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53" r:id="rId1"/>
  </p:sldMasterIdLst>
  <p:notesMasterIdLst>
    <p:notesMasterId r:id="rId107"/>
  </p:notesMasterIdLst>
  <p:handoutMasterIdLst>
    <p:handoutMasterId r:id="rId108"/>
  </p:handoutMasterIdLst>
  <p:sldIdLst>
    <p:sldId id="1104" r:id="rId2"/>
    <p:sldId id="1105" r:id="rId3"/>
    <p:sldId id="1107" r:id="rId4"/>
    <p:sldId id="1108" r:id="rId5"/>
    <p:sldId id="1109" r:id="rId6"/>
    <p:sldId id="1196" r:id="rId7"/>
    <p:sldId id="1197" r:id="rId8"/>
    <p:sldId id="1198" r:id="rId9"/>
    <p:sldId id="1111" r:id="rId10"/>
    <p:sldId id="1112" r:id="rId11"/>
    <p:sldId id="1113" r:id="rId12"/>
    <p:sldId id="1115" r:id="rId13"/>
    <p:sldId id="1116" r:id="rId14"/>
    <p:sldId id="1117" r:id="rId15"/>
    <p:sldId id="1118" r:id="rId16"/>
    <p:sldId id="1119" r:id="rId17"/>
    <p:sldId id="1120" r:id="rId18"/>
    <p:sldId id="1121" r:id="rId19"/>
    <p:sldId id="1199" r:id="rId20"/>
    <p:sldId id="1200" r:id="rId21"/>
    <p:sldId id="1201" r:id="rId22"/>
    <p:sldId id="1203" r:id="rId23"/>
    <p:sldId id="1126" r:id="rId24"/>
    <p:sldId id="1129" r:id="rId25"/>
    <p:sldId id="1131" r:id="rId26"/>
    <p:sldId id="1132" r:id="rId27"/>
    <p:sldId id="1133" r:id="rId28"/>
    <p:sldId id="1134" r:id="rId29"/>
    <p:sldId id="1135" r:id="rId30"/>
    <p:sldId id="1136" r:id="rId31"/>
    <p:sldId id="1137" r:id="rId32"/>
    <p:sldId id="1138" r:id="rId33"/>
    <p:sldId id="1204" r:id="rId34"/>
    <p:sldId id="1205" r:id="rId35"/>
    <p:sldId id="1206" r:id="rId36"/>
    <p:sldId id="1139" r:id="rId37"/>
    <p:sldId id="1140" r:id="rId38"/>
    <p:sldId id="1141" r:id="rId39"/>
    <p:sldId id="1207" r:id="rId40"/>
    <p:sldId id="1142" r:id="rId41"/>
    <p:sldId id="1218" r:id="rId42"/>
    <p:sldId id="1143" r:id="rId43"/>
    <p:sldId id="1144" r:id="rId44"/>
    <p:sldId id="1145" r:id="rId45"/>
    <p:sldId id="1146" r:id="rId46"/>
    <p:sldId id="1147" r:id="rId47"/>
    <p:sldId id="1208" r:id="rId48"/>
    <p:sldId id="1148" r:id="rId49"/>
    <p:sldId id="1149" r:id="rId50"/>
    <p:sldId id="1150" r:id="rId51"/>
    <p:sldId id="1151" r:id="rId52"/>
    <p:sldId id="1152" r:id="rId53"/>
    <p:sldId id="1153" r:id="rId54"/>
    <p:sldId id="1154" r:id="rId55"/>
    <p:sldId id="1155" r:id="rId56"/>
    <p:sldId id="1156" r:id="rId57"/>
    <p:sldId id="1157" r:id="rId58"/>
    <p:sldId id="1158" r:id="rId59"/>
    <p:sldId id="1159" r:id="rId60"/>
    <p:sldId id="1209" r:id="rId61"/>
    <p:sldId id="1210" r:id="rId62"/>
    <p:sldId id="1211" r:id="rId63"/>
    <p:sldId id="1160" r:id="rId64"/>
    <p:sldId id="1161" r:id="rId65"/>
    <p:sldId id="1162" r:id="rId66"/>
    <p:sldId id="1163" r:id="rId67"/>
    <p:sldId id="1164" r:id="rId68"/>
    <p:sldId id="1166" r:id="rId69"/>
    <p:sldId id="1167" r:id="rId70"/>
    <p:sldId id="1169" r:id="rId71"/>
    <p:sldId id="1170" r:id="rId72"/>
    <p:sldId id="1171" r:id="rId73"/>
    <p:sldId id="1172" r:id="rId74"/>
    <p:sldId id="1173" r:id="rId75"/>
    <p:sldId id="1174" r:id="rId76"/>
    <p:sldId id="1176" r:id="rId77"/>
    <p:sldId id="1177" r:id="rId78"/>
    <p:sldId id="1178" r:id="rId79"/>
    <p:sldId id="1212" r:id="rId80"/>
    <p:sldId id="1213" r:id="rId81"/>
    <p:sldId id="1214" r:id="rId82"/>
    <p:sldId id="1215" r:id="rId83"/>
    <p:sldId id="1216" r:id="rId84"/>
    <p:sldId id="1217" r:id="rId85"/>
    <p:sldId id="1179" r:id="rId86"/>
    <p:sldId id="1180" r:id="rId87"/>
    <p:sldId id="1181" r:id="rId88"/>
    <p:sldId id="1182" r:id="rId89"/>
    <p:sldId id="1183" r:id="rId90"/>
    <p:sldId id="1184" r:id="rId91"/>
    <p:sldId id="1223" r:id="rId92"/>
    <p:sldId id="1224" r:id="rId93"/>
    <p:sldId id="1187" r:id="rId94"/>
    <p:sldId id="1188" r:id="rId95"/>
    <p:sldId id="1189" r:id="rId96"/>
    <p:sldId id="1190" r:id="rId97"/>
    <p:sldId id="1191" r:id="rId98"/>
    <p:sldId id="1192" r:id="rId99"/>
    <p:sldId id="1193" r:id="rId100"/>
    <p:sldId id="1194" r:id="rId101"/>
    <p:sldId id="1219" r:id="rId102"/>
    <p:sldId id="1220" r:id="rId103"/>
    <p:sldId id="1221" r:id="rId104"/>
    <p:sldId id="1222" r:id="rId105"/>
    <p:sldId id="1195" r:id="rId106"/>
  </p:sldIdLst>
  <p:sldSz cx="9144000" cy="6858000" type="screen4x3"/>
  <p:notesSz cx="7099300" cy="10234613"/>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11FDF"/>
    <a:srgbClr val="FF33CC"/>
    <a:srgbClr val="3366FF"/>
    <a:srgbClr val="3021BD"/>
    <a:srgbClr val="FFCC00"/>
    <a:srgbClr val="CE640C"/>
    <a:srgbClr val="00A8A4"/>
    <a:srgbClr val="85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72" autoAdjust="0"/>
    <p:restoredTop sz="85380" autoAdjust="0"/>
  </p:normalViewPr>
  <p:slideViewPr>
    <p:cSldViewPr>
      <p:cViewPr varScale="1">
        <p:scale>
          <a:sx n="134" d="100"/>
          <a:sy n="134" d="100"/>
        </p:scale>
        <p:origin x="2508" y="132"/>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75" d="100"/>
        <a:sy n="75" d="100"/>
      </p:scale>
      <p:origin x="0" y="0"/>
    </p:cViewPr>
  </p:sorterViewPr>
  <p:notesViewPr>
    <p:cSldViewPr>
      <p:cViewPr>
        <p:scale>
          <a:sx n="100" d="100"/>
          <a:sy n="100" d="100"/>
        </p:scale>
        <p:origin x="-1008" y="2045"/>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handoutMaster" Target="handoutMasters/handout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B815D83B-FBEE-DF93-053F-4A72C77EACFD}"/>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39" tIns="49519" rIns="99039" bIns="49519" numCol="1" anchor="t" anchorCtr="0" compatLnSpc="1">
            <a:prstTxWarp prst="textNoShape">
              <a:avLst/>
            </a:prstTxWarp>
          </a:bodyPr>
          <a:lstStyle>
            <a:lvl1pPr defTabSz="990600" eaLnBrk="1" hangingPunct="1">
              <a:defRPr sz="1300">
                <a:ea typeface="隶书" pitchFamily="49" charset="-122"/>
              </a:defRPr>
            </a:lvl1pPr>
          </a:lstStyle>
          <a:p>
            <a:pPr>
              <a:defRPr/>
            </a:pPr>
            <a:endParaRPr lang="en-US" altLang="zh-CN"/>
          </a:p>
        </p:txBody>
      </p:sp>
      <p:sp>
        <p:nvSpPr>
          <p:cNvPr id="84995" name="Rectangle 3">
            <a:extLst>
              <a:ext uri="{FF2B5EF4-FFF2-40B4-BE49-F238E27FC236}">
                <a16:creationId xmlns:a16="http://schemas.microsoft.com/office/drawing/2014/main" id="{F36A951D-5EFD-BDFB-EC18-47F63056C230}"/>
              </a:ext>
            </a:extLst>
          </p:cNvPr>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9039" tIns="49519" rIns="99039" bIns="49519" numCol="1" anchor="t" anchorCtr="0" compatLnSpc="1">
            <a:prstTxWarp prst="textNoShape">
              <a:avLst/>
            </a:prstTxWarp>
          </a:bodyPr>
          <a:lstStyle>
            <a:lvl1pPr algn="r" defTabSz="990600" eaLnBrk="1" hangingPunct="1">
              <a:defRPr sz="1300">
                <a:ea typeface="隶书" pitchFamily="49" charset="-122"/>
              </a:defRPr>
            </a:lvl1pPr>
          </a:lstStyle>
          <a:p>
            <a:pPr>
              <a:defRPr/>
            </a:pPr>
            <a:endParaRPr lang="en-US" altLang="zh-CN"/>
          </a:p>
        </p:txBody>
      </p:sp>
      <p:sp>
        <p:nvSpPr>
          <p:cNvPr id="84996" name="Rectangle 4">
            <a:extLst>
              <a:ext uri="{FF2B5EF4-FFF2-40B4-BE49-F238E27FC236}">
                <a16:creationId xmlns:a16="http://schemas.microsoft.com/office/drawing/2014/main" id="{68DD8B0B-6197-9657-2180-42AEF8C07CF6}"/>
              </a:ext>
            </a:extLst>
          </p:cNvPr>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39" tIns="49519" rIns="99039" bIns="49519" numCol="1" anchor="b" anchorCtr="0" compatLnSpc="1">
            <a:prstTxWarp prst="textNoShape">
              <a:avLst/>
            </a:prstTxWarp>
          </a:bodyPr>
          <a:lstStyle>
            <a:lvl1pPr defTabSz="990600" eaLnBrk="1" hangingPunct="1">
              <a:defRPr sz="1300">
                <a:ea typeface="隶书" pitchFamily="49" charset="-122"/>
              </a:defRPr>
            </a:lvl1pPr>
          </a:lstStyle>
          <a:p>
            <a:pPr>
              <a:defRPr/>
            </a:pPr>
            <a:endParaRPr lang="en-US" altLang="zh-CN"/>
          </a:p>
        </p:txBody>
      </p:sp>
      <p:sp>
        <p:nvSpPr>
          <p:cNvPr id="84997" name="Rectangle 5">
            <a:extLst>
              <a:ext uri="{FF2B5EF4-FFF2-40B4-BE49-F238E27FC236}">
                <a16:creationId xmlns:a16="http://schemas.microsoft.com/office/drawing/2014/main" id="{AE85C7B1-83D7-7D47-E328-267C36277361}"/>
              </a:ext>
            </a:extLst>
          </p:cNvPr>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39" tIns="49519" rIns="99039" bIns="49519" numCol="1" anchor="b" anchorCtr="0" compatLnSpc="1">
            <a:prstTxWarp prst="textNoShape">
              <a:avLst/>
            </a:prstTxWarp>
          </a:bodyPr>
          <a:lstStyle>
            <a:lvl1pPr algn="r" defTabSz="990600" eaLnBrk="1" hangingPunct="1">
              <a:defRPr sz="1300">
                <a:ea typeface="隶书" panose="02010509060101010101" pitchFamily="49" charset="-122"/>
              </a:defRPr>
            </a:lvl1pPr>
          </a:lstStyle>
          <a:p>
            <a:pPr>
              <a:defRPr/>
            </a:pPr>
            <a:fld id="{6E5DF10B-8846-4A43-81EE-F0F62834D700}"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D9574973-B35B-0B15-CB42-4902D890FFB0}"/>
              </a:ext>
            </a:extLst>
          </p:cNvPr>
          <p:cNvSpPr>
            <a:spLocks noGrp="1" noChangeArrowheads="1"/>
          </p:cNvSpPr>
          <p:nvPr>
            <p:ph type="hdr" sz="quarter"/>
          </p:nvPr>
        </p:nvSpPr>
        <p:spPr bwMode="auto">
          <a:xfrm>
            <a:off x="0"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lvl1pPr defTabSz="990600" eaLnBrk="1" hangingPunct="1">
              <a:defRPr sz="1300">
                <a:ea typeface="隶书" pitchFamily="49" charset="-122"/>
              </a:defRPr>
            </a:lvl1pPr>
          </a:lstStyle>
          <a:p>
            <a:pPr>
              <a:defRPr/>
            </a:pPr>
            <a:endParaRPr lang="en-US" altLang="zh-CN"/>
          </a:p>
        </p:txBody>
      </p:sp>
      <p:sp>
        <p:nvSpPr>
          <p:cNvPr id="27651" name="Rectangle 3">
            <a:extLst>
              <a:ext uri="{FF2B5EF4-FFF2-40B4-BE49-F238E27FC236}">
                <a16:creationId xmlns:a16="http://schemas.microsoft.com/office/drawing/2014/main" id="{D5CE9EF5-3EF6-894F-BD25-FD27EE428302}"/>
              </a:ext>
            </a:extLst>
          </p:cNvPr>
          <p:cNvSpPr>
            <a:spLocks noGrp="1" noChangeArrowheads="1"/>
          </p:cNvSpPr>
          <p:nvPr>
            <p:ph type="dt" idx="1"/>
          </p:nvPr>
        </p:nvSpPr>
        <p:spPr bwMode="auto">
          <a:xfrm>
            <a:off x="4022725"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lvl1pPr algn="r" defTabSz="990600" eaLnBrk="1" hangingPunct="1">
              <a:defRPr sz="1300">
                <a:ea typeface="隶书" pitchFamily="49" charset="-122"/>
              </a:defRPr>
            </a:lvl1pPr>
          </a:lstStyle>
          <a:p>
            <a:pPr>
              <a:defRPr/>
            </a:pPr>
            <a:endParaRPr lang="en-US" altLang="zh-CN"/>
          </a:p>
        </p:txBody>
      </p:sp>
      <p:sp>
        <p:nvSpPr>
          <p:cNvPr id="12292" name="Rectangle 4">
            <a:extLst>
              <a:ext uri="{FF2B5EF4-FFF2-40B4-BE49-F238E27FC236}">
                <a16:creationId xmlns:a16="http://schemas.microsoft.com/office/drawing/2014/main" id="{3FB18167-D858-9F37-D293-4A692D9C1A43}"/>
              </a:ext>
            </a:extLst>
          </p:cNvPr>
          <p:cNvSpPr>
            <a:spLocks noGrp="1" noRot="1" noChangeAspect="1" noChangeArrowheads="1" noTextEdit="1"/>
          </p:cNvSpPr>
          <p:nvPr>
            <p:ph type="sldImg" idx="2"/>
          </p:nvPr>
        </p:nvSpPr>
        <p:spPr bwMode="auto">
          <a:xfrm>
            <a:off x="992188" y="768350"/>
            <a:ext cx="5116512"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a:extLst>
              <a:ext uri="{FF2B5EF4-FFF2-40B4-BE49-F238E27FC236}">
                <a16:creationId xmlns:a16="http://schemas.microsoft.com/office/drawing/2014/main" id="{3BF6CAA3-85E8-E807-57EE-8B708CEF5A39}"/>
              </a:ext>
            </a:extLst>
          </p:cNvPr>
          <p:cNvSpPr>
            <a:spLocks noGrp="1" noChangeArrowheads="1"/>
          </p:cNvSpPr>
          <p:nvPr>
            <p:ph type="body" sz="quarter" idx="3"/>
          </p:nvPr>
        </p:nvSpPr>
        <p:spPr bwMode="auto">
          <a:xfrm>
            <a:off x="946150" y="4860925"/>
            <a:ext cx="5207000" cy="4605338"/>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a:extLst>
              <a:ext uri="{FF2B5EF4-FFF2-40B4-BE49-F238E27FC236}">
                <a16:creationId xmlns:a16="http://schemas.microsoft.com/office/drawing/2014/main" id="{1E816521-E4B9-ACCE-6324-A8019A373220}"/>
              </a:ext>
            </a:extLst>
          </p:cNvPr>
          <p:cNvSpPr>
            <a:spLocks noGrp="1" noChangeArrowheads="1"/>
          </p:cNvSpPr>
          <p:nvPr>
            <p:ph type="ftr" sz="quarter" idx="4"/>
          </p:nvPr>
        </p:nvSpPr>
        <p:spPr bwMode="auto">
          <a:xfrm>
            <a:off x="0"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prstTxWarp prst="textNoShape">
              <a:avLst/>
            </a:prstTxWarp>
          </a:bodyPr>
          <a:lstStyle>
            <a:lvl1pPr defTabSz="990600" eaLnBrk="1" hangingPunct="1">
              <a:defRPr sz="1300">
                <a:ea typeface="隶书" pitchFamily="49" charset="-122"/>
              </a:defRPr>
            </a:lvl1pPr>
          </a:lstStyle>
          <a:p>
            <a:pPr>
              <a:defRPr/>
            </a:pPr>
            <a:endParaRPr lang="en-US" altLang="zh-CN"/>
          </a:p>
        </p:txBody>
      </p:sp>
      <p:sp>
        <p:nvSpPr>
          <p:cNvPr id="27655" name="Rectangle 7">
            <a:extLst>
              <a:ext uri="{FF2B5EF4-FFF2-40B4-BE49-F238E27FC236}">
                <a16:creationId xmlns:a16="http://schemas.microsoft.com/office/drawing/2014/main" id="{C80E6EC5-4621-489F-258D-3852F515EC00}"/>
              </a:ext>
            </a:extLst>
          </p:cNvPr>
          <p:cNvSpPr>
            <a:spLocks noGrp="1" noChangeArrowheads="1"/>
          </p:cNvSpPr>
          <p:nvPr>
            <p:ph type="sldNum" sz="quarter" idx="5"/>
          </p:nvPr>
        </p:nvSpPr>
        <p:spPr bwMode="auto">
          <a:xfrm>
            <a:off x="4022725"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prstTxWarp prst="textNoShape">
              <a:avLst/>
            </a:prstTxWarp>
          </a:bodyPr>
          <a:lstStyle>
            <a:lvl1pPr algn="r" defTabSz="990600" eaLnBrk="1" hangingPunct="1">
              <a:defRPr sz="1300">
                <a:ea typeface="隶书" panose="02010509060101010101" pitchFamily="49" charset="-122"/>
              </a:defRPr>
            </a:lvl1pPr>
          </a:lstStyle>
          <a:p>
            <a:pPr>
              <a:defRPr/>
            </a:pPr>
            <a:fld id="{4D2F3A76-FD3A-42D4-A39A-31CE9E1902A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7121484-B078-8553-2051-BC89C20963A0}"/>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1280C67-2625-458E-91AD-4E7F445EF464}" type="slidenum">
              <a:rPr lang="en-US" altLang="zh-CN" sz="1300" smtClean="0">
                <a:ea typeface="隶书" panose="02010509060101010101" pitchFamily="49" charset="-122"/>
              </a:rPr>
              <a:pPr/>
              <a:t>1</a:t>
            </a:fld>
            <a:endParaRPr lang="en-US" altLang="zh-CN" sz="1300">
              <a:ea typeface="隶书" panose="02010509060101010101" pitchFamily="49" charset="-122"/>
            </a:endParaRPr>
          </a:p>
        </p:txBody>
      </p:sp>
      <p:sp>
        <p:nvSpPr>
          <p:cNvPr id="15363" name="Rectangle 2">
            <a:extLst>
              <a:ext uri="{FF2B5EF4-FFF2-40B4-BE49-F238E27FC236}">
                <a16:creationId xmlns:a16="http://schemas.microsoft.com/office/drawing/2014/main" id="{A1B8B082-AB1B-51D2-3CFA-2E50FD09DA88}"/>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E280B3C-D60D-375D-65DF-2F2A1B7F6C8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8979B9D0-E729-7BAF-A1D4-01422D3D94EC}"/>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2C6A26B-0FB9-437C-BEEF-9F3C24F321E2}" type="slidenum">
              <a:rPr lang="en-US" altLang="zh-CN" sz="1300" smtClean="0"/>
              <a:pPr/>
              <a:t>25</a:t>
            </a:fld>
            <a:endParaRPr lang="en-US" altLang="zh-CN" sz="1300"/>
          </a:p>
        </p:txBody>
      </p:sp>
      <p:sp>
        <p:nvSpPr>
          <p:cNvPr id="49155" name="Rectangle 2">
            <a:extLst>
              <a:ext uri="{FF2B5EF4-FFF2-40B4-BE49-F238E27FC236}">
                <a16:creationId xmlns:a16="http://schemas.microsoft.com/office/drawing/2014/main" id="{4F0FF4FD-82C0-40C1-8686-5502CAFAF306}"/>
              </a:ext>
            </a:extLst>
          </p:cNvPr>
          <p:cNvSpPr>
            <a:spLocks noGrp="1" noRot="1" noChangeAspect="1" noChangeArrowheads="1" noTextEdit="1"/>
          </p:cNvSpPr>
          <p:nvPr>
            <p:ph type="sldImg"/>
          </p:nvPr>
        </p:nvSpPr>
        <p:spPr>
          <a:xfrm>
            <a:off x="992188" y="768350"/>
            <a:ext cx="5114925" cy="3836988"/>
          </a:xfrm>
          <a:ln/>
        </p:spPr>
      </p:sp>
      <p:sp>
        <p:nvSpPr>
          <p:cNvPr id="49156" name="Rectangle 4">
            <a:extLst>
              <a:ext uri="{FF2B5EF4-FFF2-40B4-BE49-F238E27FC236}">
                <a16:creationId xmlns:a16="http://schemas.microsoft.com/office/drawing/2014/main" id="{1234D7F4-B14D-30F6-261C-4E3D973B197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B448DC9F-1321-477D-828B-6A3B1C1449FE}"/>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7689F67-9D7E-4EFE-950A-C0B9AB32B1D6}" type="slidenum">
              <a:rPr lang="en-US" altLang="zh-CN" sz="1300" smtClean="0"/>
              <a:pPr/>
              <a:t>27</a:t>
            </a:fld>
            <a:endParaRPr lang="en-US" altLang="zh-CN" sz="1300"/>
          </a:p>
        </p:txBody>
      </p:sp>
      <p:sp>
        <p:nvSpPr>
          <p:cNvPr id="52227" name="Rectangle 2">
            <a:extLst>
              <a:ext uri="{FF2B5EF4-FFF2-40B4-BE49-F238E27FC236}">
                <a16:creationId xmlns:a16="http://schemas.microsoft.com/office/drawing/2014/main" id="{D8EBC562-268F-CFBE-E8CF-01CDF175C1A5}"/>
              </a:ext>
            </a:extLst>
          </p:cNvPr>
          <p:cNvSpPr>
            <a:spLocks noGrp="1" noRot="1" noChangeAspect="1" noChangeArrowheads="1" noTextEdit="1"/>
          </p:cNvSpPr>
          <p:nvPr>
            <p:ph type="sldImg"/>
          </p:nvPr>
        </p:nvSpPr>
        <p:spPr>
          <a:xfrm>
            <a:off x="992188" y="768350"/>
            <a:ext cx="5114925" cy="3836988"/>
          </a:xfrm>
          <a:ln/>
        </p:spPr>
      </p:sp>
      <p:sp>
        <p:nvSpPr>
          <p:cNvPr id="52228" name="Rectangle 4">
            <a:extLst>
              <a:ext uri="{FF2B5EF4-FFF2-40B4-BE49-F238E27FC236}">
                <a16:creationId xmlns:a16="http://schemas.microsoft.com/office/drawing/2014/main" id="{20472339-C19B-2C75-FD1B-22AFD8E4FA1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DAF88315-A5FF-21E6-722D-F5A90D8F625A}"/>
              </a:ext>
            </a:extLst>
          </p:cNvPr>
          <p:cNvSpPr>
            <a:spLocks noGrp="1" noRot="1" noChangeAspect="1" noChangeArrowheads="1" noTextEdit="1"/>
          </p:cNvSpPr>
          <p:nvPr>
            <p:ph type="sldImg"/>
          </p:nvPr>
        </p:nvSpPr>
        <p:spPr>
          <a:ln/>
        </p:spPr>
      </p:sp>
      <p:sp>
        <p:nvSpPr>
          <p:cNvPr id="54275" name="备注占位符 2">
            <a:extLst>
              <a:ext uri="{FF2B5EF4-FFF2-40B4-BE49-F238E27FC236}">
                <a16:creationId xmlns:a16="http://schemas.microsoft.com/office/drawing/2014/main" id="{9F7FA893-C981-2B79-7B91-7C17B429EF13}"/>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54276" name="灯片编号占位符 3">
            <a:extLst>
              <a:ext uri="{FF2B5EF4-FFF2-40B4-BE49-F238E27FC236}">
                <a16:creationId xmlns:a16="http://schemas.microsoft.com/office/drawing/2014/main" id="{251BA47E-0F89-2D48-5303-323FBEA04473}"/>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73A2E2A-5E15-4685-B9C5-BC4DF29341C6}" type="slidenum">
              <a:rPr lang="en-US" altLang="zh-CN" sz="1300" smtClean="0">
                <a:ea typeface="隶书" panose="02010509060101010101" pitchFamily="49" charset="-122"/>
              </a:rPr>
              <a:pPr/>
              <a:t>28</a:t>
            </a:fld>
            <a:endParaRPr lang="en-US" altLang="zh-CN" sz="1300">
              <a:ea typeface="隶书" panose="02010509060101010101" pitchFamily="49"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A9C635D3-DC87-B939-A4B4-435653DC2B88}"/>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79715C9-62A7-484C-9AE4-66C2EF1D6619}" type="slidenum">
              <a:rPr lang="en-US" altLang="zh-CN" sz="1300" smtClean="0"/>
              <a:pPr/>
              <a:t>29</a:t>
            </a:fld>
            <a:endParaRPr lang="en-US" altLang="zh-CN" sz="1300"/>
          </a:p>
        </p:txBody>
      </p:sp>
      <p:sp>
        <p:nvSpPr>
          <p:cNvPr id="56323" name="Rectangle 2">
            <a:extLst>
              <a:ext uri="{FF2B5EF4-FFF2-40B4-BE49-F238E27FC236}">
                <a16:creationId xmlns:a16="http://schemas.microsoft.com/office/drawing/2014/main" id="{8E89927D-27A2-C64D-2180-9B5BBD1E047C}"/>
              </a:ext>
            </a:extLst>
          </p:cNvPr>
          <p:cNvSpPr>
            <a:spLocks noGrp="1" noRot="1" noChangeAspect="1" noChangeArrowheads="1" noTextEdit="1"/>
          </p:cNvSpPr>
          <p:nvPr>
            <p:ph type="sldImg"/>
          </p:nvPr>
        </p:nvSpPr>
        <p:spPr>
          <a:xfrm>
            <a:off x="992188" y="768350"/>
            <a:ext cx="5114925" cy="3836988"/>
          </a:xfrm>
          <a:ln/>
        </p:spPr>
      </p:sp>
      <p:sp>
        <p:nvSpPr>
          <p:cNvPr id="56324" name="Rectangle 4">
            <a:extLst>
              <a:ext uri="{FF2B5EF4-FFF2-40B4-BE49-F238E27FC236}">
                <a16:creationId xmlns:a16="http://schemas.microsoft.com/office/drawing/2014/main" id="{388CF99B-EAEC-680B-CC63-4ED488B34A3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6CC1DF5F-2CD7-7267-9B2D-0FEC4D38F5B1}"/>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7D7ADDB-64DC-4339-A1A4-5A58CBE1D030}" type="slidenum">
              <a:rPr lang="en-US" altLang="zh-CN" sz="1300" smtClean="0"/>
              <a:pPr/>
              <a:t>30</a:t>
            </a:fld>
            <a:endParaRPr lang="en-US" altLang="zh-CN" sz="1300"/>
          </a:p>
        </p:txBody>
      </p:sp>
      <p:sp>
        <p:nvSpPr>
          <p:cNvPr id="58371" name="Rectangle 2">
            <a:extLst>
              <a:ext uri="{FF2B5EF4-FFF2-40B4-BE49-F238E27FC236}">
                <a16:creationId xmlns:a16="http://schemas.microsoft.com/office/drawing/2014/main" id="{A06E6D3B-AD32-612A-FCAA-311E58B5688E}"/>
              </a:ext>
            </a:extLst>
          </p:cNvPr>
          <p:cNvSpPr>
            <a:spLocks noGrp="1" noRot="1" noChangeAspect="1" noChangeArrowheads="1" noTextEdit="1"/>
          </p:cNvSpPr>
          <p:nvPr>
            <p:ph type="sldImg"/>
          </p:nvPr>
        </p:nvSpPr>
        <p:spPr>
          <a:xfrm>
            <a:off x="992188" y="768350"/>
            <a:ext cx="5114925" cy="3836988"/>
          </a:xfrm>
          <a:ln/>
        </p:spPr>
      </p:sp>
      <p:sp>
        <p:nvSpPr>
          <p:cNvPr id="58372" name="Rectangle 4">
            <a:extLst>
              <a:ext uri="{FF2B5EF4-FFF2-40B4-BE49-F238E27FC236}">
                <a16:creationId xmlns:a16="http://schemas.microsoft.com/office/drawing/2014/main" id="{16B4C5C1-3203-37FC-4A90-B9B971A5AB0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237EC706-F366-0E63-33F8-9219B58E0E02}"/>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232935A-16F0-4FF6-A280-973D2420B803}" type="slidenum">
              <a:rPr lang="en-US" altLang="zh-CN" sz="1300" smtClean="0"/>
              <a:pPr/>
              <a:t>31</a:t>
            </a:fld>
            <a:endParaRPr lang="en-US" altLang="zh-CN" sz="1300"/>
          </a:p>
        </p:txBody>
      </p:sp>
      <p:sp>
        <p:nvSpPr>
          <p:cNvPr id="60419" name="Rectangle 2">
            <a:extLst>
              <a:ext uri="{FF2B5EF4-FFF2-40B4-BE49-F238E27FC236}">
                <a16:creationId xmlns:a16="http://schemas.microsoft.com/office/drawing/2014/main" id="{69DA6AA8-6197-300F-9F9A-86C3AA955E13}"/>
              </a:ext>
            </a:extLst>
          </p:cNvPr>
          <p:cNvSpPr>
            <a:spLocks noGrp="1" noRot="1" noChangeAspect="1" noChangeArrowheads="1" noTextEdit="1"/>
          </p:cNvSpPr>
          <p:nvPr>
            <p:ph type="sldImg"/>
          </p:nvPr>
        </p:nvSpPr>
        <p:spPr>
          <a:xfrm>
            <a:off x="992188" y="768350"/>
            <a:ext cx="5114925" cy="3836988"/>
          </a:xfrm>
          <a:ln/>
        </p:spPr>
      </p:sp>
      <p:sp>
        <p:nvSpPr>
          <p:cNvPr id="60420" name="Rectangle 4">
            <a:extLst>
              <a:ext uri="{FF2B5EF4-FFF2-40B4-BE49-F238E27FC236}">
                <a16:creationId xmlns:a16="http://schemas.microsoft.com/office/drawing/2014/main" id="{3127ADC1-A16D-E438-A818-C30C1150A5B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858E4104-F53D-94D8-9D31-6DB6C8A12DA3}"/>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0140E54-E829-4833-94E5-9958B7E9213A}" type="slidenum">
              <a:rPr lang="en-US" altLang="zh-CN" sz="1300" smtClean="0"/>
              <a:pPr/>
              <a:t>32</a:t>
            </a:fld>
            <a:endParaRPr lang="en-US" altLang="zh-CN" sz="1300"/>
          </a:p>
        </p:txBody>
      </p:sp>
      <p:sp>
        <p:nvSpPr>
          <p:cNvPr id="62467" name="Rectangle 2">
            <a:extLst>
              <a:ext uri="{FF2B5EF4-FFF2-40B4-BE49-F238E27FC236}">
                <a16:creationId xmlns:a16="http://schemas.microsoft.com/office/drawing/2014/main" id="{EEBCB0EB-DBD5-403D-76A8-60E60FAAAC8A}"/>
              </a:ext>
            </a:extLst>
          </p:cNvPr>
          <p:cNvSpPr>
            <a:spLocks noGrp="1" noRot="1" noChangeAspect="1" noChangeArrowheads="1" noTextEdit="1"/>
          </p:cNvSpPr>
          <p:nvPr>
            <p:ph type="sldImg"/>
          </p:nvPr>
        </p:nvSpPr>
        <p:spPr>
          <a:xfrm>
            <a:off x="992188" y="768350"/>
            <a:ext cx="5114925" cy="3836988"/>
          </a:xfrm>
          <a:ln/>
        </p:spPr>
      </p:sp>
      <p:sp>
        <p:nvSpPr>
          <p:cNvPr id="62468" name="Rectangle 4">
            <a:extLst>
              <a:ext uri="{FF2B5EF4-FFF2-40B4-BE49-F238E27FC236}">
                <a16:creationId xmlns:a16="http://schemas.microsoft.com/office/drawing/2014/main" id="{DFED0218-690E-9598-AD6E-DCA5B5440FF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6D7914B7-D907-2216-A756-C231B07892BB}"/>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8F124E7A-F509-4ED6-B2C0-9B9624C2AD88}" type="slidenum">
              <a:rPr lang="en-US" altLang="zh-CN" sz="1300" smtClean="0"/>
              <a:pPr/>
              <a:t>37</a:t>
            </a:fld>
            <a:endParaRPr lang="en-US" altLang="zh-CN" sz="1300"/>
          </a:p>
        </p:txBody>
      </p:sp>
      <p:sp>
        <p:nvSpPr>
          <p:cNvPr id="68611" name="Rectangle 2">
            <a:extLst>
              <a:ext uri="{FF2B5EF4-FFF2-40B4-BE49-F238E27FC236}">
                <a16:creationId xmlns:a16="http://schemas.microsoft.com/office/drawing/2014/main" id="{3B55E374-8BD3-95F6-7473-740CE075FC05}"/>
              </a:ext>
            </a:extLst>
          </p:cNvPr>
          <p:cNvSpPr>
            <a:spLocks noGrp="1" noRot="1" noChangeAspect="1" noChangeArrowheads="1" noTextEdit="1"/>
          </p:cNvSpPr>
          <p:nvPr>
            <p:ph type="sldImg"/>
          </p:nvPr>
        </p:nvSpPr>
        <p:spPr>
          <a:xfrm>
            <a:off x="992188" y="768350"/>
            <a:ext cx="5114925" cy="3836988"/>
          </a:xfrm>
          <a:ln/>
        </p:spPr>
      </p:sp>
      <p:sp>
        <p:nvSpPr>
          <p:cNvPr id="68612" name="Rectangle 4">
            <a:extLst>
              <a:ext uri="{FF2B5EF4-FFF2-40B4-BE49-F238E27FC236}">
                <a16:creationId xmlns:a16="http://schemas.microsoft.com/office/drawing/2014/main" id="{F05C2896-DFC0-ADA2-2D76-6B09B86EB9E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C41F6772-37F8-43C1-626F-174974436A38}"/>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BC18A35-FD17-4A03-8758-01F537260D8A}" type="slidenum">
              <a:rPr lang="en-US" altLang="zh-CN" sz="1300" smtClean="0"/>
              <a:pPr/>
              <a:t>38</a:t>
            </a:fld>
            <a:endParaRPr lang="en-US" altLang="zh-CN" sz="1300"/>
          </a:p>
        </p:txBody>
      </p:sp>
      <p:sp>
        <p:nvSpPr>
          <p:cNvPr id="70659" name="Rectangle 2">
            <a:extLst>
              <a:ext uri="{FF2B5EF4-FFF2-40B4-BE49-F238E27FC236}">
                <a16:creationId xmlns:a16="http://schemas.microsoft.com/office/drawing/2014/main" id="{014127BC-9C9C-F8D0-D48F-D95A6800A79F}"/>
              </a:ext>
            </a:extLst>
          </p:cNvPr>
          <p:cNvSpPr>
            <a:spLocks noGrp="1" noRot="1" noChangeAspect="1" noChangeArrowheads="1" noTextEdit="1"/>
          </p:cNvSpPr>
          <p:nvPr>
            <p:ph type="sldImg"/>
          </p:nvPr>
        </p:nvSpPr>
        <p:spPr>
          <a:xfrm>
            <a:off x="992188" y="768350"/>
            <a:ext cx="5114925" cy="3836988"/>
          </a:xfrm>
          <a:ln/>
        </p:spPr>
      </p:sp>
      <p:sp>
        <p:nvSpPr>
          <p:cNvPr id="70660" name="Rectangle 4">
            <a:extLst>
              <a:ext uri="{FF2B5EF4-FFF2-40B4-BE49-F238E27FC236}">
                <a16:creationId xmlns:a16="http://schemas.microsoft.com/office/drawing/2014/main" id="{64094C1F-9875-D125-9354-4AF5579A10D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a:extLst>
              <a:ext uri="{FF2B5EF4-FFF2-40B4-BE49-F238E27FC236}">
                <a16:creationId xmlns:a16="http://schemas.microsoft.com/office/drawing/2014/main" id="{5FA3A81B-A6CC-4045-C15A-73ED5B169CC5}"/>
              </a:ext>
            </a:extLst>
          </p:cNvPr>
          <p:cNvSpPr>
            <a:spLocks noGrp="1" noRot="1" noChangeAspect="1" noChangeArrowheads="1" noTextEdit="1"/>
          </p:cNvSpPr>
          <p:nvPr>
            <p:ph type="sldImg"/>
          </p:nvPr>
        </p:nvSpPr>
        <p:spPr>
          <a:ln/>
        </p:spPr>
      </p:sp>
      <p:sp>
        <p:nvSpPr>
          <p:cNvPr id="73731" name="备注占位符 2">
            <a:extLst>
              <a:ext uri="{FF2B5EF4-FFF2-40B4-BE49-F238E27FC236}">
                <a16:creationId xmlns:a16="http://schemas.microsoft.com/office/drawing/2014/main" id="{4EFBC733-BC08-D3DD-2721-5B1818210716}"/>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r>
              <a:rPr lang="zh-CN" altLang="en-US"/>
              <a:t>先入后出的逻辑结构</a:t>
            </a:r>
          </a:p>
        </p:txBody>
      </p:sp>
      <p:sp>
        <p:nvSpPr>
          <p:cNvPr id="73732" name="灯片编号占位符 3">
            <a:extLst>
              <a:ext uri="{FF2B5EF4-FFF2-40B4-BE49-F238E27FC236}">
                <a16:creationId xmlns:a16="http://schemas.microsoft.com/office/drawing/2014/main" id="{E048F0E1-FBAD-F918-019E-ED9BF2F5FCD9}"/>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C148878-4778-486A-AB55-8B11D43B5949}" type="slidenum">
              <a:rPr lang="en-US" altLang="zh-CN" sz="1300" smtClean="0">
                <a:ea typeface="隶书" panose="02010509060101010101" pitchFamily="49" charset="-122"/>
              </a:rPr>
              <a:pPr/>
              <a:t>40</a:t>
            </a:fld>
            <a:endParaRPr lang="en-US" altLang="zh-CN" sz="1300">
              <a:ea typeface="隶书" panose="02010509060101010101" pitchFamily="49"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362295FC-7840-C80A-698A-E1AB40E3A218}"/>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88F4E109-75A3-410D-89C0-7CA5B3BDF2C4}" type="slidenum">
              <a:rPr lang="en-US" altLang="zh-CN" sz="1300" smtClean="0">
                <a:ea typeface="隶书" panose="02010509060101010101" pitchFamily="49" charset="-122"/>
              </a:rPr>
              <a:pPr/>
              <a:t>2</a:t>
            </a:fld>
            <a:endParaRPr lang="en-US" altLang="zh-CN" sz="1300">
              <a:ea typeface="隶书" panose="02010509060101010101" pitchFamily="49" charset="-122"/>
            </a:endParaRPr>
          </a:p>
        </p:txBody>
      </p:sp>
      <p:sp>
        <p:nvSpPr>
          <p:cNvPr id="17411" name="Rectangle 2">
            <a:extLst>
              <a:ext uri="{FF2B5EF4-FFF2-40B4-BE49-F238E27FC236}">
                <a16:creationId xmlns:a16="http://schemas.microsoft.com/office/drawing/2014/main" id="{2B7D4C15-93CF-7364-7049-8B641225148F}"/>
              </a:ext>
            </a:extLst>
          </p:cNvPr>
          <p:cNvSpPr>
            <a:spLocks noGrp="1" noRot="1" noChangeAspect="1" noChangeArrowheads="1" noTextEdit="1"/>
          </p:cNvSpPr>
          <p:nvPr>
            <p:ph type="sldImg"/>
          </p:nvPr>
        </p:nvSpPr>
        <p:spPr>
          <a:ln/>
        </p:spPr>
      </p:sp>
      <p:sp>
        <p:nvSpPr>
          <p:cNvPr id="17412" name="Rectangle 4">
            <a:extLst>
              <a:ext uri="{FF2B5EF4-FFF2-40B4-BE49-F238E27FC236}">
                <a16:creationId xmlns:a16="http://schemas.microsoft.com/office/drawing/2014/main" id="{6AE23D14-70D8-7BC3-BC94-60699EB3135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a:extLst>
              <a:ext uri="{FF2B5EF4-FFF2-40B4-BE49-F238E27FC236}">
                <a16:creationId xmlns:a16="http://schemas.microsoft.com/office/drawing/2014/main" id="{6B89D512-3804-9173-FB1D-7A4100A4A213}"/>
              </a:ext>
            </a:extLst>
          </p:cNvPr>
          <p:cNvSpPr>
            <a:spLocks noGrp="1" noRot="1" noChangeAspect="1" noChangeArrowheads="1" noTextEdit="1"/>
          </p:cNvSpPr>
          <p:nvPr>
            <p:ph type="sldImg"/>
          </p:nvPr>
        </p:nvSpPr>
        <p:spPr>
          <a:ln/>
        </p:spPr>
      </p:sp>
      <p:sp>
        <p:nvSpPr>
          <p:cNvPr id="78851" name="备注占位符 2">
            <a:extLst>
              <a:ext uri="{FF2B5EF4-FFF2-40B4-BE49-F238E27FC236}">
                <a16:creationId xmlns:a16="http://schemas.microsoft.com/office/drawing/2014/main" id="{4162E83A-F1D6-6474-5C17-625CE668227D}"/>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78852" name="灯片编号占位符 3">
            <a:extLst>
              <a:ext uri="{FF2B5EF4-FFF2-40B4-BE49-F238E27FC236}">
                <a16:creationId xmlns:a16="http://schemas.microsoft.com/office/drawing/2014/main" id="{A8722EAA-B622-1F68-78DF-756C16BA26E9}"/>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9719202-741E-4FAD-B6BC-7D38F68E505D}" type="slidenum">
              <a:rPr lang="en-US" altLang="zh-CN" sz="1300" smtClean="0">
                <a:ea typeface="隶书" panose="02010509060101010101" pitchFamily="49" charset="-122"/>
              </a:rPr>
              <a:pPr/>
              <a:t>44</a:t>
            </a:fld>
            <a:endParaRPr lang="en-US" altLang="zh-CN" sz="1300">
              <a:ea typeface="隶书" panose="02010509060101010101" pitchFamily="49"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0CB17034-7CFB-2E1C-168A-7238863C1F3B}"/>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C405F82-3740-4252-9D55-EFF81F6AC01F}" type="slidenum">
              <a:rPr lang="en-US" altLang="zh-CN" sz="1300" smtClean="0"/>
              <a:pPr/>
              <a:t>46</a:t>
            </a:fld>
            <a:endParaRPr lang="en-US" altLang="zh-CN" sz="1300"/>
          </a:p>
        </p:txBody>
      </p:sp>
      <p:sp>
        <p:nvSpPr>
          <p:cNvPr id="81923" name="Rectangle 2">
            <a:extLst>
              <a:ext uri="{FF2B5EF4-FFF2-40B4-BE49-F238E27FC236}">
                <a16:creationId xmlns:a16="http://schemas.microsoft.com/office/drawing/2014/main" id="{5C082D4D-D133-7498-1690-E5AA1A2CC8E0}"/>
              </a:ext>
            </a:extLst>
          </p:cNvPr>
          <p:cNvSpPr>
            <a:spLocks noGrp="1" noRot="1" noChangeAspect="1" noChangeArrowheads="1" noTextEdit="1"/>
          </p:cNvSpPr>
          <p:nvPr>
            <p:ph type="sldImg"/>
          </p:nvPr>
        </p:nvSpPr>
        <p:spPr>
          <a:xfrm>
            <a:off x="992188" y="768350"/>
            <a:ext cx="5114925" cy="3836988"/>
          </a:xfrm>
          <a:ln/>
        </p:spPr>
      </p:sp>
      <p:sp>
        <p:nvSpPr>
          <p:cNvPr id="81924" name="Rectangle 4">
            <a:extLst>
              <a:ext uri="{FF2B5EF4-FFF2-40B4-BE49-F238E27FC236}">
                <a16:creationId xmlns:a16="http://schemas.microsoft.com/office/drawing/2014/main" id="{42978FB2-6DC1-FF89-EA75-1D89659C0C2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a:extLst>
              <a:ext uri="{FF2B5EF4-FFF2-40B4-BE49-F238E27FC236}">
                <a16:creationId xmlns:a16="http://schemas.microsoft.com/office/drawing/2014/main" id="{B61EF7A3-F3E8-B1CA-F7A2-5D5627759B7C}"/>
              </a:ext>
            </a:extLst>
          </p:cNvPr>
          <p:cNvSpPr>
            <a:spLocks noGrp="1" noRot="1" noChangeAspect="1" noChangeArrowheads="1" noTextEdit="1"/>
          </p:cNvSpPr>
          <p:nvPr>
            <p:ph type="sldImg"/>
          </p:nvPr>
        </p:nvSpPr>
        <p:spPr>
          <a:ln/>
        </p:spPr>
      </p:sp>
      <p:sp>
        <p:nvSpPr>
          <p:cNvPr id="83971" name="备注占位符 2">
            <a:extLst>
              <a:ext uri="{FF2B5EF4-FFF2-40B4-BE49-F238E27FC236}">
                <a16:creationId xmlns:a16="http://schemas.microsoft.com/office/drawing/2014/main" id="{8D938E16-45FE-80E4-2A99-08219DE74793}"/>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83972" name="灯片编号占位符 3">
            <a:extLst>
              <a:ext uri="{FF2B5EF4-FFF2-40B4-BE49-F238E27FC236}">
                <a16:creationId xmlns:a16="http://schemas.microsoft.com/office/drawing/2014/main" id="{02A0D71B-5BE0-CE62-2F6C-0680383BECEA}"/>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CC78FFA-1E2D-4641-8530-5340D1EEA332}" type="slidenum">
              <a:rPr lang="en-US" altLang="zh-CN" sz="1300" smtClean="0">
                <a:ea typeface="隶书" panose="02010509060101010101" pitchFamily="49" charset="-122"/>
              </a:rPr>
              <a:pPr/>
              <a:t>47</a:t>
            </a:fld>
            <a:endParaRPr lang="en-US" altLang="zh-CN" sz="1300">
              <a:ea typeface="隶书" panose="02010509060101010101" pitchFamily="49"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A2CFFF15-063E-02BE-1CD4-C5F05F335F0E}"/>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92B0672-26BE-4D07-9D96-E949DF8EE924}" type="slidenum">
              <a:rPr lang="en-US" altLang="zh-CN" sz="1300" smtClean="0"/>
              <a:pPr/>
              <a:t>49</a:t>
            </a:fld>
            <a:endParaRPr lang="en-US" altLang="zh-CN" sz="1300"/>
          </a:p>
        </p:txBody>
      </p:sp>
      <p:sp>
        <p:nvSpPr>
          <p:cNvPr id="87043" name="Rectangle 2">
            <a:extLst>
              <a:ext uri="{FF2B5EF4-FFF2-40B4-BE49-F238E27FC236}">
                <a16:creationId xmlns:a16="http://schemas.microsoft.com/office/drawing/2014/main" id="{73F3BB6D-9E27-B8B2-01AE-F7478DF1896D}"/>
              </a:ext>
            </a:extLst>
          </p:cNvPr>
          <p:cNvSpPr>
            <a:spLocks noGrp="1" noRot="1" noChangeAspect="1" noChangeArrowheads="1" noTextEdit="1"/>
          </p:cNvSpPr>
          <p:nvPr>
            <p:ph type="sldImg"/>
          </p:nvPr>
        </p:nvSpPr>
        <p:spPr>
          <a:xfrm>
            <a:off x="992188" y="768350"/>
            <a:ext cx="5114925" cy="3836988"/>
          </a:xfrm>
          <a:ln/>
        </p:spPr>
      </p:sp>
      <p:sp>
        <p:nvSpPr>
          <p:cNvPr id="87044" name="Rectangle 4">
            <a:extLst>
              <a:ext uri="{FF2B5EF4-FFF2-40B4-BE49-F238E27FC236}">
                <a16:creationId xmlns:a16="http://schemas.microsoft.com/office/drawing/2014/main" id="{DF7D3364-B9E0-F28D-C65B-A70301EEE271}"/>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05A112B9-F0F1-00EF-2D23-458FFEED4DE0}"/>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AB8CA8C-3445-478B-81BB-FAD398646981}" type="slidenum">
              <a:rPr lang="en-US" altLang="zh-CN" sz="1300" smtClean="0"/>
              <a:pPr/>
              <a:t>50</a:t>
            </a:fld>
            <a:endParaRPr lang="en-US" altLang="zh-CN" sz="1300"/>
          </a:p>
        </p:txBody>
      </p:sp>
      <p:sp>
        <p:nvSpPr>
          <p:cNvPr id="89091" name="Rectangle 2">
            <a:extLst>
              <a:ext uri="{FF2B5EF4-FFF2-40B4-BE49-F238E27FC236}">
                <a16:creationId xmlns:a16="http://schemas.microsoft.com/office/drawing/2014/main" id="{FB2F49CF-3B06-93EB-DB62-1C87BAB89038}"/>
              </a:ext>
            </a:extLst>
          </p:cNvPr>
          <p:cNvSpPr>
            <a:spLocks noGrp="1" noRot="1" noChangeAspect="1" noChangeArrowheads="1" noTextEdit="1"/>
          </p:cNvSpPr>
          <p:nvPr>
            <p:ph type="sldImg"/>
          </p:nvPr>
        </p:nvSpPr>
        <p:spPr>
          <a:xfrm>
            <a:off x="992188" y="768350"/>
            <a:ext cx="5114925" cy="3836988"/>
          </a:xfrm>
          <a:ln/>
        </p:spPr>
      </p:sp>
      <p:sp>
        <p:nvSpPr>
          <p:cNvPr id="89092" name="Rectangle 4">
            <a:extLst>
              <a:ext uri="{FF2B5EF4-FFF2-40B4-BE49-F238E27FC236}">
                <a16:creationId xmlns:a16="http://schemas.microsoft.com/office/drawing/2014/main" id="{D1F9B4F9-C845-79E9-6B22-59D21A9F7AF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93F61464-3067-1611-8CC9-93D862097C5C}"/>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0223924-99A1-4F50-B642-CDD533F98D7B}" type="slidenum">
              <a:rPr lang="en-US" altLang="zh-CN" sz="1300" smtClean="0"/>
              <a:pPr/>
              <a:t>51</a:t>
            </a:fld>
            <a:endParaRPr lang="en-US" altLang="zh-CN" sz="1300"/>
          </a:p>
        </p:txBody>
      </p:sp>
      <p:sp>
        <p:nvSpPr>
          <p:cNvPr id="91139" name="Rectangle 2">
            <a:extLst>
              <a:ext uri="{FF2B5EF4-FFF2-40B4-BE49-F238E27FC236}">
                <a16:creationId xmlns:a16="http://schemas.microsoft.com/office/drawing/2014/main" id="{1F870437-C0E5-9590-0FF3-45B98E26C31D}"/>
              </a:ext>
            </a:extLst>
          </p:cNvPr>
          <p:cNvSpPr>
            <a:spLocks noGrp="1" noRot="1" noChangeAspect="1" noChangeArrowheads="1" noTextEdit="1"/>
          </p:cNvSpPr>
          <p:nvPr>
            <p:ph type="sldImg"/>
          </p:nvPr>
        </p:nvSpPr>
        <p:spPr>
          <a:xfrm>
            <a:off x="992188" y="768350"/>
            <a:ext cx="5114925" cy="3836988"/>
          </a:xfrm>
          <a:ln/>
        </p:spPr>
      </p:sp>
      <p:sp>
        <p:nvSpPr>
          <p:cNvPr id="91140" name="Rectangle 4">
            <a:extLst>
              <a:ext uri="{FF2B5EF4-FFF2-40B4-BE49-F238E27FC236}">
                <a16:creationId xmlns:a16="http://schemas.microsoft.com/office/drawing/2014/main" id="{5C61B825-83BB-77E9-BBC3-BF2223A2646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4C36F5B6-372C-EACD-008A-29742EBEDFF1}"/>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69CB75E-DA5E-44FA-B3FB-FE8EF2C52FB0}" type="slidenum">
              <a:rPr lang="en-US" altLang="zh-CN" sz="1300" smtClean="0"/>
              <a:pPr/>
              <a:t>52</a:t>
            </a:fld>
            <a:endParaRPr lang="en-US" altLang="zh-CN" sz="1300"/>
          </a:p>
        </p:txBody>
      </p:sp>
      <p:sp>
        <p:nvSpPr>
          <p:cNvPr id="93187" name="Rectangle 2">
            <a:extLst>
              <a:ext uri="{FF2B5EF4-FFF2-40B4-BE49-F238E27FC236}">
                <a16:creationId xmlns:a16="http://schemas.microsoft.com/office/drawing/2014/main" id="{DFA7F56E-D93E-559C-7A3D-3F561E336701}"/>
              </a:ext>
            </a:extLst>
          </p:cNvPr>
          <p:cNvSpPr>
            <a:spLocks noGrp="1" noRot="1" noChangeAspect="1" noChangeArrowheads="1" noTextEdit="1"/>
          </p:cNvSpPr>
          <p:nvPr>
            <p:ph type="sldImg"/>
          </p:nvPr>
        </p:nvSpPr>
        <p:spPr>
          <a:xfrm>
            <a:off x="992188" y="768350"/>
            <a:ext cx="5114925" cy="3836988"/>
          </a:xfrm>
          <a:ln/>
        </p:spPr>
      </p:sp>
      <p:sp>
        <p:nvSpPr>
          <p:cNvPr id="93188" name="Rectangle 4">
            <a:extLst>
              <a:ext uri="{FF2B5EF4-FFF2-40B4-BE49-F238E27FC236}">
                <a16:creationId xmlns:a16="http://schemas.microsoft.com/office/drawing/2014/main" id="{FF424545-C3BC-B218-2EE3-FD9224E1FB4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3BE2F8C2-F2A2-0BD4-53BE-C25E1A312706}"/>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AE636D1-2CBA-4CF6-9434-72726BB668B0}" type="slidenum">
              <a:rPr lang="en-US" altLang="zh-CN" sz="1300" smtClean="0"/>
              <a:pPr/>
              <a:t>53</a:t>
            </a:fld>
            <a:endParaRPr lang="en-US" altLang="zh-CN" sz="1300"/>
          </a:p>
        </p:txBody>
      </p:sp>
      <p:sp>
        <p:nvSpPr>
          <p:cNvPr id="95235" name="Rectangle 2">
            <a:extLst>
              <a:ext uri="{FF2B5EF4-FFF2-40B4-BE49-F238E27FC236}">
                <a16:creationId xmlns:a16="http://schemas.microsoft.com/office/drawing/2014/main" id="{1D03276E-D1D2-0865-39F6-7511B689E07F}"/>
              </a:ext>
            </a:extLst>
          </p:cNvPr>
          <p:cNvSpPr>
            <a:spLocks noGrp="1" noRot="1" noChangeAspect="1" noChangeArrowheads="1" noTextEdit="1"/>
          </p:cNvSpPr>
          <p:nvPr>
            <p:ph type="sldImg"/>
          </p:nvPr>
        </p:nvSpPr>
        <p:spPr>
          <a:xfrm>
            <a:off x="992188" y="768350"/>
            <a:ext cx="5114925" cy="3836988"/>
          </a:xfrm>
          <a:ln/>
        </p:spPr>
      </p:sp>
      <p:sp>
        <p:nvSpPr>
          <p:cNvPr id="95236" name="Rectangle 4">
            <a:extLst>
              <a:ext uri="{FF2B5EF4-FFF2-40B4-BE49-F238E27FC236}">
                <a16:creationId xmlns:a16="http://schemas.microsoft.com/office/drawing/2014/main" id="{68ADBEFC-0021-E40B-EA5D-6A3D736C76D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BE3A0960-00EE-938B-0055-285C175089EA}"/>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C1795C1-E444-4DCA-9286-E62161465651}" type="slidenum">
              <a:rPr lang="en-US" altLang="zh-CN" sz="1300" smtClean="0"/>
              <a:pPr/>
              <a:t>54</a:t>
            </a:fld>
            <a:endParaRPr lang="en-US" altLang="zh-CN" sz="1300"/>
          </a:p>
        </p:txBody>
      </p:sp>
      <p:sp>
        <p:nvSpPr>
          <p:cNvPr id="97283" name="Rectangle 2">
            <a:extLst>
              <a:ext uri="{FF2B5EF4-FFF2-40B4-BE49-F238E27FC236}">
                <a16:creationId xmlns:a16="http://schemas.microsoft.com/office/drawing/2014/main" id="{15611300-5AD4-C94C-B5EA-ADD40E981FF3}"/>
              </a:ext>
            </a:extLst>
          </p:cNvPr>
          <p:cNvSpPr>
            <a:spLocks noGrp="1" noRot="1" noChangeAspect="1" noChangeArrowheads="1" noTextEdit="1"/>
          </p:cNvSpPr>
          <p:nvPr>
            <p:ph type="sldImg"/>
          </p:nvPr>
        </p:nvSpPr>
        <p:spPr>
          <a:xfrm>
            <a:off x="992188" y="768350"/>
            <a:ext cx="5114925" cy="3836988"/>
          </a:xfrm>
          <a:ln/>
        </p:spPr>
      </p:sp>
      <p:sp>
        <p:nvSpPr>
          <p:cNvPr id="97284" name="Rectangle 4">
            <a:extLst>
              <a:ext uri="{FF2B5EF4-FFF2-40B4-BE49-F238E27FC236}">
                <a16:creationId xmlns:a16="http://schemas.microsoft.com/office/drawing/2014/main" id="{A2BDC18F-4C31-E1F0-BD82-CF81F86DE86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a:extLst>
              <a:ext uri="{FF2B5EF4-FFF2-40B4-BE49-F238E27FC236}">
                <a16:creationId xmlns:a16="http://schemas.microsoft.com/office/drawing/2014/main" id="{8D136727-1ABB-82F6-96F7-ED0D40F0DA85}"/>
              </a:ext>
            </a:extLst>
          </p:cNvPr>
          <p:cNvSpPr>
            <a:spLocks noGrp="1" noRot="1" noChangeAspect="1" noChangeArrowheads="1" noTextEdit="1"/>
          </p:cNvSpPr>
          <p:nvPr>
            <p:ph type="sldImg"/>
          </p:nvPr>
        </p:nvSpPr>
        <p:spPr>
          <a:ln/>
        </p:spPr>
      </p:sp>
      <p:sp>
        <p:nvSpPr>
          <p:cNvPr id="99331" name="备注占位符 2">
            <a:extLst>
              <a:ext uri="{FF2B5EF4-FFF2-40B4-BE49-F238E27FC236}">
                <a16:creationId xmlns:a16="http://schemas.microsoft.com/office/drawing/2014/main" id="{FD988710-C0DF-4CCF-5A53-C78F6B0824E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r>
              <a:rPr lang="zh-CN" altLang="en-US"/>
              <a:t>先入先出的逻辑结构</a:t>
            </a:r>
          </a:p>
        </p:txBody>
      </p:sp>
      <p:sp>
        <p:nvSpPr>
          <p:cNvPr id="99332" name="灯片编号占位符 3">
            <a:extLst>
              <a:ext uri="{FF2B5EF4-FFF2-40B4-BE49-F238E27FC236}">
                <a16:creationId xmlns:a16="http://schemas.microsoft.com/office/drawing/2014/main" id="{2BFA51D2-8217-F0A0-71DB-58A7E466A5C1}"/>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60784D9-478C-4774-B032-52BD018AA24A}" type="slidenum">
              <a:rPr lang="en-US" altLang="zh-CN" sz="1300" smtClean="0">
                <a:ea typeface="隶书" panose="02010509060101010101" pitchFamily="49" charset="-122"/>
              </a:rPr>
              <a:pPr/>
              <a:t>55</a:t>
            </a:fld>
            <a:endParaRPr lang="en-US" altLang="zh-CN" sz="1300">
              <a:ea typeface="隶书" panose="02010509060101010101" pitchFamily="49"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10A3DC2C-1E73-750F-49B0-C5B2535D517B}"/>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B8B5578-DC53-4336-A80B-DD232FC59A55}" type="slidenum">
              <a:rPr lang="en-US" altLang="zh-CN" sz="1300" smtClean="0"/>
              <a:pPr/>
              <a:t>4</a:t>
            </a:fld>
            <a:endParaRPr lang="en-US" altLang="zh-CN" sz="1300"/>
          </a:p>
        </p:txBody>
      </p:sp>
      <p:sp>
        <p:nvSpPr>
          <p:cNvPr id="20483" name="Rectangle 2">
            <a:extLst>
              <a:ext uri="{FF2B5EF4-FFF2-40B4-BE49-F238E27FC236}">
                <a16:creationId xmlns:a16="http://schemas.microsoft.com/office/drawing/2014/main" id="{EEC41E3B-1482-FCAD-6BCB-ABB3703CE0DF}"/>
              </a:ext>
            </a:extLst>
          </p:cNvPr>
          <p:cNvSpPr>
            <a:spLocks noGrp="1" noRot="1" noChangeAspect="1" noChangeArrowheads="1" noTextEdit="1"/>
          </p:cNvSpPr>
          <p:nvPr>
            <p:ph type="sldImg"/>
          </p:nvPr>
        </p:nvSpPr>
        <p:spPr>
          <a:xfrm>
            <a:off x="992188" y="768350"/>
            <a:ext cx="5114925" cy="3836988"/>
          </a:xfrm>
          <a:ln/>
        </p:spPr>
      </p:sp>
      <p:sp>
        <p:nvSpPr>
          <p:cNvPr id="20484" name="Rectangle 4">
            <a:extLst>
              <a:ext uri="{FF2B5EF4-FFF2-40B4-BE49-F238E27FC236}">
                <a16:creationId xmlns:a16="http://schemas.microsoft.com/office/drawing/2014/main" id="{44357084-3C20-528E-4AD4-5C1ADFBF364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a:extLst>
              <a:ext uri="{FF2B5EF4-FFF2-40B4-BE49-F238E27FC236}">
                <a16:creationId xmlns:a16="http://schemas.microsoft.com/office/drawing/2014/main" id="{9E61E3D2-4909-050F-48BF-244277134CC4}"/>
              </a:ext>
            </a:extLst>
          </p:cNvPr>
          <p:cNvSpPr>
            <a:spLocks noGrp="1" noRot="1" noChangeAspect="1" noChangeArrowheads="1" noTextEdit="1"/>
          </p:cNvSpPr>
          <p:nvPr>
            <p:ph type="sldImg"/>
          </p:nvPr>
        </p:nvSpPr>
        <p:spPr>
          <a:ln/>
        </p:spPr>
      </p:sp>
      <p:sp>
        <p:nvSpPr>
          <p:cNvPr id="104451" name="备注占位符 2">
            <a:extLst>
              <a:ext uri="{FF2B5EF4-FFF2-40B4-BE49-F238E27FC236}">
                <a16:creationId xmlns:a16="http://schemas.microsoft.com/office/drawing/2014/main" id="{CE71973C-EAC4-1863-07AB-DC303AD9476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r>
              <a:rPr lang="zh-CN" altLang="en-US"/>
              <a:t>如果队尾指针指向下一个要操作的对象</a:t>
            </a:r>
          </a:p>
        </p:txBody>
      </p:sp>
      <p:sp>
        <p:nvSpPr>
          <p:cNvPr id="104452" name="灯片编号占位符 3">
            <a:extLst>
              <a:ext uri="{FF2B5EF4-FFF2-40B4-BE49-F238E27FC236}">
                <a16:creationId xmlns:a16="http://schemas.microsoft.com/office/drawing/2014/main" id="{689142CD-0EEF-6BF0-B266-B19A21672A6F}"/>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9BFF428-90FA-40F8-9BA4-BD5836479167}" type="slidenum">
              <a:rPr lang="en-US" altLang="zh-CN" sz="1300" smtClean="0">
                <a:ea typeface="隶书" panose="02010509060101010101" pitchFamily="49" charset="-122"/>
              </a:rPr>
              <a:pPr/>
              <a:t>59</a:t>
            </a:fld>
            <a:endParaRPr lang="en-US" altLang="zh-CN" sz="1300">
              <a:ea typeface="隶书" panose="02010509060101010101" pitchFamily="49"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7FE5D5E9-2A83-E872-9D5B-CE7D618F2FCD}"/>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2BEA258-9EF6-4468-9175-B8402CAAC8F8}" type="slidenum">
              <a:rPr lang="en-US" altLang="zh-CN" sz="1300" smtClean="0"/>
              <a:pPr/>
              <a:t>68</a:t>
            </a:fld>
            <a:endParaRPr lang="en-US" altLang="zh-CN" sz="1300"/>
          </a:p>
        </p:txBody>
      </p:sp>
      <p:sp>
        <p:nvSpPr>
          <p:cNvPr id="114691" name="Rectangle 2">
            <a:extLst>
              <a:ext uri="{FF2B5EF4-FFF2-40B4-BE49-F238E27FC236}">
                <a16:creationId xmlns:a16="http://schemas.microsoft.com/office/drawing/2014/main" id="{406B16BC-87D2-57AF-4C5A-B38B01A30518}"/>
              </a:ext>
            </a:extLst>
          </p:cNvPr>
          <p:cNvSpPr>
            <a:spLocks noGrp="1" noRot="1" noChangeAspect="1" noChangeArrowheads="1" noTextEdit="1"/>
          </p:cNvSpPr>
          <p:nvPr>
            <p:ph type="sldImg"/>
          </p:nvPr>
        </p:nvSpPr>
        <p:spPr>
          <a:xfrm>
            <a:off x="992188" y="768350"/>
            <a:ext cx="5114925" cy="3836988"/>
          </a:xfrm>
          <a:ln/>
        </p:spPr>
      </p:sp>
      <p:sp>
        <p:nvSpPr>
          <p:cNvPr id="114692" name="Rectangle 4">
            <a:extLst>
              <a:ext uri="{FF2B5EF4-FFF2-40B4-BE49-F238E27FC236}">
                <a16:creationId xmlns:a16="http://schemas.microsoft.com/office/drawing/2014/main" id="{F1FF7C22-AD10-6541-4E35-47F72D29A6F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47FDFD12-D8CA-0D80-CC53-FF92DA44A137}"/>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04A92D3-6C04-4B74-A024-33A0C645CAFE}" type="slidenum">
              <a:rPr lang="en-US" altLang="zh-CN" sz="1300" smtClean="0"/>
              <a:pPr/>
              <a:t>70</a:t>
            </a:fld>
            <a:endParaRPr lang="en-US" altLang="zh-CN" sz="1300"/>
          </a:p>
        </p:txBody>
      </p:sp>
      <p:sp>
        <p:nvSpPr>
          <p:cNvPr id="117763" name="Rectangle 2">
            <a:extLst>
              <a:ext uri="{FF2B5EF4-FFF2-40B4-BE49-F238E27FC236}">
                <a16:creationId xmlns:a16="http://schemas.microsoft.com/office/drawing/2014/main" id="{61505968-46B3-5A45-657E-03CB4D9A415F}"/>
              </a:ext>
            </a:extLst>
          </p:cNvPr>
          <p:cNvSpPr>
            <a:spLocks noGrp="1" noRot="1" noChangeAspect="1" noChangeArrowheads="1" noTextEdit="1"/>
          </p:cNvSpPr>
          <p:nvPr>
            <p:ph type="sldImg"/>
          </p:nvPr>
        </p:nvSpPr>
        <p:spPr>
          <a:xfrm>
            <a:off x="992188" y="768350"/>
            <a:ext cx="5114925" cy="3836988"/>
          </a:xfrm>
          <a:ln/>
        </p:spPr>
      </p:sp>
      <p:sp>
        <p:nvSpPr>
          <p:cNvPr id="117764" name="Rectangle 4">
            <a:extLst>
              <a:ext uri="{FF2B5EF4-FFF2-40B4-BE49-F238E27FC236}">
                <a16:creationId xmlns:a16="http://schemas.microsoft.com/office/drawing/2014/main" id="{B1864ED8-F1D9-E792-BCFB-3FC59A9BEBA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669B2D92-601F-398E-1783-3B0B18145348}"/>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1A5F44B-B33B-4AF6-BF99-C2DFD8641014}" type="slidenum">
              <a:rPr lang="en-US" altLang="zh-CN" sz="1300" smtClean="0"/>
              <a:pPr/>
              <a:t>74</a:t>
            </a:fld>
            <a:endParaRPr lang="en-US" altLang="zh-CN" sz="1300"/>
          </a:p>
        </p:txBody>
      </p:sp>
      <p:sp>
        <p:nvSpPr>
          <p:cNvPr id="122883" name="Rectangle 2">
            <a:extLst>
              <a:ext uri="{FF2B5EF4-FFF2-40B4-BE49-F238E27FC236}">
                <a16:creationId xmlns:a16="http://schemas.microsoft.com/office/drawing/2014/main" id="{2BBDD1EB-BA50-3FF2-D81A-E1C799865CFF}"/>
              </a:ext>
            </a:extLst>
          </p:cNvPr>
          <p:cNvSpPr>
            <a:spLocks noGrp="1" noRot="1" noChangeAspect="1" noChangeArrowheads="1" noTextEdit="1"/>
          </p:cNvSpPr>
          <p:nvPr>
            <p:ph type="sldImg"/>
          </p:nvPr>
        </p:nvSpPr>
        <p:spPr>
          <a:xfrm>
            <a:off x="992188" y="768350"/>
            <a:ext cx="5114925" cy="3836988"/>
          </a:xfrm>
          <a:ln/>
        </p:spPr>
      </p:sp>
      <p:sp>
        <p:nvSpPr>
          <p:cNvPr id="122884" name="Rectangle 4">
            <a:extLst>
              <a:ext uri="{FF2B5EF4-FFF2-40B4-BE49-F238E27FC236}">
                <a16:creationId xmlns:a16="http://schemas.microsoft.com/office/drawing/2014/main" id="{9EF25CBE-32EB-D9FF-D4AD-65D43C4D3F4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9A3FB844-F633-2B05-C708-D0E0117D812C}"/>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7F0D178-1AB0-4274-9966-5F1540CE2234}" type="slidenum">
              <a:rPr lang="en-US" altLang="zh-CN" sz="1300" smtClean="0"/>
              <a:pPr/>
              <a:t>78</a:t>
            </a:fld>
            <a:endParaRPr lang="en-US" altLang="zh-CN" sz="1300"/>
          </a:p>
        </p:txBody>
      </p:sp>
      <p:sp>
        <p:nvSpPr>
          <p:cNvPr id="128003" name="Rectangle 2">
            <a:extLst>
              <a:ext uri="{FF2B5EF4-FFF2-40B4-BE49-F238E27FC236}">
                <a16:creationId xmlns:a16="http://schemas.microsoft.com/office/drawing/2014/main" id="{E636B276-5C3F-CA24-AF11-0EA793C7B14B}"/>
              </a:ext>
            </a:extLst>
          </p:cNvPr>
          <p:cNvSpPr>
            <a:spLocks noGrp="1" noRot="1" noChangeAspect="1" noChangeArrowheads="1" noTextEdit="1"/>
          </p:cNvSpPr>
          <p:nvPr>
            <p:ph type="sldImg"/>
          </p:nvPr>
        </p:nvSpPr>
        <p:spPr>
          <a:xfrm>
            <a:off x="992188" y="768350"/>
            <a:ext cx="5114925" cy="3836988"/>
          </a:xfrm>
          <a:ln/>
        </p:spPr>
      </p:sp>
      <p:sp>
        <p:nvSpPr>
          <p:cNvPr id="128004" name="Rectangle 4">
            <a:extLst>
              <a:ext uri="{FF2B5EF4-FFF2-40B4-BE49-F238E27FC236}">
                <a16:creationId xmlns:a16="http://schemas.microsoft.com/office/drawing/2014/main" id="{801AEFF1-9B99-04E3-EEC5-B9850F775E1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214BA01D-947B-27D5-4536-223CB1B8191D}"/>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FCAF7A4-2567-4400-A8BB-B7ED640F5E8A}" type="slidenum">
              <a:rPr lang="en-US" altLang="zh-CN" sz="1300" smtClean="0"/>
              <a:pPr/>
              <a:t>91</a:t>
            </a:fld>
            <a:endParaRPr lang="en-US" altLang="zh-CN" sz="1300"/>
          </a:p>
        </p:txBody>
      </p:sp>
      <p:sp>
        <p:nvSpPr>
          <p:cNvPr id="142339" name="Rectangle 2">
            <a:extLst>
              <a:ext uri="{FF2B5EF4-FFF2-40B4-BE49-F238E27FC236}">
                <a16:creationId xmlns:a16="http://schemas.microsoft.com/office/drawing/2014/main" id="{9D0E2759-DF75-C601-C71D-DCA14CF4F383}"/>
              </a:ext>
            </a:extLst>
          </p:cNvPr>
          <p:cNvSpPr>
            <a:spLocks noGrp="1" noRot="1" noChangeAspect="1" noChangeArrowheads="1" noTextEdit="1"/>
          </p:cNvSpPr>
          <p:nvPr>
            <p:ph type="sldImg"/>
          </p:nvPr>
        </p:nvSpPr>
        <p:spPr>
          <a:xfrm>
            <a:off x="992188" y="768350"/>
            <a:ext cx="5114925" cy="3836988"/>
          </a:xfrm>
          <a:ln/>
        </p:spPr>
      </p:sp>
      <p:sp>
        <p:nvSpPr>
          <p:cNvPr id="142340" name="Rectangle 4">
            <a:extLst>
              <a:ext uri="{FF2B5EF4-FFF2-40B4-BE49-F238E27FC236}">
                <a16:creationId xmlns:a16="http://schemas.microsoft.com/office/drawing/2014/main" id="{B66284DF-A605-B671-F09E-6DF22263732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8E347741-3704-0564-7F52-035FE8E62860}"/>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FE1848D-6669-491D-A887-5087BB7F4591}" type="slidenum">
              <a:rPr lang="en-US" altLang="zh-CN" sz="1300" smtClean="0"/>
              <a:pPr/>
              <a:t>92</a:t>
            </a:fld>
            <a:endParaRPr lang="en-US" altLang="zh-CN" sz="1300"/>
          </a:p>
        </p:txBody>
      </p:sp>
      <p:sp>
        <p:nvSpPr>
          <p:cNvPr id="144387" name="Rectangle 2">
            <a:extLst>
              <a:ext uri="{FF2B5EF4-FFF2-40B4-BE49-F238E27FC236}">
                <a16:creationId xmlns:a16="http://schemas.microsoft.com/office/drawing/2014/main" id="{C7C7717A-1EA6-45D7-DFEC-D4CA86A455E6}"/>
              </a:ext>
            </a:extLst>
          </p:cNvPr>
          <p:cNvSpPr>
            <a:spLocks noGrp="1" noRot="1" noChangeAspect="1" noChangeArrowheads="1" noTextEdit="1"/>
          </p:cNvSpPr>
          <p:nvPr>
            <p:ph type="sldImg"/>
          </p:nvPr>
        </p:nvSpPr>
        <p:spPr>
          <a:xfrm>
            <a:off x="992188" y="768350"/>
            <a:ext cx="5114925" cy="3836988"/>
          </a:xfrm>
          <a:ln/>
        </p:spPr>
      </p:sp>
      <p:sp>
        <p:nvSpPr>
          <p:cNvPr id="144388" name="Rectangle 4">
            <a:extLst>
              <a:ext uri="{FF2B5EF4-FFF2-40B4-BE49-F238E27FC236}">
                <a16:creationId xmlns:a16="http://schemas.microsoft.com/office/drawing/2014/main" id="{7280C9A7-5159-D1AD-9C09-82D63116FC7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a:extLst>
              <a:ext uri="{FF2B5EF4-FFF2-40B4-BE49-F238E27FC236}">
                <a16:creationId xmlns:a16="http://schemas.microsoft.com/office/drawing/2014/main" id="{D4732224-C150-28C7-AAC3-B17EF61938AC}"/>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32A73D1-D568-4BA7-BA9E-4EDB77B9E8F3}" type="slidenum">
              <a:rPr lang="en-US" altLang="zh-CN" sz="1300" smtClean="0"/>
              <a:pPr/>
              <a:t>93</a:t>
            </a:fld>
            <a:endParaRPr lang="en-US" altLang="zh-CN" sz="1300"/>
          </a:p>
        </p:txBody>
      </p:sp>
      <p:sp>
        <p:nvSpPr>
          <p:cNvPr id="146435" name="Rectangle 2">
            <a:extLst>
              <a:ext uri="{FF2B5EF4-FFF2-40B4-BE49-F238E27FC236}">
                <a16:creationId xmlns:a16="http://schemas.microsoft.com/office/drawing/2014/main" id="{2CA8902E-84D7-3DED-3173-A06B5C4595A7}"/>
              </a:ext>
            </a:extLst>
          </p:cNvPr>
          <p:cNvSpPr>
            <a:spLocks noGrp="1" noRot="1" noChangeAspect="1" noChangeArrowheads="1" noTextEdit="1"/>
          </p:cNvSpPr>
          <p:nvPr>
            <p:ph type="sldImg"/>
          </p:nvPr>
        </p:nvSpPr>
        <p:spPr>
          <a:xfrm>
            <a:off x="992188" y="768350"/>
            <a:ext cx="5114925" cy="3836988"/>
          </a:xfrm>
          <a:ln/>
        </p:spPr>
      </p:sp>
      <p:sp>
        <p:nvSpPr>
          <p:cNvPr id="146436" name="Rectangle 4">
            <a:extLst>
              <a:ext uri="{FF2B5EF4-FFF2-40B4-BE49-F238E27FC236}">
                <a16:creationId xmlns:a16="http://schemas.microsoft.com/office/drawing/2014/main" id="{50530C37-207B-74CB-957E-869CD92D284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a:extLst>
              <a:ext uri="{FF2B5EF4-FFF2-40B4-BE49-F238E27FC236}">
                <a16:creationId xmlns:a16="http://schemas.microsoft.com/office/drawing/2014/main" id="{14DE26C8-2B49-8DF7-D994-5CD3354018AB}"/>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811ADDD-B4FC-48F3-BDB7-0DA461580221}" type="slidenum">
              <a:rPr lang="en-US" altLang="zh-CN" sz="1300" smtClean="0"/>
              <a:pPr/>
              <a:t>94</a:t>
            </a:fld>
            <a:endParaRPr lang="en-US" altLang="zh-CN" sz="1300"/>
          </a:p>
        </p:txBody>
      </p:sp>
      <p:sp>
        <p:nvSpPr>
          <p:cNvPr id="148483" name="Rectangle 2">
            <a:extLst>
              <a:ext uri="{FF2B5EF4-FFF2-40B4-BE49-F238E27FC236}">
                <a16:creationId xmlns:a16="http://schemas.microsoft.com/office/drawing/2014/main" id="{6848F43D-C6C1-2BD2-A42F-6547630DCCCF}"/>
              </a:ext>
            </a:extLst>
          </p:cNvPr>
          <p:cNvSpPr>
            <a:spLocks noGrp="1" noRot="1" noChangeAspect="1" noChangeArrowheads="1" noTextEdit="1"/>
          </p:cNvSpPr>
          <p:nvPr>
            <p:ph type="sldImg"/>
          </p:nvPr>
        </p:nvSpPr>
        <p:spPr>
          <a:xfrm>
            <a:off x="992188" y="768350"/>
            <a:ext cx="5114925" cy="3836988"/>
          </a:xfrm>
          <a:ln/>
        </p:spPr>
      </p:sp>
      <p:sp>
        <p:nvSpPr>
          <p:cNvPr id="148484" name="Rectangle 4">
            <a:extLst>
              <a:ext uri="{FF2B5EF4-FFF2-40B4-BE49-F238E27FC236}">
                <a16:creationId xmlns:a16="http://schemas.microsoft.com/office/drawing/2014/main" id="{E74E32B5-6958-2817-76ED-3EC5CF1756C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a:extLst>
              <a:ext uri="{FF2B5EF4-FFF2-40B4-BE49-F238E27FC236}">
                <a16:creationId xmlns:a16="http://schemas.microsoft.com/office/drawing/2014/main" id="{5360E623-878D-957B-285F-FB23649647BA}"/>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10782EAB-BDAC-4DF0-9A22-FFB00F0CDA64}" type="slidenum">
              <a:rPr lang="en-US" altLang="zh-CN" sz="1300" smtClean="0"/>
              <a:pPr/>
              <a:t>96</a:t>
            </a:fld>
            <a:endParaRPr lang="en-US" altLang="zh-CN" sz="1300"/>
          </a:p>
        </p:txBody>
      </p:sp>
      <p:sp>
        <p:nvSpPr>
          <p:cNvPr id="151555" name="Rectangle 2">
            <a:extLst>
              <a:ext uri="{FF2B5EF4-FFF2-40B4-BE49-F238E27FC236}">
                <a16:creationId xmlns:a16="http://schemas.microsoft.com/office/drawing/2014/main" id="{E044AF54-C4B1-C3B7-BE4D-D17B23B99A7F}"/>
              </a:ext>
            </a:extLst>
          </p:cNvPr>
          <p:cNvSpPr>
            <a:spLocks noGrp="1" noRot="1" noChangeAspect="1" noChangeArrowheads="1" noTextEdit="1"/>
          </p:cNvSpPr>
          <p:nvPr>
            <p:ph type="sldImg"/>
          </p:nvPr>
        </p:nvSpPr>
        <p:spPr>
          <a:xfrm>
            <a:off x="992188" y="768350"/>
            <a:ext cx="5114925" cy="3836988"/>
          </a:xfrm>
          <a:ln/>
        </p:spPr>
      </p:sp>
      <p:sp>
        <p:nvSpPr>
          <p:cNvPr id="151556" name="Rectangle 4">
            <a:extLst>
              <a:ext uri="{FF2B5EF4-FFF2-40B4-BE49-F238E27FC236}">
                <a16:creationId xmlns:a16="http://schemas.microsoft.com/office/drawing/2014/main" id="{CEF97C73-5D89-829A-2E13-7BDDD40D6DA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F5C3EC44-4B74-9388-F3ED-7FB09F50BF88}"/>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CDB5680-6807-457D-943F-3F16C83116B6}" type="slidenum">
              <a:rPr lang="en-US" altLang="zh-CN" sz="1300" smtClean="0"/>
              <a:pPr/>
              <a:t>11</a:t>
            </a:fld>
            <a:endParaRPr lang="en-US" altLang="zh-CN" sz="1300"/>
          </a:p>
        </p:txBody>
      </p:sp>
      <p:sp>
        <p:nvSpPr>
          <p:cNvPr id="28675" name="Rectangle 2">
            <a:extLst>
              <a:ext uri="{FF2B5EF4-FFF2-40B4-BE49-F238E27FC236}">
                <a16:creationId xmlns:a16="http://schemas.microsoft.com/office/drawing/2014/main" id="{67540A33-769F-C5FD-D37D-A1FF7040BD2F}"/>
              </a:ext>
            </a:extLst>
          </p:cNvPr>
          <p:cNvSpPr>
            <a:spLocks noGrp="1" noRot="1" noChangeAspect="1" noChangeArrowheads="1" noTextEdit="1"/>
          </p:cNvSpPr>
          <p:nvPr>
            <p:ph type="sldImg"/>
          </p:nvPr>
        </p:nvSpPr>
        <p:spPr>
          <a:xfrm>
            <a:off x="992188" y="768350"/>
            <a:ext cx="5114925" cy="3836988"/>
          </a:xfrm>
          <a:ln/>
        </p:spPr>
      </p:sp>
      <p:sp>
        <p:nvSpPr>
          <p:cNvPr id="28676" name="Rectangle 4">
            <a:extLst>
              <a:ext uri="{FF2B5EF4-FFF2-40B4-BE49-F238E27FC236}">
                <a16:creationId xmlns:a16="http://schemas.microsoft.com/office/drawing/2014/main" id="{EC55E589-8D33-B212-1A77-8013610BE5DA}"/>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a:extLst>
              <a:ext uri="{FF2B5EF4-FFF2-40B4-BE49-F238E27FC236}">
                <a16:creationId xmlns:a16="http://schemas.microsoft.com/office/drawing/2014/main" id="{B351F486-BC20-325F-ACDF-F74F73F96BEF}"/>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0200EBC-2EB4-40DE-B9FB-F59E45A6E086}" type="slidenum">
              <a:rPr lang="en-US" altLang="zh-CN" sz="1300" smtClean="0"/>
              <a:pPr/>
              <a:t>98</a:t>
            </a:fld>
            <a:endParaRPr lang="en-US" altLang="zh-CN" sz="1300"/>
          </a:p>
        </p:txBody>
      </p:sp>
      <p:sp>
        <p:nvSpPr>
          <p:cNvPr id="154627" name="Rectangle 2">
            <a:extLst>
              <a:ext uri="{FF2B5EF4-FFF2-40B4-BE49-F238E27FC236}">
                <a16:creationId xmlns:a16="http://schemas.microsoft.com/office/drawing/2014/main" id="{4409089D-32B9-BD21-9E67-C070872B8860}"/>
              </a:ext>
            </a:extLst>
          </p:cNvPr>
          <p:cNvSpPr>
            <a:spLocks noGrp="1" noRot="1" noChangeAspect="1" noChangeArrowheads="1" noTextEdit="1"/>
          </p:cNvSpPr>
          <p:nvPr>
            <p:ph type="sldImg"/>
          </p:nvPr>
        </p:nvSpPr>
        <p:spPr>
          <a:xfrm>
            <a:off x="992188" y="768350"/>
            <a:ext cx="5114925" cy="3836988"/>
          </a:xfrm>
          <a:ln/>
        </p:spPr>
      </p:sp>
      <p:sp>
        <p:nvSpPr>
          <p:cNvPr id="154628" name="Rectangle 4">
            <a:extLst>
              <a:ext uri="{FF2B5EF4-FFF2-40B4-BE49-F238E27FC236}">
                <a16:creationId xmlns:a16="http://schemas.microsoft.com/office/drawing/2014/main" id="{C9F4E1BF-D369-E121-578F-DBD8ACC484E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a:extLst>
              <a:ext uri="{FF2B5EF4-FFF2-40B4-BE49-F238E27FC236}">
                <a16:creationId xmlns:a16="http://schemas.microsoft.com/office/drawing/2014/main" id="{F1042B66-CB38-C1D0-D87B-8110F5438B6A}"/>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6FAF8AC-D24B-45E1-BACB-58469C138B54}" type="slidenum">
              <a:rPr lang="en-US" altLang="zh-CN" sz="1300" smtClean="0"/>
              <a:pPr/>
              <a:t>100</a:t>
            </a:fld>
            <a:endParaRPr lang="en-US" altLang="zh-CN" sz="1300"/>
          </a:p>
        </p:txBody>
      </p:sp>
      <p:sp>
        <p:nvSpPr>
          <p:cNvPr id="157699" name="Rectangle 2">
            <a:extLst>
              <a:ext uri="{FF2B5EF4-FFF2-40B4-BE49-F238E27FC236}">
                <a16:creationId xmlns:a16="http://schemas.microsoft.com/office/drawing/2014/main" id="{F8DFF820-9458-4B2C-5B9C-F265B2619B68}"/>
              </a:ext>
            </a:extLst>
          </p:cNvPr>
          <p:cNvSpPr>
            <a:spLocks noGrp="1" noRot="1" noChangeAspect="1" noChangeArrowheads="1" noTextEdit="1"/>
          </p:cNvSpPr>
          <p:nvPr>
            <p:ph type="sldImg"/>
          </p:nvPr>
        </p:nvSpPr>
        <p:spPr>
          <a:xfrm>
            <a:off x="992188" y="768350"/>
            <a:ext cx="5114925" cy="3836988"/>
          </a:xfrm>
          <a:ln/>
        </p:spPr>
      </p:sp>
      <p:sp>
        <p:nvSpPr>
          <p:cNvPr id="157700" name="Rectangle 4">
            <a:extLst>
              <a:ext uri="{FF2B5EF4-FFF2-40B4-BE49-F238E27FC236}">
                <a16:creationId xmlns:a16="http://schemas.microsoft.com/office/drawing/2014/main" id="{41E353B1-62B5-11D2-729B-4C635735831E}"/>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a:extLst>
              <a:ext uri="{FF2B5EF4-FFF2-40B4-BE49-F238E27FC236}">
                <a16:creationId xmlns:a16="http://schemas.microsoft.com/office/drawing/2014/main" id="{8FC32146-AB8C-41B1-0029-375CFC0A8FAF}"/>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797865C-BA9C-4FE5-8FDD-2C5E3ACB04DC}" type="slidenum">
              <a:rPr lang="en-US" altLang="zh-CN" sz="1300" smtClean="0"/>
              <a:pPr/>
              <a:t>102</a:t>
            </a:fld>
            <a:endParaRPr lang="en-US" altLang="zh-CN" sz="1300"/>
          </a:p>
        </p:txBody>
      </p:sp>
      <p:sp>
        <p:nvSpPr>
          <p:cNvPr id="160771" name="Rectangle 2">
            <a:extLst>
              <a:ext uri="{FF2B5EF4-FFF2-40B4-BE49-F238E27FC236}">
                <a16:creationId xmlns:a16="http://schemas.microsoft.com/office/drawing/2014/main" id="{95979EC2-A6A8-748B-3ED0-D59902D2052A}"/>
              </a:ext>
            </a:extLst>
          </p:cNvPr>
          <p:cNvSpPr>
            <a:spLocks noGrp="1" noRot="1" noChangeAspect="1" noChangeArrowheads="1" noTextEdit="1"/>
          </p:cNvSpPr>
          <p:nvPr>
            <p:ph type="sldImg"/>
          </p:nvPr>
        </p:nvSpPr>
        <p:spPr>
          <a:xfrm>
            <a:off x="992188" y="768350"/>
            <a:ext cx="5114925" cy="3836988"/>
          </a:xfrm>
          <a:ln/>
        </p:spPr>
      </p:sp>
      <p:sp>
        <p:nvSpPr>
          <p:cNvPr id="160772" name="Rectangle 4">
            <a:extLst>
              <a:ext uri="{FF2B5EF4-FFF2-40B4-BE49-F238E27FC236}">
                <a16:creationId xmlns:a16="http://schemas.microsoft.com/office/drawing/2014/main" id="{D28886DC-F825-FF7C-B6E7-F684D6223B87}"/>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a:extLst>
              <a:ext uri="{FF2B5EF4-FFF2-40B4-BE49-F238E27FC236}">
                <a16:creationId xmlns:a16="http://schemas.microsoft.com/office/drawing/2014/main" id="{706F62B6-A8F4-EE99-FE49-24A15687AFAA}"/>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1020BDD1-3C88-4208-B603-B6D8D4C1D62D}" type="slidenum">
              <a:rPr lang="en-US" altLang="zh-CN" sz="1300" smtClean="0"/>
              <a:pPr/>
              <a:t>104</a:t>
            </a:fld>
            <a:endParaRPr lang="en-US" altLang="zh-CN" sz="1300"/>
          </a:p>
        </p:txBody>
      </p:sp>
      <p:sp>
        <p:nvSpPr>
          <p:cNvPr id="163843" name="Rectangle 2">
            <a:extLst>
              <a:ext uri="{FF2B5EF4-FFF2-40B4-BE49-F238E27FC236}">
                <a16:creationId xmlns:a16="http://schemas.microsoft.com/office/drawing/2014/main" id="{7832504D-B23B-419E-9C3E-1B8B96C0B5A0}"/>
              </a:ext>
            </a:extLst>
          </p:cNvPr>
          <p:cNvSpPr>
            <a:spLocks noGrp="1" noRot="1" noChangeAspect="1" noChangeArrowheads="1" noTextEdit="1"/>
          </p:cNvSpPr>
          <p:nvPr>
            <p:ph type="sldImg"/>
          </p:nvPr>
        </p:nvSpPr>
        <p:spPr>
          <a:xfrm>
            <a:off x="992188" y="768350"/>
            <a:ext cx="5114925" cy="3836988"/>
          </a:xfrm>
          <a:ln/>
        </p:spPr>
      </p:sp>
      <p:sp>
        <p:nvSpPr>
          <p:cNvPr id="163844" name="Rectangle 4">
            <a:extLst>
              <a:ext uri="{FF2B5EF4-FFF2-40B4-BE49-F238E27FC236}">
                <a16:creationId xmlns:a16="http://schemas.microsoft.com/office/drawing/2014/main" id="{3F55C932-3A28-FA2F-A6E1-7690C169FF79}"/>
              </a:ext>
            </a:extLst>
          </p:cNvPr>
          <p:cNvSpPr>
            <a:spLocks noGrp="1" noChangeArrowheads="1"/>
          </p:cNvSpPr>
          <p:nvPr>
            <p:ph type="body" idx="1"/>
          </p:nvPr>
        </p:nvSpPr>
        <p:spPr>
          <a:ln w="9525"/>
        </p:spPr>
        <p:txBody>
          <a:bodyPr/>
          <a:lstStyle/>
          <a:p>
            <a:pPr eaLnBrk="1" hangingPunct="1">
              <a:defRPr/>
            </a:pPr>
            <a:r>
              <a:rPr lang="zh-CN" altLang="en-US" kern="100" dirty="0">
                <a:solidFill>
                  <a:srgbClr val="000000"/>
                </a:solidFill>
              </a:rPr>
              <a:t>上面应用了</a:t>
            </a:r>
            <a:r>
              <a:rPr lang="en-US" altLang="zh-CN" kern="100" dirty="0">
                <a:solidFill>
                  <a:srgbClr val="000000"/>
                </a:solidFill>
              </a:rPr>
              <a:t>C++17</a:t>
            </a:r>
            <a:r>
              <a:rPr lang="zh-CN" altLang="zh-CN" kern="100" dirty="0">
                <a:solidFill>
                  <a:srgbClr val="000000"/>
                </a:solidFill>
              </a:rPr>
              <a:t>的折叠表达式（</a:t>
            </a:r>
            <a:r>
              <a:rPr lang="en-US" altLang="zh-CN" kern="100" dirty="0">
                <a:solidFill>
                  <a:srgbClr val="000000"/>
                </a:solidFill>
              </a:rPr>
              <a:t>Fold expressions</a:t>
            </a:r>
            <a:r>
              <a:rPr lang="zh-CN" altLang="zh-CN" kern="100" dirty="0">
                <a:solidFill>
                  <a:srgbClr val="000000"/>
                </a:solidFill>
              </a:rPr>
              <a:t>）是一种新的用运算符解包可变参数的方法</a:t>
            </a:r>
            <a:r>
              <a:rPr lang="en-US" altLang="zh-CN" kern="100" dirty="0">
                <a:solidFill>
                  <a:srgbClr val="000000"/>
                </a:solidFill>
              </a:rPr>
              <a:t>;</a:t>
            </a:r>
          </a:p>
          <a:p>
            <a:pPr eaLnBrk="1" hangingPunct="1">
              <a:defRPr/>
            </a:pPr>
            <a:r>
              <a:rPr lang="en-US" altLang="zh-CN" dirty="0"/>
              <a:t>(print(</a:t>
            </a:r>
            <a:r>
              <a:rPr lang="en-US" altLang="zh-CN" dirty="0" err="1"/>
              <a:t>args</a:t>
            </a:r>
            <a:r>
              <a:rPr lang="en-US" altLang="zh-CN" dirty="0"/>
              <a:t>),…)</a:t>
            </a:r>
            <a:r>
              <a:rPr lang="zh-CN" altLang="en-US" dirty="0"/>
              <a:t>展开为</a:t>
            </a:r>
            <a:r>
              <a:rPr lang="en-US" altLang="zh-CN" dirty="0"/>
              <a:t>(print(3),(print(4.5),(print(“hello world!”))))</a:t>
            </a:r>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D92B01C4-0EDF-5142-9163-77393E3752C8}"/>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BF0A4C6-8D00-49D5-82D6-632007F7B13C}" type="slidenum">
              <a:rPr lang="en-US" altLang="zh-CN" sz="1300" smtClean="0"/>
              <a:pPr/>
              <a:t>12</a:t>
            </a:fld>
            <a:endParaRPr lang="en-US" altLang="zh-CN" sz="1300"/>
          </a:p>
        </p:txBody>
      </p:sp>
      <p:sp>
        <p:nvSpPr>
          <p:cNvPr id="30723" name="Rectangle 2">
            <a:extLst>
              <a:ext uri="{FF2B5EF4-FFF2-40B4-BE49-F238E27FC236}">
                <a16:creationId xmlns:a16="http://schemas.microsoft.com/office/drawing/2014/main" id="{0D25E177-8FF2-6FB1-A16B-4CB221673AC1}"/>
              </a:ext>
            </a:extLst>
          </p:cNvPr>
          <p:cNvSpPr>
            <a:spLocks noGrp="1" noRot="1" noChangeAspect="1" noChangeArrowheads="1" noTextEdit="1"/>
          </p:cNvSpPr>
          <p:nvPr>
            <p:ph type="sldImg"/>
          </p:nvPr>
        </p:nvSpPr>
        <p:spPr>
          <a:xfrm>
            <a:off x="992188" y="768350"/>
            <a:ext cx="5114925" cy="3836988"/>
          </a:xfrm>
          <a:ln/>
        </p:spPr>
      </p:sp>
      <p:sp>
        <p:nvSpPr>
          <p:cNvPr id="30724" name="Rectangle 4">
            <a:extLst>
              <a:ext uri="{FF2B5EF4-FFF2-40B4-BE49-F238E27FC236}">
                <a16:creationId xmlns:a16="http://schemas.microsoft.com/office/drawing/2014/main" id="{635B5F3A-F249-4EF3-D021-5B40CA687AD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4042D416-AF13-6B4C-70D2-802B29FDEE76}"/>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8936372-B3BF-4706-AB03-9F50DEC97E80}" type="slidenum">
              <a:rPr lang="en-US" altLang="zh-CN" sz="1300" smtClean="0"/>
              <a:pPr/>
              <a:t>13</a:t>
            </a:fld>
            <a:endParaRPr lang="en-US" altLang="zh-CN" sz="1300"/>
          </a:p>
        </p:txBody>
      </p:sp>
      <p:sp>
        <p:nvSpPr>
          <p:cNvPr id="32771" name="Rectangle 2">
            <a:extLst>
              <a:ext uri="{FF2B5EF4-FFF2-40B4-BE49-F238E27FC236}">
                <a16:creationId xmlns:a16="http://schemas.microsoft.com/office/drawing/2014/main" id="{E237AA29-34BE-7F25-C180-761BAE2270C5}"/>
              </a:ext>
            </a:extLst>
          </p:cNvPr>
          <p:cNvSpPr>
            <a:spLocks noGrp="1" noRot="1" noChangeAspect="1" noChangeArrowheads="1" noTextEdit="1"/>
          </p:cNvSpPr>
          <p:nvPr>
            <p:ph type="sldImg"/>
          </p:nvPr>
        </p:nvSpPr>
        <p:spPr>
          <a:xfrm>
            <a:off x="992188" y="768350"/>
            <a:ext cx="5114925" cy="3836988"/>
          </a:xfrm>
          <a:ln/>
        </p:spPr>
      </p:sp>
      <p:sp>
        <p:nvSpPr>
          <p:cNvPr id="32772" name="Rectangle 4">
            <a:extLst>
              <a:ext uri="{FF2B5EF4-FFF2-40B4-BE49-F238E27FC236}">
                <a16:creationId xmlns:a16="http://schemas.microsoft.com/office/drawing/2014/main" id="{81763547-9363-1FB3-1E3B-63DFBA87E4C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32FAF03E-D64B-0176-0C19-5677BDD68606}"/>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15D396BA-3523-4235-864E-938A9E8E6BF5}" type="slidenum">
              <a:rPr lang="en-US" altLang="zh-CN" sz="1300" smtClean="0"/>
              <a:pPr/>
              <a:t>18</a:t>
            </a:fld>
            <a:endParaRPr lang="en-US" altLang="zh-CN" sz="1300"/>
          </a:p>
        </p:txBody>
      </p:sp>
      <p:sp>
        <p:nvSpPr>
          <p:cNvPr id="38915" name="Rectangle 2">
            <a:extLst>
              <a:ext uri="{FF2B5EF4-FFF2-40B4-BE49-F238E27FC236}">
                <a16:creationId xmlns:a16="http://schemas.microsoft.com/office/drawing/2014/main" id="{42AA9572-6095-F5EE-3BAF-25E15F8C20DB}"/>
              </a:ext>
            </a:extLst>
          </p:cNvPr>
          <p:cNvSpPr>
            <a:spLocks noGrp="1" noRot="1" noChangeAspect="1" noChangeArrowheads="1" noTextEdit="1"/>
          </p:cNvSpPr>
          <p:nvPr>
            <p:ph type="sldImg"/>
          </p:nvPr>
        </p:nvSpPr>
        <p:spPr>
          <a:xfrm>
            <a:off x="992188" y="768350"/>
            <a:ext cx="5114925" cy="3836988"/>
          </a:xfrm>
          <a:ln/>
        </p:spPr>
      </p:sp>
      <p:sp>
        <p:nvSpPr>
          <p:cNvPr id="38916" name="Rectangle 4">
            <a:extLst>
              <a:ext uri="{FF2B5EF4-FFF2-40B4-BE49-F238E27FC236}">
                <a16:creationId xmlns:a16="http://schemas.microsoft.com/office/drawing/2014/main" id="{A07A0F54-AADD-FB25-110C-60BB40F77AF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CCBE609A-6BE7-448C-B0FE-AA92518F250C}"/>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62886E3-A3D8-4C66-BFBB-CD3BD6FB3B4B}" type="slidenum">
              <a:rPr lang="en-US" altLang="zh-CN" sz="1300" smtClean="0"/>
              <a:pPr/>
              <a:t>23</a:t>
            </a:fld>
            <a:endParaRPr lang="en-US" altLang="zh-CN" sz="1300"/>
          </a:p>
        </p:txBody>
      </p:sp>
      <p:sp>
        <p:nvSpPr>
          <p:cNvPr id="45059" name="Rectangle 2">
            <a:extLst>
              <a:ext uri="{FF2B5EF4-FFF2-40B4-BE49-F238E27FC236}">
                <a16:creationId xmlns:a16="http://schemas.microsoft.com/office/drawing/2014/main" id="{265DB740-1831-2DCC-BDB6-80ED64A8323C}"/>
              </a:ext>
            </a:extLst>
          </p:cNvPr>
          <p:cNvSpPr>
            <a:spLocks noGrp="1" noRot="1" noChangeAspect="1" noChangeArrowheads="1" noTextEdit="1"/>
          </p:cNvSpPr>
          <p:nvPr>
            <p:ph type="sldImg"/>
          </p:nvPr>
        </p:nvSpPr>
        <p:spPr>
          <a:xfrm>
            <a:off x="992188" y="768350"/>
            <a:ext cx="5114925" cy="3836988"/>
          </a:xfrm>
          <a:ln/>
        </p:spPr>
      </p:sp>
      <p:sp>
        <p:nvSpPr>
          <p:cNvPr id="45060" name="Rectangle 4">
            <a:extLst>
              <a:ext uri="{FF2B5EF4-FFF2-40B4-BE49-F238E27FC236}">
                <a16:creationId xmlns:a16="http://schemas.microsoft.com/office/drawing/2014/main" id="{1CF786BE-0CC2-8B36-74B1-04C5255DE84B}"/>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a:extLst>
              <a:ext uri="{FF2B5EF4-FFF2-40B4-BE49-F238E27FC236}">
                <a16:creationId xmlns:a16="http://schemas.microsoft.com/office/drawing/2014/main" id="{FF2BAEA3-B2E0-6F56-59C0-D679A9AFDB49}"/>
              </a:ext>
            </a:extLst>
          </p:cNvPr>
          <p:cNvSpPr>
            <a:spLocks noGrp="1" noRot="1" noChangeAspect="1" noChangeArrowheads="1" noTextEdit="1"/>
          </p:cNvSpPr>
          <p:nvPr>
            <p:ph type="sldImg"/>
          </p:nvPr>
        </p:nvSpPr>
        <p:spPr>
          <a:ln/>
        </p:spPr>
      </p:sp>
      <p:sp>
        <p:nvSpPr>
          <p:cNvPr id="47107" name="备注占位符 2">
            <a:extLst>
              <a:ext uri="{FF2B5EF4-FFF2-40B4-BE49-F238E27FC236}">
                <a16:creationId xmlns:a16="http://schemas.microsoft.com/office/drawing/2014/main" id="{6FA407A0-9194-525C-D98D-9EB91935E342}"/>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p>
            <a:r>
              <a:rPr lang="zh-CN" altLang="en-US"/>
              <a:t>如果后续操作需要继续所用于该变量（左值）</a:t>
            </a:r>
          </a:p>
        </p:txBody>
      </p:sp>
      <p:sp>
        <p:nvSpPr>
          <p:cNvPr id="47108" name="灯片编号占位符 3">
            <a:extLst>
              <a:ext uri="{FF2B5EF4-FFF2-40B4-BE49-F238E27FC236}">
                <a16:creationId xmlns:a16="http://schemas.microsoft.com/office/drawing/2014/main" id="{FC140430-EFF5-D28A-A87D-51548E81EEEE}"/>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defRPr kumimoji="1" sz="2400">
                <a:solidFill>
                  <a:schemeClr val="tx1"/>
                </a:solidFill>
                <a:latin typeface="Times New Roman" panose="02020603050405020304" pitchFamily="18" charset="0"/>
                <a:ea typeface="宋体" panose="02010600030101010101" pitchFamily="2" charset="-122"/>
              </a:defRPr>
            </a:lvl1pPr>
            <a:lvl2pPr marL="742950" indent="-285750" defTabSz="990600">
              <a:defRPr kumimoji="1" sz="2400">
                <a:solidFill>
                  <a:schemeClr val="tx1"/>
                </a:solidFill>
                <a:latin typeface="Times New Roman" panose="02020603050405020304" pitchFamily="18" charset="0"/>
                <a:ea typeface="宋体" panose="02010600030101010101" pitchFamily="2" charset="-122"/>
              </a:defRPr>
            </a:lvl2pPr>
            <a:lvl3pPr marL="1143000" indent="-228600" defTabSz="990600">
              <a:defRPr kumimoji="1" sz="2400">
                <a:solidFill>
                  <a:schemeClr val="tx1"/>
                </a:solidFill>
                <a:latin typeface="Times New Roman" panose="02020603050405020304" pitchFamily="18" charset="0"/>
                <a:ea typeface="宋体" panose="02010600030101010101" pitchFamily="2" charset="-122"/>
              </a:defRPr>
            </a:lvl3pPr>
            <a:lvl4pPr marL="1600200" indent="-228600" defTabSz="990600">
              <a:defRPr kumimoji="1" sz="2400">
                <a:solidFill>
                  <a:schemeClr val="tx1"/>
                </a:solidFill>
                <a:latin typeface="Times New Roman" panose="02020603050405020304" pitchFamily="18" charset="0"/>
                <a:ea typeface="宋体" panose="02010600030101010101" pitchFamily="2" charset="-122"/>
              </a:defRPr>
            </a:lvl4pPr>
            <a:lvl5pPr marL="2057400" indent="-228600" defTabSz="990600">
              <a:defRPr kumimoji="1" sz="24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0724DA0-BEB1-4481-8CC5-BE7FB67B9AF0}" type="slidenum">
              <a:rPr lang="en-US" altLang="zh-CN" sz="1300" smtClean="0">
                <a:ea typeface="隶书" panose="02010509060101010101" pitchFamily="49" charset="-122"/>
              </a:rPr>
              <a:pPr/>
              <a:t>24</a:t>
            </a:fld>
            <a:endParaRPr lang="en-US" altLang="zh-CN" sz="1300">
              <a:ea typeface="隶书" panose="02010509060101010101" pitchFamily="49"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B892C1F-BCE5-B708-3033-60CFF7196945}"/>
              </a:ext>
            </a:extLst>
          </p:cNvPr>
          <p:cNvSpPr/>
          <p:nvPr/>
        </p:nvSpPr>
        <p:spPr>
          <a:xfrm flipV="1">
            <a:off x="5410200" y="3810000"/>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 name="矩形 2">
            <a:extLst>
              <a:ext uri="{FF2B5EF4-FFF2-40B4-BE49-F238E27FC236}">
                <a16:creationId xmlns:a16="http://schemas.microsoft.com/office/drawing/2014/main" id="{57268C6F-3F29-E6D1-7FA4-94DF16155E6C}"/>
              </a:ext>
            </a:extLst>
          </p:cNvPr>
          <p:cNvSpPr/>
          <p:nvPr/>
        </p:nvSpPr>
        <p:spPr>
          <a:xfrm flipV="1">
            <a:off x="5410200" y="3897313"/>
            <a:ext cx="3733800" cy="19208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4" name="矩形 3">
            <a:extLst>
              <a:ext uri="{FF2B5EF4-FFF2-40B4-BE49-F238E27FC236}">
                <a16:creationId xmlns:a16="http://schemas.microsoft.com/office/drawing/2014/main" id="{5CFD6384-6F0D-4B90-8AF5-5A719F3AC0EC}"/>
              </a:ext>
            </a:extLst>
          </p:cNvPr>
          <p:cNvSpPr/>
          <p:nvPr/>
        </p:nvSpPr>
        <p:spPr>
          <a:xfrm flipV="1">
            <a:off x="5410200" y="4114800"/>
            <a:ext cx="3733800"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5" name="矩形 4">
            <a:extLst>
              <a:ext uri="{FF2B5EF4-FFF2-40B4-BE49-F238E27FC236}">
                <a16:creationId xmlns:a16="http://schemas.microsoft.com/office/drawing/2014/main" id="{AED3F831-769D-1638-E6CD-FEF27AC2205F}"/>
              </a:ext>
            </a:extLst>
          </p:cNvPr>
          <p:cNvSpPr/>
          <p:nvPr/>
        </p:nvSpPr>
        <p:spPr>
          <a:xfrm flipV="1">
            <a:off x="5410200" y="4164013"/>
            <a:ext cx="1965325" cy="19050"/>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6" name="矩形 5">
            <a:extLst>
              <a:ext uri="{FF2B5EF4-FFF2-40B4-BE49-F238E27FC236}">
                <a16:creationId xmlns:a16="http://schemas.microsoft.com/office/drawing/2014/main" id="{8D62230A-9960-0892-A340-8C3E4BD9C955}"/>
              </a:ext>
            </a:extLst>
          </p:cNvPr>
          <p:cNvSpPr/>
          <p:nvPr/>
        </p:nvSpPr>
        <p:spPr>
          <a:xfrm flipV="1">
            <a:off x="5410200" y="4198938"/>
            <a:ext cx="1965325"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useBgFill="1">
        <p:nvSpPr>
          <p:cNvPr id="7" name="圆角矩形 24">
            <a:extLst>
              <a:ext uri="{FF2B5EF4-FFF2-40B4-BE49-F238E27FC236}">
                <a16:creationId xmlns:a16="http://schemas.microsoft.com/office/drawing/2014/main" id="{AB848555-0F1B-71B3-392D-DE29EE6DDF11}"/>
              </a:ext>
            </a:extLst>
          </p:cNvPr>
          <p:cNvSpPr/>
          <p:nvPr/>
        </p:nvSpPr>
        <p:spPr bwMode="white">
          <a:xfrm>
            <a:off x="5410200" y="3962400"/>
            <a:ext cx="3063875"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useBgFill="1">
        <p:nvSpPr>
          <p:cNvPr id="10" name="圆角矩形 25">
            <a:extLst>
              <a:ext uri="{FF2B5EF4-FFF2-40B4-BE49-F238E27FC236}">
                <a16:creationId xmlns:a16="http://schemas.microsoft.com/office/drawing/2014/main" id="{AEA02FDC-30C4-ADD7-40D6-F462D26182A8}"/>
              </a:ext>
            </a:extLst>
          </p:cNvPr>
          <p:cNvSpPr/>
          <p:nvPr/>
        </p:nvSpPr>
        <p:spPr bwMode="white">
          <a:xfrm>
            <a:off x="7377113" y="4060825"/>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11" name="矩形 10">
            <a:extLst>
              <a:ext uri="{FF2B5EF4-FFF2-40B4-BE49-F238E27FC236}">
                <a16:creationId xmlns:a16="http://schemas.microsoft.com/office/drawing/2014/main" id="{8C49E03D-23C3-8CC1-6EEC-AB8FD146DB94}"/>
              </a:ext>
            </a:extLst>
          </p:cNvPr>
          <p:cNvSpPr/>
          <p:nvPr/>
        </p:nvSpPr>
        <p:spPr>
          <a:xfrm>
            <a:off x="0" y="3649663"/>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12" name="矩形 11">
            <a:extLst>
              <a:ext uri="{FF2B5EF4-FFF2-40B4-BE49-F238E27FC236}">
                <a16:creationId xmlns:a16="http://schemas.microsoft.com/office/drawing/2014/main" id="{8B5003A7-1E1C-2709-F1CD-62E1EDC065FD}"/>
              </a:ext>
            </a:extLst>
          </p:cNvPr>
          <p:cNvSpPr/>
          <p:nvPr/>
        </p:nvSpPr>
        <p:spPr>
          <a:xfrm>
            <a:off x="0" y="3675063"/>
            <a:ext cx="9144000" cy="1412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13" name="矩形 12">
            <a:extLst>
              <a:ext uri="{FF2B5EF4-FFF2-40B4-BE49-F238E27FC236}">
                <a16:creationId xmlns:a16="http://schemas.microsoft.com/office/drawing/2014/main" id="{C29E415B-3D30-C67B-A107-3A0CF8334566}"/>
              </a:ext>
            </a:extLst>
          </p:cNvPr>
          <p:cNvSpPr/>
          <p:nvPr/>
        </p:nvSpPr>
        <p:spPr>
          <a:xfrm flipV="1">
            <a:off x="6413500" y="3643313"/>
            <a:ext cx="2730500" cy="24765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14" name="矩形 13">
            <a:extLst>
              <a:ext uri="{FF2B5EF4-FFF2-40B4-BE49-F238E27FC236}">
                <a16:creationId xmlns:a16="http://schemas.microsoft.com/office/drawing/2014/main" id="{42C660F9-6116-5CD9-616D-383E4C8C995D}"/>
              </a:ext>
            </a:extLst>
          </p:cNvPr>
          <p:cNvSpPr/>
          <p:nvPr/>
        </p:nvSpPr>
        <p:spPr>
          <a:xfrm>
            <a:off x="0" y="0"/>
            <a:ext cx="9144000" cy="37020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15" name="Rectangle 4">
            <a:extLst>
              <a:ext uri="{FF2B5EF4-FFF2-40B4-BE49-F238E27FC236}">
                <a16:creationId xmlns:a16="http://schemas.microsoft.com/office/drawing/2014/main" id="{EF9171F1-D219-A367-0DE4-7D50C0623715}"/>
              </a:ext>
            </a:extLst>
          </p:cNvPr>
          <p:cNvSpPr>
            <a:spLocks noChangeArrowheads="1"/>
          </p:cNvSpPr>
          <p:nvPr userDrawn="1"/>
        </p:nvSpPr>
        <p:spPr bwMode="auto">
          <a:xfrm>
            <a:off x="1331913" y="50800"/>
            <a:ext cx="7772400" cy="857250"/>
          </a:xfrm>
          <a:prstGeom prst="rect">
            <a:avLst/>
          </a:prstGeom>
          <a:noFill/>
          <a:ln w="9525">
            <a:noFill/>
            <a:miter lim="800000"/>
            <a:headEnd/>
            <a:tailEnd/>
          </a:ln>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defRPr/>
            </a:pPr>
            <a:r>
              <a:rPr lang="en-US" altLang="zh-CN" sz="3200" dirty="0">
                <a:solidFill>
                  <a:schemeClr val="bg1"/>
                </a:solidFill>
                <a:latin typeface="华文楷体" panose="02010600040101010101" pitchFamily="2" charset="-122"/>
                <a:ea typeface="华文楷体" panose="02010600040101010101" pitchFamily="2" charset="-122"/>
              </a:rPr>
              <a:t>C++</a:t>
            </a:r>
            <a:r>
              <a:rPr lang="zh-CN" altLang="en-US" sz="3200" dirty="0">
                <a:solidFill>
                  <a:schemeClr val="bg1"/>
                </a:solidFill>
                <a:latin typeface="华文楷体" panose="02010600040101010101" pitchFamily="2" charset="-122"/>
                <a:ea typeface="华文楷体" panose="02010600040101010101" pitchFamily="2" charset="-122"/>
              </a:rPr>
              <a:t>语言</a:t>
            </a:r>
            <a:r>
              <a:rPr lang="zh-CN" altLang="zh-CN" sz="3200" dirty="0">
                <a:solidFill>
                  <a:schemeClr val="bg1"/>
                </a:solidFill>
                <a:latin typeface="华文楷体" panose="02010600040101010101" pitchFamily="2" charset="-122"/>
                <a:ea typeface="华文楷体" panose="02010600040101010101" pitchFamily="2" charset="-122"/>
              </a:rPr>
              <a:t>程序设计</a:t>
            </a:r>
            <a:endParaRPr lang="zh-CN" altLang="en-US" sz="3200" dirty="0">
              <a:solidFill>
                <a:schemeClr val="bg1"/>
              </a:solidFill>
              <a:latin typeface="华文楷体" panose="02010600040101010101" pitchFamily="2" charset="-122"/>
              <a:ea typeface="华文楷体" panose="02010600040101010101" pitchFamily="2" charset="-122"/>
            </a:endParaRPr>
          </a:p>
        </p:txBody>
      </p:sp>
      <p:sp>
        <p:nvSpPr>
          <p:cNvPr id="8" name="标题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lang="zh-CN" altLang="en-US"/>
              <a:t>单击此处编辑母版标题样式</a:t>
            </a:r>
            <a:endParaRPr lang="en-US"/>
          </a:p>
        </p:txBody>
      </p:sp>
      <p:sp>
        <p:nvSpPr>
          <p:cNvPr id="9" name="副标题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dirty="0"/>
          </a:p>
        </p:txBody>
      </p:sp>
      <p:sp>
        <p:nvSpPr>
          <p:cNvPr id="16" name="日期占位符 27">
            <a:extLst>
              <a:ext uri="{FF2B5EF4-FFF2-40B4-BE49-F238E27FC236}">
                <a16:creationId xmlns:a16="http://schemas.microsoft.com/office/drawing/2014/main" id="{79A88C12-FDF8-38AE-496F-8E720DA78E3E}"/>
              </a:ext>
            </a:extLst>
          </p:cNvPr>
          <p:cNvSpPr>
            <a:spLocks noGrp="1"/>
          </p:cNvSpPr>
          <p:nvPr>
            <p:ph type="dt" sz="half" idx="10"/>
          </p:nvPr>
        </p:nvSpPr>
        <p:spPr>
          <a:xfrm>
            <a:off x="6705600" y="4206875"/>
            <a:ext cx="960438"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17" name="页脚占位符 16">
            <a:extLst>
              <a:ext uri="{FF2B5EF4-FFF2-40B4-BE49-F238E27FC236}">
                <a16:creationId xmlns:a16="http://schemas.microsoft.com/office/drawing/2014/main" id="{90E40C08-1070-8B1D-C9A7-AE8EA00FCD59}"/>
              </a:ext>
            </a:extLst>
          </p:cNvPr>
          <p:cNvSpPr>
            <a:spLocks noGrp="1"/>
          </p:cNvSpPr>
          <p:nvPr>
            <p:ph type="ftr" sz="quarter" idx="11"/>
          </p:nvPr>
        </p:nvSpPr>
        <p:spPr>
          <a:xfrm>
            <a:off x="5410200" y="4205288"/>
            <a:ext cx="1295400"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18" name="灯片编号占位符 28">
            <a:extLst>
              <a:ext uri="{FF2B5EF4-FFF2-40B4-BE49-F238E27FC236}">
                <a16:creationId xmlns:a16="http://schemas.microsoft.com/office/drawing/2014/main" id="{DA42946E-B175-CB64-0440-68D5FAC6BF55}"/>
              </a:ext>
            </a:extLst>
          </p:cNvPr>
          <p:cNvSpPr>
            <a:spLocks noGrp="1"/>
          </p:cNvSpPr>
          <p:nvPr>
            <p:ph type="sldNum" sz="quarter" idx="12"/>
          </p:nvPr>
        </p:nvSpPr>
        <p:spPr>
          <a:xfrm>
            <a:off x="8320088" y="1588"/>
            <a:ext cx="747712" cy="365125"/>
          </a:xfrm>
        </p:spPr>
        <p:txBody>
          <a:bodyPr/>
          <a:lstStyle>
            <a:lvl1pPr>
              <a:defRPr>
                <a:solidFill>
                  <a:schemeClr val="bg1"/>
                </a:solidFill>
              </a:defRPr>
            </a:lvl1pPr>
          </a:lstStyle>
          <a:p>
            <a:pPr>
              <a:defRPr/>
            </a:pPr>
            <a:fld id="{C8A85FF0-CDDD-494E-878D-DD548F0CC6AF}" type="slidenum">
              <a:rPr lang="en-US" altLang="zh-CN"/>
              <a:pPr>
                <a:defRPr/>
              </a:pPr>
              <a:t>‹#›</a:t>
            </a:fld>
            <a:endParaRPr lang="en-US" altLang="zh-CN"/>
          </a:p>
        </p:txBody>
      </p:sp>
    </p:spTree>
    <p:extLst>
      <p:ext uri="{BB962C8B-B14F-4D97-AF65-F5344CB8AC3E}">
        <p14:creationId xmlns:p14="http://schemas.microsoft.com/office/powerpoint/2010/main" val="2640481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4ADFE7B4-9D04-8886-BE5C-7B1C09A6173C}"/>
              </a:ext>
            </a:extLst>
          </p:cNvPr>
          <p:cNvSpPr>
            <a:spLocks noGrp="1"/>
          </p:cNvSpPr>
          <p:nvPr>
            <p:ph type="dt" sz="half" idx="10"/>
          </p:nvPr>
        </p:nvSpPr>
        <p:spPr>
          <a:xfrm>
            <a:off x="6586538" y="612775"/>
            <a:ext cx="957262"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5" name="页脚占位符 4">
            <a:extLst>
              <a:ext uri="{FF2B5EF4-FFF2-40B4-BE49-F238E27FC236}">
                <a16:creationId xmlns:a16="http://schemas.microsoft.com/office/drawing/2014/main" id="{236DB8E1-6643-F27E-2533-E8C81694505A}"/>
              </a:ext>
            </a:extLst>
          </p:cNvPr>
          <p:cNvSpPr>
            <a:spLocks noGrp="1"/>
          </p:cNvSpPr>
          <p:nvPr>
            <p:ph type="ftr" sz="quarter" idx="11"/>
          </p:nvPr>
        </p:nvSpPr>
        <p:spPr>
          <a:xfrm>
            <a:off x="5257800" y="612775"/>
            <a:ext cx="1325563"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6" name="灯片编号占位符 5">
            <a:extLst>
              <a:ext uri="{FF2B5EF4-FFF2-40B4-BE49-F238E27FC236}">
                <a16:creationId xmlns:a16="http://schemas.microsoft.com/office/drawing/2014/main" id="{E7F774AF-9EC6-1FC4-2407-604E14D35A75}"/>
              </a:ext>
            </a:extLst>
          </p:cNvPr>
          <p:cNvSpPr>
            <a:spLocks noGrp="1"/>
          </p:cNvSpPr>
          <p:nvPr>
            <p:ph type="sldNum" sz="quarter" idx="12"/>
          </p:nvPr>
        </p:nvSpPr>
        <p:spPr/>
        <p:txBody>
          <a:bodyPr/>
          <a:lstStyle>
            <a:lvl1pPr>
              <a:defRPr/>
            </a:lvl1pPr>
          </a:lstStyle>
          <a:p>
            <a:pPr>
              <a:defRPr/>
            </a:pPr>
            <a:fld id="{F6AD788F-A220-4F4C-BDF7-514A70DF78E4}" type="slidenum">
              <a:rPr lang="en-US" altLang="zh-CN"/>
              <a:pPr>
                <a:defRPr/>
              </a:pPr>
              <a:t>‹#›</a:t>
            </a:fld>
            <a:endParaRPr lang="en-US" altLang="zh-CN"/>
          </a:p>
        </p:txBody>
      </p:sp>
    </p:spTree>
    <p:extLst>
      <p:ext uri="{BB962C8B-B14F-4D97-AF65-F5344CB8AC3E}">
        <p14:creationId xmlns:p14="http://schemas.microsoft.com/office/powerpoint/2010/main" val="2734858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143000"/>
            <a:ext cx="62484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BD7824A4-8421-70DB-E5B0-96E1CBE835E7}"/>
              </a:ext>
            </a:extLst>
          </p:cNvPr>
          <p:cNvSpPr>
            <a:spLocks noGrp="1"/>
          </p:cNvSpPr>
          <p:nvPr>
            <p:ph type="dt" sz="half" idx="10"/>
          </p:nvPr>
        </p:nvSpPr>
        <p:spPr>
          <a:xfrm>
            <a:off x="6586538" y="612775"/>
            <a:ext cx="957262"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5" name="页脚占位符 4">
            <a:extLst>
              <a:ext uri="{FF2B5EF4-FFF2-40B4-BE49-F238E27FC236}">
                <a16:creationId xmlns:a16="http://schemas.microsoft.com/office/drawing/2014/main" id="{C3C34D11-BB53-F325-05FD-FEBC3D669BC1}"/>
              </a:ext>
            </a:extLst>
          </p:cNvPr>
          <p:cNvSpPr>
            <a:spLocks noGrp="1"/>
          </p:cNvSpPr>
          <p:nvPr>
            <p:ph type="ftr" sz="quarter" idx="11"/>
          </p:nvPr>
        </p:nvSpPr>
        <p:spPr>
          <a:xfrm>
            <a:off x="5257800" y="612775"/>
            <a:ext cx="1325563"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6" name="灯片编号占位符 5">
            <a:extLst>
              <a:ext uri="{FF2B5EF4-FFF2-40B4-BE49-F238E27FC236}">
                <a16:creationId xmlns:a16="http://schemas.microsoft.com/office/drawing/2014/main" id="{635E07FA-7747-8123-2812-0BD18F82796A}"/>
              </a:ext>
            </a:extLst>
          </p:cNvPr>
          <p:cNvSpPr>
            <a:spLocks noGrp="1"/>
          </p:cNvSpPr>
          <p:nvPr>
            <p:ph type="sldNum" sz="quarter" idx="12"/>
          </p:nvPr>
        </p:nvSpPr>
        <p:spPr/>
        <p:txBody>
          <a:bodyPr/>
          <a:lstStyle>
            <a:lvl1pPr>
              <a:defRPr/>
            </a:lvl1pPr>
          </a:lstStyle>
          <a:p>
            <a:pPr>
              <a:defRPr/>
            </a:pPr>
            <a:fld id="{34AAF2E6-4D2C-437B-A2CD-E07B9544602B}" type="slidenum">
              <a:rPr lang="en-US" altLang="zh-CN"/>
              <a:pPr>
                <a:defRPr/>
              </a:pPr>
              <a:t>‹#›</a:t>
            </a:fld>
            <a:endParaRPr lang="en-US" altLang="zh-CN"/>
          </a:p>
        </p:txBody>
      </p:sp>
    </p:spTree>
    <p:extLst>
      <p:ext uri="{BB962C8B-B14F-4D97-AF65-F5344CB8AC3E}">
        <p14:creationId xmlns:p14="http://schemas.microsoft.com/office/powerpoint/2010/main" val="2292736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日期占位符 3">
            <a:extLst>
              <a:ext uri="{FF2B5EF4-FFF2-40B4-BE49-F238E27FC236}">
                <a16:creationId xmlns:a16="http://schemas.microsoft.com/office/drawing/2014/main" id="{AD04E666-07D7-3582-D4F5-7AD95A6F2716}"/>
              </a:ext>
            </a:extLst>
          </p:cNvPr>
          <p:cNvSpPr>
            <a:spLocks noGrp="1"/>
          </p:cNvSpPr>
          <p:nvPr>
            <p:ph type="dt" sz="half" idx="10"/>
          </p:nvPr>
        </p:nvSpPr>
        <p:spPr>
          <a:xfrm>
            <a:off x="6586538" y="612775"/>
            <a:ext cx="957262"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5" name="页脚占位符 4">
            <a:extLst>
              <a:ext uri="{FF2B5EF4-FFF2-40B4-BE49-F238E27FC236}">
                <a16:creationId xmlns:a16="http://schemas.microsoft.com/office/drawing/2014/main" id="{E28BBD34-BBCA-9729-D5C4-DF3C2C5471FD}"/>
              </a:ext>
            </a:extLst>
          </p:cNvPr>
          <p:cNvSpPr>
            <a:spLocks noGrp="1"/>
          </p:cNvSpPr>
          <p:nvPr>
            <p:ph type="ftr" sz="quarter" idx="11"/>
          </p:nvPr>
        </p:nvSpPr>
        <p:spPr>
          <a:xfrm>
            <a:off x="5257800" y="612775"/>
            <a:ext cx="1325563"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6" name="灯片编号占位符 5">
            <a:extLst>
              <a:ext uri="{FF2B5EF4-FFF2-40B4-BE49-F238E27FC236}">
                <a16:creationId xmlns:a16="http://schemas.microsoft.com/office/drawing/2014/main" id="{F8D83223-6F57-FDEF-2E0C-5FB91BB69BBE}"/>
              </a:ext>
            </a:extLst>
          </p:cNvPr>
          <p:cNvSpPr>
            <a:spLocks noGrp="1"/>
          </p:cNvSpPr>
          <p:nvPr>
            <p:ph type="sldNum" sz="quarter" idx="12"/>
          </p:nvPr>
        </p:nvSpPr>
        <p:spPr/>
        <p:txBody>
          <a:bodyPr/>
          <a:lstStyle>
            <a:lvl1pPr>
              <a:defRPr/>
            </a:lvl1pPr>
          </a:lstStyle>
          <a:p>
            <a:pPr>
              <a:defRPr/>
            </a:pPr>
            <a:fld id="{2B0FE9B7-8808-4D5E-B2A9-EC00876E27FC}" type="slidenum">
              <a:rPr lang="en-US" altLang="zh-CN"/>
              <a:pPr>
                <a:defRPr/>
              </a:pPr>
              <a:t>‹#›</a:t>
            </a:fld>
            <a:endParaRPr lang="en-US" altLang="zh-CN"/>
          </a:p>
        </p:txBody>
      </p:sp>
    </p:spTree>
    <p:extLst>
      <p:ext uri="{BB962C8B-B14F-4D97-AF65-F5344CB8AC3E}">
        <p14:creationId xmlns:p14="http://schemas.microsoft.com/office/powerpoint/2010/main" val="767610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zh-CN" altLang="en-US"/>
              <a:t>单击此处编辑母版标题样式</a:t>
            </a:r>
            <a:endParaRPr lang="en-US" dirty="0"/>
          </a:p>
        </p:txBody>
      </p:sp>
      <p:sp>
        <p:nvSpPr>
          <p:cNvPr id="3" name="文本占位符 2"/>
          <p:cNvSpPr>
            <a:spLocks noGrp="1"/>
          </p:cNvSpPr>
          <p:nvPr>
            <p:ph type="body" idx="1"/>
          </p:nvPr>
        </p:nvSpPr>
        <p:spPr>
          <a:xfrm>
            <a:off x="722313" y="3367088"/>
            <a:ext cx="7772400"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4" name="日期占位符 3">
            <a:extLst>
              <a:ext uri="{FF2B5EF4-FFF2-40B4-BE49-F238E27FC236}">
                <a16:creationId xmlns:a16="http://schemas.microsoft.com/office/drawing/2014/main" id="{30195600-12F9-6229-F160-10931B38C132}"/>
              </a:ext>
            </a:extLst>
          </p:cNvPr>
          <p:cNvSpPr>
            <a:spLocks noGrp="1"/>
          </p:cNvSpPr>
          <p:nvPr>
            <p:ph type="dt" sz="half" idx="10"/>
          </p:nvPr>
        </p:nvSpPr>
        <p:spPr>
          <a:xfrm>
            <a:off x="6586538" y="612775"/>
            <a:ext cx="957262"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5" name="页脚占位符 4">
            <a:extLst>
              <a:ext uri="{FF2B5EF4-FFF2-40B4-BE49-F238E27FC236}">
                <a16:creationId xmlns:a16="http://schemas.microsoft.com/office/drawing/2014/main" id="{6B2B39CE-D675-DD19-8749-381298440332}"/>
              </a:ext>
            </a:extLst>
          </p:cNvPr>
          <p:cNvSpPr>
            <a:spLocks noGrp="1"/>
          </p:cNvSpPr>
          <p:nvPr>
            <p:ph type="ftr" sz="quarter" idx="11"/>
          </p:nvPr>
        </p:nvSpPr>
        <p:spPr>
          <a:xfrm>
            <a:off x="5257800" y="612775"/>
            <a:ext cx="1325563"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6" name="灯片编号占位符 5">
            <a:extLst>
              <a:ext uri="{FF2B5EF4-FFF2-40B4-BE49-F238E27FC236}">
                <a16:creationId xmlns:a16="http://schemas.microsoft.com/office/drawing/2014/main" id="{EF1D4150-10B9-D65A-603F-6F9FB7D8A45C}"/>
              </a:ext>
            </a:extLst>
          </p:cNvPr>
          <p:cNvSpPr>
            <a:spLocks noGrp="1"/>
          </p:cNvSpPr>
          <p:nvPr>
            <p:ph type="sldNum" sz="quarter" idx="12"/>
          </p:nvPr>
        </p:nvSpPr>
        <p:spPr/>
        <p:txBody>
          <a:bodyPr/>
          <a:lstStyle>
            <a:lvl1pPr>
              <a:defRPr/>
            </a:lvl1pPr>
          </a:lstStyle>
          <a:p>
            <a:pPr>
              <a:defRPr/>
            </a:pPr>
            <a:fld id="{C8EC79A8-FBEC-42E5-BFA8-A5BE855B9F91}" type="slidenum">
              <a:rPr lang="en-US" altLang="zh-CN"/>
              <a:pPr>
                <a:defRPr/>
              </a:pPr>
              <a:t>‹#›</a:t>
            </a:fld>
            <a:endParaRPr lang="en-US" altLang="zh-CN"/>
          </a:p>
        </p:txBody>
      </p:sp>
    </p:spTree>
    <p:extLst>
      <p:ext uri="{BB962C8B-B14F-4D97-AF65-F5344CB8AC3E}">
        <p14:creationId xmlns:p14="http://schemas.microsoft.com/office/powerpoint/2010/main" val="1135793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785926"/>
            <a:ext cx="4038600" cy="4989461"/>
          </a:xfrm>
        </p:spPr>
        <p:txBody>
          <a:bodyPr/>
          <a:lstStyle>
            <a:lvl1pPr>
              <a:defRPr sz="2000"/>
            </a:lvl1pPr>
            <a:lvl2pPr>
              <a:defRPr sz="1900"/>
            </a:lvl2pPr>
            <a:lvl3pPr>
              <a:defRPr sz="18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内容占位符 3"/>
          <p:cNvSpPr>
            <a:spLocks noGrp="1"/>
          </p:cNvSpPr>
          <p:nvPr>
            <p:ph sz="half" idx="2"/>
          </p:nvPr>
        </p:nvSpPr>
        <p:spPr>
          <a:xfrm>
            <a:off x="4648200" y="1785926"/>
            <a:ext cx="4038600" cy="4989461"/>
          </a:xfrm>
        </p:spPr>
        <p:txBody>
          <a:bodyPr/>
          <a:lstStyle>
            <a:lvl1pPr>
              <a:defRPr sz="2000"/>
            </a:lvl1pPr>
            <a:lvl2pPr>
              <a:defRPr sz="1900"/>
            </a:lvl2pPr>
            <a:lvl3pPr>
              <a:defRPr sz="18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日期占位符 4">
            <a:extLst>
              <a:ext uri="{FF2B5EF4-FFF2-40B4-BE49-F238E27FC236}">
                <a16:creationId xmlns:a16="http://schemas.microsoft.com/office/drawing/2014/main" id="{86E08B53-5D97-B298-F798-0D11292B19DB}"/>
              </a:ext>
            </a:extLst>
          </p:cNvPr>
          <p:cNvSpPr>
            <a:spLocks noGrp="1"/>
          </p:cNvSpPr>
          <p:nvPr>
            <p:ph type="dt" sz="half" idx="10"/>
          </p:nvPr>
        </p:nvSpPr>
        <p:spPr>
          <a:xfrm>
            <a:off x="6586538" y="612775"/>
            <a:ext cx="957262"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6" name="页脚占位符 5">
            <a:extLst>
              <a:ext uri="{FF2B5EF4-FFF2-40B4-BE49-F238E27FC236}">
                <a16:creationId xmlns:a16="http://schemas.microsoft.com/office/drawing/2014/main" id="{A4C3FFD2-54D8-8C13-9D5A-B8B572969CE0}"/>
              </a:ext>
            </a:extLst>
          </p:cNvPr>
          <p:cNvSpPr>
            <a:spLocks noGrp="1"/>
          </p:cNvSpPr>
          <p:nvPr>
            <p:ph type="ftr" sz="quarter" idx="11"/>
          </p:nvPr>
        </p:nvSpPr>
        <p:spPr>
          <a:xfrm>
            <a:off x="5257800" y="612775"/>
            <a:ext cx="1325563"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7" name="灯片编号占位符 6">
            <a:extLst>
              <a:ext uri="{FF2B5EF4-FFF2-40B4-BE49-F238E27FC236}">
                <a16:creationId xmlns:a16="http://schemas.microsoft.com/office/drawing/2014/main" id="{7695FE3D-876A-2538-9034-1F3F80F6E742}"/>
              </a:ext>
            </a:extLst>
          </p:cNvPr>
          <p:cNvSpPr>
            <a:spLocks noGrp="1"/>
          </p:cNvSpPr>
          <p:nvPr>
            <p:ph type="sldNum" sz="quarter" idx="12"/>
          </p:nvPr>
        </p:nvSpPr>
        <p:spPr/>
        <p:txBody>
          <a:bodyPr/>
          <a:lstStyle>
            <a:lvl1pPr>
              <a:defRPr/>
            </a:lvl1pPr>
          </a:lstStyle>
          <a:p>
            <a:pPr>
              <a:defRPr/>
            </a:pPr>
            <a:fld id="{30B169D0-F206-4B7E-8FF7-20579C5FC4A2}" type="slidenum">
              <a:rPr lang="en-US" altLang="zh-CN"/>
              <a:pPr>
                <a:defRPr/>
              </a:pPr>
              <a:t>‹#›</a:t>
            </a:fld>
            <a:endParaRPr lang="en-US" altLang="zh-CN"/>
          </a:p>
        </p:txBody>
      </p:sp>
    </p:spTree>
    <p:extLst>
      <p:ext uri="{BB962C8B-B14F-4D97-AF65-F5344CB8AC3E}">
        <p14:creationId xmlns:p14="http://schemas.microsoft.com/office/powerpoint/2010/main" val="4246752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0" y="428604"/>
            <a:ext cx="8382000" cy="1069848"/>
          </a:xfrm>
        </p:spPr>
        <p:txBody>
          <a:bodyPr/>
          <a:lstStyle>
            <a:lvl1pPr>
              <a:defRPr sz="4000" b="0" i="0" cap="none" baseline="0"/>
            </a:lvl1pPr>
          </a:lstStyle>
          <a:p>
            <a:r>
              <a:rPr lang="zh-CN" altLang="en-US"/>
              <a:t>单击此处编辑母版标题样式</a:t>
            </a:r>
            <a:endParaRPr lang="en-US"/>
          </a:p>
        </p:txBody>
      </p:sp>
      <p:sp>
        <p:nvSpPr>
          <p:cNvPr id="3" name="文本占位符 2"/>
          <p:cNvSpPr>
            <a:spLocks noGrp="1"/>
          </p:cNvSpPr>
          <p:nvPr>
            <p:ph type="body" idx="1"/>
          </p:nvPr>
        </p:nvSpPr>
        <p:spPr>
          <a:xfrm>
            <a:off x="381000" y="1500174"/>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721225" y="1500174"/>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381000" y="1928802"/>
            <a:ext cx="4041648" cy="4665917"/>
          </a:xfrm>
        </p:spPr>
        <p:txBody>
          <a:bodyPr/>
          <a:lstStyle>
            <a:lvl1pPr>
              <a:defRPr sz="20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内容占位符 5"/>
          <p:cNvSpPr>
            <a:spLocks noGrp="1"/>
          </p:cNvSpPr>
          <p:nvPr>
            <p:ph sz="quarter" idx="4"/>
          </p:nvPr>
        </p:nvSpPr>
        <p:spPr>
          <a:xfrm>
            <a:off x="4718304" y="1928802"/>
            <a:ext cx="4041775" cy="4665917"/>
          </a:xfrm>
        </p:spPr>
        <p:txBody>
          <a:bodyPr/>
          <a:lstStyle>
            <a:lvl1pPr>
              <a:defRPr sz="20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灯片编号占位符 22">
            <a:extLst>
              <a:ext uri="{FF2B5EF4-FFF2-40B4-BE49-F238E27FC236}">
                <a16:creationId xmlns:a16="http://schemas.microsoft.com/office/drawing/2014/main" id="{24AC8CC1-95DA-54A2-78E9-1440B39E586F}"/>
              </a:ext>
            </a:extLst>
          </p:cNvPr>
          <p:cNvSpPr>
            <a:spLocks noGrp="1"/>
          </p:cNvSpPr>
          <p:nvPr>
            <p:ph type="sldNum" sz="quarter" idx="10"/>
          </p:nvPr>
        </p:nvSpPr>
        <p:spPr/>
        <p:txBody>
          <a:bodyPr/>
          <a:lstStyle>
            <a:lvl1pPr>
              <a:defRPr/>
            </a:lvl1pPr>
          </a:lstStyle>
          <a:p>
            <a:pPr>
              <a:defRPr/>
            </a:pPr>
            <a:fld id="{95AD3167-BEBD-42EA-BCCF-474E183DA7A4}" type="slidenum">
              <a:rPr lang="en-US" altLang="zh-CN"/>
              <a:pPr>
                <a:defRPr/>
              </a:pPr>
              <a:t>‹#›</a:t>
            </a:fld>
            <a:endParaRPr lang="en-US" altLang="zh-CN"/>
          </a:p>
        </p:txBody>
      </p:sp>
    </p:spTree>
    <p:extLst>
      <p:ext uri="{BB962C8B-B14F-4D97-AF65-F5344CB8AC3E}">
        <p14:creationId xmlns:p14="http://schemas.microsoft.com/office/powerpoint/2010/main" val="3038623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229600" cy="1069848"/>
          </a:xfrm>
        </p:spPr>
        <p:txBody>
          <a:bodyPr/>
          <a:lstStyle>
            <a:lvl1pPr>
              <a:defRPr sz="4000">
                <a:solidFill>
                  <a:schemeClr val="tx2"/>
                </a:solidFill>
              </a:defRPr>
            </a:lvl1p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2ABE31A5-A98A-C274-72F2-9D9A151FB6C9}"/>
              </a:ext>
            </a:extLst>
          </p:cNvPr>
          <p:cNvSpPr>
            <a:spLocks noGrp="1"/>
          </p:cNvSpPr>
          <p:nvPr>
            <p:ph type="dt" sz="half" idx="10"/>
          </p:nvPr>
        </p:nvSpPr>
        <p:spPr>
          <a:xfrm>
            <a:off x="6583363" y="612775"/>
            <a:ext cx="957262"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4" name="页脚占位符 3">
            <a:extLst>
              <a:ext uri="{FF2B5EF4-FFF2-40B4-BE49-F238E27FC236}">
                <a16:creationId xmlns:a16="http://schemas.microsoft.com/office/drawing/2014/main" id="{B625C218-74A6-35D9-1D74-6746929CB8A1}"/>
              </a:ext>
            </a:extLst>
          </p:cNvPr>
          <p:cNvSpPr>
            <a:spLocks noGrp="1"/>
          </p:cNvSpPr>
          <p:nvPr>
            <p:ph type="ftr" sz="quarter" idx="11"/>
          </p:nvPr>
        </p:nvSpPr>
        <p:spPr>
          <a:xfrm>
            <a:off x="5257800" y="612775"/>
            <a:ext cx="1325563"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5" name="灯片编号占位符 4">
            <a:extLst>
              <a:ext uri="{FF2B5EF4-FFF2-40B4-BE49-F238E27FC236}">
                <a16:creationId xmlns:a16="http://schemas.microsoft.com/office/drawing/2014/main" id="{CEDDE897-DB9D-EEAA-1A8D-220FEE89CD76}"/>
              </a:ext>
            </a:extLst>
          </p:cNvPr>
          <p:cNvSpPr>
            <a:spLocks noGrp="1"/>
          </p:cNvSpPr>
          <p:nvPr>
            <p:ph type="sldNum" sz="quarter" idx="12"/>
          </p:nvPr>
        </p:nvSpPr>
        <p:spPr/>
        <p:txBody>
          <a:bodyPr/>
          <a:lstStyle>
            <a:lvl1pPr>
              <a:defRPr/>
            </a:lvl1pPr>
          </a:lstStyle>
          <a:p>
            <a:pPr>
              <a:defRPr/>
            </a:pPr>
            <a:fld id="{F04722F9-567C-4410-B994-8CCEC6073978}" type="slidenum">
              <a:rPr lang="en-US" altLang="zh-CN"/>
              <a:pPr>
                <a:defRPr/>
              </a:pPr>
              <a:t>‹#›</a:t>
            </a:fld>
            <a:endParaRPr lang="en-US" altLang="zh-CN"/>
          </a:p>
        </p:txBody>
      </p:sp>
    </p:spTree>
    <p:extLst>
      <p:ext uri="{BB962C8B-B14F-4D97-AF65-F5344CB8AC3E}">
        <p14:creationId xmlns:p14="http://schemas.microsoft.com/office/powerpoint/2010/main" val="2123935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E10EA0A-241F-8BCB-CAB5-42E47B589789}"/>
              </a:ext>
            </a:extLst>
          </p:cNvPr>
          <p:cNvSpPr>
            <a:spLocks noGrp="1"/>
          </p:cNvSpPr>
          <p:nvPr>
            <p:ph type="dt" sz="half" idx="10"/>
          </p:nvPr>
        </p:nvSpPr>
        <p:spPr>
          <a:xfrm>
            <a:off x="6586538" y="612775"/>
            <a:ext cx="957262"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3" name="页脚占位符 2">
            <a:extLst>
              <a:ext uri="{FF2B5EF4-FFF2-40B4-BE49-F238E27FC236}">
                <a16:creationId xmlns:a16="http://schemas.microsoft.com/office/drawing/2014/main" id="{C93B2A95-F283-FF9C-0FD9-7A43C5B5A938}"/>
              </a:ext>
            </a:extLst>
          </p:cNvPr>
          <p:cNvSpPr>
            <a:spLocks noGrp="1"/>
          </p:cNvSpPr>
          <p:nvPr>
            <p:ph type="ftr" sz="quarter" idx="11"/>
          </p:nvPr>
        </p:nvSpPr>
        <p:spPr>
          <a:xfrm>
            <a:off x="5257800" y="612775"/>
            <a:ext cx="1325563"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4" name="灯片编号占位符 3">
            <a:extLst>
              <a:ext uri="{FF2B5EF4-FFF2-40B4-BE49-F238E27FC236}">
                <a16:creationId xmlns:a16="http://schemas.microsoft.com/office/drawing/2014/main" id="{B6300EDE-6857-043F-03EC-DCA61EFB0807}"/>
              </a:ext>
            </a:extLst>
          </p:cNvPr>
          <p:cNvSpPr>
            <a:spLocks noGrp="1"/>
          </p:cNvSpPr>
          <p:nvPr>
            <p:ph type="sldNum" sz="quarter" idx="12"/>
          </p:nvPr>
        </p:nvSpPr>
        <p:spPr/>
        <p:txBody>
          <a:bodyPr/>
          <a:lstStyle>
            <a:lvl1pPr>
              <a:defRPr/>
            </a:lvl1pPr>
          </a:lstStyle>
          <a:p>
            <a:pPr>
              <a:defRPr/>
            </a:pPr>
            <a:fld id="{87BC8018-7685-4373-8CFA-BEC65F6219F7}" type="slidenum">
              <a:rPr lang="en-US" altLang="zh-CN"/>
              <a:pPr>
                <a:defRPr/>
              </a:pPr>
              <a:t>‹#›</a:t>
            </a:fld>
            <a:endParaRPr lang="en-US" altLang="zh-CN"/>
          </a:p>
        </p:txBody>
      </p:sp>
    </p:spTree>
    <p:extLst>
      <p:ext uri="{BB962C8B-B14F-4D97-AF65-F5344CB8AC3E}">
        <p14:creationId xmlns:p14="http://schemas.microsoft.com/office/powerpoint/2010/main" val="2473197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lang="zh-CN" altLang="en-US"/>
              <a:t>单击此处编辑母版标题样式</a:t>
            </a:r>
            <a:endParaRPr lang="en-US"/>
          </a:p>
        </p:txBody>
      </p:sp>
      <p:sp>
        <p:nvSpPr>
          <p:cNvPr id="3" name="文本占位符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4" name="内容占位符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5C5A5F04-6F18-9747-556C-3A93214EFA39}"/>
              </a:ext>
            </a:extLst>
          </p:cNvPr>
          <p:cNvSpPr>
            <a:spLocks noGrp="1"/>
          </p:cNvSpPr>
          <p:nvPr>
            <p:ph type="dt" sz="half" idx="10"/>
          </p:nvPr>
        </p:nvSpPr>
        <p:spPr>
          <a:xfrm>
            <a:off x="6586538" y="612775"/>
            <a:ext cx="957262"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6" name="页脚占位符 5">
            <a:extLst>
              <a:ext uri="{FF2B5EF4-FFF2-40B4-BE49-F238E27FC236}">
                <a16:creationId xmlns:a16="http://schemas.microsoft.com/office/drawing/2014/main" id="{B8E6A78C-6898-51FB-DD6E-717278432FD2}"/>
              </a:ext>
            </a:extLst>
          </p:cNvPr>
          <p:cNvSpPr>
            <a:spLocks noGrp="1"/>
          </p:cNvSpPr>
          <p:nvPr>
            <p:ph type="ftr" sz="quarter" idx="11"/>
          </p:nvPr>
        </p:nvSpPr>
        <p:spPr>
          <a:xfrm>
            <a:off x="5257800" y="612775"/>
            <a:ext cx="1325563"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7" name="灯片编号占位符 6">
            <a:extLst>
              <a:ext uri="{FF2B5EF4-FFF2-40B4-BE49-F238E27FC236}">
                <a16:creationId xmlns:a16="http://schemas.microsoft.com/office/drawing/2014/main" id="{D8074A8C-D5A3-A5D4-9107-D9BB1A60FFB1}"/>
              </a:ext>
            </a:extLst>
          </p:cNvPr>
          <p:cNvSpPr>
            <a:spLocks noGrp="1"/>
          </p:cNvSpPr>
          <p:nvPr>
            <p:ph type="sldNum" sz="quarter" idx="12"/>
          </p:nvPr>
        </p:nvSpPr>
        <p:spPr/>
        <p:txBody>
          <a:bodyPr/>
          <a:lstStyle>
            <a:lvl1pPr>
              <a:defRPr/>
            </a:lvl1pPr>
          </a:lstStyle>
          <a:p>
            <a:pPr>
              <a:defRPr/>
            </a:pPr>
            <a:fld id="{6207B1E0-DFB6-40D7-8B43-F4593BD7239C}" type="slidenum">
              <a:rPr lang="en-US" altLang="zh-CN"/>
              <a:pPr>
                <a:defRPr/>
              </a:pPr>
              <a:t>‹#›</a:t>
            </a:fld>
            <a:endParaRPr lang="en-US" altLang="zh-CN"/>
          </a:p>
        </p:txBody>
      </p:sp>
    </p:spTree>
    <p:extLst>
      <p:ext uri="{BB962C8B-B14F-4D97-AF65-F5344CB8AC3E}">
        <p14:creationId xmlns:p14="http://schemas.microsoft.com/office/powerpoint/2010/main" val="3625054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6088443" y="3274308"/>
            <a:ext cx="25908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zh-CN" altLang="en-US"/>
              <a:t>单击此处编辑母版文本样式</a:t>
            </a:r>
          </a:p>
        </p:txBody>
      </p:sp>
      <p:sp>
        <p:nvSpPr>
          <p:cNvPr id="5" name="日期占位符 4">
            <a:extLst>
              <a:ext uri="{FF2B5EF4-FFF2-40B4-BE49-F238E27FC236}">
                <a16:creationId xmlns:a16="http://schemas.microsoft.com/office/drawing/2014/main" id="{819B97FD-7F2A-F155-DDCC-9B81B5DF75AB}"/>
              </a:ext>
            </a:extLst>
          </p:cNvPr>
          <p:cNvSpPr>
            <a:spLocks noGrp="1"/>
          </p:cNvSpPr>
          <p:nvPr>
            <p:ph type="dt" sz="half" idx="10"/>
          </p:nvPr>
        </p:nvSpPr>
        <p:spPr>
          <a:xfrm>
            <a:off x="6586538" y="612775"/>
            <a:ext cx="957262"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6" name="页脚占位符 5">
            <a:extLst>
              <a:ext uri="{FF2B5EF4-FFF2-40B4-BE49-F238E27FC236}">
                <a16:creationId xmlns:a16="http://schemas.microsoft.com/office/drawing/2014/main" id="{7E41538D-E479-D29D-F492-36FFD760FF55}"/>
              </a:ext>
            </a:extLst>
          </p:cNvPr>
          <p:cNvSpPr>
            <a:spLocks noGrp="1"/>
          </p:cNvSpPr>
          <p:nvPr>
            <p:ph type="ftr" sz="quarter" idx="11"/>
          </p:nvPr>
        </p:nvSpPr>
        <p:spPr>
          <a:xfrm>
            <a:off x="5257800" y="612775"/>
            <a:ext cx="1325563" cy="457200"/>
          </a:xfrm>
          <a:prstGeom prst="rect">
            <a:avLst/>
          </a:prstGeom>
        </p:spPr>
        <p:txBody>
          <a:bodyPr/>
          <a:lstStyle>
            <a:lvl1pPr eaLnBrk="1" hangingPunct="1">
              <a:defRPr>
                <a:ea typeface="隶书" pitchFamily="49" charset="-122"/>
              </a:defRPr>
            </a:lvl1pPr>
          </a:lstStyle>
          <a:p>
            <a:pPr>
              <a:defRPr/>
            </a:pPr>
            <a:endParaRPr lang="en-US" altLang="zh-CN"/>
          </a:p>
        </p:txBody>
      </p:sp>
      <p:sp>
        <p:nvSpPr>
          <p:cNvPr id="7" name="灯片编号占位符 6">
            <a:extLst>
              <a:ext uri="{FF2B5EF4-FFF2-40B4-BE49-F238E27FC236}">
                <a16:creationId xmlns:a16="http://schemas.microsoft.com/office/drawing/2014/main" id="{C378B88E-D1D0-3307-FAFF-654C38BF7903}"/>
              </a:ext>
            </a:extLst>
          </p:cNvPr>
          <p:cNvSpPr>
            <a:spLocks noGrp="1"/>
          </p:cNvSpPr>
          <p:nvPr>
            <p:ph type="sldNum" sz="quarter" idx="12"/>
          </p:nvPr>
        </p:nvSpPr>
        <p:spPr/>
        <p:txBody>
          <a:bodyPr/>
          <a:lstStyle>
            <a:lvl1pPr>
              <a:defRPr/>
            </a:lvl1pPr>
          </a:lstStyle>
          <a:p>
            <a:pPr>
              <a:defRPr/>
            </a:pPr>
            <a:fld id="{69C19A67-54BD-4520-B54B-CC2E08D0CC63}" type="slidenum">
              <a:rPr lang="en-US" altLang="zh-CN"/>
              <a:pPr>
                <a:defRPr/>
              </a:pPr>
              <a:t>‹#›</a:t>
            </a:fld>
            <a:endParaRPr lang="en-US" altLang="zh-CN"/>
          </a:p>
        </p:txBody>
      </p:sp>
    </p:spTree>
    <p:extLst>
      <p:ext uri="{BB962C8B-B14F-4D97-AF65-F5344CB8AC3E}">
        <p14:creationId xmlns:p14="http://schemas.microsoft.com/office/powerpoint/2010/main" val="4161333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8" name="矩形 27">
            <a:extLst>
              <a:ext uri="{FF2B5EF4-FFF2-40B4-BE49-F238E27FC236}">
                <a16:creationId xmlns:a16="http://schemas.microsoft.com/office/drawing/2014/main" id="{84C06B11-FD19-7D94-E1A6-A519CE07D78E}"/>
              </a:ext>
            </a:extLst>
          </p:cNvPr>
          <p:cNvSpPr/>
          <p:nvPr/>
        </p:nvSpPr>
        <p:spPr>
          <a:xfrm>
            <a:off x="0" y="366713"/>
            <a:ext cx="9144000" cy="8413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29" name="矩形 28">
            <a:extLst>
              <a:ext uri="{FF2B5EF4-FFF2-40B4-BE49-F238E27FC236}">
                <a16:creationId xmlns:a16="http://schemas.microsoft.com/office/drawing/2014/main" id="{7DD10D95-D0F2-35B3-5508-DC60703090C8}"/>
              </a:ext>
            </a:extLst>
          </p:cNvPr>
          <p:cNvSpPr/>
          <p:nvPr/>
        </p:nvSpPr>
        <p:spPr>
          <a:xfrm>
            <a:off x="0" y="0"/>
            <a:ext cx="9144000" cy="3111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0" name="矩形 29">
            <a:extLst>
              <a:ext uri="{FF2B5EF4-FFF2-40B4-BE49-F238E27FC236}">
                <a16:creationId xmlns:a16="http://schemas.microsoft.com/office/drawing/2014/main" id="{65567C1E-DF53-AED8-7A83-A4079A7CB429}"/>
              </a:ext>
            </a:extLst>
          </p:cNvPr>
          <p:cNvSpPr/>
          <p:nvPr/>
        </p:nvSpPr>
        <p:spPr>
          <a:xfrm>
            <a:off x="0" y="307975"/>
            <a:ext cx="9144000" cy="9207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31" name="矩形 30">
            <a:extLst>
              <a:ext uri="{FF2B5EF4-FFF2-40B4-BE49-F238E27FC236}">
                <a16:creationId xmlns:a16="http://schemas.microsoft.com/office/drawing/2014/main" id="{E2F79826-245C-6999-0880-B566DCA8D082}"/>
              </a:ext>
            </a:extLst>
          </p:cNvPr>
          <p:cNvSpPr/>
          <p:nvPr/>
        </p:nvSpPr>
        <p:spPr>
          <a:xfrm flipV="1">
            <a:off x="5410200" y="360363"/>
            <a:ext cx="3733800" cy="904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2" name="矩形 31">
            <a:extLst>
              <a:ext uri="{FF2B5EF4-FFF2-40B4-BE49-F238E27FC236}">
                <a16:creationId xmlns:a16="http://schemas.microsoft.com/office/drawing/2014/main" id="{CDC3EF0B-3362-FBCB-21C6-610CC96645FB}"/>
              </a:ext>
            </a:extLst>
          </p:cNvPr>
          <p:cNvSpPr/>
          <p:nvPr/>
        </p:nvSpPr>
        <p:spPr>
          <a:xfrm flipV="1">
            <a:off x="5410200" y="439738"/>
            <a:ext cx="3733800" cy="1809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useBgFill="1">
        <p:nvSpPr>
          <p:cNvPr id="33" name="圆角矩形 32">
            <a:extLst>
              <a:ext uri="{FF2B5EF4-FFF2-40B4-BE49-F238E27FC236}">
                <a16:creationId xmlns:a16="http://schemas.microsoft.com/office/drawing/2014/main" id="{544F09C8-6E0A-990B-CCC1-8E942B9466EB}"/>
              </a:ext>
            </a:extLst>
          </p:cNvPr>
          <p:cNvSpPr/>
          <p:nvPr/>
        </p:nvSpPr>
        <p:spPr bwMode="white">
          <a:xfrm>
            <a:off x="5407025" y="496888"/>
            <a:ext cx="3063875"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useBgFill="1">
        <p:nvSpPr>
          <p:cNvPr id="34" name="圆角矩形 33">
            <a:extLst>
              <a:ext uri="{FF2B5EF4-FFF2-40B4-BE49-F238E27FC236}">
                <a16:creationId xmlns:a16="http://schemas.microsoft.com/office/drawing/2014/main" id="{6399529D-5C57-1C7D-4669-1CE5C2906638}"/>
              </a:ext>
            </a:extLst>
          </p:cNvPr>
          <p:cNvSpPr/>
          <p:nvPr/>
        </p:nvSpPr>
        <p:spPr bwMode="white">
          <a:xfrm>
            <a:off x="7373938" y="588963"/>
            <a:ext cx="1600200"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5" name="矩形 34">
            <a:extLst>
              <a:ext uri="{FF2B5EF4-FFF2-40B4-BE49-F238E27FC236}">
                <a16:creationId xmlns:a16="http://schemas.microsoft.com/office/drawing/2014/main" id="{530F30E2-0C23-658A-9FC1-63A2C57E1165}"/>
              </a:ext>
            </a:extLst>
          </p:cNvPr>
          <p:cNvSpPr/>
          <p:nvPr/>
        </p:nvSpPr>
        <p:spPr bwMode="invGray">
          <a:xfrm>
            <a:off x="9085263" y="-1588"/>
            <a:ext cx="5715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36" name="矩形 35">
            <a:extLst>
              <a:ext uri="{FF2B5EF4-FFF2-40B4-BE49-F238E27FC236}">
                <a16:creationId xmlns:a16="http://schemas.microsoft.com/office/drawing/2014/main" id="{E81033D2-1B7D-6DE5-0781-942AA770FA3F}"/>
              </a:ext>
            </a:extLst>
          </p:cNvPr>
          <p:cNvSpPr/>
          <p:nvPr/>
        </p:nvSpPr>
        <p:spPr bwMode="invGray">
          <a:xfrm>
            <a:off x="9043988" y="-1588"/>
            <a:ext cx="28575"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37" name="矩形 36">
            <a:extLst>
              <a:ext uri="{FF2B5EF4-FFF2-40B4-BE49-F238E27FC236}">
                <a16:creationId xmlns:a16="http://schemas.microsoft.com/office/drawing/2014/main" id="{C394C3BE-AB2B-6408-1EEF-398B15227A76}"/>
              </a:ext>
            </a:extLst>
          </p:cNvPr>
          <p:cNvSpPr/>
          <p:nvPr/>
        </p:nvSpPr>
        <p:spPr bwMode="invGray">
          <a:xfrm>
            <a:off x="9024938" y="-1588"/>
            <a:ext cx="9525"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8" name="矩形 37">
            <a:extLst>
              <a:ext uri="{FF2B5EF4-FFF2-40B4-BE49-F238E27FC236}">
                <a16:creationId xmlns:a16="http://schemas.microsoft.com/office/drawing/2014/main" id="{73D631B3-9A1F-AC18-CF17-54A2EF20A4D5}"/>
              </a:ext>
            </a:extLst>
          </p:cNvPr>
          <p:cNvSpPr/>
          <p:nvPr/>
        </p:nvSpPr>
        <p:spPr bwMode="invGray">
          <a:xfrm>
            <a:off x="8975725" y="-1588"/>
            <a:ext cx="26988"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9" name="矩形 38">
            <a:extLst>
              <a:ext uri="{FF2B5EF4-FFF2-40B4-BE49-F238E27FC236}">
                <a16:creationId xmlns:a16="http://schemas.microsoft.com/office/drawing/2014/main" id="{60AE71FE-A581-19EA-6D6D-3E0BA3046530}"/>
              </a:ext>
            </a:extLst>
          </p:cNvPr>
          <p:cNvSpPr/>
          <p:nvPr/>
        </p:nvSpPr>
        <p:spPr bwMode="invGray">
          <a:xfrm>
            <a:off x="8915400" y="0"/>
            <a:ext cx="55563"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40" name="矩形 39">
            <a:extLst>
              <a:ext uri="{FF2B5EF4-FFF2-40B4-BE49-F238E27FC236}">
                <a16:creationId xmlns:a16="http://schemas.microsoft.com/office/drawing/2014/main" id="{22807752-90A1-6CA8-6D36-74A01316E995}"/>
              </a:ext>
            </a:extLst>
          </p:cNvPr>
          <p:cNvSpPr/>
          <p:nvPr/>
        </p:nvSpPr>
        <p:spPr bwMode="invGray">
          <a:xfrm>
            <a:off x="8874125" y="0"/>
            <a:ext cx="7938"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1039" name="标题占位符 21">
            <a:extLst>
              <a:ext uri="{FF2B5EF4-FFF2-40B4-BE49-F238E27FC236}">
                <a16:creationId xmlns:a16="http://schemas.microsoft.com/office/drawing/2014/main" id="{610EBD15-80A9-A0A3-28EA-070569002774}"/>
              </a:ext>
            </a:extLst>
          </p:cNvPr>
          <p:cNvSpPr>
            <a:spLocks noGrp="1"/>
          </p:cNvSpPr>
          <p:nvPr>
            <p:ph type="title"/>
          </p:nvPr>
        </p:nvSpPr>
        <p:spPr bwMode="auto">
          <a:xfrm>
            <a:off x="457200" y="576263"/>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40" name="文本占位符 12">
            <a:extLst>
              <a:ext uri="{FF2B5EF4-FFF2-40B4-BE49-F238E27FC236}">
                <a16:creationId xmlns:a16="http://schemas.microsoft.com/office/drawing/2014/main" id="{FD160D0E-00D8-B108-77E9-71EA7638320D}"/>
              </a:ext>
            </a:extLst>
          </p:cNvPr>
          <p:cNvSpPr>
            <a:spLocks noGrp="1"/>
          </p:cNvSpPr>
          <p:nvPr>
            <p:ph type="body" idx="1"/>
          </p:nvPr>
        </p:nvSpPr>
        <p:spPr bwMode="auto">
          <a:xfrm>
            <a:off x="457200" y="1785938"/>
            <a:ext cx="8229600"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23" name="灯片编号占位符 22">
            <a:extLst>
              <a:ext uri="{FF2B5EF4-FFF2-40B4-BE49-F238E27FC236}">
                <a16:creationId xmlns:a16="http://schemas.microsoft.com/office/drawing/2014/main" id="{EEBB3919-6ED5-F480-73BC-B9C7901F2626}"/>
              </a:ext>
            </a:extLst>
          </p:cNvPr>
          <p:cNvSpPr>
            <a:spLocks noGrp="1"/>
          </p:cNvSpPr>
          <p:nvPr>
            <p:ph type="sldNum" sz="quarter" idx="4"/>
          </p:nvPr>
        </p:nvSpPr>
        <p:spPr>
          <a:xfrm>
            <a:off x="8174038" y="1588"/>
            <a:ext cx="762000" cy="366712"/>
          </a:xfrm>
          <a:prstGeom prst="rect">
            <a:avLst/>
          </a:prstGeom>
        </p:spPr>
        <p:txBody>
          <a:bodyPr vert="horz" wrap="square" lIns="91440" tIns="45720" rIns="91440" bIns="45720" numCol="1" anchor="b" anchorCtr="0" compatLnSpc="1">
            <a:prstTxWarp prst="textNoShape">
              <a:avLst/>
            </a:prstTxWarp>
          </a:bodyPr>
          <a:lstStyle>
            <a:lvl1pPr algn="r" eaLnBrk="1" hangingPunct="1">
              <a:defRPr kumimoji="0" sz="1800">
                <a:solidFill>
                  <a:srgbClr val="FFFFFF"/>
                </a:solidFill>
                <a:ea typeface="隶书" panose="02010509060101010101" pitchFamily="49" charset="-122"/>
              </a:defRPr>
            </a:lvl1pPr>
          </a:lstStyle>
          <a:p>
            <a:pPr>
              <a:defRPr/>
            </a:pPr>
            <a:fld id="{2BA95CF9-3645-48C1-A0BA-9D46D9CDE440}"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5047" r:id="rId1"/>
    <p:sldLayoutId id="2147485048" r:id="rId2"/>
    <p:sldLayoutId id="2147485049" r:id="rId3"/>
    <p:sldLayoutId id="2147485050" r:id="rId4"/>
    <p:sldLayoutId id="2147485046" r:id="rId5"/>
    <p:sldLayoutId id="2147485051" r:id="rId6"/>
    <p:sldLayoutId id="2147485052" r:id="rId7"/>
    <p:sldLayoutId id="2147485053" r:id="rId8"/>
    <p:sldLayoutId id="2147485054" r:id="rId9"/>
    <p:sldLayoutId id="2147485055" r:id="rId10"/>
    <p:sldLayoutId id="2147485056" r:id="rId11"/>
  </p:sldLayoutIdLst>
  <p:hf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Trebuchet MS" pitchFamily="34" charset="0"/>
          <a:ea typeface="方正姚体" pitchFamily="2" charset="-122"/>
        </a:defRPr>
      </a:lvl2pPr>
      <a:lvl3pPr algn="l" rtl="0" eaLnBrk="0" fontAlgn="base" hangingPunct="0">
        <a:spcBef>
          <a:spcPct val="0"/>
        </a:spcBef>
        <a:spcAft>
          <a:spcPct val="0"/>
        </a:spcAft>
        <a:defRPr sz="4000">
          <a:solidFill>
            <a:schemeClr val="tx2"/>
          </a:solidFill>
          <a:latin typeface="Trebuchet MS" pitchFamily="34" charset="0"/>
          <a:ea typeface="方正姚体" pitchFamily="2" charset="-122"/>
        </a:defRPr>
      </a:lvl3pPr>
      <a:lvl4pPr algn="l" rtl="0" eaLnBrk="0" fontAlgn="base" hangingPunct="0">
        <a:spcBef>
          <a:spcPct val="0"/>
        </a:spcBef>
        <a:spcAft>
          <a:spcPct val="0"/>
        </a:spcAft>
        <a:defRPr sz="4000">
          <a:solidFill>
            <a:schemeClr val="tx2"/>
          </a:solidFill>
          <a:latin typeface="Trebuchet MS" pitchFamily="34" charset="0"/>
          <a:ea typeface="方正姚体" pitchFamily="2" charset="-122"/>
        </a:defRPr>
      </a:lvl4pPr>
      <a:lvl5pPr algn="l" rtl="0" eaLnBrk="0" fontAlgn="base" hangingPunct="0">
        <a:spcBef>
          <a:spcPct val="0"/>
        </a:spcBef>
        <a:spcAft>
          <a:spcPct val="0"/>
        </a:spcAft>
        <a:defRPr sz="4000">
          <a:solidFill>
            <a:schemeClr val="tx2"/>
          </a:solidFill>
          <a:latin typeface="Trebuchet MS" pitchFamily="34" charset="0"/>
          <a:ea typeface="方正姚体" pitchFamily="2"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p:titleStyle>
    <p:bodyStyle>
      <a:lvl1pPr marL="365125" indent="-255588" algn="l" rtl="0" eaLnBrk="0" fontAlgn="base" hangingPunct="0">
        <a:spcBef>
          <a:spcPts val="300"/>
        </a:spcBef>
        <a:spcAft>
          <a:spcPct val="0"/>
        </a:spcAft>
        <a:buClr>
          <a:srgbClr val="A04DA3"/>
        </a:buClr>
        <a:buFont typeface="Georgia" panose="02040502050405020303"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600" kern="1200">
          <a:solidFill>
            <a:schemeClr val="accent1"/>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813139F7-3F0D-EBD7-60E7-D9931D21B603}"/>
              </a:ext>
            </a:extLst>
          </p:cNvPr>
          <p:cNvSpPr>
            <a:spLocks noGrp="1"/>
          </p:cNvSpPr>
          <p:nvPr>
            <p:ph type="ctrTitle"/>
          </p:nvPr>
        </p:nvSpPr>
        <p:spPr>
          <a:xfrm>
            <a:off x="457200" y="2401888"/>
            <a:ext cx="8458200" cy="1470025"/>
          </a:xfrm>
        </p:spPr>
        <p:txBody>
          <a:bodyPr/>
          <a:lstStyle/>
          <a:p>
            <a:pPr eaLnBrk="1" hangingPunct="1"/>
            <a:r>
              <a:rPr lang="zh-CN" altLang="en-US">
                <a:solidFill>
                  <a:srgbClr val="FFFF00"/>
                </a:solidFill>
              </a:rPr>
              <a:t>第九章 群体类和群体数据的组织</a:t>
            </a:r>
          </a:p>
        </p:txBody>
      </p:sp>
      <p:sp>
        <p:nvSpPr>
          <p:cNvPr id="14339" name="副标题 2">
            <a:extLst>
              <a:ext uri="{FF2B5EF4-FFF2-40B4-BE49-F238E27FC236}">
                <a16:creationId xmlns:a16="http://schemas.microsoft.com/office/drawing/2014/main" id="{387E8CD5-9235-0443-F9F9-F3358EDE742A}"/>
              </a:ext>
            </a:extLst>
          </p:cNvPr>
          <p:cNvSpPr>
            <a:spLocks noGrp="1"/>
          </p:cNvSpPr>
          <p:nvPr>
            <p:ph type="subTitle" idx="1"/>
          </p:nvPr>
        </p:nvSpPr>
        <p:spPr>
          <a:xfrm>
            <a:off x="457200" y="3900488"/>
            <a:ext cx="4953000" cy="1752600"/>
          </a:xfrm>
        </p:spPr>
        <p:txBody>
          <a:bodyPr/>
          <a:lstStyle/>
          <a:p>
            <a:pPr marL="63500"/>
            <a:endParaRPr lang="zh-CN" altLang="en-US"/>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B42ABA44-786E-EA7C-8B8D-D39A1D8DEC58}"/>
              </a:ext>
            </a:extLst>
          </p:cNvPr>
          <p:cNvSpPr>
            <a:spLocks noGrp="1"/>
          </p:cNvSpPr>
          <p:nvPr>
            <p:ph type="title"/>
          </p:nvPr>
        </p:nvSpPr>
        <p:spPr/>
        <p:txBody>
          <a:bodyPr/>
          <a:lstStyle/>
          <a:p>
            <a:pPr eaLnBrk="1" hangingPunct="1"/>
            <a:r>
              <a:rPr lang="zh-CN" altLang="en-US"/>
              <a:t>类模板的声明</a:t>
            </a:r>
          </a:p>
        </p:txBody>
      </p:sp>
      <p:sp>
        <p:nvSpPr>
          <p:cNvPr id="26627" name="内容占位符 2">
            <a:extLst>
              <a:ext uri="{FF2B5EF4-FFF2-40B4-BE49-F238E27FC236}">
                <a16:creationId xmlns:a16="http://schemas.microsoft.com/office/drawing/2014/main" id="{88745AA0-108B-0569-1F9B-99B8012A527C}"/>
              </a:ext>
            </a:extLst>
          </p:cNvPr>
          <p:cNvSpPr>
            <a:spLocks noGrp="1"/>
          </p:cNvSpPr>
          <p:nvPr>
            <p:ph idx="1"/>
          </p:nvPr>
        </p:nvSpPr>
        <p:spPr/>
        <p:txBody>
          <a:bodyPr/>
          <a:lstStyle/>
          <a:p>
            <a:pPr eaLnBrk="1" hangingPunct="1">
              <a:spcAft>
                <a:spcPts val="1200"/>
              </a:spcAft>
            </a:pPr>
            <a:r>
              <a:rPr lang="zh-CN" altLang="en-US">
                <a:latin typeface="宋体" panose="02010600030101010101" pitchFamily="2" charset="-122"/>
              </a:rPr>
              <a:t>类模板：</a:t>
            </a:r>
          </a:p>
          <a:p>
            <a:pPr marL="409575" lvl="1" indent="0" eaLnBrk="1" hangingPunct="1">
              <a:buFont typeface="Georgia" panose="02040502050405020303" pitchFamily="18" charset="0"/>
              <a:buNone/>
            </a:pPr>
            <a:r>
              <a:rPr lang="en-US" altLang="zh-CN" sz="2400">
                <a:latin typeface="宋体" panose="02010600030101010101" pitchFamily="2" charset="-122"/>
              </a:rPr>
              <a:t>	</a:t>
            </a:r>
            <a:r>
              <a:rPr lang="en-US" altLang="zh-CN" sz="2400">
                <a:latin typeface="Times New Roman" panose="02020603050405020304" pitchFamily="18" charset="0"/>
                <a:cs typeface="Times New Roman" panose="02020603050405020304" pitchFamily="18" charset="0"/>
              </a:rPr>
              <a:t>template</a:t>
            </a:r>
            <a:r>
              <a:rPr lang="en-US" altLang="zh-CN" sz="2400">
                <a:latin typeface="宋体" panose="02010600030101010101" pitchFamily="2" charset="-122"/>
              </a:rPr>
              <a:t> &lt;</a:t>
            </a:r>
            <a:r>
              <a:rPr lang="zh-CN" altLang="en-US" sz="2400">
                <a:latin typeface="宋体" panose="02010600030101010101" pitchFamily="2" charset="-122"/>
              </a:rPr>
              <a:t>模板参数表</a:t>
            </a:r>
            <a:r>
              <a:rPr lang="en-US" altLang="zh-CN" sz="2400">
                <a:latin typeface="宋体" panose="02010600030101010101" pitchFamily="2" charset="-122"/>
              </a:rPr>
              <a:t>&gt;</a:t>
            </a:r>
          </a:p>
          <a:p>
            <a:pPr marL="409575" lvl="1" indent="0" eaLnBrk="1" hangingPunct="1">
              <a:buFont typeface="Georgia" panose="02040502050405020303" pitchFamily="18" charset="0"/>
              <a:buNone/>
            </a:pPr>
            <a:r>
              <a:rPr lang="en-US" altLang="zh-CN" sz="2400">
                <a:latin typeface="宋体" panose="02010600030101010101" pitchFamily="2" charset="-122"/>
              </a:rPr>
              <a:t>	</a:t>
            </a:r>
            <a:r>
              <a:rPr lang="en-US" altLang="zh-CN" sz="2400">
                <a:latin typeface="Times New Roman" panose="02020603050405020304" pitchFamily="18" charset="0"/>
                <a:cs typeface="Times New Roman" panose="02020603050405020304" pitchFamily="18" charset="0"/>
              </a:rPr>
              <a:t>class</a:t>
            </a:r>
            <a:r>
              <a:rPr lang="en-US" altLang="zh-CN" sz="2400">
                <a:latin typeface="宋体" panose="02010600030101010101" pitchFamily="2" charset="-122"/>
              </a:rPr>
              <a:t> </a:t>
            </a:r>
            <a:r>
              <a:rPr lang="zh-CN" altLang="en-US" sz="2400">
                <a:latin typeface="宋体" panose="02010600030101010101" pitchFamily="2" charset="-122"/>
              </a:rPr>
              <a:t>类名</a:t>
            </a:r>
          </a:p>
          <a:p>
            <a:pPr marL="409575" lvl="1" indent="0" eaLnBrk="1" hangingPunct="1">
              <a:buFont typeface="Georgia" panose="02040502050405020303" pitchFamily="18" charset="0"/>
              <a:buNone/>
            </a:pPr>
            <a:r>
              <a:rPr lang="en-US" altLang="zh-CN" sz="2400">
                <a:latin typeface="宋体" panose="02010600030101010101" pitchFamily="2" charset="-122"/>
              </a:rPr>
              <a:t>	{</a:t>
            </a:r>
            <a:r>
              <a:rPr lang="zh-CN" altLang="en-US" sz="2400">
                <a:latin typeface="宋体" panose="02010600030101010101" pitchFamily="2" charset="-122"/>
              </a:rPr>
              <a:t>类成员声明</a:t>
            </a:r>
            <a:r>
              <a:rPr lang="en-US" altLang="zh-CN" sz="2400">
                <a:latin typeface="宋体" panose="02010600030101010101" pitchFamily="2" charset="-122"/>
              </a:rPr>
              <a:t>}</a:t>
            </a:r>
          </a:p>
          <a:p>
            <a:pPr marL="409575" lvl="1" indent="0" eaLnBrk="1" hangingPunct="1">
              <a:buFont typeface="Georgia" panose="02040502050405020303" pitchFamily="18" charset="0"/>
              <a:buNone/>
            </a:pPr>
            <a:endParaRPr lang="en-US" altLang="zh-CN" sz="2400">
              <a:latin typeface="宋体" panose="02010600030101010101" pitchFamily="2" charset="-122"/>
            </a:endParaRPr>
          </a:p>
          <a:p>
            <a:pPr eaLnBrk="1" hangingPunct="1">
              <a:spcAft>
                <a:spcPts val="1200"/>
              </a:spcAft>
            </a:pPr>
            <a:r>
              <a:rPr lang="zh-CN" altLang="en-US">
                <a:latin typeface="宋体" panose="02010600030101010101" pitchFamily="2" charset="-122"/>
              </a:rPr>
              <a:t>如果需要</a:t>
            </a:r>
            <a:r>
              <a:rPr lang="zh-CN" altLang="en-US">
                <a:solidFill>
                  <a:srgbClr val="C00000"/>
                </a:solidFill>
                <a:latin typeface="宋体" panose="02010600030101010101" pitchFamily="2" charset="-122"/>
              </a:rPr>
              <a:t>在类模板以外定义其成员函数</a:t>
            </a:r>
            <a:r>
              <a:rPr lang="zh-CN" altLang="en-US">
                <a:latin typeface="宋体" panose="02010600030101010101" pitchFamily="2" charset="-122"/>
              </a:rPr>
              <a:t>，则要采用以下的形式：</a:t>
            </a:r>
          </a:p>
          <a:p>
            <a:pPr marL="409575" lvl="1" indent="0" eaLnBrk="1" hangingPunct="1">
              <a:buFont typeface="Georgia" panose="02040502050405020303" pitchFamily="18" charset="0"/>
              <a:buNone/>
            </a:pPr>
            <a:r>
              <a:rPr lang="en-US" altLang="zh-CN" sz="2400">
                <a:latin typeface="Times New Roman" panose="02020603050405020304" pitchFamily="18" charset="0"/>
                <a:cs typeface="Times New Roman" panose="02020603050405020304" pitchFamily="18" charset="0"/>
              </a:rPr>
              <a:t>template</a:t>
            </a:r>
            <a:r>
              <a:rPr lang="en-US" altLang="zh-CN" sz="2400">
                <a:latin typeface="宋体" panose="02010600030101010101" pitchFamily="2" charset="-122"/>
              </a:rPr>
              <a:t> &lt;</a:t>
            </a:r>
            <a:r>
              <a:rPr lang="zh-CN" altLang="en-US" sz="2400">
                <a:latin typeface="宋体" panose="02010600030101010101" pitchFamily="2" charset="-122"/>
              </a:rPr>
              <a:t>模板参数表</a:t>
            </a:r>
            <a:r>
              <a:rPr lang="en-US" altLang="zh-CN" sz="2400">
                <a:latin typeface="宋体" panose="02010600030101010101" pitchFamily="2" charset="-122"/>
              </a:rPr>
              <a:t>&gt;</a:t>
            </a:r>
          </a:p>
          <a:p>
            <a:pPr marL="409575" lvl="1" indent="0" eaLnBrk="1" hangingPunct="1">
              <a:buFont typeface="Georgia" panose="02040502050405020303" pitchFamily="18" charset="0"/>
              <a:buNone/>
            </a:pPr>
            <a:r>
              <a:rPr lang="zh-CN" altLang="en-US" sz="2400">
                <a:latin typeface="宋体" panose="02010600030101010101" pitchFamily="2" charset="-122"/>
              </a:rPr>
              <a:t>类型名 类名</a:t>
            </a:r>
            <a:r>
              <a:rPr lang="en-US" altLang="zh-CN" sz="2400">
                <a:solidFill>
                  <a:srgbClr val="C00000"/>
                </a:solidFill>
                <a:latin typeface="宋体" panose="02010600030101010101" pitchFamily="2" charset="-122"/>
              </a:rPr>
              <a:t>&lt;</a:t>
            </a:r>
            <a:r>
              <a:rPr lang="zh-CN" altLang="en-US" sz="2400">
                <a:solidFill>
                  <a:srgbClr val="C00000"/>
                </a:solidFill>
                <a:latin typeface="宋体" panose="02010600030101010101" pitchFamily="2" charset="-122"/>
              </a:rPr>
              <a:t>模板参数标识符列表</a:t>
            </a:r>
            <a:r>
              <a:rPr lang="en-US" altLang="zh-CN" sz="2400">
                <a:solidFill>
                  <a:srgbClr val="C00000"/>
                </a:solidFill>
                <a:latin typeface="宋体" panose="02010600030101010101" pitchFamily="2" charset="-122"/>
              </a:rPr>
              <a:t>&gt;::</a:t>
            </a:r>
            <a:r>
              <a:rPr lang="zh-CN" altLang="en-US" sz="2400">
                <a:latin typeface="宋体" panose="02010600030101010101" pitchFamily="2" charset="-122"/>
              </a:rPr>
              <a:t>函数名（参数表）</a:t>
            </a:r>
          </a:p>
        </p:txBody>
      </p:sp>
      <p:sp>
        <p:nvSpPr>
          <p:cNvPr id="26628" name="灯片编号占位符 3">
            <a:extLst>
              <a:ext uri="{FF2B5EF4-FFF2-40B4-BE49-F238E27FC236}">
                <a16:creationId xmlns:a16="http://schemas.microsoft.com/office/drawing/2014/main" id="{DC1BA521-5ECA-9829-E232-2744E933AB7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1B8CE4F8-62BC-4D03-849D-BBA1C8D11B9E}" type="slidenum">
              <a:rPr kumimoji="0" lang="en-US" altLang="zh-CN" sz="1800" smtClean="0">
                <a:solidFill>
                  <a:srgbClr val="FFFFFF"/>
                </a:solidFill>
                <a:ea typeface="隶书" panose="02010509060101010101" pitchFamily="49" charset="-122"/>
              </a:rPr>
              <a:pPr/>
              <a:t>10</a:t>
            </a:fld>
            <a:endParaRPr kumimoji="0" lang="en-US" altLang="zh-CN" sz="1800">
              <a:solidFill>
                <a:srgbClr val="FFFFFF"/>
              </a:solidFill>
              <a:ea typeface="隶书" panose="02010509060101010101" pitchFamily="49" charset="-122"/>
            </a:endParaRPr>
          </a:p>
        </p:txBody>
      </p:sp>
      <p:sp>
        <p:nvSpPr>
          <p:cNvPr id="26629" name="标题 4">
            <a:extLst>
              <a:ext uri="{FF2B5EF4-FFF2-40B4-BE49-F238E27FC236}">
                <a16:creationId xmlns:a16="http://schemas.microsoft.com/office/drawing/2014/main" id="{FDC97924-C2F3-878D-EE6E-E90273B3B125}"/>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9.1 </a:t>
            </a:r>
            <a:r>
              <a:rPr kumimoji="0" lang="zh-CN" altLang="en-US" sz="2600">
                <a:solidFill>
                  <a:schemeClr val="bg1"/>
                </a:solidFill>
                <a:latin typeface="Trebuchet MS" panose="020B0603020202020204" pitchFamily="34" charset="0"/>
                <a:ea typeface="方正姚体" panose="02010601030101010101" pitchFamily="2" charset="-122"/>
              </a:rPr>
              <a:t>函数模板与类模板 </a:t>
            </a:r>
            <a:r>
              <a:rPr kumimoji="0" lang="en-US" altLang="zh-CN" sz="2600">
                <a:solidFill>
                  <a:schemeClr val="bg1"/>
                </a:solidFill>
                <a:latin typeface="Trebuchet MS" panose="020B0603020202020204" pitchFamily="34" charset="0"/>
                <a:ea typeface="方正姚体" panose="02010601030101010101" pitchFamily="2" charset="-122"/>
              </a:rPr>
              <a:t>—— 9.1.2 </a:t>
            </a:r>
            <a:r>
              <a:rPr kumimoji="0" lang="zh-CN" altLang="en-US" sz="2600">
                <a:solidFill>
                  <a:schemeClr val="bg1"/>
                </a:solidFill>
                <a:latin typeface="Trebuchet MS" panose="020B0603020202020204" pitchFamily="34" charset="0"/>
                <a:ea typeface="方正姚体" panose="02010601030101010101" pitchFamily="2" charset="-122"/>
              </a:rPr>
              <a:t>类模板</a:t>
            </a:r>
          </a:p>
        </p:txBody>
      </p:sp>
      <p:sp>
        <p:nvSpPr>
          <p:cNvPr id="26630" name="Rectangle 2053">
            <a:extLst>
              <a:ext uri="{FF2B5EF4-FFF2-40B4-BE49-F238E27FC236}">
                <a16:creationId xmlns:a16="http://schemas.microsoft.com/office/drawing/2014/main" id="{6270E8E2-A320-CC0B-017D-D311E57343BC}"/>
              </a:ext>
            </a:extLst>
          </p:cNvPr>
          <p:cNvSpPr>
            <a:spLocks noChangeArrowheads="1"/>
          </p:cNvSpPr>
          <p:nvPr/>
        </p:nvSpPr>
        <p:spPr bwMode="auto">
          <a:xfrm>
            <a:off x="827088" y="2349500"/>
            <a:ext cx="4465637" cy="1439863"/>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ea typeface="隶书" panose="02010509060101010101" pitchFamily="49" charset="-122"/>
            </a:endParaRPr>
          </a:p>
        </p:txBody>
      </p:sp>
    </p:spTree>
  </p:cSld>
  <p:clrMapOvr>
    <a:masterClrMapping/>
  </p:clrMapOvr>
  <p:transition spd="slow"/>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4" name="标题 1">
            <a:extLst>
              <a:ext uri="{FF2B5EF4-FFF2-40B4-BE49-F238E27FC236}">
                <a16:creationId xmlns:a16="http://schemas.microsoft.com/office/drawing/2014/main" id="{8B10FB04-94D4-6926-3A92-5F2DD6D6AE28}"/>
              </a:ext>
            </a:extLst>
          </p:cNvPr>
          <p:cNvSpPr>
            <a:spLocks noGrp="1"/>
          </p:cNvSpPr>
          <p:nvPr>
            <p:ph type="title"/>
          </p:nvPr>
        </p:nvSpPr>
        <p:spPr/>
        <p:txBody>
          <a:bodyPr/>
          <a:lstStyle/>
          <a:p>
            <a:r>
              <a:rPr lang="zh-CN" altLang="en-US"/>
              <a:t>例：整数次乘方的展开</a:t>
            </a:r>
            <a:endParaRPr kumimoji="1" lang="zh-CN" altLang="en-US"/>
          </a:p>
        </p:txBody>
      </p:sp>
      <p:sp>
        <p:nvSpPr>
          <p:cNvPr id="156675" name="内容占位符 2">
            <a:extLst>
              <a:ext uri="{FF2B5EF4-FFF2-40B4-BE49-F238E27FC236}">
                <a16:creationId xmlns:a16="http://schemas.microsoft.com/office/drawing/2014/main" id="{C56410F3-0E03-ACE3-1410-029A3F17E2EF}"/>
              </a:ext>
            </a:extLst>
          </p:cNvPr>
          <p:cNvSpPr>
            <a:spLocks noGrp="1"/>
          </p:cNvSpPr>
          <p:nvPr>
            <p:ph sz="half" idx="1"/>
          </p:nvPr>
        </p:nvSpPr>
        <p:spPr>
          <a:xfrm>
            <a:off x="0" y="1785938"/>
            <a:ext cx="4787900" cy="4989512"/>
          </a:xfrm>
          <a:noFill/>
        </p:spPr>
        <p:txBody>
          <a:bodyPr/>
          <a:lstStyle/>
          <a:p>
            <a:pPr marL="358775" indent="-250825">
              <a:spcBef>
                <a:spcPct val="0"/>
              </a:spcBef>
              <a:buFont typeface="Wingdings" panose="05000000000000000000" pitchFamily="2" charset="2"/>
              <a:buNone/>
            </a:pPr>
            <a:r>
              <a:rPr lang="en-US" altLang="zh-CN" sz="1800" dirty="0">
                <a:solidFill>
                  <a:srgbClr val="FF0000"/>
                </a:solidFill>
                <a:latin typeface="Consolas" panose="020B0609020204030204" pitchFamily="49" charset="0"/>
              </a:rPr>
              <a:t>template &lt;unsigned N&gt;</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struct </a:t>
            </a:r>
            <a:r>
              <a:rPr lang="en-US" altLang="zh-CN" sz="1800" dirty="0">
                <a:solidFill>
                  <a:srgbClr val="FF0000"/>
                </a:solidFill>
                <a:latin typeface="Consolas" panose="020B0609020204030204" pitchFamily="49" charset="0"/>
              </a:rPr>
              <a:t>Power</a:t>
            </a:r>
            <a:r>
              <a:rPr lang="en-US" altLang="zh-CN" sz="1800" dirty="0">
                <a:latin typeface="Consolas" panose="020B0609020204030204" pitchFamily="49" charset="0"/>
              </a:rPr>
              <a:t> { //</a:t>
            </a:r>
            <a:r>
              <a:rPr lang="zh-CN" altLang="en-US" sz="1800" dirty="0">
                <a:latin typeface="Consolas" panose="020B0609020204030204" pitchFamily="49" charset="0"/>
              </a:rPr>
              <a:t>类模板</a:t>
            </a:r>
            <a:endParaRPr lang="en-US" altLang="zh-CN" sz="1800" dirty="0">
              <a:latin typeface="Consolas" panose="020B0609020204030204" pitchFamily="49" charset="0"/>
            </a:endParaRPr>
          </a:p>
          <a:p>
            <a:pPr marL="358775" indent="-250825">
              <a:spcBef>
                <a:spcPct val="0"/>
              </a:spcBef>
              <a:buFont typeface="Wingdings" panose="05000000000000000000" pitchFamily="2" charset="2"/>
              <a:buNone/>
            </a:pPr>
            <a:r>
              <a:rPr lang="en-US" altLang="zh-CN" sz="1800" dirty="0">
                <a:latin typeface="Consolas" panose="020B0609020204030204" pitchFamily="49" charset="0"/>
              </a:rPr>
              <a:t>  </a:t>
            </a:r>
            <a:r>
              <a:rPr lang="en-US" altLang="zh-CN" sz="1800" dirty="0">
                <a:solidFill>
                  <a:srgbClr val="FF0000"/>
                </a:solidFill>
                <a:latin typeface="Consolas" panose="020B0609020204030204" pitchFamily="49" charset="0"/>
              </a:rPr>
              <a:t>template &lt;class T&gt;</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static </a:t>
            </a:r>
            <a:r>
              <a:rPr lang="en-US" altLang="zh-CN" sz="1800" dirty="0">
                <a:solidFill>
                  <a:srgbClr val="FF0000"/>
                </a:solidFill>
                <a:latin typeface="Consolas" panose="020B0609020204030204" pitchFamily="49" charset="0"/>
              </a:rPr>
              <a:t>T</a:t>
            </a:r>
            <a:r>
              <a:rPr lang="en-US" altLang="zh-CN" sz="1800" dirty="0">
                <a:latin typeface="Consolas" panose="020B0609020204030204" pitchFamily="49" charset="0"/>
              </a:rPr>
              <a:t> </a:t>
            </a:r>
            <a:r>
              <a:rPr lang="en-US" altLang="zh-CN" sz="1800" dirty="0">
                <a:solidFill>
                  <a:srgbClr val="FF0000"/>
                </a:solidFill>
                <a:latin typeface="Consolas" panose="020B0609020204030204" pitchFamily="49" charset="0"/>
              </a:rPr>
              <a:t>value</a:t>
            </a:r>
            <a:r>
              <a:rPr lang="en-US" altLang="zh-CN" sz="1800" dirty="0">
                <a:latin typeface="Consolas" panose="020B0609020204030204" pitchFamily="49" charset="0"/>
              </a:rPr>
              <a:t>(</a:t>
            </a:r>
            <a:r>
              <a:rPr lang="en-US" altLang="zh-CN" sz="1800" dirty="0">
                <a:solidFill>
                  <a:srgbClr val="FF0000"/>
                </a:solidFill>
                <a:latin typeface="Consolas" panose="020B0609020204030204" pitchFamily="49" charset="0"/>
              </a:rPr>
              <a:t>T</a:t>
            </a:r>
            <a:r>
              <a:rPr lang="en-US" altLang="zh-CN" sz="1800" dirty="0">
                <a:latin typeface="Consolas" panose="020B0609020204030204" pitchFamily="49" charset="0"/>
              </a:rPr>
              <a:t> x) {//</a:t>
            </a:r>
            <a:r>
              <a:rPr lang="zh-CN" altLang="en-US" sz="1800" dirty="0">
                <a:latin typeface="Consolas" panose="020B0609020204030204" pitchFamily="49" charset="0"/>
              </a:rPr>
              <a:t>函数模板</a:t>
            </a:r>
            <a:endParaRPr lang="en-US" altLang="zh-CN" sz="1800" dirty="0">
              <a:latin typeface="Consolas" panose="020B0609020204030204" pitchFamily="49" charset="0"/>
            </a:endParaRPr>
          </a:p>
          <a:p>
            <a:pPr marL="358775" indent="-250825">
              <a:spcBef>
                <a:spcPct val="0"/>
              </a:spcBef>
              <a:buFont typeface="Wingdings" panose="05000000000000000000" pitchFamily="2" charset="2"/>
              <a:buNone/>
            </a:pPr>
            <a:r>
              <a:rPr lang="en-US" altLang="zh-CN" sz="1800" dirty="0">
                <a:latin typeface="Consolas" panose="020B0609020204030204" pitchFamily="49" charset="0"/>
              </a:rPr>
              <a:t>    return x* </a:t>
            </a:r>
            <a:r>
              <a:rPr lang="en-US" altLang="zh-CN" sz="1800" u="sng" dirty="0">
                <a:solidFill>
                  <a:srgbClr val="C00000"/>
                </a:solidFill>
                <a:latin typeface="Consolas" panose="020B0609020204030204" pitchFamily="49" charset="0"/>
              </a:rPr>
              <a:t>Power&lt;N-1&gt;</a:t>
            </a:r>
            <a:r>
              <a:rPr lang="en-US" altLang="zh-CN" sz="1800" u="sng" dirty="0">
                <a:latin typeface="Consolas" panose="020B0609020204030204" pitchFamily="49" charset="0"/>
              </a:rPr>
              <a:t>::</a:t>
            </a:r>
            <a:r>
              <a:rPr lang="en-US" altLang="zh-CN" sz="1800" u="sng" dirty="0">
                <a:solidFill>
                  <a:srgbClr val="C00000"/>
                </a:solidFill>
                <a:latin typeface="Consolas" panose="020B0609020204030204" pitchFamily="49" charset="0"/>
              </a:rPr>
              <a:t>value</a:t>
            </a:r>
            <a:r>
              <a:rPr lang="en-US" altLang="zh-CN" sz="1800" u="sng" dirty="0">
                <a:latin typeface="Consolas" panose="020B0609020204030204" pitchFamily="49" charset="0"/>
              </a:rPr>
              <a:t>(x)</a:t>
            </a:r>
            <a:r>
              <a:rPr lang="en-US" altLang="zh-CN" sz="1800" dirty="0">
                <a:latin typeface="Consolas" panose="020B0609020204030204" pitchFamily="49" charset="0"/>
              </a:rPr>
              <a:t>;</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a:t>
            </a:r>
          </a:p>
          <a:p>
            <a:pPr marL="358775" indent="-250825">
              <a:spcBef>
                <a:spcPct val="0"/>
              </a:spcBef>
              <a:buFont typeface="Wingdings" panose="05000000000000000000" pitchFamily="2" charset="2"/>
              <a:buNone/>
            </a:pPr>
            <a:endParaRPr lang="en-US" altLang="zh-CN" sz="1800" dirty="0">
              <a:latin typeface="Consolas" panose="020B0609020204030204" pitchFamily="49" charset="0"/>
            </a:endParaRPr>
          </a:p>
          <a:p>
            <a:pPr marL="358775" indent="-250825">
              <a:spcBef>
                <a:spcPct val="0"/>
              </a:spcBef>
              <a:buFont typeface="Wingdings" panose="05000000000000000000" pitchFamily="2" charset="2"/>
              <a:buNone/>
            </a:pPr>
            <a:r>
              <a:rPr lang="en-US" altLang="zh-CN" sz="1800" dirty="0">
                <a:solidFill>
                  <a:srgbClr val="FF0000"/>
                </a:solidFill>
                <a:latin typeface="Consolas" panose="020B0609020204030204" pitchFamily="49" charset="0"/>
              </a:rPr>
              <a:t>template &lt;&gt;</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struct </a:t>
            </a:r>
            <a:r>
              <a:rPr lang="en-US" altLang="zh-CN" sz="1800" dirty="0">
                <a:solidFill>
                  <a:srgbClr val="C00000"/>
                </a:solidFill>
                <a:latin typeface="Consolas" panose="020B0609020204030204" pitchFamily="49" charset="0"/>
              </a:rPr>
              <a:t>Power&lt;1&gt;</a:t>
            </a:r>
            <a:r>
              <a:rPr lang="en-US" altLang="zh-CN" sz="1800" dirty="0">
                <a:latin typeface="Consolas" panose="020B0609020204030204" pitchFamily="49" charset="0"/>
              </a:rPr>
              <a:t> { //</a:t>
            </a:r>
            <a:r>
              <a:rPr lang="zh-CN" altLang="en-US" sz="1800" dirty="0">
                <a:latin typeface="Consolas" panose="020B0609020204030204" pitchFamily="49" charset="0"/>
              </a:rPr>
              <a:t>特化 </a:t>
            </a:r>
            <a:r>
              <a:rPr lang="en-US" altLang="zh-CN" sz="1800" dirty="0">
                <a:latin typeface="Consolas" panose="020B0609020204030204" pitchFamily="49" charset="0"/>
              </a:rPr>
              <a:t>N=1</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a:t>
            </a:r>
            <a:r>
              <a:rPr lang="en-US" altLang="zh-CN" sz="1800" dirty="0">
                <a:solidFill>
                  <a:srgbClr val="FF0000"/>
                </a:solidFill>
                <a:latin typeface="Consolas" panose="020B0609020204030204" pitchFamily="49" charset="0"/>
              </a:rPr>
              <a:t>template &lt;class T</a:t>
            </a:r>
            <a:r>
              <a:rPr lang="en-US" altLang="zh-CN" sz="1800" dirty="0">
                <a:latin typeface="Consolas" panose="020B0609020204030204" pitchFamily="49" charset="0"/>
              </a:rPr>
              <a:t>&gt;</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static </a:t>
            </a:r>
            <a:r>
              <a:rPr lang="en-US" altLang="zh-CN" sz="1800" dirty="0">
                <a:solidFill>
                  <a:srgbClr val="FF0000"/>
                </a:solidFill>
                <a:latin typeface="Consolas" panose="020B0609020204030204" pitchFamily="49" charset="0"/>
              </a:rPr>
              <a:t>T</a:t>
            </a:r>
            <a:r>
              <a:rPr lang="en-US" altLang="zh-CN" sz="1800" dirty="0">
                <a:latin typeface="Consolas" panose="020B0609020204030204" pitchFamily="49" charset="0"/>
              </a:rPr>
              <a:t> </a:t>
            </a:r>
            <a:r>
              <a:rPr lang="en-US" altLang="zh-CN" sz="1800" dirty="0">
                <a:solidFill>
                  <a:srgbClr val="C00000"/>
                </a:solidFill>
                <a:latin typeface="Consolas" panose="020B0609020204030204" pitchFamily="49" charset="0"/>
              </a:rPr>
              <a:t>value</a:t>
            </a:r>
            <a:r>
              <a:rPr lang="en-US" altLang="zh-CN" sz="1800" dirty="0">
                <a:latin typeface="Consolas" panose="020B0609020204030204" pitchFamily="49" charset="0"/>
              </a:rPr>
              <a:t>(</a:t>
            </a:r>
            <a:r>
              <a:rPr lang="en-US" altLang="zh-CN" sz="1800" dirty="0">
                <a:solidFill>
                  <a:srgbClr val="FF0000"/>
                </a:solidFill>
                <a:latin typeface="Consolas" panose="020B0609020204030204" pitchFamily="49" charset="0"/>
              </a:rPr>
              <a:t>T</a:t>
            </a:r>
            <a:r>
              <a:rPr lang="en-US" altLang="zh-CN" sz="1800" dirty="0">
                <a:latin typeface="Consolas" panose="020B0609020204030204" pitchFamily="49" charset="0"/>
              </a:rPr>
              <a:t> x) {</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return x;</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a:t>
            </a:r>
          </a:p>
          <a:p>
            <a:pPr marL="358775" indent="-250825">
              <a:spcBef>
                <a:spcPct val="0"/>
              </a:spcBef>
              <a:buFont typeface="Georgia" panose="02040502050405020303" pitchFamily="18" charset="0"/>
              <a:buNone/>
            </a:pPr>
            <a:endParaRPr lang="en-US" altLang="zh-CN" sz="1800" dirty="0">
              <a:latin typeface="Consolas" panose="020B0609020204030204" pitchFamily="49" charset="0"/>
            </a:endParaRPr>
          </a:p>
          <a:p>
            <a:pPr marL="358775" indent="-250825">
              <a:spcBef>
                <a:spcPct val="0"/>
              </a:spcBef>
              <a:buFont typeface="Georgia" panose="02040502050405020303" pitchFamily="18" charset="0"/>
              <a:buNone/>
            </a:pPr>
            <a:r>
              <a:rPr lang="en-US" altLang="zh-CN" sz="1800" dirty="0">
                <a:latin typeface="Consolas" panose="020B0609020204030204" pitchFamily="49" charset="0"/>
              </a:rPr>
              <a:t>//</a:t>
            </a:r>
            <a:r>
              <a:rPr lang="zh-CN" altLang="en-US" sz="1800" dirty="0">
                <a:latin typeface="Consolas" panose="020B0609020204030204" pitchFamily="49" charset="0"/>
              </a:rPr>
              <a:t>可以用</a:t>
            </a:r>
            <a:r>
              <a:rPr lang="en-US" altLang="zh-CN" sz="1800" dirty="0">
                <a:solidFill>
                  <a:srgbClr val="C00000"/>
                </a:solidFill>
                <a:latin typeface="Consolas" panose="020B0609020204030204" pitchFamily="49" charset="0"/>
              </a:rPr>
              <a:t>Power&lt;4&gt;::value(x)</a:t>
            </a:r>
            <a:r>
              <a:rPr lang="zh-CN" altLang="en-US" sz="1800" dirty="0">
                <a:latin typeface="Consolas" panose="020B0609020204030204" pitchFamily="49" charset="0"/>
              </a:rPr>
              <a:t>来计算</a:t>
            </a:r>
            <a:r>
              <a:rPr lang="en-US" altLang="zh-CN" sz="1800" dirty="0">
                <a:latin typeface="Consolas" panose="020B0609020204030204" pitchFamily="49" charset="0"/>
              </a:rPr>
              <a:t>x</a:t>
            </a:r>
            <a:r>
              <a:rPr lang="zh-CN" altLang="en-US" sz="1800" dirty="0">
                <a:latin typeface="Consolas" panose="020B0609020204030204" pitchFamily="49" charset="0"/>
              </a:rPr>
              <a:t>的</a:t>
            </a:r>
            <a:r>
              <a:rPr lang="en-US" altLang="zh-CN" sz="1800" dirty="0">
                <a:latin typeface="Consolas" panose="020B0609020204030204" pitchFamily="49" charset="0"/>
              </a:rPr>
              <a:t>4</a:t>
            </a:r>
            <a:r>
              <a:rPr lang="zh-CN" altLang="en-US" sz="1800" dirty="0">
                <a:latin typeface="Consolas" panose="020B0609020204030204" pitchFamily="49" charset="0"/>
              </a:rPr>
              <a:t>次方</a:t>
            </a:r>
            <a:endParaRPr lang="en-US" altLang="zh-CN" sz="1800" dirty="0">
              <a:latin typeface="Consolas" panose="020B0609020204030204" pitchFamily="49" charset="0"/>
            </a:endParaRPr>
          </a:p>
          <a:p>
            <a:pPr marL="358775" indent="-250825">
              <a:spcBef>
                <a:spcPct val="0"/>
              </a:spcBef>
              <a:buFont typeface="Wingdings" panose="05000000000000000000" pitchFamily="2" charset="2"/>
              <a:buNone/>
            </a:pPr>
            <a:endParaRPr lang="en-US" altLang="zh-CN" sz="1800" dirty="0">
              <a:latin typeface="Consolas" panose="020B0609020204030204" pitchFamily="49" charset="0"/>
            </a:endParaRPr>
          </a:p>
        </p:txBody>
      </p:sp>
      <p:sp>
        <p:nvSpPr>
          <p:cNvPr id="156676" name="内容占位符 3">
            <a:extLst>
              <a:ext uri="{FF2B5EF4-FFF2-40B4-BE49-F238E27FC236}">
                <a16:creationId xmlns:a16="http://schemas.microsoft.com/office/drawing/2014/main" id="{A3D82B2C-0BF2-1143-62B3-FECD98C41365}"/>
              </a:ext>
            </a:extLst>
          </p:cNvPr>
          <p:cNvSpPr>
            <a:spLocks noGrp="1"/>
          </p:cNvSpPr>
          <p:nvPr>
            <p:ph sz="half" idx="2"/>
          </p:nvPr>
        </p:nvSpPr>
        <p:spPr>
          <a:xfrm>
            <a:off x="4643438" y="1785938"/>
            <a:ext cx="4500562" cy="4989512"/>
          </a:xfrm>
          <a:noFill/>
        </p:spPr>
        <p:txBody>
          <a:bodyPr/>
          <a:lstStyle/>
          <a:p>
            <a:pPr marL="358775" indent="-250825">
              <a:spcBef>
                <a:spcPct val="0"/>
              </a:spcBef>
              <a:buFont typeface="Wingdings" panose="05000000000000000000" pitchFamily="2" charset="2"/>
              <a:buNone/>
            </a:pPr>
            <a:r>
              <a:rPr lang="en-US" altLang="zh-CN" sz="1800" dirty="0">
                <a:solidFill>
                  <a:srgbClr val="FF0000"/>
                </a:solidFill>
                <a:latin typeface="Consolas" panose="020B0609020204030204" pitchFamily="49" charset="0"/>
              </a:rPr>
              <a:t>template &lt;unsigned N, class T&gt;</a:t>
            </a:r>
          </a:p>
          <a:p>
            <a:pPr marL="358775" indent="-250825">
              <a:spcBef>
                <a:spcPct val="0"/>
              </a:spcBef>
              <a:buFont typeface="Wingdings" panose="05000000000000000000" pitchFamily="2" charset="2"/>
              <a:buNone/>
            </a:pPr>
            <a:r>
              <a:rPr lang="en-US" altLang="zh-CN" sz="1800" b="1" dirty="0">
                <a:latin typeface="Consolas" panose="020B0609020204030204" pitchFamily="49" charset="0"/>
              </a:rPr>
              <a:t>inline</a:t>
            </a:r>
            <a:r>
              <a:rPr lang="en-US" altLang="zh-CN" sz="1800" dirty="0">
                <a:latin typeface="Consolas" panose="020B0609020204030204" pitchFamily="49" charset="0"/>
              </a:rPr>
              <a:t> </a:t>
            </a:r>
            <a:r>
              <a:rPr lang="en-US" altLang="zh-CN" sz="1800" dirty="0">
                <a:solidFill>
                  <a:srgbClr val="FF0000"/>
                </a:solidFill>
                <a:latin typeface="Consolas" panose="020B0609020204030204" pitchFamily="49" charset="0"/>
              </a:rPr>
              <a:t>T power(T v)</a:t>
            </a:r>
            <a:r>
              <a:rPr lang="en-US" altLang="zh-CN" sz="1800" dirty="0">
                <a:latin typeface="Consolas" panose="020B0609020204030204" pitchFamily="49" charset="0"/>
              </a:rPr>
              <a:t>{//</a:t>
            </a:r>
            <a:r>
              <a:rPr lang="zh-CN" altLang="en-US" sz="1800" b="1" dirty="0">
                <a:latin typeface="Consolas" panose="020B0609020204030204" pitchFamily="49" charset="0"/>
              </a:rPr>
              <a:t>辅助函数模板</a:t>
            </a:r>
            <a:endParaRPr lang="en-US" altLang="zh-CN" sz="1800" dirty="0">
              <a:latin typeface="Consolas" panose="020B0609020204030204" pitchFamily="49" charset="0"/>
            </a:endParaRPr>
          </a:p>
          <a:p>
            <a:pPr marL="358775" indent="-250825">
              <a:spcBef>
                <a:spcPct val="0"/>
              </a:spcBef>
              <a:buFont typeface="Wingdings" panose="05000000000000000000" pitchFamily="2" charset="2"/>
              <a:buNone/>
            </a:pPr>
            <a:r>
              <a:rPr lang="en-US" altLang="zh-CN" sz="1800" dirty="0">
                <a:latin typeface="Consolas" panose="020B0609020204030204" pitchFamily="49" charset="0"/>
              </a:rPr>
              <a:t>	return </a:t>
            </a:r>
            <a:r>
              <a:rPr lang="en-US" altLang="zh-CN" sz="1800" dirty="0">
                <a:solidFill>
                  <a:srgbClr val="C00000"/>
                </a:solidFill>
                <a:latin typeface="Consolas" panose="020B0609020204030204" pitchFamily="49" charset="0"/>
              </a:rPr>
              <a:t>Power</a:t>
            </a:r>
            <a:r>
              <a:rPr lang="en-US" altLang="zh-CN" sz="1800" dirty="0">
                <a:solidFill>
                  <a:srgbClr val="FF0000"/>
                </a:solidFill>
                <a:latin typeface="Consolas" panose="020B0609020204030204" pitchFamily="49" charset="0"/>
              </a:rPr>
              <a:t>&lt;N&gt;</a:t>
            </a:r>
            <a:r>
              <a:rPr lang="en-US" altLang="zh-CN" sz="1800" dirty="0">
                <a:latin typeface="Consolas" panose="020B0609020204030204" pitchFamily="49" charset="0"/>
              </a:rPr>
              <a:t>::</a:t>
            </a:r>
            <a:r>
              <a:rPr lang="en-US" altLang="zh-CN" sz="1800" dirty="0">
                <a:solidFill>
                  <a:srgbClr val="C00000"/>
                </a:solidFill>
                <a:latin typeface="Consolas" panose="020B0609020204030204" pitchFamily="49" charset="0"/>
              </a:rPr>
              <a:t>value</a:t>
            </a:r>
            <a:r>
              <a:rPr lang="en-US" altLang="zh-CN" sz="1800" dirty="0">
                <a:latin typeface="Consolas" panose="020B0609020204030204" pitchFamily="49" charset="0"/>
              </a:rPr>
              <a:t>(v);</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a:t>
            </a:r>
          </a:p>
          <a:p>
            <a:pPr marL="358775" indent="-250825">
              <a:spcBef>
                <a:spcPct val="0"/>
              </a:spcBef>
              <a:buFont typeface="Wingdings" panose="05000000000000000000" pitchFamily="2" charset="2"/>
              <a:buNone/>
            </a:pPr>
            <a:endParaRPr lang="en-US" altLang="zh-CN" sz="1800" dirty="0">
              <a:latin typeface="Consolas" panose="020B0609020204030204" pitchFamily="49" charset="0"/>
            </a:endParaRPr>
          </a:p>
          <a:p>
            <a:pPr marL="358775" indent="-250825">
              <a:spcBef>
                <a:spcPct val="0"/>
              </a:spcBef>
              <a:buFont typeface="Wingdings" panose="05000000000000000000" pitchFamily="2" charset="2"/>
              <a:buNone/>
            </a:pPr>
            <a:endParaRPr lang="en-US" altLang="zh-CN" sz="1800" dirty="0">
              <a:latin typeface="Consolas" panose="020B0609020204030204" pitchFamily="49" charset="0"/>
            </a:endParaRPr>
          </a:p>
          <a:p>
            <a:pPr marL="358775" indent="-250825">
              <a:spcBef>
                <a:spcPct val="0"/>
              </a:spcBef>
              <a:buFont typeface="Wingdings" panose="05000000000000000000" pitchFamily="2" charset="2"/>
              <a:buNone/>
            </a:pPr>
            <a:r>
              <a:rPr lang="en-US" altLang="zh-CN" sz="1800" dirty="0">
                <a:latin typeface="Consolas" panose="020B0609020204030204" pitchFamily="49" charset="0"/>
              </a:rPr>
              <a:t>//</a:t>
            </a:r>
            <a:r>
              <a:rPr lang="zh-CN" altLang="en-US" sz="1800" dirty="0">
                <a:latin typeface="Consolas" panose="020B0609020204030204" pitchFamily="49" charset="0"/>
              </a:rPr>
              <a:t>可以用</a:t>
            </a:r>
            <a:r>
              <a:rPr lang="en-US" altLang="zh-CN" sz="1800" dirty="0">
                <a:solidFill>
                  <a:srgbClr val="C00000"/>
                </a:solidFill>
                <a:latin typeface="Consolas" panose="020B0609020204030204" pitchFamily="49" charset="0"/>
              </a:rPr>
              <a:t>power&lt;4&gt;(x)</a:t>
            </a:r>
            <a:r>
              <a:rPr lang="zh-CN" altLang="en-US" sz="1800" dirty="0">
                <a:latin typeface="Consolas" panose="020B0609020204030204" pitchFamily="49" charset="0"/>
              </a:rPr>
              <a:t>来计算</a:t>
            </a:r>
            <a:r>
              <a:rPr lang="en-US" altLang="zh-CN" sz="1800" dirty="0">
                <a:latin typeface="Consolas" panose="020B0609020204030204" pitchFamily="49" charset="0"/>
              </a:rPr>
              <a:t>x</a:t>
            </a:r>
            <a:r>
              <a:rPr lang="zh-CN" altLang="en-US" sz="1800" dirty="0">
                <a:latin typeface="Consolas" panose="020B0609020204030204" pitchFamily="49" charset="0"/>
              </a:rPr>
              <a:t>的</a:t>
            </a:r>
            <a:r>
              <a:rPr lang="en-US" altLang="zh-CN" sz="1800" dirty="0">
                <a:latin typeface="Consolas" panose="020B0609020204030204" pitchFamily="49" charset="0"/>
              </a:rPr>
              <a:t>4</a:t>
            </a:r>
            <a:r>
              <a:rPr lang="zh-CN" altLang="en-US" sz="1800" dirty="0">
                <a:latin typeface="Consolas" panose="020B0609020204030204" pitchFamily="49" charset="0"/>
              </a:rPr>
              <a:t>次方</a:t>
            </a:r>
            <a:endParaRPr lang="en-US" altLang="zh-CN" sz="1800" dirty="0">
              <a:latin typeface="Consolas" panose="020B0609020204030204" pitchFamily="49" charset="0"/>
            </a:endParaRPr>
          </a:p>
          <a:p>
            <a:pPr marL="358775" indent="-250825">
              <a:spcBef>
                <a:spcPct val="0"/>
              </a:spcBef>
              <a:buFont typeface="Wingdings" panose="05000000000000000000" pitchFamily="2" charset="2"/>
              <a:buNone/>
            </a:pPr>
            <a:endParaRPr lang="en-US" altLang="zh-CN" sz="1600" dirty="0">
              <a:latin typeface="Consolas" panose="020B0609020204030204" pitchFamily="49" charset="0"/>
            </a:endParaRPr>
          </a:p>
        </p:txBody>
      </p:sp>
      <p:sp>
        <p:nvSpPr>
          <p:cNvPr id="156677" name="灯片编号占位符 3">
            <a:extLst>
              <a:ext uri="{FF2B5EF4-FFF2-40B4-BE49-F238E27FC236}">
                <a16:creationId xmlns:a16="http://schemas.microsoft.com/office/drawing/2014/main" id="{D3155B5F-111F-0DDE-D7D6-D87C6BAE2C6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30568FD-01EC-4681-A8B4-FA47296F846E}" type="slidenum">
              <a:rPr kumimoji="0" lang="en-US" altLang="zh-CN" sz="1800" smtClean="0">
                <a:solidFill>
                  <a:srgbClr val="FFFFFF"/>
                </a:solidFill>
                <a:ea typeface="隶书" panose="02010509060101010101" pitchFamily="49" charset="-122"/>
              </a:rPr>
              <a:pPr/>
              <a:t>100</a:t>
            </a:fld>
            <a:endParaRPr kumimoji="0" lang="en-US" altLang="zh-CN" sz="1800">
              <a:solidFill>
                <a:srgbClr val="FFFFFF"/>
              </a:solidFill>
              <a:ea typeface="隶书" panose="02010509060101010101" pitchFamily="49" charset="-122"/>
            </a:endParaRPr>
          </a:p>
        </p:txBody>
      </p:sp>
      <p:sp>
        <p:nvSpPr>
          <p:cNvPr id="156678" name="Line 1029">
            <a:extLst>
              <a:ext uri="{FF2B5EF4-FFF2-40B4-BE49-F238E27FC236}">
                <a16:creationId xmlns:a16="http://schemas.microsoft.com/office/drawing/2014/main" id="{A012B46A-C7ED-E53B-69CA-36AFB8ADB595}"/>
              </a:ext>
            </a:extLst>
          </p:cNvPr>
          <p:cNvSpPr>
            <a:spLocks noChangeShapeType="1"/>
          </p:cNvSpPr>
          <p:nvPr/>
        </p:nvSpPr>
        <p:spPr bwMode="auto">
          <a:xfrm>
            <a:off x="4716463" y="1804988"/>
            <a:ext cx="0" cy="464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6679" name="标题 4">
            <a:extLst>
              <a:ext uri="{FF2B5EF4-FFF2-40B4-BE49-F238E27FC236}">
                <a16:creationId xmlns:a16="http://schemas.microsoft.com/office/drawing/2014/main" id="{44FA4CF6-8625-3D81-7166-C99930016485}"/>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9.5 </a:t>
            </a:r>
            <a:r>
              <a:rPr kumimoji="0" lang="zh-CN" altLang="en-US" sz="2600">
                <a:solidFill>
                  <a:schemeClr val="bg1"/>
                </a:solidFill>
                <a:latin typeface="Trebuchet MS" panose="020B0603020202020204" pitchFamily="34" charset="0"/>
                <a:ea typeface="方正姚体" panose="02010601030101010101" pitchFamily="2" charset="-122"/>
              </a:rPr>
              <a:t>深度探索 </a:t>
            </a:r>
            <a:r>
              <a:rPr kumimoji="0" lang="en-US" altLang="zh-CN" sz="2600">
                <a:solidFill>
                  <a:schemeClr val="bg1"/>
                </a:solidFill>
                <a:latin typeface="Trebuchet MS" panose="020B0603020202020204" pitchFamily="34" charset="0"/>
                <a:ea typeface="方正姚体" panose="02010601030101010101" pitchFamily="2" charset="-122"/>
              </a:rPr>
              <a:t>—— 9.5.3 </a:t>
            </a:r>
            <a:r>
              <a:rPr kumimoji="0" lang="zh-CN" altLang="en-US" sz="2600">
                <a:solidFill>
                  <a:schemeClr val="bg1"/>
                </a:solidFill>
                <a:latin typeface="Trebuchet MS" panose="020B0603020202020204" pitchFamily="34" charset="0"/>
                <a:ea typeface="方正姚体" panose="02010601030101010101" pitchFamily="2" charset="-122"/>
              </a:rPr>
              <a:t>模板元编程简介</a:t>
            </a: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标题 1">
            <a:extLst>
              <a:ext uri="{FF2B5EF4-FFF2-40B4-BE49-F238E27FC236}">
                <a16:creationId xmlns:a16="http://schemas.microsoft.com/office/drawing/2014/main" id="{2985EA9C-6C0E-0A80-184B-4490F3B474F2}"/>
              </a:ext>
            </a:extLst>
          </p:cNvPr>
          <p:cNvSpPr>
            <a:spLocks noGrp="1"/>
          </p:cNvSpPr>
          <p:nvPr>
            <p:ph type="title"/>
          </p:nvPr>
        </p:nvSpPr>
        <p:spPr/>
        <p:txBody>
          <a:bodyPr/>
          <a:lstStyle/>
          <a:p>
            <a:pPr eaLnBrk="1" hangingPunct="1"/>
            <a:r>
              <a:rPr lang="en-US" altLang="zh-CN"/>
              <a:t>9.5.4 </a:t>
            </a:r>
            <a:r>
              <a:rPr lang="zh-CN" altLang="en-US"/>
              <a:t>可变参数模板</a:t>
            </a:r>
            <a:r>
              <a:rPr lang="zh-CN" altLang="zh-CN"/>
              <a:t>简介</a:t>
            </a:r>
            <a:endParaRPr lang="zh-CN" altLang="en-US"/>
          </a:p>
        </p:txBody>
      </p:sp>
      <p:sp>
        <p:nvSpPr>
          <p:cNvPr id="158723" name="内容占位符 2">
            <a:extLst>
              <a:ext uri="{FF2B5EF4-FFF2-40B4-BE49-F238E27FC236}">
                <a16:creationId xmlns:a16="http://schemas.microsoft.com/office/drawing/2014/main" id="{477BBFFD-5ED0-FA11-CAA8-FB782982FBF6}"/>
              </a:ext>
            </a:extLst>
          </p:cNvPr>
          <p:cNvSpPr>
            <a:spLocks noGrp="1"/>
          </p:cNvSpPr>
          <p:nvPr>
            <p:ph idx="1"/>
          </p:nvPr>
        </p:nvSpPr>
        <p:spPr>
          <a:xfrm>
            <a:off x="457200" y="1785938"/>
            <a:ext cx="8686800" cy="4787900"/>
          </a:xfrm>
        </p:spPr>
        <p:txBody>
          <a:bodyPr/>
          <a:lstStyle/>
          <a:p>
            <a:pPr eaLnBrk="1" hangingPunct="1">
              <a:spcAft>
                <a:spcPts val="1200"/>
              </a:spcAft>
            </a:pPr>
            <a:r>
              <a:rPr lang="zh-CN" altLang="en-US">
                <a:latin typeface="宋体" panose="02010600030101010101" pitchFamily="2" charset="-122"/>
              </a:rPr>
              <a:t>可变参数模板</a:t>
            </a:r>
            <a:r>
              <a:rPr lang="en-US" altLang="zh-CN">
                <a:latin typeface="宋体" panose="02010600030101010101" pitchFamily="2" charset="-122"/>
              </a:rPr>
              <a:t>(variadic template)</a:t>
            </a:r>
            <a:endParaRPr lang="zh-CN" altLang="en-US">
              <a:solidFill>
                <a:srgbClr val="FF0000"/>
              </a:solidFill>
              <a:latin typeface="宋体" panose="02010600030101010101" pitchFamily="2" charset="-122"/>
            </a:endParaRPr>
          </a:p>
          <a:p>
            <a:pPr lvl="1" eaLnBrk="1" hangingPunct="1">
              <a:spcAft>
                <a:spcPts val="1200"/>
              </a:spcAft>
            </a:pPr>
            <a:r>
              <a:rPr lang="zh-CN" altLang="en-US" sz="2400" b="1" u="sng">
                <a:latin typeface="宋体" panose="02010600030101010101" pitchFamily="2" charset="-122"/>
              </a:rPr>
              <a:t>指接受参数个数可变的模板</a:t>
            </a:r>
            <a:endParaRPr lang="en-US" altLang="zh-CN" sz="2400" b="1" u="sng">
              <a:latin typeface="宋体" panose="02010600030101010101" pitchFamily="2" charset="-122"/>
            </a:endParaRPr>
          </a:p>
          <a:p>
            <a:pPr lvl="1" eaLnBrk="1" hangingPunct="1">
              <a:spcAft>
                <a:spcPts val="1200"/>
              </a:spcAft>
            </a:pPr>
            <a:r>
              <a:rPr lang="zh-CN" altLang="en-US" sz="2400" b="1">
                <a:latin typeface="宋体" panose="02010600030101010101" pitchFamily="2" charset="-122"/>
              </a:rPr>
              <a:t>场景：打印不同个数、类型的对象；比较不定个数的对象</a:t>
            </a:r>
            <a:endParaRPr lang="zh-CN" altLang="en-US" sz="2400">
              <a:latin typeface="宋体" panose="02010600030101010101" pitchFamily="2" charset="-122"/>
            </a:endParaRPr>
          </a:p>
          <a:p>
            <a:pPr eaLnBrk="1" hangingPunct="1">
              <a:spcAft>
                <a:spcPts val="1200"/>
              </a:spcAft>
            </a:pPr>
            <a:r>
              <a:rPr lang="zh-CN" altLang="en-US">
                <a:latin typeface="宋体" panose="02010600030101010101" pitchFamily="2" charset="-122"/>
              </a:rPr>
              <a:t>可变参数的语法：</a:t>
            </a:r>
          </a:p>
          <a:p>
            <a:pPr lvl="1" eaLnBrk="1" hangingPunct="1">
              <a:spcAft>
                <a:spcPts val="1200"/>
              </a:spcAft>
            </a:pPr>
            <a:r>
              <a:rPr lang="en-US" altLang="zh-CN" sz="2400" b="1">
                <a:latin typeface="宋体" panose="02010600030101010101" pitchFamily="2" charset="-122"/>
              </a:rPr>
              <a:t>template&lt;typename T, </a:t>
            </a:r>
            <a:r>
              <a:rPr lang="en-US" altLang="zh-CN" sz="2400" b="1">
                <a:solidFill>
                  <a:srgbClr val="FF0000"/>
                </a:solidFill>
                <a:latin typeface="宋体" panose="02010600030101010101" pitchFamily="2" charset="-122"/>
              </a:rPr>
              <a:t>typename...</a:t>
            </a:r>
            <a:r>
              <a:rPr lang="en-US" altLang="zh-CN" sz="2400" b="1">
                <a:latin typeface="宋体" panose="02010600030101010101" pitchFamily="2" charset="-122"/>
              </a:rPr>
              <a:t> </a:t>
            </a:r>
            <a:r>
              <a:rPr lang="en-US" altLang="zh-CN" sz="2400" b="1">
                <a:solidFill>
                  <a:srgbClr val="FF33CC"/>
                </a:solidFill>
                <a:latin typeface="宋体" panose="02010600030101010101" pitchFamily="2" charset="-122"/>
              </a:rPr>
              <a:t>TypeArgs</a:t>
            </a:r>
            <a:r>
              <a:rPr lang="en-US" altLang="zh-CN" sz="2400" b="1">
                <a:latin typeface="宋体" panose="02010600030101010101" pitchFamily="2" charset="-122"/>
              </a:rPr>
              <a:t>&gt; //TypeArgs</a:t>
            </a:r>
            <a:r>
              <a:rPr lang="zh-CN" altLang="en-US" sz="2400" b="1">
                <a:latin typeface="宋体" panose="02010600030101010101" pitchFamily="2" charset="-122"/>
              </a:rPr>
              <a:t>是</a:t>
            </a:r>
            <a:r>
              <a:rPr lang="zh-CN" altLang="en-US" sz="2400" b="1" u="sng">
                <a:latin typeface="宋体" panose="02010600030101010101" pitchFamily="2" charset="-122"/>
              </a:rPr>
              <a:t>模板参数包</a:t>
            </a:r>
          </a:p>
          <a:p>
            <a:pPr lvl="1" eaLnBrk="1" hangingPunct="1">
              <a:spcAft>
                <a:spcPts val="1200"/>
              </a:spcAft>
            </a:pPr>
            <a:r>
              <a:rPr lang="en-US" altLang="zh-CN" sz="2400" b="1">
                <a:latin typeface="宋体" panose="02010600030101010101" pitchFamily="2" charset="-122"/>
              </a:rPr>
              <a:t>void func(T &amp;t, </a:t>
            </a:r>
            <a:r>
              <a:rPr lang="en-US" altLang="zh-CN" sz="2400" b="1">
                <a:solidFill>
                  <a:srgbClr val="FF33CC"/>
                </a:solidFill>
                <a:latin typeface="宋体" panose="02010600030101010101" pitchFamily="2" charset="-122"/>
              </a:rPr>
              <a:t>TypeArgs</a:t>
            </a:r>
            <a:r>
              <a:rPr lang="en-US" altLang="zh-CN" sz="2400" b="1">
                <a:latin typeface="宋体" panose="02010600030101010101" pitchFamily="2" charset="-122"/>
              </a:rPr>
              <a:t>&amp;... args); //args</a:t>
            </a:r>
            <a:r>
              <a:rPr lang="zh-CN" altLang="en-US" sz="2400" b="1">
                <a:latin typeface="宋体" panose="02010600030101010101" pitchFamily="2" charset="-122"/>
              </a:rPr>
              <a:t>是</a:t>
            </a:r>
            <a:r>
              <a:rPr lang="zh-CN" altLang="en-US" sz="2400" b="1" u="sng">
                <a:latin typeface="宋体" panose="02010600030101010101" pitchFamily="2" charset="-122"/>
              </a:rPr>
              <a:t>函数参数包</a:t>
            </a:r>
            <a:endParaRPr lang="en-US" altLang="zh-CN" sz="2400" b="1" u="sng">
              <a:latin typeface="宋体" panose="02010600030101010101" pitchFamily="2" charset="-122"/>
            </a:endParaRPr>
          </a:p>
          <a:p>
            <a:pPr lvl="1" eaLnBrk="1" hangingPunct="1">
              <a:spcAft>
                <a:spcPts val="1200"/>
              </a:spcAft>
            </a:pPr>
            <a:r>
              <a:rPr lang="zh-CN" altLang="en-US" sz="2400" b="1">
                <a:solidFill>
                  <a:srgbClr val="FF0000"/>
                </a:solidFill>
                <a:latin typeface="Consolas" panose="020B0609020204030204" pitchFamily="49" charset="0"/>
              </a:rPr>
              <a:t>可变参数模板功能实现依赖于递归和参数包展开。</a:t>
            </a:r>
            <a:endParaRPr lang="en-US" altLang="zh-CN" sz="2000" b="1">
              <a:solidFill>
                <a:srgbClr val="FF0000"/>
              </a:solidFill>
              <a:latin typeface="Consolas" panose="020B0609020204030204" pitchFamily="49" charset="0"/>
            </a:endParaRPr>
          </a:p>
        </p:txBody>
      </p:sp>
      <p:sp>
        <p:nvSpPr>
          <p:cNvPr id="158724" name="灯片编号占位符 3">
            <a:extLst>
              <a:ext uri="{FF2B5EF4-FFF2-40B4-BE49-F238E27FC236}">
                <a16:creationId xmlns:a16="http://schemas.microsoft.com/office/drawing/2014/main" id="{8BCC2313-8EE7-EE09-EB3F-3CFFA317B15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3D4C882-1F7C-49A3-B8E6-A60B313F8CD1}" type="slidenum">
              <a:rPr kumimoji="0" lang="en-US" altLang="zh-CN" sz="1800" smtClean="0">
                <a:solidFill>
                  <a:srgbClr val="FFFFFF"/>
                </a:solidFill>
                <a:ea typeface="隶书" panose="02010509060101010101" pitchFamily="49" charset="-122"/>
              </a:rPr>
              <a:pPr/>
              <a:t>101</a:t>
            </a:fld>
            <a:endParaRPr kumimoji="0" lang="en-US" altLang="zh-CN" sz="1800">
              <a:solidFill>
                <a:srgbClr val="FFFFFF"/>
              </a:solidFill>
              <a:ea typeface="隶书" panose="02010509060101010101" pitchFamily="49" charset="-122"/>
            </a:endParaRPr>
          </a:p>
        </p:txBody>
      </p:sp>
      <p:sp>
        <p:nvSpPr>
          <p:cNvPr id="7" name="标题 4">
            <a:extLst>
              <a:ext uri="{FF2B5EF4-FFF2-40B4-BE49-F238E27FC236}">
                <a16:creationId xmlns:a16="http://schemas.microsoft.com/office/drawing/2014/main" id="{99A5D7A8-FB13-9EDA-1CF0-5E0B62450A6E}"/>
              </a:ext>
            </a:extLst>
          </p:cNvPr>
          <p:cNvSpPr txBox="1">
            <a:spLocks/>
          </p:cNvSpPr>
          <p:nvPr/>
        </p:nvSpPr>
        <p:spPr>
          <a:xfrm>
            <a:off x="214313" y="0"/>
            <a:ext cx="83185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9.5 </a:t>
            </a:r>
            <a:r>
              <a:rPr kumimoji="0" lang="zh-CN" altLang="en-US" sz="2800" dirty="0">
                <a:solidFill>
                  <a:schemeClr val="bg1"/>
                </a:solidFill>
                <a:latin typeface="+mj-lt"/>
                <a:ea typeface="+mj-ea"/>
                <a:cs typeface="+mj-cs"/>
              </a:rPr>
              <a:t>深度探索</a:t>
            </a:r>
          </a:p>
        </p:txBody>
      </p:sp>
    </p:spTree>
  </p:cSld>
  <p:clrMapOvr>
    <a:masterClrMapping/>
  </p:clrMapOvr>
  <p:transition spd="slow"/>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6" name="灯片编号占位符 3">
            <a:extLst>
              <a:ext uri="{FF2B5EF4-FFF2-40B4-BE49-F238E27FC236}">
                <a16:creationId xmlns:a16="http://schemas.microsoft.com/office/drawing/2014/main" id="{1A23DB71-C6E7-C8D2-FE8D-DBC1FC14FFB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C552B521-A679-4606-A7CC-EE03DD615BD9}" type="slidenum">
              <a:rPr kumimoji="0" lang="en-US" altLang="zh-CN" sz="1800" smtClean="0">
                <a:solidFill>
                  <a:srgbClr val="FFFFFF"/>
                </a:solidFill>
                <a:ea typeface="隶书" panose="02010509060101010101" pitchFamily="49" charset="-122"/>
              </a:rPr>
              <a:pPr/>
              <a:t>102</a:t>
            </a:fld>
            <a:endParaRPr kumimoji="0" lang="en-US" altLang="zh-CN" sz="1800">
              <a:solidFill>
                <a:srgbClr val="FFFFFF"/>
              </a:solidFill>
              <a:ea typeface="隶书" panose="02010509060101010101" pitchFamily="49" charset="-122"/>
            </a:endParaRPr>
          </a:p>
        </p:txBody>
      </p:sp>
      <p:sp>
        <p:nvSpPr>
          <p:cNvPr id="159747" name="标题 1">
            <a:extLst>
              <a:ext uri="{FF2B5EF4-FFF2-40B4-BE49-F238E27FC236}">
                <a16:creationId xmlns:a16="http://schemas.microsoft.com/office/drawing/2014/main" id="{379050FB-4227-30D3-30A2-E983A4ED5A27}"/>
              </a:ext>
            </a:extLst>
          </p:cNvPr>
          <p:cNvSpPr>
            <a:spLocks noGrp="1"/>
          </p:cNvSpPr>
          <p:nvPr>
            <p:ph type="title"/>
          </p:nvPr>
        </p:nvSpPr>
        <p:spPr/>
        <p:txBody>
          <a:bodyPr/>
          <a:lstStyle/>
          <a:p>
            <a:r>
              <a:rPr lang="zh-CN" altLang="en-US"/>
              <a:t>例：可变参数模板功能递归实现、参数包展开</a:t>
            </a:r>
            <a:endParaRPr kumimoji="1" lang="zh-CN" altLang="en-US"/>
          </a:p>
        </p:txBody>
      </p:sp>
      <p:sp>
        <p:nvSpPr>
          <p:cNvPr id="159748" name="内容占位符 2">
            <a:extLst>
              <a:ext uri="{FF2B5EF4-FFF2-40B4-BE49-F238E27FC236}">
                <a16:creationId xmlns:a16="http://schemas.microsoft.com/office/drawing/2014/main" id="{3E51CF14-8C93-69CE-E488-14A746C5A1E9}"/>
              </a:ext>
            </a:extLst>
          </p:cNvPr>
          <p:cNvSpPr>
            <a:spLocks noGrp="1"/>
          </p:cNvSpPr>
          <p:nvPr>
            <p:ph idx="1"/>
          </p:nvPr>
        </p:nvSpPr>
        <p:spPr>
          <a:xfrm>
            <a:off x="457200" y="1758950"/>
            <a:ext cx="8291513" cy="5099050"/>
          </a:xfrm>
          <a:noFill/>
        </p:spPr>
        <p:txBody>
          <a:bodyPr/>
          <a:lstStyle/>
          <a:p>
            <a:pPr marL="358775" indent="-250825">
              <a:spcBef>
                <a:spcPct val="0"/>
              </a:spcBef>
              <a:buFont typeface="Wingdings" panose="05000000000000000000" pitchFamily="2" charset="2"/>
              <a:buNone/>
            </a:pPr>
            <a:r>
              <a:rPr lang="en-US" altLang="zh-CN" sz="2000" dirty="0">
                <a:latin typeface="Consolas" panose="020B0609020204030204" pitchFamily="49" charset="0"/>
              </a:rPr>
              <a:t>#include&lt;iostream&gt;</a:t>
            </a:r>
          </a:p>
          <a:p>
            <a:pPr marL="358775" indent="-250825">
              <a:spcBef>
                <a:spcPct val="0"/>
              </a:spcBef>
              <a:buFont typeface="Wingdings" panose="05000000000000000000" pitchFamily="2" charset="2"/>
              <a:buNone/>
            </a:pPr>
            <a:r>
              <a:rPr lang="en-US" altLang="zh-CN" sz="2000" dirty="0">
                <a:solidFill>
                  <a:srgbClr val="FF0000"/>
                </a:solidFill>
                <a:latin typeface="Consolas" panose="020B0609020204030204" pitchFamily="49" charset="0"/>
              </a:rPr>
              <a:t>template &lt;</a:t>
            </a:r>
            <a:r>
              <a:rPr lang="en-US" altLang="zh-CN" sz="2000" dirty="0" err="1">
                <a:solidFill>
                  <a:srgbClr val="FF0000"/>
                </a:solidFill>
                <a:latin typeface="Consolas" panose="020B0609020204030204" pitchFamily="49" charset="0"/>
              </a:rPr>
              <a:t>typename</a:t>
            </a:r>
            <a:r>
              <a:rPr lang="en-US" altLang="zh-CN" sz="2000" dirty="0">
                <a:solidFill>
                  <a:srgbClr val="FF0000"/>
                </a:solidFill>
                <a:latin typeface="Consolas" panose="020B0609020204030204" pitchFamily="49" charset="0"/>
              </a:rPr>
              <a:t> T&gt;  </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void print(const </a:t>
            </a:r>
            <a:r>
              <a:rPr lang="en-US" altLang="zh-CN" sz="2000" dirty="0">
                <a:solidFill>
                  <a:srgbClr val="FF0000"/>
                </a:solidFill>
                <a:latin typeface="Consolas" panose="020B0609020204030204" pitchFamily="49" charset="0"/>
              </a:rPr>
              <a:t>T &amp;t</a:t>
            </a:r>
            <a:r>
              <a:rPr lang="en-US" altLang="zh-CN" sz="2000" dirty="0">
                <a:latin typeface="Consolas" panose="020B0609020204030204" pitchFamily="49" charset="0"/>
              </a:rPr>
              <a:t>) { //</a:t>
            </a:r>
            <a:r>
              <a:rPr lang="zh-CN" altLang="en-US" sz="2000" dirty="0">
                <a:solidFill>
                  <a:srgbClr val="FF0000"/>
                </a:solidFill>
                <a:latin typeface="Consolas" panose="020B0609020204030204" pitchFamily="49" charset="0"/>
              </a:rPr>
              <a:t>递归终止版本</a:t>
            </a:r>
          </a:p>
          <a:p>
            <a:pPr marL="358775" indent="-250825">
              <a:spcBef>
                <a:spcPct val="0"/>
              </a:spcBef>
              <a:buFont typeface="Wingdings" panose="05000000000000000000" pitchFamily="2" charset="2"/>
              <a:buNone/>
            </a:pPr>
            <a:r>
              <a:rPr lang="zh-CN" altLang="en-US" sz="2000" dirty="0">
                <a:latin typeface="Consolas" panose="020B0609020204030204" pitchFamily="49" charset="0"/>
              </a:rPr>
              <a:t>  </a:t>
            </a:r>
            <a:r>
              <a:rPr lang="en-US" altLang="zh-CN" sz="2000" dirty="0">
                <a:latin typeface="Consolas" panose="020B0609020204030204" pitchFamily="49" charset="0"/>
              </a:rPr>
              <a:t>std::</a:t>
            </a:r>
            <a:r>
              <a:rPr lang="en-US" altLang="zh-CN" sz="2000" dirty="0" err="1">
                <a:latin typeface="Consolas" panose="020B0609020204030204" pitchFamily="49" charset="0"/>
              </a:rPr>
              <a:t>cout</a:t>
            </a:r>
            <a:r>
              <a:rPr lang="en-US" altLang="zh-CN" sz="2000" dirty="0">
                <a:latin typeface="Consolas" panose="020B0609020204030204" pitchFamily="49" charset="0"/>
              </a:rPr>
              <a:t>&lt;&lt;</a:t>
            </a:r>
            <a:r>
              <a:rPr lang="en-US" altLang="zh-CN" sz="2000" dirty="0">
                <a:solidFill>
                  <a:srgbClr val="FF0000"/>
                </a:solidFill>
                <a:latin typeface="Consolas" panose="020B0609020204030204" pitchFamily="49" charset="0"/>
              </a:rPr>
              <a:t>t</a:t>
            </a:r>
            <a:r>
              <a:rPr lang="en-US" altLang="zh-CN" sz="2000" dirty="0">
                <a:latin typeface="Consolas" panose="020B0609020204030204" pitchFamily="49" charset="0"/>
              </a:rPr>
              <a:t>&lt;&lt;std::</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   </a:t>
            </a:r>
          </a:p>
          <a:p>
            <a:pPr marL="358775" indent="-250825">
              <a:spcBef>
                <a:spcPct val="0"/>
              </a:spcBef>
              <a:buFont typeface="Wingdings" panose="05000000000000000000" pitchFamily="2" charset="2"/>
              <a:buNone/>
            </a:pPr>
            <a:r>
              <a:rPr lang="en-US" altLang="zh-CN" sz="2000" dirty="0">
                <a:solidFill>
                  <a:srgbClr val="7030A0"/>
                </a:solidFill>
                <a:latin typeface="Consolas" panose="020B0609020204030204" pitchFamily="49" charset="0"/>
              </a:rPr>
              <a:t>//void print() { } //</a:t>
            </a:r>
            <a:r>
              <a:rPr lang="zh-CN" altLang="en-US" sz="2000" dirty="0">
                <a:solidFill>
                  <a:srgbClr val="7030A0"/>
                </a:solidFill>
                <a:latin typeface="Consolas" panose="020B0609020204030204" pitchFamily="49" charset="0"/>
              </a:rPr>
              <a:t>以上递归终止版本也可写成这样</a:t>
            </a:r>
          </a:p>
          <a:p>
            <a:pPr marL="358775" indent="-250825">
              <a:spcBef>
                <a:spcPct val="0"/>
              </a:spcBef>
              <a:buFont typeface="Wingdings" panose="05000000000000000000" pitchFamily="2" charset="2"/>
              <a:buNone/>
            </a:pPr>
            <a:endParaRPr lang="en-US" altLang="zh-CN" sz="2000" dirty="0">
              <a:solidFill>
                <a:srgbClr val="FF0000"/>
              </a:solidFill>
              <a:latin typeface="Consolas" panose="020B0609020204030204" pitchFamily="49" charset="0"/>
            </a:endParaRPr>
          </a:p>
          <a:p>
            <a:pPr marL="358775" indent="-250825">
              <a:spcBef>
                <a:spcPct val="0"/>
              </a:spcBef>
              <a:buFont typeface="Wingdings" panose="05000000000000000000" pitchFamily="2" charset="2"/>
              <a:buNone/>
            </a:pPr>
            <a:r>
              <a:rPr lang="en-US" altLang="zh-CN" sz="2000" dirty="0">
                <a:solidFill>
                  <a:srgbClr val="FF0000"/>
                </a:solidFill>
                <a:latin typeface="Consolas" panose="020B0609020204030204" pitchFamily="49" charset="0"/>
              </a:rPr>
              <a:t>template &lt;</a:t>
            </a:r>
            <a:r>
              <a:rPr lang="en-US" altLang="zh-CN" sz="2000" dirty="0" err="1">
                <a:solidFill>
                  <a:srgbClr val="FF0000"/>
                </a:solidFill>
                <a:latin typeface="Consolas" panose="020B0609020204030204" pitchFamily="49" charset="0"/>
              </a:rPr>
              <a:t>typename</a:t>
            </a:r>
            <a:r>
              <a:rPr lang="en-US" altLang="zh-CN" sz="2000" dirty="0">
                <a:solidFill>
                  <a:srgbClr val="FF0000"/>
                </a:solidFill>
                <a:latin typeface="Consolas" panose="020B0609020204030204" pitchFamily="49" charset="0"/>
              </a:rPr>
              <a:t> T, </a:t>
            </a:r>
            <a:r>
              <a:rPr lang="en-US" altLang="zh-CN" sz="2000" dirty="0" err="1">
                <a:solidFill>
                  <a:srgbClr val="FF0000"/>
                </a:solidFill>
                <a:latin typeface="Consolas" panose="020B0609020204030204" pitchFamily="49" charset="0"/>
              </a:rPr>
              <a:t>typename</a:t>
            </a:r>
            <a:r>
              <a:rPr lang="en-US" altLang="zh-CN" sz="2000" dirty="0">
                <a:solidFill>
                  <a:srgbClr val="FF0000"/>
                </a:solidFill>
                <a:latin typeface="Consolas" panose="020B0609020204030204" pitchFamily="49" charset="0"/>
              </a:rPr>
              <a:t>... </a:t>
            </a:r>
            <a:r>
              <a:rPr lang="en-US" altLang="zh-CN" sz="2000" dirty="0" err="1">
                <a:solidFill>
                  <a:srgbClr val="FF33CC"/>
                </a:solidFill>
                <a:latin typeface="Consolas" panose="020B0609020204030204" pitchFamily="49" charset="0"/>
              </a:rPr>
              <a:t>TypeArgs</a:t>
            </a:r>
            <a:r>
              <a:rPr lang="en-US" altLang="zh-CN" sz="2000" dirty="0">
                <a:solidFill>
                  <a:srgbClr val="FF0000"/>
                </a:solidFill>
                <a:latin typeface="Consolas" panose="020B0609020204030204" pitchFamily="49" charset="0"/>
              </a:rPr>
              <a:t>&gt;  </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void </a:t>
            </a:r>
            <a:r>
              <a:rPr lang="en-US" altLang="zh-CN" sz="2000" dirty="0">
                <a:solidFill>
                  <a:srgbClr val="3366FF"/>
                </a:solidFill>
                <a:latin typeface="Consolas" panose="020B0609020204030204" pitchFamily="49" charset="0"/>
              </a:rPr>
              <a:t>print</a:t>
            </a:r>
            <a:r>
              <a:rPr lang="en-US" altLang="zh-CN" sz="2000" dirty="0">
                <a:latin typeface="Consolas" panose="020B0609020204030204" pitchFamily="49" charset="0"/>
              </a:rPr>
              <a:t>(const </a:t>
            </a:r>
            <a:r>
              <a:rPr lang="en-US" altLang="zh-CN" sz="2000" dirty="0">
                <a:solidFill>
                  <a:srgbClr val="FF0000"/>
                </a:solidFill>
                <a:latin typeface="Consolas" panose="020B0609020204030204" pitchFamily="49" charset="0"/>
              </a:rPr>
              <a:t>T &amp;t</a:t>
            </a:r>
            <a:r>
              <a:rPr lang="en-US" altLang="zh-CN" sz="2000" dirty="0">
                <a:latin typeface="Consolas" panose="020B0609020204030204" pitchFamily="49" charset="0"/>
              </a:rPr>
              <a:t>, const </a:t>
            </a:r>
            <a:r>
              <a:rPr lang="en-US" altLang="zh-CN" sz="2000" dirty="0" err="1">
                <a:solidFill>
                  <a:srgbClr val="FF33CC"/>
                </a:solidFill>
                <a:latin typeface="Consolas" panose="020B0609020204030204" pitchFamily="49" charset="0"/>
              </a:rPr>
              <a:t>TypeArgs</a:t>
            </a:r>
            <a:r>
              <a:rPr lang="en-US" altLang="zh-CN" sz="2000" dirty="0">
                <a:latin typeface="Consolas" panose="020B0609020204030204" pitchFamily="49" charset="0"/>
              </a:rPr>
              <a:t>&amp;... </a:t>
            </a:r>
            <a:r>
              <a:rPr lang="en-US" altLang="zh-CN" sz="2000" dirty="0" err="1">
                <a:latin typeface="Consolas" panose="020B0609020204030204" pitchFamily="49" charset="0"/>
              </a:rPr>
              <a:t>args</a:t>
            </a:r>
            <a:r>
              <a:rPr lang="en-US" altLang="zh-CN" sz="2000" dirty="0">
                <a:latin typeface="Consolas" panose="020B0609020204030204" pitchFamily="49" charset="0"/>
              </a:rPr>
              <a:t>) { </a:t>
            </a:r>
            <a:endParaRPr lang="zh-CN" altLang="en-US" sz="2000" dirty="0">
              <a:latin typeface="Consolas" panose="020B0609020204030204" pitchFamily="49" charset="0"/>
            </a:endParaRPr>
          </a:p>
          <a:p>
            <a:pPr marL="358775" indent="-250825">
              <a:spcBef>
                <a:spcPct val="0"/>
              </a:spcBef>
              <a:buFont typeface="Wingdings" panose="05000000000000000000" pitchFamily="2" charset="2"/>
              <a:buNone/>
            </a:pPr>
            <a:r>
              <a:rPr lang="zh-CN" altLang="en-US" sz="2000" dirty="0">
                <a:latin typeface="Consolas" panose="020B0609020204030204" pitchFamily="49" charset="0"/>
              </a:rPr>
              <a:t>  </a:t>
            </a:r>
            <a:r>
              <a:rPr lang="en-US" altLang="zh-CN" sz="2000" dirty="0">
                <a:latin typeface="Consolas" panose="020B0609020204030204" pitchFamily="49" charset="0"/>
              </a:rPr>
              <a:t>std::</a:t>
            </a:r>
            <a:r>
              <a:rPr lang="en-US" altLang="zh-CN" sz="2000" dirty="0" err="1">
                <a:latin typeface="Consolas" panose="020B0609020204030204" pitchFamily="49" charset="0"/>
              </a:rPr>
              <a:t>cout</a:t>
            </a:r>
            <a:r>
              <a:rPr lang="en-US" altLang="zh-CN" sz="2000" dirty="0">
                <a:latin typeface="Consolas" panose="020B0609020204030204" pitchFamily="49" charset="0"/>
              </a:rPr>
              <a:t>&lt;&lt;</a:t>
            </a:r>
            <a:r>
              <a:rPr lang="en-US" altLang="zh-CN" sz="2000" dirty="0">
                <a:solidFill>
                  <a:srgbClr val="FF0000"/>
                </a:solidFill>
                <a:latin typeface="Consolas" panose="020B0609020204030204" pitchFamily="49" charset="0"/>
              </a:rPr>
              <a:t>t</a:t>
            </a:r>
            <a:r>
              <a:rPr lang="en-US" altLang="zh-CN" sz="2000" dirty="0">
                <a:latin typeface="Consolas" panose="020B0609020204030204" pitchFamily="49" charset="0"/>
              </a:rPr>
              <a:t>&lt;&lt;std::</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   </a:t>
            </a:r>
            <a:r>
              <a:rPr lang="en-US" altLang="zh-CN" sz="2000" dirty="0">
                <a:solidFill>
                  <a:srgbClr val="3366FF"/>
                </a:solidFill>
                <a:latin typeface="Consolas" panose="020B0609020204030204" pitchFamily="49" charset="0"/>
              </a:rPr>
              <a:t>print</a:t>
            </a:r>
            <a:r>
              <a:rPr lang="en-US" altLang="zh-CN" sz="2000" dirty="0">
                <a:latin typeface="Consolas" panose="020B0609020204030204" pitchFamily="49" charset="0"/>
              </a:rPr>
              <a:t>(</a:t>
            </a:r>
            <a:r>
              <a:rPr lang="en-US" altLang="zh-CN" sz="2000" dirty="0" err="1">
                <a:solidFill>
                  <a:srgbClr val="FF33CC"/>
                </a:solidFill>
                <a:latin typeface="Consolas" panose="020B0609020204030204" pitchFamily="49" charset="0"/>
              </a:rPr>
              <a:t>args</a:t>
            </a:r>
            <a:r>
              <a:rPr lang="en-US" altLang="zh-CN" sz="2000" dirty="0">
                <a:solidFill>
                  <a:srgbClr val="FF33CC"/>
                </a:solidFill>
                <a:latin typeface="Consolas" panose="020B0609020204030204" pitchFamily="49" charset="0"/>
              </a:rPr>
              <a:t>...</a:t>
            </a:r>
            <a:r>
              <a:rPr lang="en-US" altLang="zh-CN" sz="2000" dirty="0">
                <a:latin typeface="Consolas" panose="020B0609020204030204" pitchFamily="49" charset="0"/>
              </a:rPr>
              <a:t>);  //</a:t>
            </a:r>
            <a:r>
              <a:rPr lang="zh-CN" altLang="en-US" sz="2000" dirty="0">
                <a:solidFill>
                  <a:srgbClr val="FF0000"/>
                </a:solidFill>
                <a:latin typeface="Consolas" panose="020B0609020204030204" pitchFamily="49" charset="0"/>
              </a:rPr>
              <a:t>递归调用</a:t>
            </a:r>
            <a:r>
              <a:rPr lang="zh-CN" altLang="en-US" sz="2000" dirty="0">
                <a:latin typeface="Consolas" panose="020B0609020204030204" pitchFamily="49" charset="0"/>
              </a:rPr>
              <a:t>、</a:t>
            </a:r>
            <a:r>
              <a:rPr lang="zh-CN" altLang="en-US" sz="2000" dirty="0">
                <a:solidFill>
                  <a:srgbClr val="FF0000"/>
                </a:solidFill>
                <a:latin typeface="Consolas" panose="020B0609020204030204" pitchFamily="49" charset="0"/>
              </a:rPr>
              <a:t>参数包展开</a:t>
            </a:r>
            <a:endParaRPr lang="en-US" altLang="zh-CN" sz="2000" dirty="0">
              <a:latin typeface="Consolas" panose="020B0609020204030204" pitchFamily="49" charset="0"/>
            </a:endParaRPr>
          </a:p>
          <a:p>
            <a:pPr marL="358775" indent="-250825">
              <a:spcBef>
                <a:spcPct val="0"/>
              </a:spcBef>
              <a:buFont typeface="Wingdings" panose="05000000000000000000" pitchFamily="2" charset="2"/>
              <a:buNone/>
            </a:pPr>
            <a:r>
              <a:rPr lang="en-US" altLang="zh-CN" sz="2000" dirty="0">
                <a:latin typeface="Consolas" panose="020B0609020204030204" pitchFamily="49" charset="0"/>
              </a:rPr>
              <a:t>}</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int main(){</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	print(3, 4.5, "hello world!");</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	return 0;</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 </a:t>
            </a:r>
          </a:p>
        </p:txBody>
      </p:sp>
      <p:sp>
        <p:nvSpPr>
          <p:cNvPr id="159749" name="标题 4">
            <a:extLst>
              <a:ext uri="{FF2B5EF4-FFF2-40B4-BE49-F238E27FC236}">
                <a16:creationId xmlns:a16="http://schemas.microsoft.com/office/drawing/2014/main" id="{DC321F5A-E539-3376-D17B-14E3DE0CC852}"/>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9.5 </a:t>
            </a:r>
            <a:r>
              <a:rPr kumimoji="0" lang="zh-CN" altLang="en-US" sz="2600">
                <a:solidFill>
                  <a:schemeClr val="bg1"/>
                </a:solidFill>
                <a:latin typeface="Trebuchet MS" panose="020B0603020202020204" pitchFamily="34" charset="0"/>
                <a:ea typeface="方正姚体" panose="02010601030101010101" pitchFamily="2" charset="-122"/>
              </a:rPr>
              <a:t>深度探索 </a:t>
            </a:r>
            <a:r>
              <a:rPr kumimoji="0" lang="en-US" altLang="zh-CN" sz="2600">
                <a:solidFill>
                  <a:schemeClr val="bg1"/>
                </a:solidFill>
                <a:latin typeface="Trebuchet MS" panose="020B0603020202020204" pitchFamily="34" charset="0"/>
                <a:ea typeface="方正姚体" panose="02010601030101010101" pitchFamily="2" charset="-122"/>
              </a:rPr>
              <a:t>—— 9.5.4 </a:t>
            </a:r>
            <a:r>
              <a:rPr kumimoji="0" lang="zh-CN" altLang="en-US" sz="2600">
                <a:solidFill>
                  <a:schemeClr val="bg1"/>
                </a:solidFill>
                <a:latin typeface="Trebuchet MS" panose="020B0603020202020204" pitchFamily="34" charset="0"/>
                <a:ea typeface="方正姚体" panose="02010601030101010101" pitchFamily="2" charset="-122"/>
              </a:rPr>
              <a:t>可变参数模板</a:t>
            </a:r>
          </a:p>
        </p:txBody>
      </p:sp>
    </p:spTree>
  </p:cSld>
  <p:clrMapOvr>
    <a:masterClrMapping/>
  </p:clrMapOvr>
  <p:transition spd="slow"/>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标题 1">
            <a:extLst>
              <a:ext uri="{FF2B5EF4-FFF2-40B4-BE49-F238E27FC236}">
                <a16:creationId xmlns:a16="http://schemas.microsoft.com/office/drawing/2014/main" id="{1E064EFC-89A5-1BCF-8EB3-DE598A9F0FA4}"/>
              </a:ext>
            </a:extLst>
          </p:cNvPr>
          <p:cNvSpPr>
            <a:spLocks noGrp="1"/>
          </p:cNvSpPr>
          <p:nvPr>
            <p:ph type="title"/>
          </p:nvPr>
        </p:nvSpPr>
        <p:spPr/>
        <p:txBody>
          <a:bodyPr/>
          <a:lstStyle/>
          <a:p>
            <a:r>
              <a:rPr lang="zh-CN" altLang="en-US"/>
              <a:t>例</a:t>
            </a:r>
            <a:r>
              <a:rPr lang="en-US" altLang="zh-CN"/>
              <a:t>print</a:t>
            </a:r>
            <a:r>
              <a:rPr lang="zh-CN" altLang="en-US"/>
              <a:t>函数调用顺序</a:t>
            </a:r>
          </a:p>
        </p:txBody>
      </p:sp>
      <p:graphicFrame>
        <p:nvGraphicFramePr>
          <p:cNvPr id="5" name="表格 5">
            <a:extLst>
              <a:ext uri="{FF2B5EF4-FFF2-40B4-BE49-F238E27FC236}">
                <a16:creationId xmlns:a16="http://schemas.microsoft.com/office/drawing/2014/main" id="{B6546B2D-8BC3-A1B6-019F-421E616F5DD7}"/>
              </a:ext>
            </a:extLst>
          </p:cNvPr>
          <p:cNvGraphicFramePr>
            <a:graphicFrameLocks noGrp="1"/>
          </p:cNvGraphicFramePr>
          <p:nvPr>
            <p:ph idx="1"/>
          </p:nvPr>
        </p:nvGraphicFramePr>
        <p:xfrm>
          <a:off x="323850" y="1643063"/>
          <a:ext cx="8612187" cy="1482724"/>
        </p:xfrm>
        <a:graphic>
          <a:graphicData uri="http://schemas.openxmlformats.org/drawingml/2006/table">
            <a:tbl>
              <a:tblPr firstRow="1" bandRow="1">
                <a:tableStyleId>{16D9F66E-5EB9-4882-86FB-DCBF35E3C3E4}</a:tableStyleId>
              </a:tblPr>
              <a:tblGrid>
                <a:gridCol w="656063">
                  <a:extLst>
                    <a:ext uri="{9D8B030D-6E8A-4147-A177-3AD203B41FA5}">
                      <a16:colId xmlns:a16="http://schemas.microsoft.com/office/drawing/2014/main" val="20000"/>
                    </a:ext>
                  </a:extLst>
                </a:gridCol>
                <a:gridCol w="3168274">
                  <a:extLst>
                    <a:ext uri="{9D8B030D-6E8A-4147-A177-3AD203B41FA5}">
                      <a16:colId xmlns:a16="http://schemas.microsoft.com/office/drawing/2014/main" val="20001"/>
                    </a:ext>
                  </a:extLst>
                </a:gridCol>
                <a:gridCol w="1770526">
                  <a:extLst>
                    <a:ext uri="{9D8B030D-6E8A-4147-A177-3AD203B41FA5}">
                      <a16:colId xmlns:a16="http://schemas.microsoft.com/office/drawing/2014/main" val="20002"/>
                    </a:ext>
                  </a:extLst>
                </a:gridCol>
                <a:gridCol w="3017324">
                  <a:extLst>
                    <a:ext uri="{9D8B030D-6E8A-4147-A177-3AD203B41FA5}">
                      <a16:colId xmlns:a16="http://schemas.microsoft.com/office/drawing/2014/main" val="20003"/>
                    </a:ext>
                  </a:extLst>
                </a:gridCol>
              </a:tblGrid>
              <a:tr h="370681">
                <a:tc>
                  <a:txBody>
                    <a:bodyPr/>
                    <a:lstStyle/>
                    <a:p>
                      <a:r>
                        <a:rPr lang="zh-CN" altLang="en-US" sz="1800" dirty="0"/>
                        <a:t>次数</a:t>
                      </a:r>
                    </a:p>
                  </a:txBody>
                  <a:tcPr marL="91437" marR="91437" marT="45700" marB="45700"/>
                </a:tc>
                <a:tc>
                  <a:txBody>
                    <a:bodyPr/>
                    <a:lstStyle/>
                    <a:p>
                      <a:r>
                        <a:rPr lang="zh-CN" altLang="en-US" sz="1800" dirty="0"/>
                        <a:t>递归调用</a:t>
                      </a:r>
                    </a:p>
                  </a:txBody>
                  <a:tcPr marL="91437" marR="91437" marT="45700" marB="45700"/>
                </a:tc>
                <a:tc>
                  <a:txBody>
                    <a:bodyPr/>
                    <a:lstStyle/>
                    <a:p>
                      <a:r>
                        <a:rPr lang="en-US" altLang="zh-CN" sz="1800" dirty="0"/>
                        <a:t>const T&amp; </a:t>
                      </a:r>
                      <a:r>
                        <a:rPr lang="zh-CN" altLang="en-US" sz="1800" dirty="0"/>
                        <a:t>实参</a:t>
                      </a:r>
                    </a:p>
                  </a:txBody>
                  <a:tcPr marL="91437" marR="91437" marT="45700" marB="45700"/>
                </a:tc>
                <a:tc>
                  <a:txBody>
                    <a:bodyPr/>
                    <a:lstStyle/>
                    <a:p>
                      <a:r>
                        <a:rPr lang="en-US" altLang="zh-CN" sz="1800" dirty="0"/>
                        <a:t>const TypeArgs&amp;… </a:t>
                      </a:r>
                      <a:r>
                        <a:rPr lang="zh-CN" altLang="en-US" sz="1800" dirty="0"/>
                        <a:t>实参</a:t>
                      </a:r>
                    </a:p>
                  </a:txBody>
                  <a:tcPr marL="91437" marR="91437" marT="45700" marB="45700"/>
                </a:tc>
                <a:extLst>
                  <a:ext uri="{0D108BD9-81ED-4DB2-BD59-A6C34878D82A}">
                    <a16:rowId xmlns:a16="http://schemas.microsoft.com/office/drawing/2014/main" val="10000"/>
                  </a:ext>
                </a:extLst>
              </a:tr>
              <a:tr h="370681">
                <a:tc>
                  <a:txBody>
                    <a:bodyPr/>
                    <a:lstStyle/>
                    <a:p>
                      <a:r>
                        <a:rPr lang="en-US" altLang="zh-CN" sz="1800" dirty="0"/>
                        <a:t>1</a:t>
                      </a:r>
                      <a:endParaRPr lang="zh-CN" altLang="en-US" sz="1800" dirty="0"/>
                    </a:p>
                  </a:txBody>
                  <a:tcPr marL="91437" marR="91437" marT="45700" marB="45700"/>
                </a:tc>
                <a:tc>
                  <a:txBody>
                    <a:bodyPr/>
                    <a:lstStyle/>
                    <a:p>
                      <a:r>
                        <a:rPr lang="en-US" altLang="zh-CN" sz="1800" dirty="0"/>
                        <a:t>print(3, 4.5, "hello world!")</a:t>
                      </a:r>
                      <a:endParaRPr lang="zh-CN" altLang="en-US" sz="1800" dirty="0"/>
                    </a:p>
                  </a:txBody>
                  <a:tcPr marL="91437" marR="91437" marT="45700" marB="45700"/>
                </a:tc>
                <a:tc>
                  <a:txBody>
                    <a:bodyPr/>
                    <a:lstStyle/>
                    <a:p>
                      <a:r>
                        <a:rPr lang="en-US" altLang="zh-CN" sz="1800" dirty="0"/>
                        <a:t>3</a:t>
                      </a:r>
                      <a:endParaRPr lang="zh-CN" altLang="en-US" sz="1800" dirty="0"/>
                    </a:p>
                  </a:txBody>
                  <a:tcPr marL="91437" marR="91437" marT="45700" marB="45700"/>
                </a:tc>
                <a:tc>
                  <a:txBody>
                    <a:bodyPr/>
                    <a:lstStyle/>
                    <a:p>
                      <a:r>
                        <a:rPr lang="en-US" altLang="zh-CN" sz="1800" dirty="0"/>
                        <a:t>4.5, "hello world!"</a:t>
                      </a:r>
                      <a:endParaRPr lang="zh-CN" altLang="en-US" sz="1800" dirty="0"/>
                    </a:p>
                  </a:txBody>
                  <a:tcPr marL="91437" marR="91437" marT="45700" marB="45700"/>
                </a:tc>
                <a:extLst>
                  <a:ext uri="{0D108BD9-81ED-4DB2-BD59-A6C34878D82A}">
                    <a16:rowId xmlns:a16="http://schemas.microsoft.com/office/drawing/2014/main" val="10001"/>
                  </a:ext>
                </a:extLst>
              </a:tr>
              <a:tr h="370681">
                <a:tc>
                  <a:txBody>
                    <a:bodyPr/>
                    <a:lstStyle/>
                    <a:p>
                      <a:r>
                        <a:rPr lang="en-US" altLang="zh-CN" sz="1800" dirty="0"/>
                        <a:t>2</a:t>
                      </a:r>
                      <a:endParaRPr lang="zh-CN" altLang="en-US" sz="1800" dirty="0"/>
                    </a:p>
                  </a:txBody>
                  <a:tcPr marL="91437" marR="91437" marT="45700" marB="457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t>print(4.5, "hello world!")</a:t>
                      </a:r>
                      <a:endParaRPr lang="zh-CN" altLang="en-US" sz="1800" dirty="0"/>
                    </a:p>
                  </a:txBody>
                  <a:tcPr marL="91437" marR="91437" marT="45700" marB="45700"/>
                </a:tc>
                <a:tc>
                  <a:txBody>
                    <a:bodyPr/>
                    <a:lstStyle/>
                    <a:p>
                      <a:r>
                        <a:rPr lang="en-US" altLang="zh-CN" sz="1800" dirty="0"/>
                        <a:t>4.5</a:t>
                      </a:r>
                      <a:endParaRPr lang="zh-CN" altLang="en-US" sz="1800" dirty="0"/>
                    </a:p>
                  </a:txBody>
                  <a:tcPr marL="91437" marR="91437" marT="45700" marB="45700"/>
                </a:tc>
                <a:tc>
                  <a:txBody>
                    <a:bodyPr/>
                    <a:lstStyle/>
                    <a:p>
                      <a:r>
                        <a:rPr lang="en-US" altLang="zh-CN" sz="1800" dirty="0"/>
                        <a:t>"hello world!"</a:t>
                      </a:r>
                      <a:endParaRPr lang="zh-CN" altLang="en-US" sz="1800" dirty="0"/>
                    </a:p>
                  </a:txBody>
                  <a:tcPr marL="91437" marR="91437" marT="45700" marB="45700"/>
                </a:tc>
                <a:extLst>
                  <a:ext uri="{0D108BD9-81ED-4DB2-BD59-A6C34878D82A}">
                    <a16:rowId xmlns:a16="http://schemas.microsoft.com/office/drawing/2014/main" val="10002"/>
                  </a:ext>
                </a:extLst>
              </a:tr>
              <a:tr h="370681">
                <a:tc>
                  <a:txBody>
                    <a:bodyPr/>
                    <a:lstStyle/>
                    <a:p>
                      <a:r>
                        <a:rPr lang="en-US" altLang="zh-CN" sz="1800" dirty="0"/>
                        <a:t>3</a:t>
                      </a:r>
                      <a:endParaRPr lang="zh-CN" altLang="en-US" sz="1800" dirty="0"/>
                    </a:p>
                  </a:txBody>
                  <a:tcPr marL="91437" marR="91437" marT="45700" marB="457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t>print("hello world!")//</a:t>
                      </a:r>
                      <a:r>
                        <a:rPr lang="zh-CN" altLang="en-US" sz="1800" dirty="0"/>
                        <a:t>终止版</a:t>
                      </a:r>
                    </a:p>
                  </a:txBody>
                  <a:tcPr marL="91437" marR="91437" marT="45700" marB="457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t>"hello world!"</a:t>
                      </a:r>
                      <a:endParaRPr lang="zh-CN" altLang="en-US" sz="1800" dirty="0"/>
                    </a:p>
                  </a:txBody>
                  <a:tcPr marL="91437" marR="91437" marT="45700" marB="45700"/>
                </a:tc>
                <a:tc>
                  <a:txBody>
                    <a:bodyPr/>
                    <a:lstStyle/>
                    <a:p>
                      <a:endParaRPr lang="zh-CN" altLang="en-US" sz="1800" dirty="0"/>
                    </a:p>
                  </a:txBody>
                  <a:tcPr marL="91437" marR="91437" marT="45700" marB="45700"/>
                </a:tc>
                <a:extLst>
                  <a:ext uri="{0D108BD9-81ED-4DB2-BD59-A6C34878D82A}">
                    <a16:rowId xmlns:a16="http://schemas.microsoft.com/office/drawing/2014/main" val="10003"/>
                  </a:ext>
                </a:extLst>
              </a:tr>
            </a:tbl>
          </a:graphicData>
        </a:graphic>
      </p:graphicFrame>
      <p:sp>
        <p:nvSpPr>
          <p:cNvPr id="161822" name="灯片编号占位符 3">
            <a:extLst>
              <a:ext uri="{FF2B5EF4-FFF2-40B4-BE49-F238E27FC236}">
                <a16:creationId xmlns:a16="http://schemas.microsoft.com/office/drawing/2014/main" id="{B9FE7D96-7874-9D8C-BA7E-10FA13AAEF4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C54C60E-D68B-44F2-AB20-86144D3723CF}" type="slidenum">
              <a:rPr kumimoji="0" lang="en-US" altLang="zh-CN" sz="1800" smtClean="0">
                <a:solidFill>
                  <a:srgbClr val="FFFFFF"/>
                </a:solidFill>
                <a:ea typeface="隶书" panose="02010509060101010101" pitchFamily="49" charset="-122"/>
              </a:rPr>
              <a:pPr/>
              <a:t>103</a:t>
            </a:fld>
            <a:endParaRPr kumimoji="0" lang="en-US" altLang="zh-CN" sz="1800">
              <a:solidFill>
                <a:srgbClr val="FFFFFF"/>
              </a:solidFill>
              <a:ea typeface="隶书" panose="02010509060101010101" pitchFamily="49" charset="-122"/>
            </a:endParaRPr>
          </a:p>
        </p:txBody>
      </p:sp>
      <p:sp>
        <p:nvSpPr>
          <p:cNvPr id="161823" name="内容占位符 2">
            <a:extLst>
              <a:ext uri="{FF2B5EF4-FFF2-40B4-BE49-F238E27FC236}">
                <a16:creationId xmlns:a16="http://schemas.microsoft.com/office/drawing/2014/main" id="{D64C9A64-D07D-9DB7-3A9C-D0625F963BD3}"/>
              </a:ext>
            </a:extLst>
          </p:cNvPr>
          <p:cNvSpPr txBox="1">
            <a:spLocks/>
          </p:cNvSpPr>
          <p:nvPr/>
        </p:nvSpPr>
        <p:spPr bwMode="auto">
          <a:xfrm>
            <a:off x="-41275" y="3411538"/>
            <a:ext cx="9226550" cy="314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55588">
              <a:defRPr kumimoji="1" sz="2400">
                <a:solidFill>
                  <a:schemeClr val="tx1"/>
                </a:solidFill>
                <a:latin typeface="Times New Roman" panose="02020603050405020304" pitchFamily="18" charset="0"/>
                <a:ea typeface="宋体" panose="02010600030101010101" pitchFamily="2" charset="-122"/>
              </a:defRPr>
            </a:lvl1pPr>
            <a:lvl2pPr marL="409575">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ts val="300"/>
              </a:spcBef>
              <a:spcAft>
                <a:spcPts val="1200"/>
              </a:spcAft>
              <a:buClr>
                <a:srgbClr val="A04DA3"/>
              </a:buClr>
              <a:buFont typeface="Georgia" panose="02040502050405020303" pitchFamily="18" charset="0"/>
              <a:buChar char="•"/>
            </a:pPr>
            <a:r>
              <a:rPr kumimoji="0" lang="en-US" altLang="zh-CN">
                <a:latin typeface="宋体" panose="02010600030101010101" pitchFamily="2" charset="-122"/>
              </a:rPr>
              <a:t>print(3, 4.5, "hello world!")</a:t>
            </a:r>
            <a:r>
              <a:rPr kumimoji="0" lang="zh-CN" altLang="en-US">
                <a:latin typeface="宋体" panose="02010600030101010101" pitchFamily="2" charset="-122"/>
              </a:rPr>
              <a:t>实例化的函数调用：</a:t>
            </a:r>
            <a:endParaRPr kumimoji="0" lang="en-US" altLang="zh-CN">
              <a:latin typeface="宋体" panose="02010600030101010101" pitchFamily="2" charset="-122"/>
            </a:endParaRPr>
          </a:p>
          <a:p>
            <a:pPr lvl="1" eaLnBrk="1" hangingPunct="1">
              <a:spcBef>
                <a:spcPts val="300"/>
              </a:spcBef>
              <a:spcAft>
                <a:spcPts val="1200"/>
              </a:spcAft>
              <a:buClr>
                <a:schemeClr val="accent2"/>
              </a:buClr>
              <a:buFont typeface="Georgia" panose="02040502050405020303" pitchFamily="18" charset="0"/>
              <a:buNone/>
            </a:pPr>
            <a:r>
              <a:rPr kumimoji="0" lang="en-US" altLang="zh-CN">
                <a:solidFill>
                  <a:schemeClr val="accent1"/>
                </a:solidFill>
                <a:latin typeface="宋体" panose="02010600030101010101" pitchFamily="2" charset="-122"/>
              </a:rPr>
              <a:t>void print(const int&amp;, const double&amp;,const std::string&amp;)</a:t>
            </a:r>
          </a:p>
          <a:p>
            <a:pPr lvl="1" eaLnBrk="1" hangingPunct="1">
              <a:spcBef>
                <a:spcPts val="300"/>
              </a:spcBef>
              <a:spcAft>
                <a:spcPts val="1200"/>
              </a:spcAft>
              <a:buClr>
                <a:schemeClr val="accent2"/>
              </a:buClr>
              <a:buFont typeface="Georgia" panose="02040502050405020303" pitchFamily="18" charset="0"/>
              <a:buNone/>
            </a:pPr>
            <a:r>
              <a:rPr kumimoji="0" lang="en-US" altLang="zh-CN">
                <a:solidFill>
                  <a:schemeClr val="accent1"/>
                </a:solidFill>
                <a:latin typeface="宋体" panose="02010600030101010101" pitchFamily="2" charset="-122"/>
              </a:rPr>
              <a:t>void print(const double&amp;, const std::string&amp;)</a:t>
            </a:r>
          </a:p>
          <a:p>
            <a:pPr lvl="1" eaLnBrk="1" hangingPunct="1">
              <a:spcBef>
                <a:spcPts val="300"/>
              </a:spcBef>
              <a:spcAft>
                <a:spcPts val="1200"/>
              </a:spcAft>
              <a:buClr>
                <a:schemeClr val="accent2"/>
              </a:buClr>
              <a:buFont typeface="Georgia" panose="02040502050405020303" pitchFamily="18" charset="0"/>
              <a:buNone/>
            </a:pPr>
            <a:r>
              <a:rPr kumimoji="0" lang="en-US" altLang="zh-CN">
                <a:solidFill>
                  <a:schemeClr val="accent1"/>
                </a:solidFill>
                <a:latin typeface="宋体" panose="02010600030101010101" pitchFamily="2" charset="-122"/>
              </a:rPr>
              <a:t>void print(const std::string&amp;) //</a:t>
            </a:r>
            <a:r>
              <a:rPr kumimoji="0" lang="zh-CN" altLang="en-US">
                <a:solidFill>
                  <a:schemeClr val="accent1"/>
                </a:solidFill>
                <a:latin typeface="宋体" panose="02010600030101010101" pitchFamily="2" charset="-122"/>
              </a:rPr>
              <a:t>终止版</a:t>
            </a:r>
            <a:endParaRPr kumimoji="0" lang="en-US" altLang="zh-CN">
              <a:solidFill>
                <a:schemeClr val="accent1"/>
              </a:solidFill>
              <a:latin typeface="宋体" panose="02010600030101010101" pitchFamily="2" charset="-122"/>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818" name="灯片编号占位符 3">
            <a:extLst>
              <a:ext uri="{FF2B5EF4-FFF2-40B4-BE49-F238E27FC236}">
                <a16:creationId xmlns:a16="http://schemas.microsoft.com/office/drawing/2014/main" id="{9D9C60D0-A309-EBBA-2C25-BB88B757F8C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C415C8ED-5C9C-4444-8DE6-366B8E656E82}" type="slidenum">
              <a:rPr kumimoji="0" lang="en-US" altLang="zh-CN" sz="1800" smtClean="0">
                <a:solidFill>
                  <a:srgbClr val="FFFFFF"/>
                </a:solidFill>
                <a:ea typeface="隶书" panose="02010509060101010101" pitchFamily="49" charset="-122"/>
              </a:rPr>
              <a:pPr/>
              <a:t>104</a:t>
            </a:fld>
            <a:endParaRPr kumimoji="0" lang="en-US" altLang="zh-CN" sz="1800">
              <a:solidFill>
                <a:srgbClr val="FFFFFF"/>
              </a:solidFill>
              <a:ea typeface="隶书" panose="02010509060101010101" pitchFamily="49" charset="-122"/>
            </a:endParaRPr>
          </a:p>
        </p:txBody>
      </p:sp>
      <p:sp>
        <p:nvSpPr>
          <p:cNvPr id="162819" name="标题 1">
            <a:extLst>
              <a:ext uri="{FF2B5EF4-FFF2-40B4-BE49-F238E27FC236}">
                <a16:creationId xmlns:a16="http://schemas.microsoft.com/office/drawing/2014/main" id="{1E042ABC-0564-2C75-4ACD-0DCA48165A4D}"/>
              </a:ext>
            </a:extLst>
          </p:cNvPr>
          <p:cNvSpPr>
            <a:spLocks noGrp="1"/>
          </p:cNvSpPr>
          <p:nvPr>
            <p:ph type="title"/>
          </p:nvPr>
        </p:nvSpPr>
        <p:spPr>
          <a:xfrm>
            <a:off x="331788" y="563563"/>
            <a:ext cx="8480425" cy="1066800"/>
          </a:xfrm>
        </p:spPr>
        <p:txBody>
          <a:bodyPr/>
          <a:lstStyle/>
          <a:p>
            <a:r>
              <a:rPr lang="zh-CN" altLang="en-US"/>
              <a:t>例：可变参数模板非递归实现：确定参数个数、每个参数调用同一函数</a:t>
            </a:r>
            <a:endParaRPr kumimoji="1" lang="zh-CN" altLang="en-US"/>
          </a:p>
        </p:txBody>
      </p:sp>
      <p:sp>
        <p:nvSpPr>
          <p:cNvPr id="162820" name="内容占位符 2">
            <a:extLst>
              <a:ext uri="{FF2B5EF4-FFF2-40B4-BE49-F238E27FC236}">
                <a16:creationId xmlns:a16="http://schemas.microsoft.com/office/drawing/2014/main" id="{714C3B76-12AB-3599-5D31-27F5237096EA}"/>
              </a:ext>
            </a:extLst>
          </p:cNvPr>
          <p:cNvSpPr>
            <a:spLocks noGrp="1"/>
          </p:cNvSpPr>
          <p:nvPr>
            <p:ph idx="1"/>
          </p:nvPr>
        </p:nvSpPr>
        <p:spPr>
          <a:xfrm>
            <a:off x="457200" y="1785938"/>
            <a:ext cx="8478838" cy="4956175"/>
          </a:xfrm>
          <a:noFill/>
        </p:spPr>
        <p:txBody>
          <a:bodyPr/>
          <a:lstStyle/>
          <a:p>
            <a:pPr marL="358775" indent="-250825">
              <a:spcBef>
                <a:spcPct val="0"/>
              </a:spcBef>
              <a:buFont typeface="Wingdings" panose="05000000000000000000" pitchFamily="2" charset="2"/>
              <a:buNone/>
            </a:pPr>
            <a:r>
              <a:rPr lang="en-US" altLang="zh-CN" sz="2000" dirty="0">
                <a:latin typeface="Consolas" panose="020B0609020204030204" pitchFamily="49" charset="0"/>
              </a:rPr>
              <a:t>#include&lt;iostream&gt;</a:t>
            </a:r>
          </a:p>
          <a:p>
            <a:pPr marL="358775" indent="-250825">
              <a:spcBef>
                <a:spcPct val="0"/>
              </a:spcBef>
              <a:buFont typeface="Wingdings" panose="05000000000000000000" pitchFamily="2" charset="2"/>
              <a:buNone/>
            </a:pPr>
            <a:r>
              <a:rPr lang="en-US" altLang="zh-CN" sz="2000" dirty="0">
                <a:solidFill>
                  <a:srgbClr val="FF0000"/>
                </a:solidFill>
                <a:latin typeface="Consolas" panose="020B0609020204030204" pitchFamily="49" charset="0"/>
              </a:rPr>
              <a:t>template &lt;</a:t>
            </a:r>
            <a:r>
              <a:rPr lang="en-US" altLang="zh-CN" sz="2000" dirty="0" err="1">
                <a:solidFill>
                  <a:srgbClr val="FF0000"/>
                </a:solidFill>
                <a:latin typeface="Consolas" panose="020B0609020204030204" pitchFamily="49" charset="0"/>
              </a:rPr>
              <a:t>typename</a:t>
            </a:r>
            <a:r>
              <a:rPr lang="en-US" altLang="zh-CN" sz="2000" dirty="0">
                <a:solidFill>
                  <a:srgbClr val="FF0000"/>
                </a:solidFill>
                <a:latin typeface="Consolas" panose="020B0609020204030204" pitchFamily="49" charset="0"/>
              </a:rPr>
              <a:t> T&gt;  </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void </a:t>
            </a:r>
            <a:r>
              <a:rPr lang="en-US" altLang="zh-CN" sz="2000" dirty="0">
                <a:solidFill>
                  <a:srgbClr val="7030A0"/>
                </a:solidFill>
                <a:latin typeface="Consolas" panose="020B0609020204030204" pitchFamily="49" charset="0"/>
              </a:rPr>
              <a:t>print</a:t>
            </a:r>
            <a:r>
              <a:rPr lang="en-US" altLang="zh-CN" sz="2000" dirty="0">
                <a:latin typeface="Consolas" panose="020B0609020204030204" pitchFamily="49" charset="0"/>
              </a:rPr>
              <a:t>(</a:t>
            </a:r>
            <a:r>
              <a:rPr lang="en-US" altLang="zh-CN" sz="2000" dirty="0">
                <a:solidFill>
                  <a:srgbClr val="FF0000"/>
                </a:solidFill>
                <a:latin typeface="Consolas" panose="020B0609020204030204" pitchFamily="49" charset="0"/>
              </a:rPr>
              <a:t>T &amp;t</a:t>
            </a:r>
            <a:r>
              <a:rPr lang="en-US" altLang="zh-CN" sz="2000" dirty="0">
                <a:latin typeface="Consolas" panose="020B0609020204030204" pitchFamily="49" charset="0"/>
              </a:rPr>
              <a:t>) { //</a:t>
            </a:r>
            <a:r>
              <a:rPr lang="zh-CN" altLang="en-US" sz="2000" dirty="0">
                <a:latin typeface="Consolas" panose="020B0609020204030204" pitchFamily="49" charset="0"/>
              </a:rPr>
              <a:t>另一函数</a:t>
            </a:r>
            <a:endParaRPr lang="zh-CN" altLang="en-US" sz="2000" dirty="0">
              <a:solidFill>
                <a:srgbClr val="FF0000"/>
              </a:solidFill>
              <a:latin typeface="Consolas" panose="020B0609020204030204" pitchFamily="49" charset="0"/>
            </a:endParaRPr>
          </a:p>
          <a:p>
            <a:pPr marL="358775" indent="-250825">
              <a:spcBef>
                <a:spcPct val="0"/>
              </a:spcBef>
              <a:buFont typeface="Wingdings" panose="05000000000000000000" pitchFamily="2" charset="2"/>
              <a:buNone/>
            </a:pPr>
            <a:r>
              <a:rPr lang="zh-CN" altLang="en-US" sz="2000" dirty="0">
                <a:latin typeface="Consolas" panose="020B0609020204030204" pitchFamily="49" charset="0"/>
              </a:rPr>
              <a:t>  </a:t>
            </a:r>
            <a:r>
              <a:rPr lang="en-US" altLang="zh-CN" sz="2000" dirty="0">
                <a:latin typeface="Consolas" panose="020B0609020204030204" pitchFamily="49" charset="0"/>
              </a:rPr>
              <a:t>std::</a:t>
            </a:r>
            <a:r>
              <a:rPr lang="en-US" altLang="zh-CN" sz="2000" dirty="0" err="1">
                <a:latin typeface="Consolas" panose="020B0609020204030204" pitchFamily="49" charset="0"/>
              </a:rPr>
              <a:t>cout</a:t>
            </a:r>
            <a:r>
              <a:rPr lang="en-US" altLang="zh-CN" sz="2000" dirty="0">
                <a:latin typeface="Consolas" panose="020B0609020204030204" pitchFamily="49" charset="0"/>
              </a:rPr>
              <a:t>&lt;&lt;</a:t>
            </a:r>
            <a:r>
              <a:rPr lang="en-US" altLang="zh-CN" sz="2000" dirty="0">
                <a:solidFill>
                  <a:srgbClr val="FF0000"/>
                </a:solidFill>
                <a:latin typeface="Consolas" panose="020B0609020204030204" pitchFamily="49" charset="0"/>
              </a:rPr>
              <a:t>t</a:t>
            </a:r>
            <a:r>
              <a:rPr lang="en-US" altLang="zh-CN" sz="2000" dirty="0">
                <a:latin typeface="Consolas" panose="020B0609020204030204" pitchFamily="49" charset="0"/>
              </a:rPr>
              <a:t>&lt;&lt;std::</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   </a:t>
            </a:r>
          </a:p>
          <a:p>
            <a:pPr marL="358775" indent="-250825">
              <a:spcBef>
                <a:spcPct val="0"/>
              </a:spcBef>
              <a:buFont typeface="Wingdings" panose="05000000000000000000" pitchFamily="2" charset="2"/>
              <a:buNone/>
            </a:pPr>
            <a:endParaRPr lang="en-US" altLang="zh-CN" sz="2000" dirty="0">
              <a:solidFill>
                <a:srgbClr val="FF0000"/>
              </a:solidFill>
              <a:latin typeface="Consolas" panose="020B0609020204030204" pitchFamily="49" charset="0"/>
            </a:endParaRPr>
          </a:p>
          <a:p>
            <a:pPr marL="358775" indent="-250825">
              <a:spcBef>
                <a:spcPct val="0"/>
              </a:spcBef>
              <a:buFont typeface="Wingdings" panose="05000000000000000000" pitchFamily="2" charset="2"/>
              <a:buNone/>
            </a:pPr>
            <a:r>
              <a:rPr lang="en-US" altLang="zh-CN" sz="2000" dirty="0">
                <a:solidFill>
                  <a:srgbClr val="FF0000"/>
                </a:solidFill>
                <a:latin typeface="Consolas" panose="020B0609020204030204" pitchFamily="49" charset="0"/>
              </a:rPr>
              <a:t>template &lt;</a:t>
            </a:r>
            <a:r>
              <a:rPr lang="en-US" altLang="zh-CN" sz="2000" dirty="0" err="1">
                <a:solidFill>
                  <a:srgbClr val="FF0000"/>
                </a:solidFill>
                <a:latin typeface="Consolas" panose="020B0609020204030204" pitchFamily="49" charset="0"/>
              </a:rPr>
              <a:t>typename</a:t>
            </a:r>
            <a:r>
              <a:rPr lang="en-US" altLang="zh-CN" sz="2000" dirty="0">
                <a:solidFill>
                  <a:srgbClr val="FF0000"/>
                </a:solidFill>
                <a:latin typeface="Consolas" panose="020B0609020204030204" pitchFamily="49" charset="0"/>
              </a:rPr>
              <a:t> T, </a:t>
            </a:r>
            <a:r>
              <a:rPr lang="en-US" altLang="zh-CN" sz="2000" dirty="0" err="1">
                <a:solidFill>
                  <a:srgbClr val="FF0000"/>
                </a:solidFill>
                <a:latin typeface="Consolas" panose="020B0609020204030204" pitchFamily="49" charset="0"/>
              </a:rPr>
              <a:t>typename</a:t>
            </a:r>
            <a:r>
              <a:rPr lang="en-US" altLang="zh-CN" sz="2000" dirty="0">
                <a:solidFill>
                  <a:srgbClr val="FF0000"/>
                </a:solidFill>
                <a:latin typeface="Consolas" panose="020B0609020204030204" pitchFamily="49" charset="0"/>
              </a:rPr>
              <a:t>... </a:t>
            </a:r>
            <a:r>
              <a:rPr lang="en-US" altLang="zh-CN" sz="2000" dirty="0" err="1">
                <a:solidFill>
                  <a:srgbClr val="FF33CC"/>
                </a:solidFill>
                <a:latin typeface="Consolas" panose="020B0609020204030204" pitchFamily="49" charset="0"/>
              </a:rPr>
              <a:t>TypeArgs</a:t>
            </a:r>
            <a:r>
              <a:rPr lang="en-US" altLang="zh-CN" sz="2000" dirty="0">
                <a:solidFill>
                  <a:srgbClr val="FF0000"/>
                </a:solidFill>
                <a:latin typeface="Consolas" panose="020B0609020204030204" pitchFamily="49" charset="0"/>
              </a:rPr>
              <a:t>&gt;  </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void </a:t>
            </a:r>
            <a:r>
              <a:rPr lang="en-US" altLang="zh-CN" sz="2000" dirty="0" err="1">
                <a:solidFill>
                  <a:srgbClr val="311FDF"/>
                </a:solidFill>
                <a:latin typeface="Consolas" panose="020B0609020204030204" pitchFamily="49" charset="0"/>
              </a:rPr>
              <a:t>func</a:t>
            </a:r>
            <a:r>
              <a:rPr lang="en-US" altLang="zh-CN" sz="2000" dirty="0">
                <a:latin typeface="Consolas" panose="020B0609020204030204" pitchFamily="49" charset="0"/>
              </a:rPr>
              <a:t>(const </a:t>
            </a:r>
            <a:r>
              <a:rPr lang="en-US" altLang="zh-CN" sz="2000" dirty="0">
                <a:solidFill>
                  <a:srgbClr val="FF0000"/>
                </a:solidFill>
                <a:latin typeface="Consolas" panose="020B0609020204030204" pitchFamily="49" charset="0"/>
              </a:rPr>
              <a:t>T &amp;t</a:t>
            </a:r>
            <a:r>
              <a:rPr lang="en-US" altLang="zh-CN" sz="2000" dirty="0">
                <a:latin typeface="Consolas" panose="020B0609020204030204" pitchFamily="49" charset="0"/>
              </a:rPr>
              <a:t>, const </a:t>
            </a:r>
            <a:r>
              <a:rPr lang="en-US" altLang="zh-CN" sz="2000" dirty="0" err="1">
                <a:solidFill>
                  <a:srgbClr val="FF33CC"/>
                </a:solidFill>
                <a:latin typeface="Consolas" panose="020B0609020204030204" pitchFamily="49" charset="0"/>
              </a:rPr>
              <a:t>TypeArgs</a:t>
            </a:r>
            <a:r>
              <a:rPr lang="en-US" altLang="zh-CN" sz="2000" dirty="0">
                <a:latin typeface="Consolas" panose="020B0609020204030204" pitchFamily="49" charset="0"/>
              </a:rPr>
              <a:t>&amp;... </a:t>
            </a:r>
            <a:r>
              <a:rPr lang="en-US" altLang="zh-CN" sz="2000" dirty="0" err="1">
                <a:latin typeface="Consolas" panose="020B0609020204030204" pitchFamily="49" charset="0"/>
              </a:rPr>
              <a:t>args</a:t>
            </a:r>
            <a:r>
              <a:rPr lang="en-US" altLang="zh-CN" sz="2000" dirty="0">
                <a:latin typeface="Consolas" panose="020B0609020204030204" pitchFamily="49" charset="0"/>
              </a:rPr>
              <a:t>) { </a:t>
            </a:r>
            <a:endParaRPr lang="zh-CN" altLang="en-US" sz="2000" dirty="0">
              <a:latin typeface="Consolas" panose="020B0609020204030204" pitchFamily="49" charset="0"/>
            </a:endParaRPr>
          </a:p>
          <a:p>
            <a:pPr marL="358775" indent="-250825">
              <a:spcBef>
                <a:spcPct val="0"/>
              </a:spcBef>
              <a:buFont typeface="Wingdings" panose="05000000000000000000" pitchFamily="2" charset="2"/>
              <a:buNone/>
            </a:pPr>
            <a:r>
              <a:rPr lang="zh-CN" altLang="en-US" sz="2000" dirty="0">
                <a:latin typeface="Consolas" panose="020B0609020204030204" pitchFamily="49" charset="0"/>
              </a:rPr>
              <a:t>  </a:t>
            </a:r>
            <a:r>
              <a:rPr lang="en-US" altLang="zh-CN" sz="2000" dirty="0">
                <a:latin typeface="Consolas" panose="020B0609020204030204" pitchFamily="49" charset="0"/>
              </a:rPr>
              <a:t>std::</a:t>
            </a:r>
            <a:r>
              <a:rPr lang="en-US" altLang="zh-CN" sz="2000" dirty="0" err="1">
                <a:latin typeface="Consolas" panose="020B0609020204030204" pitchFamily="49" charset="0"/>
              </a:rPr>
              <a:t>cout</a:t>
            </a:r>
            <a:r>
              <a:rPr lang="en-US" altLang="zh-CN" sz="2000" dirty="0">
                <a:latin typeface="Consolas" panose="020B0609020204030204" pitchFamily="49" charset="0"/>
              </a:rPr>
              <a:t>&lt;&lt;</a:t>
            </a:r>
            <a:r>
              <a:rPr lang="en-US" altLang="zh-CN" sz="2000" dirty="0" err="1">
                <a:solidFill>
                  <a:srgbClr val="FF0000"/>
                </a:solidFill>
                <a:latin typeface="Consolas" panose="020B0609020204030204" pitchFamily="49" charset="0"/>
              </a:rPr>
              <a:t>sizeof</a:t>
            </a:r>
            <a:r>
              <a:rPr lang="en-US" altLang="zh-CN" sz="2000" dirty="0">
                <a:solidFill>
                  <a:srgbClr val="FF0000"/>
                </a:solidFill>
                <a:latin typeface="Consolas" panose="020B0609020204030204" pitchFamily="49" charset="0"/>
              </a:rPr>
              <a:t>...</a:t>
            </a:r>
            <a:r>
              <a:rPr lang="en-US" altLang="zh-CN" sz="2000" dirty="0">
                <a:latin typeface="Consolas" panose="020B0609020204030204" pitchFamily="49" charset="0"/>
              </a:rPr>
              <a:t>(</a:t>
            </a:r>
            <a:r>
              <a:rPr lang="en-US" altLang="zh-CN" sz="2000" dirty="0" err="1">
                <a:latin typeface="Consolas" panose="020B0609020204030204" pitchFamily="49" charset="0"/>
              </a:rPr>
              <a:t>args</a:t>
            </a:r>
            <a:r>
              <a:rPr lang="en-US" altLang="zh-CN" sz="2000" dirty="0">
                <a:latin typeface="Consolas" panose="020B0609020204030204" pitchFamily="49" charset="0"/>
              </a:rPr>
              <a:t>)&lt;&lt;std::</a:t>
            </a:r>
            <a:r>
              <a:rPr lang="en-US" altLang="zh-CN" sz="2000" dirty="0" err="1">
                <a:latin typeface="Consolas" panose="020B0609020204030204" pitchFamily="49" charset="0"/>
              </a:rPr>
              <a:t>endl</a:t>
            </a:r>
            <a:r>
              <a:rPr lang="en-US" altLang="zh-CN" sz="2000" dirty="0">
                <a:latin typeface="Consolas" panose="020B0609020204030204" pitchFamily="49" charset="0"/>
              </a:rPr>
              <a:t>; //</a:t>
            </a:r>
            <a:r>
              <a:rPr lang="zh-CN" altLang="en-US" sz="2000" dirty="0">
                <a:solidFill>
                  <a:srgbClr val="FF0000"/>
                </a:solidFill>
                <a:latin typeface="Consolas" panose="020B0609020204030204" pitchFamily="49" charset="0"/>
              </a:rPr>
              <a:t>参数个数</a:t>
            </a:r>
            <a:endParaRPr lang="en-US" altLang="zh-CN" sz="2000" dirty="0">
              <a:solidFill>
                <a:srgbClr val="FF0000"/>
              </a:solidFill>
              <a:latin typeface="Consolas" panose="020B0609020204030204" pitchFamily="49" charset="0"/>
            </a:endParaRPr>
          </a:p>
          <a:p>
            <a:pPr marL="358775" indent="-250825">
              <a:spcBef>
                <a:spcPct val="0"/>
              </a:spcBef>
              <a:buFont typeface="Wingdings" panose="05000000000000000000" pitchFamily="2" charset="2"/>
              <a:buNone/>
            </a:pPr>
            <a:r>
              <a:rPr lang="en-US" altLang="zh-CN" sz="2000" dirty="0">
                <a:latin typeface="Consolas" panose="020B0609020204030204" pitchFamily="49" charset="0"/>
              </a:rPr>
              <a:t>  (</a:t>
            </a:r>
            <a:r>
              <a:rPr lang="en-US" altLang="zh-CN" sz="2000" dirty="0">
                <a:solidFill>
                  <a:srgbClr val="7030A0"/>
                </a:solidFill>
                <a:latin typeface="Consolas" panose="020B0609020204030204" pitchFamily="49" charset="0"/>
              </a:rPr>
              <a:t>print</a:t>
            </a:r>
            <a:r>
              <a:rPr lang="en-US" altLang="zh-CN" sz="2000" dirty="0">
                <a:latin typeface="Consolas" panose="020B0609020204030204" pitchFamily="49" charset="0"/>
              </a:rPr>
              <a:t>(</a:t>
            </a:r>
            <a:r>
              <a:rPr lang="en-US" altLang="zh-CN" sz="2000" dirty="0" err="1">
                <a:solidFill>
                  <a:srgbClr val="FF33CC"/>
                </a:solidFill>
                <a:latin typeface="Consolas" panose="020B0609020204030204" pitchFamily="49" charset="0"/>
              </a:rPr>
              <a:t>args</a:t>
            </a:r>
            <a:r>
              <a:rPr lang="en-US" altLang="zh-CN" sz="2000" dirty="0">
                <a:latin typeface="Consolas" panose="020B0609020204030204" pitchFamily="49" charset="0"/>
              </a:rPr>
              <a:t>),</a:t>
            </a:r>
            <a:r>
              <a:rPr lang="en-US" altLang="zh-CN" sz="2000" dirty="0">
                <a:solidFill>
                  <a:srgbClr val="FF33CC"/>
                </a:solidFill>
                <a:latin typeface="Consolas" panose="020B0609020204030204" pitchFamily="49" charset="0"/>
              </a:rPr>
              <a:t>...</a:t>
            </a:r>
            <a:r>
              <a:rPr lang="en-US" altLang="zh-CN" sz="2000" dirty="0">
                <a:latin typeface="Consolas" panose="020B0609020204030204" pitchFamily="49" charset="0"/>
              </a:rPr>
              <a:t>);  //</a:t>
            </a:r>
            <a:r>
              <a:rPr lang="zh-CN" altLang="en-US" sz="2000" dirty="0">
                <a:solidFill>
                  <a:srgbClr val="FF0000"/>
                </a:solidFill>
                <a:latin typeface="Consolas" panose="020B0609020204030204" pitchFamily="49" charset="0"/>
              </a:rPr>
              <a:t>折叠表达式，对</a:t>
            </a:r>
            <a:r>
              <a:rPr lang="en-US" altLang="zh-CN" sz="2000" dirty="0" err="1">
                <a:solidFill>
                  <a:srgbClr val="FF0000"/>
                </a:solidFill>
                <a:latin typeface="Consolas" panose="020B0609020204030204" pitchFamily="49" charset="0"/>
              </a:rPr>
              <a:t>args</a:t>
            </a:r>
            <a:r>
              <a:rPr lang="zh-CN" altLang="en-US" sz="2000" dirty="0">
                <a:solidFill>
                  <a:srgbClr val="FF0000"/>
                </a:solidFill>
                <a:latin typeface="Consolas" panose="020B0609020204030204" pitchFamily="49" charset="0"/>
              </a:rPr>
              <a:t>的每个参数调用</a:t>
            </a:r>
            <a:r>
              <a:rPr lang="en-US" altLang="zh-CN" sz="2000" dirty="0">
                <a:solidFill>
                  <a:srgbClr val="FF0000"/>
                </a:solidFill>
                <a:latin typeface="Consolas" panose="020B0609020204030204" pitchFamily="49" charset="0"/>
              </a:rPr>
              <a:t>print</a:t>
            </a:r>
            <a:endParaRPr lang="en-US" altLang="zh-CN" sz="2000" dirty="0">
              <a:latin typeface="Consolas" panose="020B0609020204030204" pitchFamily="49" charset="0"/>
            </a:endParaRPr>
          </a:p>
          <a:p>
            <a:pPr marL="358775" indent="-250825">
              <a:spcBef>
                <a:spcPct val="0"/>
              </a:spcBef>
              <a:buFont typeface="Wingdings" panose="05000000000000000000" pitchFamily="2" charset="2"/>
              <a:buNone/>
            </a:pPr>
            <a:r>
              <a:rPr lang="en-US" altLang="zh-CN" sz="2000" dirty="0">
                <a:latin typeface="Consolas" panose="020B0609020204030204" pitchFamily="49" charset="0"/>
              </a:rPr>
              <a:t>}</a:t>
            </a:r>
          </a:p>
          <a:p>
            <a:pPr marL="358775" indent="-250825">
              <a:spcBef>
                <a:spcPct val="0"/>
              </a:spcBef>
              <a:buFont typeface="Wingdings" panose="05000000000000000000" pitchFamily="2" charset="2"/>
              <a:buNone/>
            </a:pPr>
            <a:endParaRPr lang="en-US" altLang="zh-CN" sz="2000" dirty="0">
              <a:latin typeface="Consolas" panose="020B0609020204030204" pitchFamily="49" charset="0"/>
            </a:endParaRPr>
          </a:p>
          <a:p>
            <a:pPr marL="358775" indent="-250825">
              <a:spcBef>
                <a:spcPct val="0"/>
              </a:spcBef>
              <a:buFont typeface="Wingdings" panose="05000000000000000000" pitchFamily="2" charset="2"/>
              <a:buNone/>
            </a:pPr>
            <a:r>
              <a:rPr lang="en-US" altLang="zh-CN" sz="2000" dirty="0">
                <a:latin typeface="Consolas" panose="020B0609020204030204" pitchFamily="49" charset="0"/>
              </a:rPr>
              <a:t>int main(){</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	</a:t>
            </a:r>
            <a:r>
              <a:rPr lang="en-US" altLang="zh-CN" sz="2000" dirty="0" err="1">
                <a:solidFill>
                  <a:srgbClr val="311FDF"/>
                </a:solidFill>
                <a:latin typeface="Consolas" panose="020B0609020204030204" pitchFamily="49" charset="0"/>
              </a:rPr>
              <a:t>func</a:t>
            </a:r>
            <a:r>
              <a:rPr lang="en-US" altLang="zh-CN" sz="2000" dirty="0">
                <a:latin typeface="Consolas" panose="020B0609020204030204" pitchFamily="49" charset="0"/>
              </a:rPr>
              <a:t>(3, 4.5, "hello world!");</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	return 0;</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 </a:t>
            </a:r>
          </a:p>
        </p:txBody>
      </p:sp>
      <p:sp>
        <p:nvSpPr>
          <p:cNvPr id="162821" name="标题 4">
            <a:extLst>
              <a:ext uri="{FF2B5EF4-FFF2-40B4-BE49-F238E27FC236}">
                <a16:creationId xmlns:a16="http://schemas.microsoft.com/office/drawing/2014/main" id="{6ECB4CE6-4299-1A3B-10F7-C2CC64888874}"/>
              </a:ext>
            </a:extLst>
          </p:cNvPr>
          <p:cNvSpPr txBox="1">
            <a:spLocks noChangeArrowheads="1"/>
          </p:cNvSpPr>
          <p:nvPr/>
        </p:nvSpPr>
        <p:spPr bwMode="auto">
          <a:xfrm>
            <a:off x="207963" y="11113"/>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9.5 </a:t>
            </a:r>
            <a:r>
              <a:rPr kumimoji="0" lang="zh-CN" altLang="en-US" sz="2600">
                <a:solidFill>
                  <a:schemeClr val="bg1"/>
                </a:solidFill>
                <a:latin typeface="Trebuchet MS" panose="020B0603020202020204" pitchFamily="34" charset="0"/>
                <a:ea typeface="方正姚体" panose="02010601030101010101" pitchFamily="2" charset="-122"/>
              </a:rPr>
              <a:t>深度探索 </a:t>
            </a:r>
            <a:r>
              <a:rPr kumimoji="0" lang="en-US" altLang="zh-CN" sz="2600">
                <a:solidFill>
                  <a:schemeClr val="bg1"/>
                </a:solidFill>
                <a:latin typeface="Trebuchet MS" panose="020B0603020202020204" pitchFamily="34" charset="0"/>
                <a:ea typeface="方正姚体" panose="02010601030101010101" pitchFamily="2" charset="-122"/>
              </a:rPr>
              <a:t>—— 9.5.4 </a:t>
            </a:r>
            <a:r>
              <a:rPr kumimoji="0" lang="zh-CN" altLang="en-US" sz="2600">
                <a:solidFill>
                  <a:schemeClr val="bg1"/>
                </a:solidFill>
                <a:latin typeface="Trebuchet MS" panose="020B0603020202020204" pitchFamily="34" charset="0"/>
                <a:ea typeface="方正姚体" panose="02010601030101010101" pitchFamily="2" charset="-122"/>
              </a:rPr>
              <a:t>可变参数模板</a:t>
            </a:r>
          </a:p>
        </p:txBody>
      </p:sp>
    </p:spTree>
  </p:cSld>
  <p:clrMapOvr>
    <a:masterClrMapping/>
  </p:clrMapOvr>
  <p:transition spd="slow"/>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标题 1">
            <a:extLst>
              <a:ext uri="{FF2B5EF4-FFF2-40B4-BE49-F238E27FC236}">
                <a16:creationId xmlns:a16="http://schemas.microsoft.com/office/drawing/2014/main" id="{1C3ED6BA-CD6B-E4F0-3B5F-C99780B3564F}"/>
              </a:ext>
            </a:extLst>
          </p:cNvPr>
          <p:cNvSpPr>
            <a:spLocks noGrp="1"/>
          </p:cNvSpPr>
          <p:nvPr>
            <p:ph type="title"/>
          </p:nvPr>
        </p:nvSpPr>
        <p:spPr/>
        <p:txBody>
          <a:bodyPr/>
          <a:lstStyle/>
          <a:p>
            <a:pPr eaLnBrk="1" hangingPunct="1"/>
            <a:r>
              <a:rPr lang="en-US" altLang="zh-CN"/>
              <a:t>9.6</a:t>
            </a:r>
            <a:r>
              <a:rPr lang="zh-CN" altLang="en-US"/>
              <a:t>小结</a:t>
            </a:r>
          </a:p>
        </p:txBody>
      </p:sp>
      <p:sp>
        <p:nvSpPr>
          <p:cNvPr id="164867" name="内容占位符 2">
            <a:extLst>
              <a:ext uri="{FF2B5EF4-FFF2-40B4-BE49-F238E27FC236}">
                <a16:creationId xmlns:a16="http://schemas.microsoft.com/office/drawing/2014/main" id="{30AC39C3-3984-3D9D-CF3C-06EC184FAF5D}"/>
              </a:ext>
            </a:extLst>
          </p:cNvPr>
          <p:cNvSpPr>
            <a:spLocks noGrp="1"/>
          </p:cNvSpPr>
          <p:nvPr>
            <p:ph idx="1"/>
          </p:nvPr>
        </p:nvSpPr>
        <p:spPr/>
        <p:txBody>
          <a:bodyPr/>
          <a:lstStyle/>
          <a:p>
            <a:pPr eaLnBrk="1" hangingPunct="1">
              <a:spcAft>
                <a:spcPts val="1200"/>
              </a:spcAft>
            </a:pPr>
            <a:r>
              <a:rPr lang="zh-CN" altLang="en-US" sz="2400" dirty="0">
                <a:latin typeface="宋体" panose="02010600030101010101" pitchFamily="2" charset="-122"/>
              </a:rPr>
              <a:t>主要内容</a:t>
            </a:r>
          </a:p>
          <a:p>
            <a:pPr lvl="1" eaLnBrk="1" hangingPunct="1">
              <a:spcAft>
                <a:spcPts val="300"/>
              </a:spcAft>
            </a:pPr>
            <a:r>
              <a:rPr lang="zh-CN" altLang="en-US" sz="2000" dirty="0">
                <a:latin typeface="宋体" panose="02010600030101010101" pitchFamily="2" charset="-122"/>
              </a:rPr>
              <a:t>模板、群体类和群体数据的组织</a:t>
            </a:r>
          </a:p>
          <a:p>
            <a:pPr eaLnBrk="1" hangingPunct="1">
              <a:spcAft>
                <a:spcPts val="1200"/>
              </a:spcAft>
            </a:pPr>
            <a:r>
              <a:rPr lang="zh-CN" altLang="en-US" sz="2400" dirty="0">
                <a:latin typeface="宋体" panose="02010600030101010101" pitchFamily="2" charset="-122"/>
              </a:rPr>
              <a:t>达到的目标</a:t>
            </a:r>
          </a:p>
          <a:p>
            <a:pPr lvl="1" eaLnBrk="1" hangingPunct="1">
              <a:spcAft>
                <a:spcPts val="300"/>
              </a:spcAft>
            </a:pPr>
            <a:r>
              <a:rPr lang="zh-CN" altLang="en-US" sz="2000" dirty="0">
                <a:latin typeface="宋体" panose="02010600030101010101" pitchFamily="2" charset="-122"/>
              </a:rPr>
              <a:t>理解模板的作用，学会简单的应用。</a:t>
            </a:r>
          </a:p>
          <a:p>
            <a:pPr lvl="1" eaLnBrk="1" hangingPunct="1">
              <a:spcAft>
                <a:spcPts val="300"/>
              </a:spcAft>
            </a:pPr>
            <a:r>
              <a:rPr lang="zh-CN" altLang="en-US" sz="2000" dirty="0">
                <a:latin typeface="宋体" panose="02010600030101010101" pitchFamily="2" charset="-122"/>
              </a:rPr>
              <a:t>以群体类以及查找、排序算法为综合例题，对前面章节的内容进行全面复习；</a:t>
            </a:r>
          </a:p>
          <a:p>
            <a:pPr lvl="1" eaLnBrk="1" hangingPunct="1">
              <a:spcAft>
                <a:spcPts val="300"/>
              </a:spcAft>
            </a:pPr>
            <a:r>
              <a:rPr lang="zh-CN" altLang="en-US" sz="2000" dirty="0">
                <a:latin typeface="宋体" panose="02010600030101010101" pitchFamily="2" charset="-122"/>
              </a:rPr>
              <a:t>掌握一些常用的数据结构和算法，能够解决一些略复杂的问题，也为下一章学习</a:t>
            </a:r>
            <a:r>
              <a:rPr lang="en-US" altLang="zh-CN" sz="2000" dirty="0">
                <a:latin typeface="宋体" panose="02010600030101010101" pitchFamily="2" charset="-122"/>
              </a:rPr>
              <a:t>C++</a:t>
            </a:r>
            <a:r>
              <a:rPr lang="zh-CN" altLang="en-US" sz="2000" dirty="0">
                <a:latin typeface="宋体" panose="02010600030101010101" pitchFamily="2" charset="-122"/>
              </a:rPr>
              <a:t>标准模板库打下基础。</a:t>
            </a:r>
            <a:endParaRPr lang="en-US" altLang="zh-CN" sz="2000" dirty="0">
              <a:latin typeface="宋体" panose="02010600030101010101" pitchFamily="2" charset="-122"/>
            </a:endParaRPr>
          </a:p>
          <a:p>
            <a:pPr eaLnBrk="1" hangingPunct="1">
              <a:spcAft>
                <a:spcPts val="300"/>
              </a:spcAft>
            </a:pPr>
            <a:r>
              <a:rPr lang="zh-CN" altLang="en-US" sz="2200" dirty="0">
                <a:latin typeface="宋体" panose="02010600030101010101" pitchFamily="2" charset="-122"/>
              </a:rPr>
              <a:t>作业</a:t>
            </a:r>
            <a:r>
              <a:rPr lang="en-US" altLang="zh-CN" sz="2200">
                <a:latin typeface="宋体" panose="02010600030101010101" pitchFamily="2" charset="-122"/>
              </a:rPr>
              <a:t>9.2-9.11</a:t>
            </a:r>
            <a:endParaRPr lang="zh-CN" altLang="en-US" sz="2200">
              <a:latin typeface="宋体" panose="02010600030101010101" pitchFamily="2" charset="-122"/>
            </a:endParaRPr>
          </a:p>
        </p:txBody>
      </p:sp>
      <p:sp>
        <p:nvSpPr>
          <p:cNvPr id="164868" name="灯片编号占位符 3">
            <a:extLst>
              <a:ext uri="{FF2B5EF4-FFF2-40B4-BE49-F238E27FC236}">
                <a16:creationId xmlns:a16="http://schemas.microsoft.com/office/drawing/2014/main" id="{521CC5A9-7483-4016-4AD7-6D2256FA7B3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570AE47-95A7-4393-A4DA-5ABD2C9A5488}" type="slidenum">
              <a:rPr kumimoji="0" lang="en-US" altLang="zh-CN" sz="1800" smtClean="0">
                <a:solidFill>
                  <a:srgbClr val="FFFFFF"/>
                </a:solidFill>
                <a:ea typeface="隶书" panose="02010509060101010101" pitchFamily="49" charset="-122"/>
              </a:rPr>
              <a:pPr/>
              <a:t>105</a:t>
            </a:fld>
            <a:endParaRPr kumimoji="0" lang="en-US" altLang="zh-CN" sz="1800">
              <a:solidFill>
                <a:srgbClr val="FFFFFF"/>
              </a:solidFill>
              <a:ea typeface="隶书" panose="02010509060101010101" pitchFamily="49" charset="-122"/>
            </a:endParaRPr>
          </a:p>
        </p:txBody>
      </p:sp>
      <p:sp>
        <p:nvSpPr>
          <p:cNvPr id="164869" name="标题 4">
            <a:extLst>
              <a:ext uri="{FF2B5EF4-FFF2-40B4-BE49-F238E27FC236}">
                <a16:creationId xmlns:a16="http://schemas.microsoft.com/office/drawing/2014/main" id="{1148E040-33D4-3BFE-E9A5-91051D1A232B}"/>
              </a:ext>
            </a:extLst>
          </p:cNvPr>
          <p:cNvSpPr txBox="1">
            <a:spLocks noChangeArrowheads="1"/>
          </p:cNvSpPr>
          <p:nvPr/>
        </p:nvSpPr>
        <p:spPr bwMode="auto">
          <a:xfrm>
            <a:off x="214313" y="0"/>
            <a:ext cx="80295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9.6 </a:t>
            </a:r>
            <a:r>
              <a:rPr kumimoji="0" lang="zh-CN" altLang="en-US" sz="2600">
                <a:solidFill>
                  <a:schemeClr val="bg1"/>
                </a:solidFill>
                <a:latin typeface="Trebuchet MS" panose="020B0603020202020204" pitchFamily="34" charset="0"/>
                <a:ea typeface="方正姚体" panose="02010601030101010101" pitchFamily="2" charset="-122"/>
              </a:rPr>
              <a:t>小结</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D0EAFA33-A71E-81EE-CC43-32D093717D7E}"/>
              </a:ext>
            </a:extLst>
          </p:cNvPr>
          <p:cNvSpPr>
            <a:spLocks noGrp="1"/>
          </p:cNvSpPr>
          <p:nvPr>
            <p:ph type="title"/>
          </p:nvPr>
        </p:nvSpPr>
        <p:spPr>
          <a:xfrm>
            <a:off x="457200" y="260350"/>
            <a:ext cx="8229600" cy="1066800"/>
          </a:xfrm>
        </p:spPr>
        <p:txBody>
          <a:bodyPr/>
          <a:lstStyle/>
          <a:p>
            <a:r>
              <a:rPr lang="zh-CN" altLang="en-US"/>
              <a:t>例</a:t>
            </a:r>
            <a:r>
              <a:rPr lang="en-US" altLang="zh-CN"/>
              <a:t>9-2 </a:t>
            </a:r>
            <a:r>
              <a:rPr lang="zh-CN" altLang="en-US"/>
              <a:t>类模板示例</a:t>
            </a:r>
            <a:endParaRPr kumimoji="1" lang="zh-CN" altLang="en-US"/>
          </a:p>
        </p:txBody>
      </p:sp>
      <p:sp>
        <p:nvSpPr>
          <p:cNvPr id="27651" name="内容占位符 2">
            <a:extLst>
              <a:ext uri="{FF2B5EF4-FFF2-40B4-BE49-F238E27FC236}">
                <a16:creationId xmlns:a16="http://schemas.microsoft.com/office/drawing/2014/main" id="{AEDF727D-E478-B831-9F97-425B594183A9}"/>
              </a:ext>
            </a:extLst>
          </p:cNvPr>
          <p:cNvSpPr>
            <a:spLocks noGrp="1"/>
          </p:cNvSpPr>
          <p:nvPr>
            <p:ph idx="1"/>
          </p:nvPr>
        </p:nvSpPr>
        <p:spPr>
          <a:xfrm>
            <a:off x="457200" y="1268413"/>
            <a:ext cx="8229600" cy="5376862"/>
          </a:xfrm>
          <a:noFill/>
        </p:spPr>
        <p:txBody>
          <a:bodyPr/>
          <a:lstStyle/>
          <a:p>
            <a:pPr marL="358775" indent="-250825">
              <a:spcBef>
                <a:spcPct val="0"/>
              </a:spcBef>
              <a:buFont typeface="Wingdings" panose="05000000000000000000" pitchFamily="2" charset="2"/>
              <a:buNone/>
            </a:pPr>
            <a:r>
              <a:rPr lang="en-US" altLang="zh-CN" sz="2000" dirty="0">
                <a:latin typeface="Consolas" panose="020B0609020204030204" pitchFamily="49" charset="0"/>
              </a:rPr>
              <a:t>#include &lt;iostream&gt;</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#include &lt;</a:t>
            </a:r>
            <a:r>
              <a:rPr lang="en-US" altLang="zh-CN" sz="2000" dirty="0" err="1">
                <a:latin typeface="Consolas" panose="020B0609020204030204" pitchFamily="49" charset="0"/>
              </a:rPr>
              <a:t>cstdlib</a:t>
            </a:r>
            <a:r>
              <a:rPr lang="en-US" altLang="zh-CN" sz="2000" dirty="0">
                <a:latin typeface="Consolas" panose="020B0609020204030204" pitchFamily="49" charset="0"/>
              </a:rPr>
              <a:t>&gt;</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using namespace std;</a:t>
            </a:r>
          </a:p>
          <a:p>
            <a:pPr marL="358775" indent="-250825">
              <a:spcBef>
                <a:spcPct val="0"/>
              </a:spcBef>
              <a:buFont typeface="Wingdings" panose="05000000000000000000" pitchFamily="2" charset="2"/>
              <a:buNone/>
            </a:pPr>
            <a:r>
              <a:rPr lang="en-US" altLang="zh-CN" sz="2000" dirty="0">
                <a:solidFill>
                  <a:srgbClr val="7030A0"/>
                </a:solidFill>
                <a:latin typeface="Consolas" panose="020B0609020204030204" pitchFamily="49" charset="0"/>
              </a:rPr>
              <a:t>struct Student </a:t>
            </a:r>
            <a:r>
              <a:rPr lang="en-US" altLang="zh-CN" sz="2000" dirty="0">
                <a:latin typeface="Consolas" panose="020B0609020204030204" pitchFamily="49" charset="0"/>
              </a:rPr>
              <a:t>{</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  int id;  		//</a:t>
            </a:r>
            <a:r>
              <a:rPr lang="zh-CN" altLang="en-US" sz="2000" dirty="0">
                <a:latin typeface="Consolas" panose="020B0609020204030204" pitchFamily="49" charset="0"/>
              </a:rPr>
              <a:t>学号</a:t>
            </a:r>
          </a:p>
          <a:p>
            <a:pPr marL="358775" indent="-250825">
              <a:spcBef>
                <a:spcPct val="0"/>
              </a:spcBef>
              <a:buFont typeface="Wingdings" panose="05000000000000000000" pitchFamily="2" charset="2"/>
              <a:buNone/>
            </a:pPr>
            <a:r>
              <a:rPr lang="zh-CN" altLang="en-US" sz="2000" dirty="0">
                <a:latin typeface="Consolas" panose="020B0609020204030204" pitchFamily="49" charset="0"/>
              </a:rPr>
              <a:t>  </a:t>
            </a:r>
            <a:r>
              <a:rPr lang="en-US" altLang="zh-CN" sz="2000" dirty="0">
                <a:latin typeface="Consolas" panose="020B0609020204030204" pitchFamily="49" charset="0"/>
              </a:rPr>
              <a:t>float </a:t>
            </a:r>
            <a:r>
              <a:rPr lang="en-US" altLang="zh-CN" sz="2000" dirty="0" err="1">
                <a:latin typeface="Consolas" panose="020B0609020204030204" pitchFamily="49" charset="0"/>
              </a:rPr>
              <a:t>gpa</a:t>
            </a:r>
            <a:r>
              <a:rPr lang="en-US" altLang="zh-CN" sz="2000" dirty="0">
                <a:latin typeface="Consolas" panose="020B0609020204030204" pitchFamily="49" charset="0"/>
              </a:rPr>
              <a:t>;   	//</a:t>
            </a:r>
            <a:r>
              <a:rPr lang="zh-CN" altLang="en-US" sz="2000" dirty="0">
                <a:latin typeface="Consolas" panose="020B0609020204030204" pitchFamily="49" charset="0"/>
              </a:rPr>
              <a:t>平均分</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 </a:t>
            </a:r>
          </a:p>
          <a:p>
            <a:pPr marL="358775" indent="-250825">
              <a:spcBef>
                <a:spcPct val="0"/>
              </a:spcBef>
              <a:buFont typeface="Wingdings" panose="05000000000000000000" pitchFamily="2" charset="2"/>
              <a:buNone/>
            </a:pPr>
            <a:r>
              <a:rPr lang="en-US" altLang="zh-CN" sz="2000" dirty="0">
                <a:solidFill>
                  <a:srgbClr val="FF0000"/>
                </a:solidFill>
                <a:latin typeface="Consolas" panose="020B0609020204030204" pitchFamily="49" charset="0"/>
              </a:rPr>
              <a:t>template &lt;class T&gt;</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class </a:t>
            </a:r>
            <a:r>
              <a:rPr lang="en-US" altLang="zh-CN" sz="2000" dirty="0">
                <a:solidFill>
                  <a:srgbClr val="C00000"/>
                </a:solidFill>
                <a:latin typeface="Consolas" panose="020B0609020204030204" pitchFamily="49" charset="0"/>
              </a:rPr>
              <a:t>Store</a:t>
            </a:r>
            <a:r>
              <a:rPr lang="en-US" altLang="zh-CN" sz="2000" dirty="0">
                <a:latin typeface="Consolas" panose="020B0609020204030204" pitchFamily="49" charset="0"/>
              </a:rPr>
              <a:t> {//</a:t>
            </a:r>
            <a:r>
              <a:rPr lang="zh-CN" altLang="en-US" sz="2000" dirty="0">
                <a:latin typeface="Consolas" panose="020B0609020204030204" pitchFamily="49" charset="0"/>
              </a:rPr>
              <a:t>类模板：实现对任意类型数据进行存取</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private:</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	</a:t>
            </a:r>
            <a:r>
              <a:rPr lang="en-US" altLang="zh-CN" sz="2000" dirty="0">
                <a:solidFill>
                  <a:srgbClr val="FF0000"/>
                </a:solidFill>
                <a:latin typeface="Consolas" panose="020B0609020204030204" pitchFamily="49" charset="0"/>
              </a:rPr>
              <a:t>T</a:t>
            </a:r>
            <a:r>
              <a:rPr lang="en-US" altLang="zh-CN" sz="2000" dirty="0">
                <a:latin typeface="Consolas" panose="020B0609020204030204" pitchFamily="49" charset="0"/>
              </a:rPr>
              <a:t> item;	// item</a:t>
            </a:r>
            <a:r>
              <a:rPr lang="zh-CN" altLang="en-US" sz="2000" dirty="0">
                <a:latin typeface="Consolas" panose="020B0609020204030204" pitchFamily="49" charset="0"/>
              </a:rPr>
              <a:t>用于存放任意类型的数据</a:t>
            </a:r>
          </a:p>
          <a:p>
            <a:pPr marL="358775" indent="-250825">
              <a:spcBef>
                <a:spcPct val="0"/>
              </a:spcBef>
              <a:buFont typeface="Wingdings" panose="05000000000000000000" pitchFamily="2" charset="2"/>
              <a:buNone/>
            </a:pPr>
            <a:r>
              <a:rPr lang="zh-CN" altLang="en-US" sz="2000" dirty="0">
                <a:latin typeface="Consolas" panose="020B0609020204030204" pitchFamily="49" charset="0"/>
              </a:rPr>
              <a:t>	</a:t>
            </a:r>
            <a:r>
              <a:rPr lang="en-US" altLang="zh-CN" sz="2000" dirty="0">
                <a:latin typeface="Consolas" panose="020B0609020204030204" pitchFamily="49" charset="0"/>
              </a:rPr>
              <a:t>bool </a:t>
            </a:r>
            <a:r>
              <a:rPr lang="en-US" altLang="zh-CN" sz="2000" dirty="0" err="1">
                <a:latin typeface="Consolas" panose="020B0609020204030204" pitchFamily="49" charset="0"/>
              </a:rPr>
              <a:t>haveValue</a:t>
            </a:r>
            <a:r>
              <a:rPr lang="en-US" altLang="zh-CN" sz="2000" dirty="0">
                <a:latin typeface="Consolas" panose="020B0609020204030204" pitchFamily="49" charset="0"/>
              </a:rPr>
              <a:t>;  // </a:t>
            </a:r>
            <a:r>
              <a:rPr lang="en-US" altLang="zh-CN" sz="2000" dirty="0" err="1">
                <a:latin typeface="Consolas" panose="020B0609020204030204" pitchFamily="49" charset="0"/>
              </a:rPr>
              <a:t>haveValue</a:t>
            </a:r>
            <a:r>
              <a:rPr lang="zh-CN" altLang="en-US" sz="2000" dirty="0">
                <a:latin typeface="Consolas" panose="020B0609020204030204" pitchFamily="49" charset="0"/>
              </a:rPr>
              <a:t>标记</a:t>
            </a:r>
            <a:r>
              <a:rPr lang="en-US" altLang="zh-CN" sz="2000" dirty="0">
                <a:latin typeface="Consolas" panose="020B0609020204030204" pitchFamily="49" charset="0"/>
              </a:rPr>
              <a:t>item</a:t>
            </a:r>
            <a:r>
              <a:rPr lang="zh-CN" altLang="en-US" sz="2000" dirty="0">
                <a:latin typeface="Consolas" panose="020B0609020204030204" pitchFamily="49" charset="0"/>
              </a:rPr>
              <a:t>是否已被存入内容</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public:</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	Store();	// </a:t>
            </a:r>
            <a:r>
              <a:rPr lang="zh-CN" altLang="en-US" sz="2000" dirty="0">
                <a:latin typeface="Consolas" panose="020B0609020204030204" pitchFamily="49" charset="0"/>
              </a:rPr>
              <a:t>缺省形式（无形参）的构造函数</a:t>
            </a:r>
          </a:p>
          <a:p>
            <a:pPr marL="358775" indent="-250825">
              <a:spcBef>
                <a:spcPct val="0"/>
              </a:spcBef>
              <a:buFont typeface="Wingdings" panose="05000000000000000000" pitchFamily="2" charset="2"/>
              <a:buNone/>
            </a:pPr>
            <a:r>
              <a:rPr lang="zh-CN" altLang="en-US" sz="2000" dirty="0">
                <a:latin typeface="Consolas" panose="020B0609020204030204" pitchFamily="49" charset="0"/>
              </a:rPr>
              <a:t>	</a:t>
            </a:r>
            <a:r>
              <a:rPr lang="en-US" altLang="zh-CN" sz="2000" dirty="0">
                <a:solidFill>
                  <a:srgbClr val="FF0000"/>
                </a:solidFill>
                <a:latin typeface="Consolas" panose="020B0609020204030204" pitchFamily="49" charset="0"/>
              </a:rPr>
              <a:t>T</a:t>
            </a:r>
            <a:r>
              <a:rPr lang="en-US" altLang="zh-CN" sz="2000" dirty="0">
                <a:latin typeface="Consolas" panose="020B0609020204030204" pitchFamily="49" charset="0"/>
              </a:rPr>
              <a:t> &amp;</a:t>
            </a:r>
            <a:r>
              <a:rPr lang="en-US" altLang="zh-CN" sz="2000" dirty="0" err="1">
                <a:latin typeface="Consolas" panose="020B0609020204030204" pitchFamily="49" charset="0"/>
              </a:rPr>
              <a:t>getElem</a:t>
            </a:r>
            <a:r>
              <a:rPr lang="en-US" altLang="zh-CN" sz="2000" dirty="0">
                <a:latin typeface="Consolas" panose="020B0609020204030204" pitchFamily="49" charset="0"/>
              </a:rPr>
              <a:t>();	//</a:t>
            </a:r>
            <a:r>
              <a:rPr lang="zh-CN" altLang="en-US" sz="2000" dirty="0">
                <a:latin typeface="Consolas" panose="020B0609020204030204" pitchFamily="49" charset="0"/>
              </a:rPr>
              <a:t>提取数据函数</a:t>
            </a:r>
          </a:p>
          <a:p>
            <a:pPr marL="358775" indent="-250825">
              <a:spcBef>
                <a:spcPct val="0"/>
              </a:spcBef>
              <a:buFont typeface="Wingdings" panose="05000000000000000000" pitchFamily="2" charset="2"/>
              <a:buNone/>
            </a:pPr>
            <a:r>
              <a:rPr lang="zh-CN" altLang="en-US" sz="2000" dirty="0">
                <a:latin typeface="Consolas" panose="020B0609020204030204" pitchFamily="49" charset="0"/>
              </a:rPr>
              <a:t>	</a:t>
            </a:r>
            <a:r>
              <a:rPr lang="en-US" altLang="zh-CN" sz="2000" dirty="0">
                <a:latin typeface="Consolas" panose="020B0609020204030204" pitchFamily="49" charset="0"/>
              </a:rPr>
              <a:t>void </a:t>
            </a:r>
            <a:r>
              <a:rPr lang="en-US" altLang="zh-CN" sz="2000" dirty="0" err="1">
                <a:latin typeface="Consolas" panose="020B0609020204030204" pitchFamily="49" charset="0"/>
              </a:rPr>
              <a:t>putElem</a:t>
            </a:r>
            <a:r>
              <a:rPr lang="en-US" altLang="zh-CN" sz="2000" dirty="0">
                <a:latin typeface="Consolas" panose="020B0609020204030204" pitchFamily="49" charset="0"/>
              </a:rPr>
              <a:t>(const </a:t>
            </a:r>
            <a:r>
              <a:rPr lang="en-US" altLang="zh-CN" sz="2000" dirty="0">
                <a:solidFill>
                  <a:srgbClr val="FF0000"/>
                </a:solidFill>
                <a:latin typeface="Consolas" panose="020B0609020204030204" pitchFamily="49" charset="0"/>
              </a:rPr>
              <a:t>T</a:t>
            </a:r>
            <a:r>
              <a:rPr lang="en-US" altLang="zh-CN" sz="2000" dirty="0">
                <a:latin typeface="Consolas" panose="020B0609020204030204" pitchFamily="49" charset="0"/>
              </a:rPr>
              <a:t> &amp;x);  //</a:t>
            </a:r>
            <a:r>
              <a:rPr lang="zh-CN" altLang="en-US" sz="2000" dirty="0">
                <a:latin typeface="Consolas" panose="020B0609020204030204" pitchFamily="49" charset="0"/>
              </a:rPr>
              <a:t>存入数据函数</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a:t>
            </a:r>
          </a:p>
          <a:p>
            <a:pPr marL="358775" indent="-250825">
              <a:spcBef>
                <a:spcPct val="0"/>
              </a:spcBef>
              <a:buFont typeface="Wingdings" panose="05000000000000000000" pitchFamily="2" charset="2"/>
              <a:buNone/>
            </a:pPr>
            <a:endParaRPr lang="en-US" altLang="zh-CN" sz="2000" dirty="0">
              <a:latin typeface="Consolas" panose="020B0609020204030204" pitchFamily="49" charset="0"/>
            </a:endParaRPr>
          </a:p>
        </p:txBody>
      </p:sp>
      <p:sp>
        <p:nvSpPr>
          <p:cNvPr id="27652" name="灯片编号占位符 3">
            <a:extLst>
              <a:ext uri="{FF2B5EF4-FFF2-40B4-BE49-F238E27FC236}">
                <a16:creationId xmlns:a16="http://schemas.microsoft.com/office/drawing/2014/main" id="{F0E8207C-B9E3-105D-B081-28CEDC82E6D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CC847B5-0011-4517-9500-0460D9FEE12C}" type="slidenum">
              <a:rPr kumimoji="0" lang="en-US" altLang="zh-CN" sz="1800" smtClean="0">
                <a:solidFill>
                  <a:srgbClr val="FFFFFF"/>
                </a:solidFill>
                <a:ea typeface="隶书" panose="02010509060101010101" pitchFamily="49" charset="-122"/>
              </a:rPr>
              <a:pPr/>
              <a:t>11</a:t>
            </a:fld>
            <a:endParaRPr kumimoji="0" lang="en-US" altLang="zh-CN" sz="1800">
              <a:solidFill>
                <a:srgbClr val="FFFFFF"/>
              </a:solidFill>
              <a:ea typeface="隶书" panose="02010509060101010101" pitchFamily="49" charset="-122"/>
            </a:endParaRPr>
          </a:p>
        </p:txBody>
      </p:sp>
      <p:sp>
        <p:nvSpPr>
          <p:cNvPr id="27653" name="标题 4">
            <a:extLst>
              <a:ext uri="{FF2B5EF4-FFF2-40B4-BE49-F238E27FC236}">
                <a16:creationId xmlns:a16="http://schemas.microsoft.com/office/drawing/2014/main" id="{391EBF32-9E03-D855-D15A-0A3EE955C271}"/>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9.1 </a:t>
            </a:r>
            <a:r>
              <a:rPr kumimoji="0" lang="zh-CN" altLang="en-US" sz="2600">
                <a:solidFill>
                  <a:schemeClr val="bg1"/>
                </a:solidFill>
                <a:latin typeface="Trebuchet MS" panose="020B0603020202020204" pitchFamily="34" charset="0"/>
                <a:ea typeface="方正姚体" panose="02010601030101010101" pitchFamily="2" charset="-122"/>
              </a:rPr>
              <a:t>函数模板与类模板 </a:t>
            </a:r>
            <a:r>
              <a:rPr kumimoji="0" lang="en-US" altLang="zh-CN" sz="2600">
                <a:solidFill>
                  <a:schemeClr val="bg1"/>
                </a:solidFill>
                <a:latin typeface="Trebuchet MS" panose="020B0603020202020204" pitchFamily="34" charset="0"/>
                <a:ea typeface="方正姚体" panose="02010601030101010101" pitchFamily="2" charset="-122"/>
              </a:rPr>
              <a:t>—— 9.1.2 </a:t>
            </a:r>
            <a:r>
              <a:rPr kumimoji="0" lang="zh-CN" altLang="en-US" sz="2600">
                <a:solidFill>
                  <a:schemeClr val="bg1"/>
                </a:solidFill>
                <a:latin typeface="Trebuchet MS" panose="020B0603020202020204" pitchFamily="34" charset="0"/>
                <a:ea typeface="方正姚体" panose="02010601030101010101" pitchFamily="2" charset="-122"/>
              </a:rPr>
              <a:t>类模板</a:t>
            </a:r>
          </a:p>
        </p:txBody>
      </p:sp>
    </p:spTree>
  </p:cSld>
  <p:clrMapOvr>
    <a:overrideClrMapping bg1="lt1" tx1="dk1" bg2="lt2" tx2="dk2" accent1="accent1" accent2="accent2" accent3="accent3" accent4="accent4" accent5="accent5" accent6="accent6" hlink="hlink" folHlink="folHlink"/>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灯片编号占位符 3">
            <a:extLst>
              <a:ext uri="{FF2B5EF4-FFF2-40B4-BE49-F238E27FC236}">
                <a16:creationId xmlns:a16="http://schemas.microsoft.com/office/drawing/2014/main" id="{20950D41-00A5-9D28-EABD-4CE46AECC83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848DF45-E500-4560-979B-79A30368EB9A}" type="slidenum">
              <a:rPr kumimoji="0" lang="en-US" altLang="zh-CN" sz="1800" smtClean="0">
                <a:solidFill>
                  <a:srgbClr val="FFFFFF"/>
                </a:solidFill>
                <a:ea typeface="隶书" panose="02010509060101010101" pitchFamily="49" charset="-122"/>
              </a:rPr>
              <a:pPr/>
              <a:t>12</a:t>
            </a:fld>
            <a:endParaRPr kumimoji="0" lang="en-US" altLang="zh-CN" sz="1800">
              <a:solidFill>
                <a:srgbClr val="FFFFFF"/>
              </a:solidFill>
              <a:ea typeface="隶书" panose="02010509060101010101" pitchFamily="49" charset="-122"/>
            </a:endParaRPr>
          </a:p>
        </p:txBody>
      </p:sp>
      <p:sp>
        <p:nvSpPr>
          <p:cNvPr id="29699" name="标题 1">
            <a:extLst>
              <a:ext uri="{FF2B5EF4-FFF2-40B4-BE49-F238E27FC236}">
                <a16:creationId xmlns:a16="http://schemas.microsoft.com/office/drawing/2014/main" id="{8DE2872A-4682-595E-72CF-C9DD5446C637}"/>
              </a:ext>
            </a:extLst>
          </p:cNvPr>
          <p:cNvSpPr>
            <a:spLocks noGrp="1"/>
          </p:cNvSpPr>
          <p:nvPr>
            <p:ph type="title"/>
          </p:nvPr>
        </p:nvSpPr>
        <p:spPr>
          <a:xfrm>
            <a:off x="457200" y="346075"/>
            <a:ext cx="8229600" cy="1066800"/>
          </a:xfrm>
        </p:spPr>
        <p:txBody>
          <a:bodyPr/>
          <a:lstStyle/>
          <a:p>
            <a:r>
              <a:rPr lang="zh-CN" altLang="en-US"/>
              <a:t>例</a:t>
            </a:r>
            <a:r>
              <a:rPr lang="en-US" altLang="zh-CN"/>
              <a:t>9-2 (</a:t>
            </a:r>
            <a:r>
              <a:rPr lang="zh-CN" altLang="en-US"/>
              <a:t>续</a:t>
            </a:r>
            <a:r>
              <a:rPr lang="en-US" altLang="zh-CN"/>
              <a:t>)</a:t>
            </a:r>
            <a:endParaRPr kumimoji="1" lang="zh-CN" altLang="en-US"/>
          </a:p>
        </p:txBody>
      </p:sp>
      <p:sp>
        <p:nvSpPr>
          <p:cNvPr id="29700" name="内容占位符 2">
            <a:extLst>
              <a:ext uri="{FF2B5EF4-FFF2-40B4-BE49-F238E27FC236}">
                <a16:creationId xmlns:a16="http://schemas.microsoft.com/office/drawing/2014/main" id="{3E920E1E-6A9B-8D35-6069-DCD977BD0E9F}"/>
              </a:ext>
            </a:extLst>
          </p:cNvPr>
          <p:cNvSpPr>
            <a:spLocks noGrp="1"/>
          </p:cNvSpPr>
          <p:nvPr>
            <p:ph idx="1"/>
          </p:nvPr>
        </p:nvSpPr>
        <p:spPr>
          <a:xfrm>
            <a:off x="457200" y="1341438"/>
            <a:ext cx="8229600" cy="5232400"/>
          </a:xfrm>
          <a:noFill/>
        </p:spPr>
        <p:txBody>
          <a:bodyPr/>
          <a:lstStyle/>
          <a:p>
            <a:pPr marL="358775" indent="-250825">
              <a:spcBef>
                <a:spcPct val="0"/>
              </a:spcBef>
              <a:buFont typeface="Wingdings" panose="05000000000000000000" pitchFamily="2" charset="2"/>
              <a:buNone/>
            </a:pPr>
            <a:r>
              <a:rPr lang="en-US" altLang="zh-CN" sz="2000" dirty="0">
                <a:solidFill>
                  <a:srgbClr val="FF0000"/>
                </a:solidFill>
                <a:latin typeface="Consolas" panose="020B0609020204030204" pitchFamily="49" charset="0"/>
              </a:rPr>
              <a:t>template &lt;class T&gt;</a:t>
            </a:r>
            <a:r>
              <a:rPr lang="en-US" altLang="zh-CN" sz="2000" dirty="0">
                <a:latin typeface="Consolas" panose="020B0609020204030204" pitchFamily="49" charset="0"/>
              </a:rPr>
              <a:t>	//</a:t>
            </a:r>
            <a:r>
              <a:rPr lang="zh-CN" altLang="en-US" sz="2000" dirty="0">
                <a:latin typeface="Consolas" panose="020B0609020204030204" pitchFamily="49" charset="0"/>
              </a:rPr>
              <a:t>默认构造函数的实现 </a:t>
            </a:r>
          </a:p>
          <a:p>
            <a:pPr marL="358775" indent="-250825">
              <a:spcBef>
                <a:spcPct val="0"/>
              </a:spcBef>
              <a:buFont typeface="Wingdings" panose="05000000000000000000" pitchFamily="2" charset="2"/>
              <a:buNone/>
            </a:pPr>
            <a:r>
              <a:rPr lang="en-US" altLang="zh-CN" sz="2000" dirty="0">
                <a:solidFill>
                  <a:srgbClr val="C00000"/>
                </a:solidFill>
                <a:latin typeface="Consolas" panose="020B0609020204030204" pitchFamily="49" charset="0"/>
              </a:rPr>
              <a:t>Store</a:t>
            </a:r>
            <a:r>
              <a:rPr lang="en-US" altLang="zh-CN" sz="2000" dirty="0">
                <a:solidFill>
                  <a:srgbClr val="FF0000"/>
                </a:solidFill>
                <a:latin typeface="Consolas" panose="020B0609020204030204" pitchFamily="49" charset="0"/>
              </a:rPr>
              <a:t>&lt;T&gt;</a:t>
            </a:r>
            <a:r>
              <a:rPr lang="en-US" altLang="zh-CN" sz="2000" dirty="0">
                <a:latin typeface="Consolas" panose="020B0609020204030204" pitchFamily="49" charset="0"/>
              </a:rPr>
              <a:t>::Store(): </a:t>
            </a:r>
            <a:r>
              <a:rPr lang="en-US" altLang="zh-CN" sz="2000" dirty="0" err="1">
                <a:latin typeface="Consolas" panose="020B0609020204030204" pitchFamily="49" charset="0"/>
              </a:rPr>
              <a:t>haveValue</a:t>
            </a:r>
            <a:r>
              <a:rPr lang="en-US" altLang="zh-CN" sz="2000" dirty="0">
                <a:latin typeface="Consolas" panose="020B0609020204030204" pitchFamily="49" charset="0"/>
              </a:rPr>
              <a:t>(false) { } </a:t>
            </a:r>
          </a:p>
          <a:p>
            <a:pPr marL="358775" indent="-250825">
              <a:spcBef>
                <a:spcPct val="0"/>
              </a:spcBef>
              <a:buFont typeface="Wingdings" panose="05000000000000000000" pitchFamily="2" charset="2"/>
              <a:buNone/>
            </a:pPr>
            <a:r>
              <a:rPr lang="en-US" altLang="zh-CN" sz="2000" dirty="0">
                <a:solidFill>
                  <a:srgbClr val="FF0000"/>
                </a:solidFill>
                <a:latin typeface="Consolas" panose="020B0609020204030204" pitchFamily="49" charset="0"/>
              </a:rPr>
              <a:t>template &lt;class T&gt;</a:t>
            </a:r>
            <a:r>
              <a:rPr lang="en-US" altLang="zh-CN" sz="2000" dirty="0">
                <a:latin typeface="Consolas" panose="020B0609020204030204" pitchFamily="49" charset="0"/>
              </a:rPr>
              <a:t>     //</a:t>
            </a:r>
            <a:r>
              <a:rPr lang="zh-CN" altLang="en-US" sz="2000" dirty="0">
                <a:latin typeface="Consolas" panose="020B0609020204030204" pitchFamily="49" charset="0"/>
              </a:rPr>
              <a:t>提取数据函数的实现</a:t>
            </a:r>
          </a:p>
          <a:p>
            <a:pPr marL="358775" indent="-250825">
              <a:spcBef>
                <a:spcPct val="0"/>
              </a:spcBef>
              <a:buFont typeface="Wingdings" panose="05000000000000000000" pitchFamily="2" charset="2"/>
              <a:buNone/>
            </a:pPr>
            <a:r>
              <a:rPr lang="en-US" altLang="zh-CN" sz="2000" dirty="0">
                <a:solidFill>
                  <a:srgbClr val="FF0000"/>
                </a:solidFill>
                <a:latin typeface="Consolas" panose="020B0609020204030204" pitchFamily="49" charset="0"/>
              </a:rPr>
              <a:t>T</a:t>
            </a:r>
            <a:r>
              <a:rPr lang="en-US" altLang="zh-CN" sz="2000" dirty="0">
                <a:latin typeface="Consolas" panose="020B0609020204030204" pitchFamily="49" charset="0"/>
              </a:rPr>
              <a:t> &amp;</a:t>
            </a:r>
            <a:r>
              <a:rPr lang="en-US" altLang="zh-CN" sz="2000" dirty="0">
                <a:solidFill>
                  <a:srgbClr val="C00000"/>
                </a:solidFill>
                <a:latin typeface="Consolas" panose="020B0609020204030204" pitchFamily="49" charset="0"/>
              </a:rPr>
              <a:t>Store</a:t>
            </a:r>
            <a:r>
              <a:rPr lang="en-US" altLang="zh-CN" sz="2000" dirty="0">
                <a:solidFill>
                  <a:srgbClr val="FF0000"/>
                </a:solidFill>
                <a:latin typeface="Consolas" panose="020B0609020204030204" pitchFamily="49" charset="0"/>
              </a:rPr>
              <a:t>&lt;T</a:t>
            </a:r>
            <a:r>
              <a:rPr lang="en-US" altLang="zh-CN" sz="2000" dirty="0">
                <a:latin typeface="Consolas" panose="020B0609020204030204" pitchFamily="49" charset="0"/>
              </a:rPr>
              <a:t>&gt;::</a:t>
            </a:r>
            <a:r>
              <a:rPr lang="en-US" altLang="zh-CN" sz="2000" dirty="0" err="1">
                <a:latin typeface="Consolas" panose="020B0609020204030204" pitchFamily="49" charset="0"/>
              </a:rPr>
              <a:t>getElem</a:t>
            </a:r>
            <a:r>
              <a:rPr lang="en-US" altLang="zh-CN" sz="2000" dirty="0">
                <a:latin typeface="Consolas" panose="020B0609020204030204" pitchFamily="49" charset="0"/>
              </a:rPr>
              <a:t>() {</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	//</a:t>
            </a:r>
            <a:r>
              <a:rPr lang="zh-CN" altLang="en-US" sz="2000" dirty="0">
                <a:latin typeface="Consolas" panose="020B0609020204030204" pitchFamily="49" charset="0"/>
              </a:rPr>
              <a:t>如试图提取未初始化的数据，则终止程序</a:t>
            </a:r>
          </a:p>
          <a:p>
            <a:pPr marL="358775" indent="-250825">
              <a:spcBef>
                <a:spcPct val="0"/>
              </a:spcBef>
              <a:buFont typeface="Wingdings" panose="05000000000000000000" pitchFamily="2" charset="2"/>
              <a:buNone/>
            </a:pPr>
            <a:r>
              <a:rPr lang="zh-CN" altLang="en-US" sz="2000" dirty="0">
                <a:latin typeface="Consolas" panose="020B0609020204030204" pitchFamily="49" charset="0"/>
              </a:rPr>
              <a:t>	</a:t>
            </a:r>
            <a:r>
              <a:rPr lang="en-US" altLang="zh-CN" sz="2000" dirty="0">
                <a:latin typeface="Consolas" panose="020B0609020204030204" pitchFamily="49" charset="0"/>
              </a:rPr>
              <a:t>if (!</a:t>
            </a:r>
            <a:r>
              <a:rPr lang="en-US" altLang="zh-CN" sz="2000" dirty="0" err="1">
                <a:latin typeface="Consolas" panose="020B0609020204030204" pitchFamily="49" charset="0"/>
              </a:rPr>
              <a:t>haveValue</a:t>
            </a:r>
            <a:r>
              <a:rPr lang="en-US" altLang="zh-CN" sz="2000" dirty="0">
                <a:latin typeface="Consolas" panose="020B0609020204030204" pitchFamily="49" charset="0"/>
              </a:rPr>
              <a:t>) {	</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		</a:t>
            </a:r>
            <a:r>
              <a:rPr lang="en-US" altLang="zh-CN" sz="2000" dirty="0" err="1">
                <a:latin typeface="Consolas" panose="020B0609020204030204" pitchFamily="49" charset="0"/>
              </a:rPr>
              <a:t>cout</a:t>
            </a:r>
            <a:r>
              <a:rPr lang="en-US" altLang="zh-CN" sz="2000" dirty="0">
                <a:latin typeface="Consolas" panose="020B0609020204030204" pitchFamily="49" charset="0"/>
              </a:rPr>
              <a:t> &lt;&lt; "No item present!" &lt;&lt;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		exit(1);	//</a:t>
            </a:r>
            <a:r>
              <a:rPr lang="zh-CN" altLang="en-US" sz="2000" dirty="0">
                <a:latin typeface="Consolas" panose="020B0609020204030204" pitchFamily="49" charset="0"/>
              </a:rPr>
              <a:t>使程序完全退出，返回到操作系统。</a:t>
            </a:r>
          </a:p>
          <a:p>
            <a:pPr marL="358775" indent="-250825">
              <a:spcBef>
                <a:spcPct val="0"/>
              </a:spcBef>
              <a:buFont typeface="Wingdings" panose="05000000000000000000" pitchFamily="2" charset="2"/>
              <a:buNone/>
            </a:pPr>
            <a:r>
              <a:rPr lang="zh-CN" altLang="en-US" sz="2000" dirty="0">
                <a:latin typeface="Consolas" panose="020B0609020204030204" pitchFamily="49" charset="0"/>
              </a:rPr>
              <a:t>	</a:t>
            </a:r>
            <a:r>
              <a:rPr lang="en-US" altLang="zh-CN" sz="2000" dirty="0">
                <a:latin typeface="Consolas" panose="020B0609020204030204" pitchFamily="49" charset="0"/>
              </a:rPr>
              <a:t>}</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	return item;    	// </a:t>
            </a:r>
            <a:r>
              <a:rPr lang="zh-CN" altLang="en-US" sz="2000" dirty="0">
                <a:latin typeface="Consolas" panose="020B0609020204030204" pitchFamily="49" charset="0"/>
              </a:rPr>
              <a:t>返回</a:t>
            </a:r>
            <a:r>
              <a:rPr lang="en-US" altLang="zh-CN" sz="2000" dirty="0">
                <a:latin typeface="Consolas" panose="020B0609020204030204" pitchFamily="49" charset="0"/>
              </a:rPr>
              <a:t>item</a:t>
            </a:r>
            <a:r>
              <a:rPr lang="zh-CN" altLang="en-US" sz="2000" dirty="0">
                <a:latin typeface="Consolas" panose="020B0609020204030204" pitchFamily="49" charset="0"/>
              </a:rPr>
              <a:t>中存放的数据 </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a:t>
            </a:r>
          </a:p>
          <a:p>
            <a:pPr marL="358775" indent="-250825">
              <a:spcBef>
                <a:spcPct val="0"/>
              </a:spcBef>
              <a:buFont typeface="Wingdings" panose="05000000000000000000" pitchFamily="2" charset="2"/>
              <a:buNone/>
            </a:pPr>
            <a:r>
              <a:rPr lang="en-US" altLang="zh-CN" sz="2000" dirty="0">
                <a:solidFill>
                  <a:srgbClr val="FF0000"/>
                </a:solidFill>
                <a:latin typeface="Consolas" panose="020B0609020204030204" pitchFamily="49" charset="0"/>
              </a:rPr>
              <a:t>template &lt;class T&gt;</a:t>
            </a:r>
            <a:r>
              <a:rPr lang="en-US" altLang="zh-CN" sz="2000" dirty="0">
                <a:latin typeface="Consolas" panose="020B0609020204030204" pitchFamily="49" charset="0"/>
              </a:rPr>
              <a:t>	//</a:t>
            </a:r>
            <a:r>
              <a:rPr lang="zh-CN" altLang="en-US" sz="2000" dirty="0">
                <a:latin typeface="Consolas" panose="020B0609020204030204" pitchFamily="49" charset="0"/>
              </a:rPr>
              <a:t>存入数据函数的实现 </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void </a:t>
            </a:r>
            <a:r>
              <a:rPr lang="en-US" altLang="zh-CN" sz="2000" dirty="0">
                <a:solidFill>
                  <a:srgbClr val="C00000"/>
                </a:solidFill>
                <a:latin typeface="Consolas" panose="020B0609020204030204" pitchFamily="49" charset="0"/>
              </a:rPr>
              <a:t>Store</a:t>
            </a:r>
            <a:r>
              <a:rPr lang="en-US" altLang="zh-CN" sz="2000" dirty="0">
                <a:solidFill>
                  <a:srgbClr val="FF0000"/>
                </a:solidFill>
                <a:latin typeface="Consolas" panose="020B0609020204030204" pitchFamily="49" charset="0"/>
              </a:rPr>
              <a:t>&lt;T&gt;</a:t>
            </a:r>
            <a:r>
              <a:rPr lang="en-US" altLang="zh-CN" sz="2000" dirty="0">
                <a:latin typeface="Consolas" panose="020B0609020204030204" pitchFamily="49" charset="0"/>
              </a:rPr>
              <a:t>::</a:t>
            </a:r>
            <a:r>
              <a:rPr lang="en-US" altLang="zh-CN" sz="2000" dirty="0" err="1">
                <a:latin typeface="Consolas" panose="020B0609020204030204" pitchFamily="49" charset="0"/>
              </a:rPr>
              <a:t>putElem</a:t>
            </a:r>
            <a:r>
              <a:rPr lang="en-US" altLang="zh-CN" sz="2000" dirty="0">
                <a:latin typeface="Consolas" panose="020B0609020204030204" pitchFamily="49" charset="0"/>
              </a:rPr>
              <a:t>(const </a:t>
            </a:r>
            <a:r>
              <a:rPr lang="en-US" altLang="zh-CN" sz="2000" dirty="0">
                <a:solidFill>
                  <a:srgbClr val="FF0000"/>
                </a:solidFill>
                <a:latin typeface="Consolas" panose="020B0609020204030204" pitchFamily="49" charset="0"/>
              </a:rPr>
              <a:t>T</a:t>
            </a:r>
            <a:r>
              <a:rPr lang="en-US" altLang="zh-CN" sz="2000" dirty="0">
                <a:latin typeface="Consolas" panose="020B0609020204030204" pitchFamily="49" charset="0"/>
              </a:rPr>
              <a:t> &amp;x) {</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	// </a:t>
            </a:r>
            <a:r>
              <a:rPr lang="zh-CN" altLang="en-US" sz="2000" dirty="0">
                <a:latin typeface="Consolas" panose="020B0609020204030204" pitchFamily="49" charset="0"/>
              </a:rPr>
              <a:t>将</a:t>
            </a:r>
            <a:r>
              <a:rPr lang="en-US" altLang="zh-CN" sz="2000" dirty="0" err="1">
                <a:latin typeface="Consolas" panose="020B0609020204030204" pitchFamily="49" charset="0"/>
              </a:rPr>
              <a:t>haveValue</a:t>
            </a:r>
            <a:r>
              <a:rPr lang="en-US" altLang="zh-CN" sz="2000" dirty="0">
                <a:latin typeface="Consolas" panose="020B0609020204030204" pitchFamily="49" charset="0"/>
              </a:rPr>
              <a:t> </a:t>
            </a:r>
            <a:r>
              <a:rPr lang="zh-CN" altLang="en-US" sz="2000" dirty="0">
                <a:latin typeface="Consolas" panose="020B0609020204030204" pitchFamily="49" charset="0"/>
              </a:rPr>
              <a:t>置为</a:t>
            </a:r>
            <a:r>
              <a:rPr lang="en-US" altLang="zh-CN" sz="2000" dirty="0">
                <a:latin typeface="Consolas" panose="020B0609020204030204" pitchFamily="49" charset="0"/>
              </a:rPr>
              <a:t>true</a:t>
            </a:r>
            <a:r>
              <a:rPr lang="zh-CN" altLang="en-US" sz="2000" dirty="0">
                <a:latin typeface="Consolas" panose="020B0609020204030204" pitchFamily="49" charset="0"/>
              </a:rPr>
              <a:t>，表示</a:t>
            </a:r>
            <a:r>
              <a:rPr lang="en-US" altLang="zh-CN" sz="2000" dirty="0">
                <a:latin typeface="Consolas" panose="020B0609020204030204" pitchFamily="49" charset="0"/>
              </a:rPr>
              <a:t>item</a:t>
            </a:r>
            <a:r>
              <a:rPr lang="zh-CN" altLang="en-US" sz="2000" dirty="0">
                <a:latin typeface="Consolas" panose="020B0609020204030204" pitchFamily="49" charset="0"/>
              </a:rPr>
              <a:t>中已存入数值	</a:t>
            </a:r>
            <a:endParaRPr lang="en-US" altLang="zh-CN" sz="2000" dirty="0">
              <a:latin typeface="Consolas" panose="020B0609020204030204" pitchFamily="49" charset="0"/>
            </a:endParaRPr>
          </a:p>
          <a:p>
            <a:pPr marL="358775" indent="-250825">
              <a:spcBef>
                <a:spcPct val="0"/>
              </a:spcBef>
              <a:buFont typeface="Wingdings" panose="05000000000000000000" pitchFamily="2" charset="2"/>
              <a:buNone/>
            </a:pPr>
            <a:r>
              <a:rPr lang="en-US" altLang="zh-CN" sz="2000" dirty="0">
                <a:latin typeface="Consolas" panose="020B0609020204030204" pitchFamily="49" charset="0"/>
              </a:rPr>
              <a:t>	</a:t>
            </a:r>
            <a:r>
              <a:rPr lang="en-US" altLang="zh-CN" sz="2000" dirty="0" err="1">
                <a:latin typeface="Consolas" panose="020B0609020204030204" pitchFamily="49" charset="0"/>
              </a:rPr>
              <a:t>haveValue</a:t>
            </a:r>
            <a:r>
              <a:rPr lang="en-US" altLang="zh-CN" sz="2000" dirty="0">
                <a:latin typeface="Consolas" panose="020B0609020204030204" pitchFamily="49" charset="0"/>
              </a:rPr>
              <a:t> = true;	</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	item = x;			// </a:t>
            </a:r>
            <a:r>
              <a:rPr lang="zh-CN" altLang="en-US" sz="2000" dirty="0">
                <a:latin typeface="Consolas" panose="020B0609020204030204" pitchFamily="49" charset="0"/>
              </a:rPr>
              <a:t>将</a:t>
            </a:r>
            <a:r>
              <a:rPr lang="en-US" altLang="zh-CN" sz="2000" dirty="0">
                <a:latin typeface="Consolas" panose="020B0609020204030204" pitchFamily="49" charset="0"/>
              </a:rPr>
              <a:t>x</a:t>
            </a:r>
            <a:r>
              <a:rPr lang="zh-CN" altLang="en-US" sz="2000" dirty="0">
                <a:latin typeface="Consolas" panose="020B0609020204030204" pitchFamily="49" charset="0"/>
              </a:rPr>
              <a:t>值存入</a:t>
            </a:r>
            <a:r>
              <a:rPr lang="en-US" altLang="zh-CN" sz="2000" dirty="0">
                <a:latin typeface="Consolas" panose="020B0609020204030204" pitchFamily="49" charset="0"/>
              </a:rPr>
              <a:t>item</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a:t>
            </a:r>
          </a:p>
          <a:p>
            <a:pPr marL="358775" indent="-250825">
              <a:spcBef>
                <a:spcPct val="0"/>
              </a:spcBef>
              <a:buFont typeface="Wingdings" panose="05000000000000000000" pitchFamily="2" charset="2"/>
              <a:buNone/>
            </a:pPr>
            <a:endParaRPr lang="en-US" altLang="zh-CN" sz="2000" dirty="0">
              <a:latin typeface="Consolas" panose="020B0609020204030204" pitchFamily="49" charset="0"/>
            </a:endParaRPr>
          </a:p>
        </p:txBody>
      </p:sp>
      <p:sp>
        <p:nvSpPr>
          <p:cNvPr id="29701" name="标题 4">
            <a:extLst>
              <a:ext uri="{FF2B5EF4-FFF2-40B4-BE49-F238E27FC236}">
                <a16:creationId xmlns:a16="http://schemas.microsoft.com/office/drawing/2014/main" id="{445E3F8C-C439-D69A-D251-22F1F6603E5C}"/>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9.1 </a:t>
            </a:r>
            <a:r>
              <a:rPr kumimoji="0" lang="zh-CN" altLang="en-US" sz="2600">
                <a:solidFill>
                  <a:schemeClr val="bg1"/>
                </a:solidFill>
                <a:latin typeface="Trebuchet MS" panose="020B0603020202020204" pitchFamily="34" charset="0"/>
                <a:ea typeface="方正姚体" panose="02010601030101010101" pitchFamily="2" charset="-122"/>
              </a:rPr>
              <a:t>函数模板与类模板 </a:t>
            </a:r>
            <a:r>
              <a:rPr kumimoji="0" lang="en-US" altLang="zh-CN" sz="2600">
                <a:solidFill>
                  <a:schemeClr val="bg1"/>
                </a:solidFill>
                <a:latin typeface="Trebuchet MS" panose="020B0603020202020204" pitchFamily="34" charset="0"/>
                <a:ea typeface="方正姚体" panose="02010601030101010101" pitchFamily="2" charset="-122"/>
              </a:rPr>
              <a:t>—— 9.1.2 </a:t>
            </a:r>
            <a:r>
              <a:rPr kumimoji="0" lang="zh-CN" altLang="en-US" sz="2600">
                <a:solidFill>
                  <a:schemeClr val="bg1"/>
                </a:solidFill>
                <a:latin typeface="Trebuchet MS" panose="020B0603020202020204" pitchFamily="34" charset="0"/>
                <a:ea typeface="方正姚体" panose="02010601030101010101" pitchFamily="2" charset="-122"/>
              </a:rPr>
              <a:t>类模板</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灯片编号占位符 3">
            <a:extLst>
              <a:ext uri="{FF2B5EF4-FFF2-40B4-BE49-F238E27FC236}">
                <a16:creationId xmlns:a16="http://schemas.microsoft.com/office/drawing/2014/main" id="{1CB32654-2C63-983B-124A-9ACE31815C5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162FB12-550A-432E-B52A-B812126B8558}" type="slidenum">
              <a:rPr kumimoji="0" lang="en-US" altLang="zh-CN" sz="1800" smtClean="0">
                <a:solidFill>
                  <a:srgbClr val="FFFFFF"/>
                </a:solidFill>
                <a:ea typeface="隶书" panose="02010509060101010101" pitchFamily="49" charset="-122"/>
              </a:rPr>
              <a:pPr/>
              <a:t>13</a:t>
            </a:fld>
            <a:endParaRPr kumimoji="0" lang="en-US" altLang="zh-CN" sz="1800">
              <a:solidFill>
                <a:srgbClr val="FFFFFF"/>
              </a:solidFill>
              <a:ea typeface="隶书" panose="02010509060101010101" pitchFamily="49" charset="-122"/>
            </a:endParaRPr>
          </a:p>
        </p:txBody>
      </p:sp>
      <p:sp>
        <p:nvSpPr>
          <p:cNvPr id="31747" name="标题 1">
            <a:extLst>
              <a:ext uri="{FF2B5EF4-FFF2-40B4-BE49-F238E27FC236}">
                <a16:creationId xmlns:a16="http://schemas.microsoft.com/office/drawing/2014/main" id="{11230DE6-AB30-0FD9-6F47-BD61A464B6E0}"/>
              </a:ext>
            </a:extLst>
          </p:cNvPr>
          <p:cNvSpPr>
            <a:spLocks noGrp="1"/>
          </p:cNvSpPr>
          <p:nvPr>
            <p:ph type="title"/>
          </p:nvPr>
        </p:nvSpPr>
        <p:spPr>
          <a:xfrm>
            <a:off x="354013" y="428625"/>
            <a:ext cx="8229600" cy="1066800"/>
          </a:xfrm>
        </p:spPr>
        <p:txBody>
          <a:bodyPr/>
          <a:lstStyle/>
          <a:p>
            <a:r>
              <a:rPr lang="zh-CN" altLang="en-US"/>
              <a:t>例</a:t>
            </a:r>
            <a:r>
              <a:rPr lang="en-US" altLang="zh-CN"/>
              <a:t>9-2 (</a:t>
            </a:r>
            <a:r>
              <a:rPr lang="zh-CN" altLang="en-US"/>
              <a:t>续</a:t>
            </a:r>
            <a:r>
              <a:rPr lang="en-US" altLang="zh-CN"/>
              <a:t>)</a:t>
            </a:r>
            <a:endParaRPr kumimoji="1" lang="zh-CN" altLang="en-US"/>
          </a:p>
        </p:txBody>
      </p:sp>
      <p:sp>
        <p:nvSpPr>
          <p:cNvPr id="31748" name="内容占位符 2">
            <a:extLst>
              <a:ext uri="{FF2B5EF4-FFF2-40B4-BE49-F238E27FC236}">
                <a16:creationId xmlns:a16="http://schemas.microsoft.com/office/drawing/2014/main" id="{7413D84F-6E43-A33E-48BD-ECFC0BF60D27}"/>
              </a:ext>
            </a:extLst>
          </p:cNvPr>
          <p:cNvSpPr>
            <a:spLocks noGrp="1"/>
          </p:cNvSpPr>
          <p:nvPr>
            <p:ph idx="1"/>
          </p:nvPr>
        </p:nvSpPr>
        <p:spPr>
          <a:xfrm>
            <a:off x="354013" y="1381125"/>
            <a:ext cx="8578850" cy="5443538"/>
          </a:xfrm>
          <a:noFill/>
        </p:spPr>
        <p:txBody>
          <a:bodyPr/>
          <a:lstStyle/>
          <a:p>
            <a:pPr marL="358775" indent="-250825">
              <a:spcBef>
                <a:spcPct val="0"/>
              </a:spcBef>
              <a:buFont typeface="Wingdings" panose="05000000000000000000" pitchFamily="2" charset="2"/>
              <a:buNone/>
            </a:pPr>
            <a:r>
              <a:rPr lang="en-US" altLang="zh-CN" sz="2000" dirty="0">
                <a:latin typeface="Consolas" panose="020B0609020204030204" pitchFamily="49" charset="0"/>
              </a:rPr>
              <a:t>int main() {</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	</a:t>
            </a:r>
            <a:r>
              <a:rPr lang="en-US" altLang="zh-CN" sz="2000" dirty="0">
                <a:solidFill>
                  <a:srgbClr val="C00000"/>
                </a:solidFill>
                <a:latin typeface="Consolas" panose="020B0609020204030204" pitchFamily="49" charset="0"/>
              </a:rPr>
              <a:t>Store</a:t>
            </a:r>
            <a:r>
              <a:rPr lang="en-US" altLang="zh-CN" sz="2000" dirty="0">
                <a:solidFill>
                  <a:srgbClr val="FF0000"/>
                </a:solidFill>
                <a:latin typeface="Consolas" panose="020B0609020204030204" pitchFamily="49" charset="0"/>
              </a:rPr>
              <a:t>&lt;int&gt; </a:t>
            </a:r>
            <a:r>
              <a:rPr lang="en-US" altLang="zh-CN" sz="2000" dirty="0">
                <a:latin typeface="Consolas" panose="020B0609020204030204" pitchFamily="49" charset="0"/>
              </a:rPr>
              <a:t>s1, s2;	</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	s1.putElem(3);	</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	s2.putElem(-7);</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	</a:t>
            </a:r>
            <a:r>
              <a:rPr lang="en-US" altLang="zh-CN" sz="2000" dirty="0" err="1">
                <a:latin typeface="Consolas" panose="020B0609020204030204" pitchFamily="49" charset="0"/>
              </a:rPr>
              <a:t>cout</a:t>
            </a:r>
            <a:r>
              <a:rPr lang="en-US" altLang="zh-CN" sz="2000" dirty="0">
                <a:latin typeface="Consolas" panose="020B0609020204030204" pitchFamily="49" charset="0"/>
              </a:rPr>
              <a:t> &lt;&lt; s1.getElem() &lt;&lt; "  " &lt;&lt; s2.getElem() &lt;&lt;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pPr marL="358775" indent="-250825">
              <a:spcBef>
                <a:spcPct val="0"/>
              </a:spcBef>
              <a:buFont typeface="Wingdings" panose="05000000000000000000" pitchFamily="2" charset="2"/>
              <a:buNone/>
            </a:pPr>
            <a:endParaRPr lang="en-US" altLang="zh-CN" sz="2000" dirty="0">
              <a:latin typeface="Consolas" panose="020B0609020204030204" pitchFamily="49" charset="0"/>
            </a:endParaRPr>
          </a:p>
          <a:p>
            <a:pPr marL="358775" indent="-250825">
              <a:spcBef>
                <a:spcPct val="0"/>
              </a:spcBef>
              <a:buFont typeface="Wingdings" panose="05000000000000000000" pitchFamily="2" charset="2"/>
              <a:buNone/>
            </a:pPr>
            <a:r>
              <a:rPr lang="en-US" altLang="zh-CN" sz="2000" dirty="0">
                <a:latin typeface="Consolas" panose="020B0609020204030204" pitchFamily="49" charset="0"/>
              </a:rPr>
              <a:t>	</a:t>
            </a:r>
            <a:r>
              <a:rPr lang="en-US" altLang="zh-CN" sz="2000" dirty="0">
                <a:solidFill>
                  <a:srgbClr val="7030A0"/>
                </a:solidFill>
                <a:latin typeface="Consolas" panose="020B0609020204030204" pitchFamily="49" charset="0"/>
              </a:rPr>
              <a:t>Student</a:t>
            </a:r>
            <a:r>
              <a:rPr lang="en-US" altLang="zh-CN" sz="2000" dirty="0">
                <a:latin typeface="Consolas" panose="020B0609020204030204" pitchFamily="49" charset="0"/>
              </a:rPr>
              <a:t> g = { 1000, 23 };</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	</a:t>
            </a:r>
            <a:r>
              <a:rPr lang="en-US" altLang="zh-CN" sz="2000" dirty="0">
                <a:solidFill>
                  <a:srgbClr val="C00000"/>
                </a:solidFill>
                <a:latin typeface="Consolas" panose="020B0609020204030204" pitchFamily="49" charset="0"/>
              </a:rPr>
              <a:t>Store</a:t>
            </a:r>
            <a:r>
              <a:rPr lang="en-US" altLang="zh-CN" sz="2000" dirty="0">
                <a:solidFill>
                  <a:srgbClr val="FF0000"/>
                </a:solidFill>
                <a:latin typeface="Consolas" panose="020B0609020204030204" pitchFamily="49" charset="0"/>
              </a:rPr>
              <a:t>&lt;Student&gt; </a:t>
            </a:r>
            <a:r>
              <a:rPr lang="en-US" altLang="zh-CN" sz="2000" dirty="0">
                <a:latin typeface="Consolas" panose="020B0609020204030204" pitchFamily="49" charset="0"/>
              </a:rPr>
              <a:t>s3;</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	s3.putElem(g); </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	</a:t>
            </a:r>
            <a:r>
              <a:rPr lang="en-US" altLang="zh-CN" sz="2000" dirty="0" err="1">
                <a:latin typeface="Consolas" panose="020B0609020204030204" pitchFamily="49" charset="0"/>
              </a:rPr>
              <a:t>cout</a:t>
            </a:r>
            <a:r>
              <a:rPr lang="en-US" altLang="zh-CN" sz="2000" dirty="0">
                <a:latin typeface="Consolas" panose="020B0609020204030204" pitchFamily="49" charset="0"/>
              </a:rPr>
              <a:t> &lt;&lt; "The student id is " &lt;&lt; s3.getElem().id &lt;&lt;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pPr marL="358775" indent="-250825">
              <a:spcBef>
                <a:spcPct val="0"/>
              </a:spcBef>
              <a:buFont typeface="Wingdings" panose="05000000000000000000" pitchFamily="2" charset="2"/>
              <a:buNone/>
            </a:pPr>
            <a:endParaRPr lang="en-US" altLang="zh-CN" sz="2000" dirty="0">
              <a:latin typeface="Consolas" panose="020B0609020204030204" pitchFamily="49" charset="0"/>
            </a:endParaRPr>
          </a:p>
          <a:p>
            <a:pPr marL="358775" indent="-250825">
              <a:spcBef>
                <a:spcPct val="0"/>
              </a:spcBef>
              <a:buFont typeface="Wingdings" panose="05000000000000000000" pitchFamily="2" charset="2"/>
              <a:buNone/>
            </a:pPr>
            <a:r>
              <a:rPr lang="en-US" altLang="zh-CN" sz="2000" dirty="0">
                <a:latin typeface="Consolas" panose="020B0609020204030204" pitchFamily="49" charset="0"/>
              </a:rPr>
              <a:t>	</a:t>
            </a:r>
            <a:r>
              <a:rPr lang="en-US" altLang="zh-CN" sz="2000" dirty="0">
                <a:solidFill>
                  <a:srgbClr val="C00000"/>
                </a:solidFill>
                <a:latin typeface="Consolas" panose="020B0609020204030204" pitchFamily="49" charset="0"/>
              </a:rPr>
              <a:t>Store</a:t>
            </a:r>
            <a:r>
              <a:rPr lang="en-US" altLang="zh-CN" sz="2000" dirty="0">
                <a:solidFill>
                  <a:srgbClr val="FF0000"/>
                </a:solidFill>
                <a:latin typeface="Consolas" panose="020B0609020204030204" pitchFamily="49" charset="0"/>
              </a:rPr>
              <a:t>&lt;double&gt; </a:t>
            </a:r>
            <a:r>
              <a:rPr lang="en-US" altLang="zh-CN" sz="2000" dirty="0">
                <a:latin typeface="Consolas" panose="020B0609020204030204" pitchFamily="49" charset="0"/>
              </a:rPr>
              <a:t>d;</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	</a:t>
            </a:r>
            <a:r>
              <a:rPr lang="en-US" altLang="zh-CN" sz="2000" dirty="0" err="1">
                <a:latin typeface="Consolas" panose="020B0609020204030204" pitchFamily="49" charset="0"/>
              </a:rPr>
              <a:t>cout</a:t>
            </a:r>
            <a:r>
              <a:rPr lang="en-US" altLang="zh-CN" sz="2000" dirty="0">
                <a:latin typeface="Consolas" panose="020B0609020204030204" pitchFamily="49" charset="0"/>
              </a:rPr>
              <a:t> &lt;&lt; "Retrieving object D... ";</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	</a:t>
            </a:r>
            <a:r>
              <a:rPr lang="en-US" altLang="zh-CN" sz="2000" dirty="0" err="1">
                <a:latin typeface="Consolas" panose="020B0609020204030204" pitchFamily="49" charset="0"/>
              </a:rPr>
              <a:t>cout</a:t>
            </a:r>
            <a:r>
              <a:rPr lang="en-US" altLang="zh-CN" sz="2000" dirty="0">
                <a:latin typeface="Consolas" panose="020B0609020204030204" pitchFamily="49" charset="0"/>
              </a:rPr>
              <a:t> &lt;&lt; </a:t>
            </a:r>
            <a:r>
              <a:rPr lang="en-US" altLang="zh-CN" sz="2000" dirty="0" err="1">
                <a:latin typeface="Consolas" panose="020B0609020204030204" pitchFamily="49" charset="0"/>
              </a:rPr>
              <a:t>d.getElem</a:t>
            </a:r>
            <a:r>
              <a:rPr lang="en-US" altLang="zh-CN" sz="2000" dirty="0">
                <a:latin typeface="Consolas" panose="020B0609020204030204" pitchFamily="49" charset="0"/>
              </a:rPr>
              <a:t>() &lt;&lt; </a:t>
            </a:r>
            <a:r>
              <a:rPr lang="en-US" altLang="zh-CN" sz="2000" dirty="0" err="1">
                <a:latin typeface="Consolas" panose="020B0609020204030204" pitchFamily="49" charset="0"/>
              </a:rPr>
              <a:t>endl</a:t>
            </a:r>
            <a:endParaRPr lang="en-US" altLang="zh-CN" sz="2000" dirty="0">
              <a:latin typeface="Consolas" panose="020B0609020204030204" pitchFamily="49" charset="0"/>
            </a:endParaRPr>
          </a:p>
          <a:p>
            <a:pPr marL="358775" indent="-250825">
              <a:spcBef>
                <a:spcPct val="0"/>
              </a:spcBef>
              <a:buFont typeface="Wingdings" panose="05000000000000000000" pitchFamily="2" charset="2"/>
              <a:buNone/>
            </a:pPr>
            <a:r>
              <a:rPr lang="en-US" altLang="zh-CN" sz="2000" dirty="0">
                <a:latin typeface="Consolas" panose="020B0609020204030204" pitchFamily="49" charset="0"/>
              </a:rPr>
              <a:t>//</a:t>
            </a:r>
            <a:r>
              <a:rPr lang="zh-CN" altLang="en-US" sz="2000" dirty="0">
                <a:latin typeface="Consolas" panose="020B0609020204030204" pitchFamily="49" charset="0"/>
              </a:rPr>
              <a:t>由于</a:t>
            </a:r>
            <a:r>
              <a:rPr lang="en-US" altLang="zh-CN" sz="2000" dirty="0">
                <a:latin typeface="Consolas" panose="020B0609020204030204" pitchFamily="49" charset="0"/>
              </a:rPr>
              <a:t>d</a:t>
            </a:r>
            <a:r>
              <a:rPr lang="zh-CN" altLang="en-US" sz="2000" dirty="0">
                <a:latin typeface="Consolas" panose="020B0609020204030204" pitchFamily="49" charset="0"/>
              </a:rPr>
              <a:t>未经初始化</a:t>
            </a:r>
            <a:r>
              <a:rPr lang="en-US" altLang="zh-CN" sz="2000" dirty="0">
                <a:latin typeface="Consolas" panose="020B0609020204030204" pitchFamily="49" charset="0"/>
              </a:rPr>
              <a:t>,</a:t>
            </a:r>
            <a:r>
              <a:rPr lang="zh-CN" altLang="en-US" sz="2000" dirty="0">
                <a:latin typeface="Consolas" panose="020B0609020204030204" pitchFamily="49" charset="0"/>
              </a:rPr>
              <a:t>在执行函数</a:t>
            </a:r>
            <a:r>
              <a:rPr lang="en-US" altLang="zh-CN" sz="2000" dirty="0" err="1">
                <a:latin typeface="Consolas" panose="020B0609020204030204" pitchFamily="49" charset="0"/>
              </a:rPr>
              <a:t>D.getElement</a:t>
            </a:r>
            <a:r>
              <a:rPr lang="en-US" altLang="zh-CN" sz="2000" dirty="0">
                <a:latin typeface="Consolas" panose="020B0609020204030204" pitchFamily="49" charset="0"/>
              </a:rPr>
              <a:t>()</a:t>
            </a:r>
            <a:r>
              <a:rPr lang="zh-CN" altLang="en-US" sz="2000" dirty="0">
                <a:latin typeface="Consolas" panose="020B0609020204030204" pitchFamily="49" charset="0"/>
              </a:rPr>
              <a:t>过程中导致程序终止</a:t>
            </a:r>
          </a:p>
          <a:p>
            <a:pPr marL="358775" indent="-250825">
              <a:spcBef>
                <a:spcPct val="0"/>
              </a:spcBef>
              <a:buFont typeface="Wingdings" panose="05000000000000000000" pitchFamily="2" charset="2"/>
              <a:buNone/>
            </a:pPr>
            <a:r>
              <a:rPr lang="zh-CN" altLang="en-US" sz="2000" dirty="0">
                <a:latin typeface="Consolas" panose="020B0609020204030204" pitchFamily="49" charset="0"/>
              </a:rPr>
              <a:t>	</a:t>
            </a:r>
            <a:r>
              <a:rPr lang="en-US" altLang="zh-CN" sz="2000" dirty="0">
                <a:latin typeface="Consolas" panose="020B0609020204030204" pitchFamily="49" charset="0"/>
              </a:rPr>
              <a:t>return 0;</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a:t>
            </a:r>
          </a:p>
          <a:p>
            <a:pPr marL="358775" indent="-250825">
              <a:spcBef>
                <a:spcPct val="0"/>
              </a:spcBef>
              <a:buFont typeface="Wingdings" panose="05000000000000000000" pitchFamily="2" charset="2"/>
              <a:buNone/>
            </a:pPr>
            <a:endParaRPr lang="en-US" altLang="zh-CN" sz="1800" dirty="0">
              <a:latin typeface="Consolas" panose="020B0609020204030204" pitchFamily="49" charset="0"/>
            </a:endParaRPr>
          </a:p>
        </p:txBody>
      </p:sp>
      <p:sp>
        <p:nvSpPr>
          <p:cNvPr id="31749" name="标题 4">
            <a:extLst>
              <a:ext uri="{FF2B5EF4-FFF2-40B4-BE49-F238E27FC236}">
                <a16:creationId xmlns:a16="http://schemas.microsoft.com/office/drawing/2014/main" id="{F984325A-7EB4-003B-5379-030435BD0DBF}"/>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9.1 </a:t>
            </a:r>
            <a:r>
              <a:rPr kumimoji="0" lang="zh-CN" altLang="en-US" sz="2600">
                <a:solidFill>
                  <a:schemeClr val="bg1"/>
                </a:solidFill>
                <a:latin typeface="Trebuchet MS" panose="020B0603020202020204" pitchFamily="34" charset="0"/>
                <a:ea typeface="方正姚体" panose="02010601030101010101" pitchFamily="2" charset="-122"/>
              </a:rPr>
              <a:t>函数模板与类模板 </a:t>
            </a:r>
            <a:r>
              <a:rPr kumimoji="0" lang="en-US" altLang="zh-CN" sz="2600">
                <a:solidFill>
                  <a:schemeClr val="bg1"/>
                </a:solidFill>
                <a:latin typeface="Trebuchet MS" panose="020B0603020202020204" pitchFamily="34" charset="0"/>
                <a:ea typeface="方正姚体" panose="02010601030101010101" pitchFamily="2" charset="-122"/>
              </a:rPr>
              <a:t>—— 9.1.2 </a:t>
            </a:r>
            <a:r>
              <a:rPr kumimoji="0" lang="zh-CN" altLang="en-US" sz="2600">
                <a:solidFill>
                  <a:schemeClr val="bg1"/>
                </a:solidFill>
                <a:latin typeface="Trebuchet MS" panose="020B0603020202020204" pitchFamily="34" charset="0"/>
                <a:ea typeface="方正姚体" panose="02010601030101010101" pitchFamily="2" charset="-122"/>
              </a:rPr>
              <a:t>类模板</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A7FD229C-4E4B-675D-0FC4-87A7227F2114}"/>
              </a:ext>
            </a:extLst>
          </p:cNvPr>
          <p:cNvSpPr>
            <a:spLocks noGrp="1"/>
          </p:cNvSpPr>
          <p:nvPr>
            <p:ph type="title"/>
          </p:nvPr>
        </p:nvSpPr>
        <p:spPr/>
        <p:txBody>
          <a:bodyPr/>
          <a:lstStyle/>
          <a:p>
            <a:pPr eaLnBrk="1" hangingPunct="1"/>
            <a:r>
              <a:rPr lang="zh-CN" altLang="en-US"/>
              <a:t>线性群体</a:t>
            </a:r>
          </a:p>
        </p:txBody>
      </p:sp>
      <p:sp>
        <p:nvSpPr>
          <p:cNvPr id="33795" name="内容占位符 2">
            <a:extLst>
              <a:ext uri="{FF2B5EF4-FFF2-40B4-BE49-F238E27FC236}">
                <a16:creationId xmlns:a16="http://schemas.microsoft.com/office/drawing/2014/main" id="{51B2A9F5-726A-3281-AB8F-5923FCB65547}"/>
              </a:ext>
            </a:extLst>
          </p:cNvPr>
          <p:cNvSpPr>
            <a:spLocks noGrp="1"/>
          </p:cNvSpPr>
          <p:nvPr>
            <p:ph idx="1"/>
          </p:nvPr>
        </p:nvSpPr>
        <p:spPr/>
        <p:txBody>
          <a:bodyPr/>
          <a:lstStyle/>
          <a:p>
            <a:pPr eaLnBrk="1" hangingPunct="1">
              <a:spcAft>
                <a:spcPts val="1200"/>
              </a:spcAft>
            </a:pPr>
            <a:r>
              <a:rPr lang="zh-CN" altLang="en-US">
                <a:latin typeface="宋体" panose="02010600030101010101" pitchFamily="2" charset="-122"/>
              </a:rPr>
              <a:t>线性群体的概念</a:t>
            </a:r>
          </a:p>
          <a:p>
            <a:pPr eaLnBrk="1" hangingPunct="1">
              <a:spcAft>
                <a:spcPts val="1200"/>
              </a:spcAft>
            </a:pPr>
            <a:r>
              <a:rPr lang="zh-CN" altLang="en-US">
                <a:latin typeface="宋体" panose="02010600030101010101" pitchFamily="2" charset="-122"/>
              </a:rPr>
              <a:t>直接访问群体</a:t>
            </a:r>
            <a:r>
              <a:rPr lang="en-US" altLang="zh-CN">
                <a:latin typeface="宋体" panose="02010600030101010101" pitchFamily="2" charset="-122"/>
              </a:rPr>
              <a:t>--</a:t>
            </a:r>
            <a:r>
              <a:rPr lang="zh-CN" altLang="en-US">
                <a:latin typeface="宋体" panose="02010600030101010101" pitchFamily="2" charset="-122"/>
              </a:rPr>
              <a:t>数组类</a:t>
            </a:r>
          </a:p>
          <a:p>
            <a:pPr eaLnBrk="1" hangingPunct="1">
              <a:spcAft>
                <a:spcPts val="1200"/>
              </a:spcAft>
            </a:pPr>
            <a:r>
              <a:rPr lang="zh-CN" altLang="en-US">
                <a:latin typeface="宋体" panose="02010600030101010101" pitchFamily="2" charset="-122"/>
              </a:rPr>
              <a:t>顺序访问群体</a:t>
            </a:r>
            <a:r>
              <a:rPr lang="en-US" altLang="zh-CN">
                <a:latin typeface="宋体" panose="02010600030101010101" pitchFamily="2" charset="-122"/>
              </a:rPr>
              <a:t>--</a:t>
            </a:r>
            <a:r>
              <a:rPr lang="zh-CN" altLang="en-US">
                <a:latin typeface="宋体" panose="02010600030101010101" pitchFamily="2" charset="-122"/>
              </a:rPr>
              <a:t>链表类</a:t>
            </a:r>
          </a:p>
          <a:p>
            <a:pPr eaLnBrk="1" hangingPunct="1">
              <a:spcAft>
                <a:spcPts val="1200"/>
              </a:spcAft>
            </a:pPr>
            <a:r>
              <a:rPr lang="zh-CN" altLang="en-US">
                <a:latin typeface="宋体" panose="02010600030101010101" pitchFamily="2" charset="-122"/>
              </a:rPr>
              <a:t>栈类</a:t>
            </a:r>
          </a:p>
          <a:p>
            <a:pPr eaLnBrk="1" hangingPunct="1">
              <a:spcAft>
                <a:spcPts val="1200"/>
              </a:spcAft>
            </a:pPr>
            <a:r>
              <a:rPr lang="zh-CN" altLang="en-US">
                <a:latin typeface="宋体" panose="02010600030101010101" pitchFamily="2" charset="-122"/>
              </a:rPr>
              <a:t>队列类</a:t>
            </a:r>
          </a:p>
        </p:txBody>
      </p:sp>
      <p:sp>
        <p:nvSpPr>
          <p:cNvPr id="33796" name="灯片编号占位符 3">
            <a:extLst>
              <a:ext uri="{FF2B5EF4-FFF2-40B4-BE49-F238E27FC236}">
                <a16:creationId xmlns:a16="http://schemas.microsoft.com/office/drawing/2014/main" id="{80BA79CC-1766-9F33-F3A4-EFF73712104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BF4EBC6-A4C4-4CF4-9F30-118B64764F55}" type="slidenum">
              <a:rPr kumimoji="0" lang="en-US" altLang="zh-CN" sz="1800" smtClean="0">
                <a:solidFill>
                  <a:srgbClr val="FFFFFF"/>
                </a:solidFill>
                <a:ea typeface="隶书" panose="02010509060101010101" pitchFamily="49" charset="-122"/>
              </a:rPr>
              <a:pPr/>
              <a:t>14</a:t>
            </a:fld>
            <a:endParaRPr kumimoji="0" lang="en-US" altLang="zh-CN" sz="1800">
              <a:solidFill>
                <a:srgbClr val="FFFFFF"/>
              </a:solidFill>
              <a:ea typeface="隶书" panose="02010509060101010101" pitchFamily="49" charset="-122"/>
            </a:endParaRPr>
          </a:p>
        </p:txBody>
      </p:sp>
      <p:sp>
        <p:nvSpPr>
          <p:cNvPr id="33797" name="标题 4">
            <a:extLst>
              <a:ext uri="{FF2B5EF4-FFF2-40B4-BE49-F238E27FC236}">
                <a16:creationId xmlns:a16="http://schemas.microsoft.com/office/drawing/2014/main" id="{1543DE4C-AF6B-8B87-BD46-7F1E284478D5}"/>
              </a:ext>
            </a:extLst>
          </p:cNvPr>
          <p:cNvSpPr txBox="1">
            <a:spLocks noChangeArrowheads="1"/>
          </p:cNvSpPr>
          <p:nvPr/>
        </p:nvSpPr>
        <p:spPr bwMode="auto">
          <a:xfrm>
            <a:off x="214313" y="0"/>
            <a:ext cx="80295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9.2 </a:t>
            </a:r>
            <a:r>
              <a:rPr kumimoji="0" lang="zh-CN" altLang="en-US" sz="2600">
                <a:solidFill>
                  <a:schemeClr val="bg1"/>
                </a:solidFill>
                <a:latin typeface="Trebuchet MS" panose="020B0603020202020204" pitchFamily="34" charset="0"/>
                <a:ea typeface="方正姚体" panose="02010601030101010101" pitchFamily="2" charset="-122"/>
              </a:rPr>
              <a:t>线性群体</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D67A4094-376A-A6D1-B0C6-CB61F4C65EBC}"/>
              </a:ext>
            </a:extLst>
          </p:cNvPr>
          <p:cNvSpPr>
            <a:spLocks noGrp="1"/>
          </p:cNvSpPr>
          <p:nvPr>
            <p:ph type="title"/>
          </p:nvPr>
        </p:nvSpPr>
        <p:spPr/>
        <p:txBody>
          <a:bodyPr/>
          <a:lstStyle/>
          <a:p>
            <a:pPr eaLnBrk="1" hangingPunct="1"/>
            <a:r>
              <a:rPr lang="zh-CN" altLang="en-US"/>
              <a:t>群体的概念</a:t>
            </a:r>
          </a:p>
        </p:txBody>
      </p:sp>
      <p:sp>
        <p:nvSpPr>
          <p:cNvPr id="34819" name="内容占位符 2">
            <a:extLst>
              <a:ext uri="{FF2B5EF4-FFF2-40B4-BE49-F238E27FC236}">
                <a16:creationId xmlns:a16="http://schemas.microsoft.com/office/drawing/2014/main" id="{AA402400-025A-FB69-FD68-62DC0873DB90}"/>
              </a:ext>
            </a:extLst>
          </p:cNvPr>
          <p:cNvSpPr>
            <a:spLocks noGrp="1"/>
          </p:cNvSpPr>
          <p:nvPr>
            <p:ph idx="1"/>
          </p:nvPr>
        </p:nvSpPr>
        <p:spPr/>
        <p:txBody>
          <a:bodyPr/>
          <a:lstStyle/>
          <a:p>
            <a:pPr eaLnBrk="1" hangingPunct="1">
              <a:spcAft>
                <a:spcPts val="1200"/>
              </a:spcAft>
            </a:pPr>
            <a:r>
              <a:rPr lang="zh-CN" altLang="en-US">
                <a:solidFill>
                  <a:srgbClr val="C00000"/>
                </a:solidFill>
                <a:latin typeface="宋体" panose="02010600030101010101" pitchFamily="2" charset="-122"/>
              </a:rPr>
              <a:t>群体</a:t>
            </a:r>
            <a:r>
              <a:rPr lang="zh-CN" altLang="en-US">
                <a:latin typeface="宋体" panose="02010600030101010101" pitchFamily="2" charset="-122"/>
              </a:rPr>
              <a:t>是指由</a:t>
            </a:r>
            <a:r>
              <a:rPr lang="zh-CN" altLang="en-US" u="sng">
                <a:latin typeface="宋体" panose="02010600030101010101" pitchFamily="2" charset="-122"/>
              </a:rPr>
              <a:t>多个数据元素组成的集合体</a:t>
            </a:r>
            <a:r>
              <a:rPr lang="zh-CN" altLang="en-US">
                <a:latin typeface="宋体" panose="02010600030101010101" pitchFamily="2" charset="-122"/>
              </a:rPr>
              <a:t>。群体可以分为两个大类：</a:t>
            </a:r>
            <a:r>
              <a:rPr lang="zh-CN" altLang="en-US">
                <a:solidFill>
                  <a:srgbClr val="0070C0"/>
                </a:solidFill>
                <a:latin typeface="宋体" panose="02010600030101010101" pitchFamily="2" charset="-122"/>
              </a:rPr>
              <a:t>线性群体</a:t>
            </a:r>
            <a:r>
              <a:rPr lang="zh-CN" altLang="en-US">
                <a:latin typeface="宋体" panose="02010600030101010101" pitchFamily="2" charset="-122"/>
              </a:rPr>
              <a:t>和</a:t>
            </a:r>
            <a:r>
              <a:rPr lang="zh-CN" altLang="en-US">
                <a:solidFill>
                  <a:srgbClr val="7030A0"/>
                </a:solidFill>
                <a:latin typeface="宋体" panose="02010600030101010101" pitchFamily="2" charset="-122"/>
              </a:rPr>
              <a:t>非线性群体</a:t>
            </a:r>
            <a:r>
              <a:rPr lang="zh-CN" altLang="en-US">
                <a:latin typeface="宋体" panose="02010600030101010101" pitchFamily="2" charset="-122"/>
              </a:rPr>
              <a:t>。</a:t>
            </a:r>
          </a:p>
          <a:p>
            <a:pPr eaLnBrk="1" hangingPunct="1">
              <a:spcAft>
                <a:spcPts val="1200"/>
              </a:spcAft>
            </a:pPr>
            <a:r>
              <a:rPr lang="zh-CN" altLang="en-US">
                <a:solidFill>
                  <a:srgbClr val="0070C0"/>
                </a:solidFill>
                <a:latin typeface="宋体" panose="02010600030101010101" pitchFamily="2" charset="-122"/>
              </a:rPr>
              <a:t>线性群体</a:t>
            </a:r>
            <a:r>
              <a:rPr lang="zh-CN" altLang="en-US">
                <a:latin typeface="宋体" panose="02010600030101010101" pitchFamily="2" charset="-122"/>
              </a:rPr>
              <a:t>中的元素按位置排列有序，可以区分为第一个元素、第二个元素等。</a:t>
            </a:r>
          </a:p>
          <a:p>
            <a:pPr eaLnBrk="1" hangingPunct="1">
              <a:spcAft>
                <a:spcPts val="1200"/>
              </a:spcAft>
            </a:pPr>
            <a:r>
              <a:rPr lang="zh-CN" altLang="en-US">
                <a:solidFill>
                  <a:srgbClr val="7030A0"/>
                </a:solidFill>
                <a:latin typeface="宋体" panose="02010600030101010101" pitchFamily="2" charset="-122"/>
              </a:rPr>
              <a:t>非线性群体</a:t>
            </a:r>
            <a:r>
              <a:rPr lang="zh-CN" altLang="en-US">
                <a:latin typeface="宋体" panose="02010600030101010101" pitchFamily="2" charset="-122"/>
              </a:rPr>
              <a:t>不用位置顺序来标识元素。</a:t>
            </a:r>
          </a:p>
        </p:txBody>
      </p:sp>
      <p:sp>
        <p:nvSpPr>
          <p:cNvPr id="34820" name="灯片编号占位符 3">
            <a:extLst>
              <a:ext uri="{FF2B5EF4-FFF2-40B4-BE49-F238E27FC236}">
                <a16:creationId xmlns:a16="http://schemas.microsoft.com/office/drawing/2014/main" id="{74D2CA84-4B26-33BA-BEB4-4FE0D39F017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6990597-64B5-43EC-A931-B1981633BE8A}" type="slidenum">
              <a:rPr kumimoji="0" lang="en-US" altLang="zh-CN" sz="1800" smtClean="0">
                <a:solidFill>
                  <a:srgbClr val="FFFFFF"/>
                </a:solidFill>
                <a:ea typeface="隶书" panose="02010509060101010101" pitchFamily="49" charset="-122"/>
              </a:rPr>
              <a:pPr/>
              <a:t>15</a:t>
            </a:fld>
            <a:endParaRPr kumimoji="0" lang="en-US" altLang="zh-CN" sz="1800">
              <a:solidFill>
                <a:srgbClr val="FFFFFF"/>
              </a:solidFill>
              <a:ea typeface="隶书" panose="02010509060101010101" pitchFamily="49" charset="-122"/>
            </a:endParaRPr>
          </a:p>
        </p:txBody>
      </p:sp>
      <p:sp>
        <p:nvSpPr>
          <p:cNvPr id="34821" name="标题 4">
            <a:extLst>
              <a:ext uri="{FF2B5EF4-FFF2-40B4-BE49-F238E27FC236}">
                <a16:creationId xmlns:a16="http://schemas.microsoft.com/office/drawing/2014/main" id="{C99B9358-BA11-65F5-22D9-7168149514E6}"/>
              </a:ext>
            </a:extLst>
          </p:cNvPr>
          <p:cNvSpPr txBox="1">
            <a:spLocks noChangeArrowheads="1"/>
          </p:cNvSpPr>
          <p:nvPr/>
        </p:nvSpPr>
        <p:spPr bwMode="auto">
          <a:xfrm>
            <a:off x="214313" y="0"/>
            <a:ext cx="80295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9.2 </a:t>
            </a:r>
            <a:r>
              <a:rPr kumimoji="0" lang="zh-CN" altLang="en-US" sz="2600">
                <a:solidFill>
                  <a:schemeClr val="bg1"/>
                </a:solidFill>
                <a:latin typeface="Trebuchet MS" panose="020B0603020202020204" pitchFamily="34" charset="0"/>
                <a:ea typeface="方正姚体" panose="02010601030101010101" pitchFamily="2" charset="-122"/>
              </a:rPr>
              <a:t>线性群体</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F2C0ED54-B2BF-74DF-CBBE-BC984A7DDCAB}"/>
              </a:ext>
            </a:extLst>
          </p:cNvPr>
          <p:cNvSpPr>
            <a:spLocks noGrp="1"/>
          </p:cNvSpPr>
          <p:nvPr>
            <p:ph type="title"/>
          </p:nvPr>
        </p:nvSpPr>
        <p:spPr/>
        <p:txBody>
          <a:bodyPr/>
          <a:lstStyle/>
          <a:p>
            <a:pPr eaLnBrk="1" hangingPunct="1"/>
            <a:r>
              <a:rPr lang="en-US" altLang="zh-CN"/>
              <a:t>9.2.1 </a:t>
            </a:r>
            <a:r>
              <a:rPr lang="zh-CN" altLang="en-US"/>
              <a:t>线性群体的概念</a:t>
            </a:r>
          </a:p>
        </p:txBody>
      </p:sp>
      <p:sp>
        <p:nvSpPr>
          <p:cNvPr id="35843" name="内容占位符 2">
            <a:extLst>
              <a:ext uri="{FF2B5EF4-FFF2-40B4-BE49-F238E27FC236}">
                <a16:creationId xmlns:a16="http://schemas.microsoft.com/office/drawing/2014/main" id="{CC827C20-A65C-A4DB-EF04-D07F2EF51883}"/>
              </a:ext>
            </a:extLst>
          </p:cNvPr>
          <p:cNvSpPr>
            <a:spLocks noGrp="1"/>
          </p:cNvSpPr>
          <p:nvPr>
            <p:ph idx="1"/>
          </p:nvPr>
        </p:nvSpPr>
        <p:spPr/>
        <p:txBody>
          <a:bodyPr/>
          <a:lstStyle/>
          <a:p>
            <a:pPr eaLnBrk="1" hangingPunct="1">
              <a:spcAft>
                <a:spcPts val="1200"/>
              </a:spcAft>
            </a:pPr>
            <a:r>
              <a:rPr lang="zh-CN" altLang="en-US">
                <a:latin typeface="宋体" panose="02010600030101010101" pitchFamily="2" charset="-122"/>
              </a:rPr>
              <a:t>线性群体中的元素次序与其位置关系是对应的。在线性群体中，又可按照访问元素的不同方法分为</a:t>
            </a:r>
            <a:r>
              <a:rPr lang="zh-CN" altLang="en-US">
                <a:solidFill>
                  <a:srgbClr val="0070C0"/>
                </a:solidFill>
                <a:latin typeface="宋体" panose="02010600030101010101" pitchFamily="2" charset="-122"/>
              </a:rPr>
              <a:t>直接访问</a:t>
            </a:r>
            <a:r>
              <a:rPr lang="zh-CN" altLang="en-US">
                <a:latin typeface="宋体" panose="02010600030101010101" pitchFamily="2" charset="-122"/>
              </a:rPr>
              <a:t>、</a:t>
            </a:r>
            <a:r>
              <a:rPr lang="zh-CN" altLang="en-US">
                <a:solidFill>
                  <a:srgbClr val="0070C0"/>
                </a:solidFill>
                <a:latin typeface="宋体" panose="02010600030101010101" pitchFamily="2" charset="-122"/>
              </a:rPr>
              <a:t>顺序访问</a:t>
            </a:r>
            <a:r>
              <a:rPr lang="zh-CN" altLang="en-US">
                <a:latin typeface="宋体" panose="02010600030101010101" pitchFamily="2" charset="-122"/>
              </a:rPr>
              <a:t>和</a:t>
            </a:r>
            <a:r>
              <a:rPr lang="zh-CN" altLang="en-US">
                <a:solidFill>
                  <a:srgbClr val="0070C0"/>
                </a:solidFill>
                <a:latin typeface="宋体" panose="02010600030101010101" pitchFamily="2" charset="-122"/>
              </a:rPr>
              <a:t>索引访问</a:t>
            </a:r>
            <a:r>
              <a:rPr lang="zh-CN" altLang="en-US">
                <a:latin typeface="宋体" panose="02010600030101010101" pitchFamily="2" charset="-122"/>
              </a:rPr>
              <a:t>。</a:t>
            </a:r>
          </a:p>
          <a:p>
            <a:pPr eaLnBrk="1" hangingPunct="1">
              <a:spcAft>
                <a:spcPts val="1200"/>
              </a:spcAft>
            </a:pPr>
            <a:r>
              <a:rPr lang="zh-CN" altLang="en-US">
                <a:latin typeface="宋体" panose="02010600030101010101" pitchFamily="2" charset="-122"/>
              </a:rPr>
              <a:t>在本章我们只介绍</a:t>
            </a:r>
            <a:r>
              <a:rPr lang="zh-CN" altLang="en-US">
                <a:solidFill>
                  <a:srgbClr val="0070C0"/>
                </a:solidFill>
                <a:latin typeface="宋体" panose="02010600030101010101" pitchFamily="2" charset="-122"/>
              </a:rPr>
              <a:t>直接访问</a:t>
            </a:r>
            <a:r>
              <a:rPr lang="zh-CN" altLang="en-US">
                <a:latin typeface="宋体" panose="02010600030101010101" pitchFamily="2" charset="-122"/>
              </a:rPr>
              <a:t>和</a:t>
            </a:r>
            <a:r>
              <a:rPr lang="zh-CN" altLang="en-US">
                <a:solidFill>
                  <a:srgbClr val="0070C0"/>
                </a:solidFill>
                <a:latin typeface="宋体" panose="02010600030101010101" pitchFamily="2" charset="-122"/>
              </a:rPr>
              <a:t>顺序访问</a:t>
            </a:r>
            <a:r>
              <a:rPr lang="zh-CN" altLang="en-US">
                <a:latin typeface="宋体" panose="02010600030101010101" pitchFamily="2" charset="-122"/>
              </a:rPr>
              <a:t>。</a:t>
            </a:r>
          </a:p>
        </p:txBody>
      </p:sp>
      <p:sp>
        <p:nvSpPr>
          <p:cNvPr id="35844" name="灯片编号占位符 3">
            <a:extLst>
              <a:ext uri="{FF2B5EF4-FFF2-40B4-BE49-F238E27FC236}">
                <a16:creationId xmlns:a16="http://schemas.microsoft.com/office/drawing/2014/main" id="{F092E44E-F5D8-02C8-44CD-86FB840F3E1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FFD1AC0-5B95-4C30-BA2A-18927C04E7EC}" type="slidenum">
              <a:rPr kumimoji="0" lang="en-US" altLang="zh-CN" sz="1800" smtClean="0">
                <a:solidFill>
                  <a:srgbClr val="FFFFFF"/>
                </a:solidFill>
                <a:ea typeface="隶书" panose="02010509060101010101" pitchFamily="49" charset="-122"/>
              </a:rPr>
              <a:pPr/>
              <a:t>16</a:t>
            </a:fld>
            <a:endParaRPr kumimoji="0" lang="en-US" altLang="zh-CN" sz="1800">
              <a:solidFill>
                <a:srgbClr val="FFFFFF"/>
              </a:solidFill>
              <a:ea typeface="隶书" panose="02010509060101010101" pitchFamily="49" charset="-122"/>
            </a:endParaRPr>
          </a:p>
        </p:txBody>
      </p:sp>
      <p:sp>
        <p:nvSpPr>
          <p:cNvPr id="35845" name="标题 4">
            <a:extLst>
              <a:ext uri="{FF2B5EF4-FFF2-40B4-BE49-F238E27FC236}">
                <a16:creationId xmlns:a16="http://schemas.microsoft.com/office/drawing/2014/main" id="{CE191CB1-E86C-A989-3612-1A7AFEF62B3E}"/>
              </a:ext>
            </a:extLst>
          </p:cNvPr>
          <p:cNvSpPr txBox="1">
            <a:spLocks noChangeArrowheads="1"/>
          </p:cNvSpPr>
          <p:nvPr/>
        </p:nvSpPr>
        <p:spPr bwMode="auto">
          <a:xfrm>
            <a:off x="214313" y="0"/>
            <a:ext cx="80295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9.2 </a:t>
            </a:r>
            <a:r>
              <a:rPr kumimoji="0" lang="zh-CN" altLang="en-US" sz="2600">
                <a:solidFill>
                  <a:schemeClr val="bg1"/>
                </a:solidFill>
                <a:latin typeface="Trebuchet MS" panose="020B0603020202020204" pitchFamily="34" charset="0"/>
                <a:ea typeface="方正姚体" panose="02010601030101010101" pitchFamily="2" charset="-122"/>
              </a:rPr>
              <a:t>线性群体</a:t>
            </a:r>
          </a:p>
        </p:txBody>
      </p:sp>
      <p:grpSp>
        <p:nvGrpSpPr>
          <p:cNvPr id="35846" name="Group 18">
            <a:extLst>
              <a:ext uri="{FF2B5EF4-FFF2-40B4-BE49-F238E27FC236}">
                <a16:creationId xmlns:a16="http://schemas.microsoft.com/office/drawing/2014/main" id="{99DAEAAA-52D8-9599-DD8D-DE4DF2D15D56}"/>
              </a:ext>
            </a:extLst>
          </p:cNvPr>
          <p:cNvGrpSpPr>
            <a:grpSpLocks/>
          </p:cNvGrpSpPr>
          <p:nvPr/>
        </p:nvGrpSpPr>
        <p:grpSpPr bwMode="auto">
          <a:xfrm>
            <a:off x="1057275" y="4679950"/>
            <a:ext cx="7116763" cy="847725"/>
            <a:chOff x="845" y="2874"/>
            <a:chExt cx="4483" cy="534"/>
          </a:xfrm>
        </p:grpSpPr>
        <p:sp>
          <p:nvSpPr>
            <p:cNvPr id="35847" name="Oval 9">
              <a:extLst>
                <a:ext uri="{FF2B5EF4-FFF2-40B4-BE49-F238E27FC236}">
                  <a16:creationId xmlns:a16="http://schemas.microsoft.com/office/drawing/2014/main" id="{C279A9A9-D860-2592-F67E-DD2F9E30614A}"/>
                </a:ext>
              </a:extLst>
            </p:cNvPr>
            <p:cNvSpPr>
              <a:spLocks noChangeArrowheads="1"/>
            </p:cNvSpPr>
            <p:nvPr/>
          </p:nvSpPr>
          <p:spPr bwMode="auto">
            <a:xfrm>
              <a:off x="947" y="2891"/>
              <a:ext cx="665" cy="20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ea typeface="隶书" panose="02010509060101010101" pitchFamily="49" charset="-122"/>
              </a:endParaRPr>
            </a:p>
          </p:txBody>
        </p:sp>
        <p:sp>
          <p:nvSpPr>
            <p:cNvPr id="35848" name="Oval 10">
              <a:extLst>
                <a:ext uri="{FF2B5EF4-FFF2-40B4-BE49-F238E27FC236}">
                  <a16:creationId xmlns:a16="http://schemas.microsoft.com/office/drawing/2014/main" id="{5FE38E41-A81E-8D17-2409-5EAFD85BDE91}"/>
                </a:ext>
              </a:extLst>
            </p:cNvPr>
            <p:cNvSpPr>
              <a:spLocks noChangeArrowheads="1"/>
            </p:cNvSpPr>
            <p:nvPr/>
          </p:nvSpPr>
          <p:spPr bwMode="auto">
            <a:xfrm>
              <a:off x="1960" y="2891"/>
              <a:ext cx="665" cy="20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ea typeface="隶书" panose="02010509060101010101" pitchFamily="49" charset="-122"/>
              </a:endParaRPr>
            </a:p>
          </p:txBody>
        </p:sp>
        <p:sp>
          <p:nvSpPr>
            <p:cNvPr id="35849" name="Oval 11">
              <a:extLst>
                <a:ext uri="{FF2B5EF4-FFF2-40B4-BE49-F238E27FC236}">
                  <a16:creationId xmlns:a16="http://schemas.microsoft.com/office/drawing/2014/main" id="{3705B0C3-E9D7-0D8C-AEED-C1542185F363}"/>
                </a:ext>
              </a:extLst>
            </p:cNvPr>
            <p:cNvSpPr>
              <a:spLocks noChangeArrowheads="1"/>
            </p:cNvSpPr>
            <p:nvPr/>
          </p:nvSpPr>
          <p:spPr bwMode="auto">
            <a:xfrm>
              <a:off x="2973" y="2891"/>
              <a:ext cx="665" cy="20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ea typeface="隶书" panose="02010509060101010101" pitchFamily="49" charset="-122"/>
              </a:endParaRPr>
            </a:p>
          </p:txBody>
        </p:sp>
        <p:sp>
          <p:nvSpPr>
            <p:cNvPr id="35850" name="Oval 12">
              <a:extLst>
                <a:ext uri="{FF2B5EF4-FFF2-40B4-BE49-F238E27FC236}">
                  <a16:creationId xmlns:a16="http://schemas.microsoft.com/office/drawing/2014/main" id="{0B5613D7-4142-7FA0-4188-52A0E6C6721B}"/>
                </a:ext>
              </a:extLst>
            </p:cNvPr>
            <p:cNvSpPr>
              <a:spLocks noChangeArrowheads="1"/>
            </p:cNvSpPr>
            <p:nvPr/>
          </p:nvSpPr>
          <p:spPr bwMode="auto">
            <a:xfrm>
              <a:off x="4471" y="2891"/>
              <a:ext cx="665" cy="20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ea typeface="隶书" panose="02010509060101010101" pitchFamily="49" charset="-122"/>
              </a:endParaRPr>
            </a:p>
          </p:txBody>
        </p:sp>
        <p:sp>
          <p:nvSpPr>
            <p:cNvPr id="35851" name="Text Box 13">
              <a:extLst>
                <a:ext uri="{FF2B5EF4-FFF2-40B4-BE49-F238E27FC236}">
                  <a16:creationId xmlns:a16="http://schemas.microsoft.com/office/drawing/2014/main" id="{C1030BC6-6FCB-36D2-F8A7-2524B0DBA69F}"/>
                </a:ext>
              </a:extLst>
            </p:cNvPr>
            <p:cNvSpPr txBox="1">
              <a:spLocks noChangeArrowheads="1"/>
            </p:cNvSpPr>
            <p:nvPr/>
          </p:nvSpPr>
          <p:spPr bwMode="auto">
            <a:xfrm>
              <a:off x="3763" y="2874"/>
              <a:ext cx="595" cy="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t>…</a:t>
              </a:r>
            </a:p>
          </p:txBody>
        </p:sp>
        <p:sp>
          <p:nvSpPr>
            <p:cNvPr id="35852" name="Text Box 14">
              <a:extLst>
                <a:ext uri="{FF2B5EF4-FFF2-40B4-BE49-F238E27FC236}">
                  <a16:creationId xmlns:a16="http://schemas.microsoft.com/office/drawing/2014/main" id="{41CE1EB6-1629-8C97-C6B0-8ECB8259129F}"/>
                </a:ext>
              </a:extLst>
            </p:cNvPr>
            <p:cNvSpPr txBox="1">
              <a:spLocks noChangeArrowheads="1"/>
            </p:cNvSpPr>
            <p:nvPr/>
          </p:nvSpPr>
          <p:spPr bwMode="auto">
            <a:xfrm>
              <a:off x="845" y="3144"/>
              <a:ext cx="87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t>第一个元素</a:t>
              </a:r>
            </a:p>
          </p:txBody>
        </p:sp>
        <p:sp>
          <p:nvSpPr>
            <p:cNvPr id="35853" name="Text Box 15">
              <a:extLst>
                <a:ext uri="{FF2B5EF4-FFF2-40B4-BE49-F238E27FC236}">
                  <a16:creationId xmlns:a16="http://schemas.microsoft.com/office/drawing/2014/main" id="{6FF6556F-C153-70EC-F2AD-A0111738E82E}"/>
                </a:ext>
              </a:extLst>
            </p:cNvPr>
            <p:cNvSpPr txBox="1">
              <a:spLocks noChangeArrowheads="1"/>
            </p:cNvSpPr>
            <p:nvPr/>
          </p:nvSpPr>
          <p:spPr bwMode="auto">
            <a:xfrm>
              <a:off x="1861" y="3144"/>
              <a:ext cx="882"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t>第二个元素</a:t>
              </a:r>
            </a:p>
          </p:txBody>
        </p:sp>
        <p:sp>
          <p:nvSpPr>
            <p:cNvPr id="35854" name="Text Box 16">
              <a:extLst>
                <a:ext uri="{FF2B5EF4-FFF2-40B4-BE49-F238E27FC236}">
                  <a16:creationId xmlns:a16="http://schemas.microsoft.com/office/drawing/2014/main" id="{2E7B7DDE-5650-9DB2-AE0A-0F936028F072}"/>
                </a:ext>
              </a:extLst>
            </p:cNvPr>
            <p:cNvSpPr txBox="1">
              <a:spLocks noChangeArrowheads="1"/>
            </p:cNvSpPr>
            <p:nvPr/>
          </p:nvSpPr>
          <p:spPr bwMode="auto">
            <a:xfrm>
              <a:off x="2880" y="3144"/>
              <a:ext cx="882"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t>第三个元素</a:t>
              </a:r>
            </a:p>
          </p:txBody>
        </p:sp>
        <p:sp>
          <p:nvSpPr>
            <p:cNvPr id="35855" name="Text Box 17">
              <a:extLst>
                <a:ext uri="{FF2B5EF4-FFF2-40B4-BE49-F238E27FC236}">
                  <a16:creationId xmlns:a16="http://schemas.microsoft.com/office/drawing/2014/main" id="{E4D6CC72-50C3-E576-5D6F-67BB8774E0EA}"/>
                </a:ext>
              </a:extLst>
            </p:cNvPr>
            <p:cNvSpPr txBox="1">
              <a:spLocks noChangeArrowheads="1"/>
            </p:cNvSpPr>
            <p:nvPr/>
          </p:nvSpPr>
          <p:spPr bwMode="auto">
            <a:xfrm>
              <a:off x="4340" y="3144"/>
              <a:ext cx="988"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t>最后一个元素</a:t>
              </a:r>
            </a:p>
          </p:txBody>
        </p:sp>
      </p:gr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550AAA2B-489C-9A73-CF8A-79EEE1207F71}"/>
              </a:ext>
            </a:extLst>
          </p:cNvPr>
          <p:cNvSpPr>
            <a:spLocks noGrp="1"/>
          </p:cNvSpPr>
          <p:nvPr>
            <p:ph type="title"/>
          </p:nvPr>
        </p:nvSpPr>
        <p:spPr/>
        <p:txBody>
          <a:bodyPr/>
          <a:lstStyle/>
          <a:p>
            <a:pPr eaLnBrk="1" hangingPunct="1"/>
            <a:r>
              <a:rPr lang="en-US" altLang="zh-CN"/>
              <a:t>9.2.2 </a:t>
            </a:r>
            <a:r>
              <a:rPr lang="zh-CN" altLang="en-US"/>
              <a:t>直接访问群体</a:t>
            </a:r>
            <a:r>
              <a:rPr lang="en-US" altLang="zh-CN"/>
              <a:t>——</a:t>
            </a:r>
            <a:r>
              <a:rPr lang="zh-CN" altLang="en-US"/>
              <a:t>数组类</a:t>
            </a:r>
          </a:p>
        </p:txBody>
      </p:sp>
      <p:sp>
        <p:nvSpPr>
          <p:cNvPr id="36867" name="内容占位符 2">
            <a:extLst>
              <a:ext uri="{FF2B5EF4-FFF2-40B4-BE49-F238E27FC236}">
                <a16:creationId xmlns:a16="http://schemas.microsoft.com/office/drawing/2014/main" id="{748020F8-FF79-17B7-FC5B-750C2666A10E}"/>
              </a:ext>
            </a:extLst>
          </p:cNvPr>
          <p:cNvSpPr>
            <a:spLocks noGrp="1"/>
          </p:cNvSpPr>
          <p:nvPr>
            <p:ph idx="1"/>
          </p:nvPr>
        </p:nvSpPr>
        <p:spPr/>
        <p:txBody>
          <a:bodyPr/>
          <a:lstStyle/>
          <a:p>
            <a:pPr eaLnBrk="1" hangingPunct="1">
              <a:spcAft>
                <a:spcPts val="1200"/>
              </a:spcAft>
            </a:pPr>
            <a:r>
              <a:rPr lang="zh-CN" altLang="en-US">
                <a:latin typeface="宋体" panose="02010600030101010101" pitchFamily="2" charset="-122"/>
              </a:rPr>
              <a:t>静态数组是具有固定元素个数的群体，其中的元素可以通过下标直接访问。</a:t>
            </a:r>
          </a:p>
          <a:p>
            <a:pPr lvl="1" eaLnBrk="1" hangingPunct="1">
              <a:spcAft>
                <a:spcPts val="1200"/>
              </a:spcAft>
            </a:pPr>
            <a:r>
              <a:rPr lang="zh-CN" altLang="en-US" sz="2400">
                <a:latin typeface="宋体" panose="02010600030101010101" pitchFamily="2" charset="-122"/>
              </a:rPr>
              <a:t>缺点：大小在编译时就已经确定，在运行时无法修改。</a:t>
            </a:r>
          </a:p>
          <a:p>
            <a:pPr eaLnBrk="1" hangingPunct="1">
              <a:spcAft>
                <a:spcPts val="1200"/>
              </a:spcAft>
            </a:pPr>
            <a:r>
              <a:rPr lang="zh-CN" altLang="en-US">
                <a:latin typeface="宋体" panose="02010600030101010101" pitchFamily="2" charset="-122"/>
              </a:rPr>
              <a:t>动态数组由一系列位置连续的，任意数量相同类型的元素组成。</a:t>
            </a:r>
          </a:p>
          <a:p>
            <a:pPr lvl="1" eaLnBrk="1" hangingPunct="1">
              <a:spcAft>
                <a:spcPts val="1200"/>
              </a:spcAft>
            </a:pPr>
            <a:r>
              <a:rPr lang="zh-CN" altLang="en-US" sz="2400">
                <a:latin typeface="宋体" panose="02010600030101010101" pitchFamily="2" charset="-122"/>
              </a:rPr>
              <a:t>优点：其元素个数可在程序运行时改变。</a:t>
            </a:r>
          </a:p>
          <a:p>
            <a:pPr eaLnBrk="1" hangingPunct="1">
              <a:spcAft>
                <a:spcPts val="1200"/>
              </a:spcAft>
            </a:pPr>
            <a:r>
              <a:rPr lang="en-US" altLang="zh-CN">
                <a:latin typeface="宋体" panose="02010600030101010101" pitchFamily="2" charset="-122"/>
              </a:rPr>
              <a:t>vector</a:t>
            </a:r>
            <a:r>
              <a:rPr lang="zh-CN" altLang="en-US">
                <a:latin typeface="宋体" panose="02010600030101010101" pitchFamily="2" charset="-122"/>
              </a:rPr>
              <a:t>就是用类模板实现的动态数组。</a:t>
            </a:r>
          </a:p>
          <a:p>
            <a:pPr eaLnBrk="1" hangingPunct="1">
              <a:spcAft>
                <a:spcPts val="1200"/>
              </a:spcAft>
            </a:pPr>
            <a:r>
              <a:rPr lang="zh-CN" altLang="en-US">
                <a:latin typeface="宋体" panose="02010600030101010101" pitchFamily="2" charset="-122"/>
              </a:rPr>
              <a:t>动态数组类模板：例</a:t>
            </a:r>
            <a:r>
              <a:rPr lang="en-US" altLang="zh-CN">
                <a:latin typeface="宋体" panose="02010600030101010101" pitchFamily="2" charset="-122"/>
              </a:rPr>
              <a:t>9-3</a:t>
            </a:r>
            <a:r>
              <a:rPr lang="zh-CN" altLang="en-US">
                <a:latin typeface="宋体" panose="02010600030101010101" pitchFamily="2" charset="-122"/>
              </a:rPr>
              <a:t>（</a:t>
            </a:r>
            <a:r>
              <a:rPr lang="en-US" altLang="zh-CN">
                <a:latin typeface="宋体" panose="02010600030101010101" pitchFamily="2" charset="-122"/>
              </a:rPr>
              <a:t>Array.h</a:t>
            </a:r>
            <a:r>
              <a:rPr lang="zh-CN" altLang="en-US">
                <a:latin typeface="宋体" panose="02010600030101010101" pitchFamily="2" charset="-122"/>
              </a:rPr>
              <a:t>）</a:t>
            </a:r>
          </a:p>
        </p:txBody>
      </p:sp>
      <p:sp>
        <p:nvSpPr>
          <p:cNvPr id="36868" name="灯片编号占位符 3">
            <a:extLst>
              <a:ext uri="{FF2B5EF4-FFF2-40B4-BE49-F238E27FC236}">
                <a16:creationId xmlns:a16="http://schemas.microsoft.com/office/drawing/2014/main" id="{B40007A8-30E4-DEE8-F4E3-5A9B986A106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137C6D6-0F5B-48EE-A7CD-211F4AFCCAA9}" type="slidenum">
              <a:rPr kumimoji="0" lang="en-US" altLang="zh-CN" sz="1800" smtClean="0">
                <a:solidFill>
                  <a:srgbClr val="FFFFFF"/>
                </a:solidFill>
                <a:ea typeface="隶书" panose="02010509060101010101" pitchFamily="49" charset="-122"/>
              </a:rPr>
              <a:pPr/>
              <a:t>17</a:t>
            </a:fld>
            <a:endParaRPr kumimoji="0" lang="en-US" altLang="zh-CN" sz="1800">
              <a:solidFill>
                <a:srgbClr val="FFFFFF"/>
              </a:solidFill>
              <a:ea typeface="隶书" panose="02010509060101010101" pitchFamily="49" charset="-122"/>
            </a:endParaRPr>
          </a:p>
        </p:txBody>
      </p:sp>
      <p:sp>
        <p:nvSpPr>
          <p:cNvPr id="36869" name="标题 4">
            <a:extLst>
              <a:ext uri="{FF2B5EF4-FFF2-40B4-BE49-F238E27FC236}">
                <a16:creationId xmlns:a16="http://schemas.microsoft.com/office/drawing/2014/main" id="{B9565B98-F04C-4F1F-F583-2C37F7849999}"/>
              </a:ext>
            </a:extLst>
          </p:cNvPr>
          <p:cNvSpPr txBox="1">
            <a:spLocks noChangeArrowheads="1"/>
          </p:cNvSpPr>
          <p:nvPr/>
        </p:nvSpPr>
        <p:spPr bwMode="auto">
          <a:xfrm>
            <a:off x="214313" y="0"/>
            <a:ext cx="80295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9.2 </a:t>
            </a:r>
            <a:r>
              <a:rPr kumimoji="0" lang="zh-CN" altLang="en-US" sz="2600">
                <a:solidFill>
                  <a:schemeClr val="bg1"/>
                </a:solidFill>
                <a:latin typeface="Trebuchet MS" panose="020B0603020202020204" pitchFamily="34" charset="0"/>
                <a:ea typeface="方正姚体" panose="02010601030101010101" pitchFamily="2" charset="-122"/>
              </a:rPr>
              <a:t>线性群体</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灯片编号占位符 3">
            <a:extLst>
              <a:ext uri="{FF2B5EF4-FFF2-40B4-BE49-F238E27FC236}">
                <a16:creationId xmlns:a16="http://schemas.microsoft.com/office/drawing/2014/main" id="{E82870E5-9E63-B39A-8B4F-240C7452EE9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DFA6FF4A-10AF-43F6-9060-BDA413A826CA}" type="slidenum">
              <a:rPr kumimoji="0" lang="en-US" altLang="zh-CN" sz="1800" smtClean="0">
                <a:solidFill>
                  <a:srgbClr val="FFFFFF"/>
                </a:solidFill>
                <a:ea typeface="隶书" panose="02010509060101010101" pitchFamily="49" charset="-122"/>
              </a:rPr>
              <a:pPr/>
              <a:t>18</a:t>
            </a:fld>
            <a:endParaRPr kumimoji="0" lang="en-US" altLang="zh-CN" sz="1800">
              <a:solidFill>
                <a:srgbClr val="FFFFFF"/>
              </a:solidFill>
              <a:ea typeface="隶书" panose="02010509060101010101" pitchFamily="49" charset="-122"/>
            </a:endParaRPr>
          </a:p>
        </p:txBody>
      </p:sp>
      <p:sp>
        <p:nvSpPr>
          <p:cNvPr id="37891" name="标题 1">
            <a:extLst>
              <a:ext uri="{FF2B5EF4-FFF2-40B4-BE49-F238E27FC236}">
                <a16:creationId xmlns:a16="http://schemas.microsoft.com/office/drawing/2014/main" id="{DA120142-A61B-4C60-1B19-4E57C895499F}"/>
              </a:ext>
            </a:extLst>
          </p:cNvPr>
          <p:cNvSpPr>
            <a:spLocks noGrp="1"/>
          </p:cNvSpPr>
          <p:nvPr>
            <p:ph type="title"/>
          </p:nvPr>
        </p:nvSpPr>
        <p:spPr>
          <a:xfrm>
            <a:off x="333375" y="246063"/>
            <a:ext cx="8229600" cy="1066800"/>
          </a:xfrm>
        </p:spPr>
        <p:txBody>
          <a:bodyPr/>
          <a:lstStyle/>
          <a:p>
            <a:r>
              <a:rPr lang="zh-CN" altLang="en-US"/>
              <a:t>例</a:t>
            </a:r>
            <a:r>
              <a:rPr lang="en-US" altLang="zh-CN"/>
              <a:t>9-3 </a:t>
            </a:r>
            <a:r>
              <a:rPr lang="zh-CN" altLang="en-US"/>
              <a:t>动态数组类模板程序</a:t>
            </a:r>
            <a:endParaRPr kumimoji="1" lang="zh-CN" altLang="en-US"/>
          </a:p>
        </p:txBody>
      </p:sp>
      <p:sp>
        <p:nvSpPr>
          <p:cNvPr id="37892" name="内容占位符 2">
            <a:extLst>
              <a:ext uri="{FF2B5EF4-FFF2-40B4-BE49-F238E27FC236}">
                <a16:creationId xmlns:a16="http://schemas.microsoft.com/office/drawing/2014/main" id="{95E774F1-BCA9-6836-3D5F-1B8E539B4DDB}"/>
              </a:ext>
            </a:extLst>
          </p:cNvPr>
          <p:cNvSpPr>
            <a:spLocks noGrp="1"/>
          </p:cNvSpPr>
          <p:nvPr>
            <p:ph idx="1"/>
          </p:nvPr>
        </p:nvSpPr>
        <p:spPr>
          <a:xfrm>
            <a:off x="325438" y="1052513"/>
            <a:ext cx="8485187" cy="5689600"/>
          </a:xfrm>
          <a:noFill/>
        </p:spPr>
        <p:txBody>
          <a:bodyPr/>
          <a:lstStyle/>
          <a:p>
            <a:pPr marL="358775" indent="-250825">
              <a:spcBef>
                <a:spcPct val="0"/>
              </a:spcBef>
              <a:buFont typeface="Wingdings" panose="05000000000000000000" pitchFamily="2" charset="2"/>
              <a:buNone/>
            </a:pPr>
            <a:r>
              <a:rPr lang="en-US" altLang="zh-CN" sz="1600" dirty="0">
                <a:latin typeface="Consolas" panose="020B0609020204030204" pitchFamily="49" charset="0"/>
              </a:rPr>
              <a:t>#ifndef ARRAY_H</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#define ARRAY_H</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#include &lt;</a:t>
            </a:r>
            <a:r>
              <a:rPr lang="en-US" altLang="zh-CN" sz="1600" dirty="0" err="1">
                <a:latin typeface="Consolas" panose="020B0609020204030204" pitchFamily="49" charset="0"/>
              </a:rPr>
              <a:t>cassert</a:t>
            </a:r>
            <a:r>
              <a:rPr lang="en-US" altLang="zh-CN" sz="1600" dirty="0">
                <a:latin typeface="Consolas" panose="020B0609020204030204" pitchFamily="49" charset="0"/>
              </a:rPr>
              <a:t>&gt;</a:t>
            </a:r>
          </a:p>
          <a:p>
            <a:pPr marL="358775" indent="-250825">
              <a:spcBef>
                <a:spcPct val="0"/>
              </a:spcBef>
              <a:buFont typeface="Wingdings" panose="05000000000000000000" pitchFamily="2" charset="2"/>
              <a:buNone/>
            </a:pPr>
            <a:endParaRPr lang="en-US" altLang="zh-CN" sz="1800" dirty="0">
              <a:latin typeface="Consolas" panose="020B0609020204030204" pitchFamily="49" charset="0"/>
            </a:endParaRPr>
          </a:p>
          <a:p>
            <a:pPr marL="358775" indent="-250825">
              <a:spcBef>
                <a:spcPct val="0"/>
              </a:spcBef>
              <a:buFont typeface="Wingdings" panose="05000000000000000000" pitchFamily="2" charset="2"/>
              <a:buNone/>
            </a:pPr>
            <a:r>
              <a:rPr lang="en-US" altLang="zh-CN" sz="1800" dirty="0">
                <a:solidFill>
                  <a:srgbClr val="FF0000"/>
                </a:solidFill>
                <a:latin typeface="Consolas" panose="020B0609020204030204" pitchFamily="49" charset="0"/>
              </a:rPr>
              <a:t>template &lt;class T&gt;</a:t>
            </a:r>
            <a:r>
              <a:rPr lang="en-US" altLang="zh-CN" sz="1800" dirty="0">
                <a:latin typeface="Consolas" panose="020B0609020204030204" pitchFamily="49" charset="0"/>
              </a:rPr>
              <a:t>	//</a:t>
            </a:r>
            <a:r>
              <a:rPr lang="zh-CN" altLang="en-US" sz="1800" dirty="0">
                <a:latin typeface="Consolas" panose="020B0609020204030204" pitchFamily="49" charset="0"/>
              </a:rPr>
              <a:t>数组类模板定义</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class </a:t>
            </a:r>
            <a:r>
              <a:rPr lang="en-US" altLang="zh-CN" sz="1800" dirty="0">
                <a:solidFill>
                  <a:srgbClr val="C00000"/>
                </a:solidFill>
                <a:latin typeface="Consolas" panose="020B0609020204030204" pitchFamily="49" charset="0"/>
              </a:rPr>
              <a:t>Array</a:t>
            </a:r>
            <a:r>
              <a:rPr lang="en-US" altLang="zh-CN" sz="1800" dirty="0">
                <a:latin typeface="Consolas" panose="020B0609020204030204" pitchFamily="49" charset="0"/>
              </a:rPr>
              <a:t> {</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private:</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a:t>
            </a:r>
            <a:r>
              <a:rPr lang="en-US" altLang="zh-CN" sz="1800" dirty="0">
                <a:solidFill>
                  <a:srgbClr val="FF0000"/>
                </a:solidFill>
                <a:latin typeface="Consolas" panose="020B0609020204030204" pitchFamily="49" charset="0"/>
              </a:rPr>
              <a:t>T</a:t>
            </a:r>
            <a:r>
              <a:rPr lang="en-US" altLang="zh-CN" sz="1800" dirty="0">
                <a:latin typeface="Consolas" panose="020B0609020204030204" pitchFamily="49" charset="0"/>
              </a:rPr>
              <a:t>* list;		//</a:t>
            </a:r>
            <a:r>
              <a:rPr lang="zh-CN" altLang="en-US" sz="1800" dirty="0">
                <a:latin typeface="Consolas" panose="020B0609020204030204" pitchFamily="49" charset="0"/>
              </a:rPr>
              <a:t>用于存放动态分配的数组内存首地址</a:t>
            </a:r>
          </a:p>
          <a:p>
            <a:pPr marL="358775" indent="-250825">
              <a:spcBef>
                <a:spcPct val="0"/>
              </a:spcBef>
              <a:buFont typeface="Wingdings" panose="05000000000000000000" pitchFamily="2" charset="2"/>
              <a:buNone/>
            </a:pPr>
            <a:r>
              <a:rPr lang="zh-CN" altLang="en-US" sz="1800" dirty="0">
                <a:latin typeface="Consolas" panose="020B0609020204030204" pitchFamily="49" charset="0"/>
              </a:rPr>
              <a:t>	</a:t>
            </a:r>
            <a:r>
              <a:rPr lang="en-US" altLang="zh-CN" sz="1800" dirty="0">
                <a:latin typeface="Consolas" panose="020B0609020204030204" pitchFamily="49" charset="0"/>
              </a:rPr>
              <a:t>int size;		//</a:t>
            </a:r>
            <a:r>
              <a:rPr lang="zh-CN" altLang="en-US" sz="1800" dirty="0">
                <a:latin typeface="Consolas" panose="020B0609020204030204" pitchFamily="49" charset="0"/>
              </a:rPr>
              <a:t>数组大小（元素个数）</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public:</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Array(int </a:t>
            </a:r>
            <a:r>
              <a:rPr lang="en-US" altLang="zh-CN" sz="1800" dirty="0" err="1">
                <a:latin typeface="Consolas" panose="020B0609020204030204" pitchFamily="49" charset="0"/>
              </a:rPr>
              <a:t>sz</a:t>
            </a:r>
            <a:r>
              <a:rPr lang="en-US" altLang="zh-CN" sz="1800" dirty="0">
                <a:latin typeface="Consolas" panose="020B0609020204030204" pitchFamily="49" charset="0"/>
              </a:rPr>
              <a:t> = 50);		//</a:t>
            </a:r>
            <a:r>
              <a:rPr lang="zh-CN" altLang="en-US" sz="1800" dirty="0">
                <a:latin typeface="Consolas" panose="020B0609020204030204" pitchFamily="49" charset="0"/>
              </a:rPr>
              <a:t>构造函数</a:t>
            </a:r>
          </a:p>
          <a:p>
            <a:pPr marL="358775" indent="-250825">
              <a:spcBef>
                <a:spcPct val="0"/>
              </a:spcBef>
              <a:buFont typeface="Wingdings" panose="05000000000000000000" pitchFamily="2" charset="2"/>
              <a:buNone/>
            </a:pPr>
            <a:r>
              <a:rPr lang="zh-CN" altLang="en-US" sz="1800" dirty="0">
                <a:latin typeface="Consolas" panose="020B0609020204030204" pitchFamily="49" charset="0"/>
              </a:rPr>
              <a:t>	</a:t>
            </a:r>
            <a:r>
              <a:rPr lang="en-US" altLang="zh-CN" sz="1800" dirty="0">
                <a:latin typeface="Consolas" panose="020B0609020204030204" pitchFamily="49" charset="0"/>
              </a:rPr>
              <a:t>Array(const </a:t>
            </a:r>
            <a:r>
              <a:rPr lang="en-US" altLang="zh-CN" sz="1800" dirty="0">
                <a:solidFill>
                  <a:srgbClr val="C00000"/>
                </a:solidFill>
                <a:latin typeface="Consolas" panose="020B0609020204030204" pitchFamily="49" charset="0"/>
              </a:rPr>
              <a:t>Array</a:t>
            </a:r>
            <a:r>
              <a:rPr lang="en-US" altLang="zh-CN" sz="1800" dirty="0">
                <a:solidFill>
                  <a:srgbClr val="FF0000"/>
                </a:solidFill>
                <a:latin typeface="Consolas" panose="020B0609020204030204" pitchFamily="49" charset="0"/>
              </a:rPr>
              <a:t>&lt;T&gt; </a:t>
            </a:r>
            <a:r>
              <a:rPr lang="en-US" altLang="zh-CN" sz="1800" dirty="0">
                <a:latin typeface="Consolas" panose="020B0609020204030204" pitchFamily="49" charset="0"/>
              </a:rPr>
              <a:t>&amp;a);	//</a:t>
            </a:r>
            <a:r>
              <a:rPr lang="zh-CN" altLang="en-US" sz="1800" dirty="0">
                <a:latin typeface="Consolas" panose="020B0609020204030204" pitchFamily="49" charset="0"/>
              </a:rPr>
              <a:t>拷贝构造函数</a:t>
            </a:r>
          </a:p>
          <a:p>
            <a:pPr marL="358775" indent="-250825">
              <a:spcBef>
                <a:spcPct val="0"/>
              </a:spcBef>
              <a:buFont typeface="Wingdings" panose="05000000000000000000" pitchFamily="2" charset="2"/>
              <a:buNone/>
            </a:pPr>
            <a:r>
              <a:rPr lang="zh-CN" altLang="en-US" sz="1800" dirty="0">
                <a:latin typeface="Consolas" panose="020B0609020204030204" pitchFamily="49" charset="0"/>
              </a:rPr>
              <a:t>	</a:t>
            </a:r>
            <a:r>
              <a:rPr lang="en-US" altLang="zh-CN" sz="1800" dirty="0">
                <a:latin typeface="Consolas" panose="020B0609020204030204" pitchFamily="49" charset="0"/>
              </a:rPr>
              <a:t>~Array();			//</a:t>
            </a:r>
            <a:r>
              <a:rPr lang="zh-CN" altLang="en-US" sz="1800" dirty="0">
                <a:latin typeface="Consolas" panose="020B0609020204030204" pitchFamily="49" charset="0"/>
              </a:rPr>
              <a:t>析构函数</a:t>
            </a:r>
          </a:p>
          <a:p>
            <a:pPr marL="358775" indent="-250825">
              <a:spcBef>
                <a:spcPct val="0"/>
              </a:spcBef>
              <a:buFont typeface="Wingdings" panose="05000000000000000000" pitchFamily="2" charset="2"/>
              <a:buNone/>
            </a:pPr>
            <a:r>
              <a:rPr lang="zh-CN" altLang="en-US" sz="1800" dirty="0">
                <a:latin typeface="Consolas" panose="020B0609020204030204" pitchFamily="49" charset="0"/>
              </a:rPr>
              <a:t>	</a:t>
            </a:r>
            <a:r>
              <a:rPr lang="en-US" altLang="zh-CN" sz="1800" dirty="0">
                <a:solidFill>
                  <a:srgbClr val="C00000"/>
                </a:solidFill>
                <a:latin typeface="Consolas" panose="020B0609020204030204" pitchFamily="49" charset="0"/>
              </a:rPr>
              <a:t>Array</a:t>
            </a:r>
            <a:r>
              <a:rPr lang="en-US" altLang="zh-CN" sz="1800" dirty="0">
                <a:solidFill>
                  <a:srgbClr val="FF0000"/>
                </a:solidFill>
                <a:latin typeface="Consolas" panose="020B0609020204030204" pitchFamily="49" charset="0"/>
              </a:rPr>
              <a:t>&lt;T&gt;</a:t>
            </a:r>
            <a:r>
              <a:rPr lang="en-US" altLang="zh-CN" sz="1800" dirty="0">
                <a:latin typeface="Consolas" panose="020B0609020204030204" pitchFamily="49" charset="0"/>
              </a:rPr>
              <a:t> </a:t>
            </a:r>
            <a:r>
              <a:rPr lang="en-US" altLang="zh-CN" sz="1800" dirty="0">
                <a:solidFill>
                  <a:srgbClr val="FF0000"/>
                </a:solidFill>
                <a:latin typeface="Consolas" panose="020B0609020204030204" pitchFamily="49" charset="0"/>
              </a:rPr>
              <a:t>&amp;</a:t>
            </a:r>
            <a:r>
              <a:rPr lang="en-US" altLang="zh-CN" sz="1800" dirty="0">
                <a:latin typeface="Consolas" panose="020B0609020204030204" pitchFamily="49" charset="0"/>
              </a:rPr>
              <a:t> operator = (const </a:t>
            </a:r>
            <a:r>
              <a:rPr lang="en-US" altLang="zh-CN" sz="1800" dirty="0">
                <a:solidFill>
                  <a:srgbClr val="C00000"/>
                </a:solidFill>
                <a:latin typeface="Consolas" panose="020B0609020204030204" pitchFamily="49" charset="0"/>
              </a:rPr>
              <a:t>Array</a:t>
            </a:r>
            <a:r>
              <a:rPr lang="en-US" altLang="zh-CN" sz="1800" dirty="0">
                <a:solidFill>
                  <a:srgbClr val="FF0000"/>
                </a:solidFill>
                <a:latin typeface="Consolas" panose="020B0609020204030204" pitchFamily="49" charset="0"/>
              </a:rPr>
              <a:t>&lt;T&gt;</a:t>
            </a:r>
            <a:r>
              <a:rPr lang="en-US" altLang="zh-CN" sz="1800" dirty="0">
                <a:latin typeface="Consolas" panose="020B0609020204030204" pitchFamily="49" charset="0"/>
              </a:rPr>
              <a:t> &amp;</a:t>
            </a:r>
            <a:r>
              <a:rPr lang="en-US" altLang="zh-CN" sz="1800" dirty="0" err="1">
                <a:latin typeface="Consolas" panose="020B0609020204030204" pitchFamily="49" charset="0"/>
              </a:rPr>
              <a:t>rhs</a:t>
            </a:r>
            <a:r>
              <a:rPr lang="en-US" altLang="zh-CN" sz="1800" dirty="0">
                <a:latin typeface="Consolas" panose="020B0609020204030204" pitchFamily="49" charset="0"/>
              </a:rPr>
              <a:t>); 	//</a:t>
            </a:r>
            <a:r>
              <a:rPr lang="zh-CN" altLang="en-US" sz="1800" dirty="0">
                <a:latin typeface="Consolas" panose="020B0609020204030204" pitchFamily="49" charset="0"/>
              </a:rPr>
              <a:t>重载</a:t>
            </a:r>
            <a:r>
              <a:rPr lang="en-US" altLang="zh-CN" sz="1800" dirty="0">
                <a:latin typeface="Consolas" panose="020B0609020204030204" pitchFamily="49" charset="0"/>
              </a:rPr>
              <a:t>"=“</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a:t>
            </a:r>
            <a:r>
              <a:rPr lang="en-US" altLang="zh-CN" sz="1800" dirty="0">
                <a:solidFill>
                  <a:srgbClr val="FF0000"/>
                </a:solidFill>
                <a:latin typeface="Consolas" panose="020B0609020204030204" pitchFamily="49" charset="0"/>
              </a:rPr>
              <a:t>T</a:t>
            </a:r>
            <a:r>
              <a:rPr lang="en-US" altLang="zh-CN" sz="1800" dirty="0">
                <a:latin typeface="Consolas" panose="020B0609020204030204" pitchFamily="49" charset="0"/>
              </a:rPr>
              <a:t> &amp; operator [] (int </a:t>
            </a:r>
            <a:r>
              <a:rPr lang="en-US" altLang="zh-CN" sz="1800" dirty="0" err="1">
                <a:latin typeface="Consolas" panose="020B0609020204030204" pitchFamily="49" charset="0"/>
              </a:rPr>
              <a:t>i</a:t>
            </a:r>
            <a:r>
              <a:rPr lang="en-US" altLang="zh-CN" sz="1800" dirty="0">
                <a:latin typeface="Consolas" panose="020B0609020204030204" pitchFamily="49" charset="0"/>
              </a:rPr>
              <a:t>); //</a:t>
            </a:r>
            <a:r>
              <a:rPr lang="zh-CN" altLang="en-US" sz="1800" dirty="0">
                <a:latin typeface="Consolas" panose="020B0609020204030204" pitchFamily="49" charset="0"/>
              </a:rPr>
              <a:t>重载</a:t>
            </a:r>
            <a:r>
              <a:rPr lang="en-US" altLang="zh-CN" sz="1800" dirty="0">
                <a:latin typeface="Consolas" panose="020B0609020204030204" pitchFamily="49" charset="0"/>
              </a:rPr>
              <a:t>"[]”</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const </a:t>
            </a:r>
            <a:r>
              <a:rPr lang="en-US" altLang="zh-CN" sz="1800" dirty="0">
                <a:solidFill>
                  <a:srgbClr val="FF0000"/>
                </a:solidFill>
                <a:latin typeface="Consolas" panose="020B0609020204030204" pitchFamily="49" charset="0"/>
              </a:rPr>
              <a:t>T</a:t>
            </a:r>
            <a:r>
              <a:rPr lang="en-US" altLang="zh-CN" sz="1800" dirty="0">
                <a:latin typeface="Consolas" panose="020B0609020204030204" pitchFamily="49" charset="0"/>
              </a:rPr>
              <a:t> </a:t>
            </a:r>
            <a:r>
              <a:rPr lang="en-US" altLang="zh-CN" sz="1800" dirty="0">
                <a:solidFill>
                  <a:srgbClr val="FF0000"/>
                </a:solidFill>
                <a:latin typeface="Consolas" panose="020B0609020204030204" pitchFamily="49" charset="0"/>
              </a:rPr>
              <a:t>&amp;</a:t>
            </a:r>
            <a:r>
              <a:rPr lang="en-US" altLang="zh-CN" sz="1800" dirty="0">
                <a:latin typeface="Consolas" panose="020B0609020204030204" pitchFamily="49" charset="0"/>
              </a:rPr>
              <a:t> operator </a:t>
            </a:r>
            <a:r>
              <a:rPr lang="en-US" altLang="zh-CN" sz="1800" dirty="0">
                <a:solidFill>
                  <a:srgbClr val="FF0000"/>
                </a:solidFill>
                <a:latin typeface="Consolas" panose="020B0609020204030204" pitchFamily="49" charset="0"/>
              </a:rPr>
              <a:t>[]</a:t>
            </a:r>
            <a:r>
              <a:rPr lang="en-US" altLang="zh-CN" sz="1800" dirty="0">
                <a:latin typeface="Consolas" panose="020B0609020204030204" pitchFamily="49" charset="0"/>
              </a:rPr>
              <a:t> (int </a:t>
            </a:r>
            <a:r>
              <a:rPr lang="en-US" altLang="zh-CN" sz="1800" dirty="0" err="1">
                <a:latin typeface="Consolas" panose="020B0609020204030204" pitchFamily="49" charset="0"/>
              </a:rPr>
              <a:t>i</a:t>
            </a:r>
            <a:r>
              <a:rPr lang="en-US" altLang="zh-CN" sz="1800" dirty="0">
                <a:latin typeface="Consolas" panose="020B0609020204030204" pitchFamily="49" charset="0"/>
              </a:rPr>
              <a:t>) const;	</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operator </a:t>
            </a:r>
            <a:r>
              <a:rPr lang="en-US" altLang="zh-CN" sz="1800" dirty="0">
                <a:solidFill>
                  <a:srgbClr val="FF0000"/>
                </a:solidFill>
                <a:latin typeface="Consolas" panose="020B0609020204030204" pitchFamily="49" charset="0"/>
              </a:rPr>
              <a:t>T</a:t>
            </a:r>
            <a:r>
              <a:rPr lang="en-US" altLang="zh-CN" sz="1800" dirty="0">
                <a:latin typeface="Consolas" panose="020B0609020204030204" pitchFamily="49" charset="0"/>
              </a:rPr>
              <a:t> </a:t>
            </a:r>
            <a:r>
              <a:rPr lang="en-US" altLang="zh-CN" sz="1800" dirty="0">
                <a:solidFill>
                  <a:srgbClr val="FF0000"/>
                </a:solidFill>
                <a:latin typeface="Consolas" panose="020B0609020204030204" pitchFamily="49" charset="0"/>
              </a:rPr>
              <a:t>*</a:t>
            </a:r>
            <a:r>
              <a:rPr lang="en-US" altLang="zh-CN" sz="1800" dirty="0">
                <a:latin typeface="Consolas" panose="020B0609020204030204" pitchFamily="49" charset="0"/>
              </a:rPr>
              <a:t> ();		//</a:t>
            </a:r>
            <a:r>
              <a:rPr lang="zh-CN" altLang="en-US" sz="1800" dirty="0">
                <a:latin typeface="Consolas" panose="020B0609020204030204" pitchFamily="49" charset="0"/>
              </a:rPr>
              <a:t>重载到</a:t>
            </a:r>
            <a:r>
              <a:rPr lang="en-US" altLang="zh-CN" sz="1800" dirty="0">
                <a:solidFill>
                  <a:srgbClr val="FF0000"/>
                </a:solidFill>
                <a:latin typeface="Consolas" panose="020B0609020204030204" pitchFamily="49" charset="0"/>
              </a:rPr>
              <a:t>T*</a:t>
            </a:r>
            <a:r>
              <a:rPr lang="zh-CN" altLang="en-US" sz="1800" dirty="0">
                <a:solidFill>
                  <a:srgbClr val="FF0000"/>
                </a:solidFill>
                <a:latin typeface="Consolas" panose="020B0609020204030204" pitchFamily="49" charset="0"/>
              </a:rPr>
              <a:t>类型的转换</a:t>
            </a:r>
          </a:p>
          <a:p>
            <a:pPr marL="358775" indent="-250825">
              <a:spcBef>
                <a:spcPct val="0"/>
              </a:spcBef>
              <a:buFont typeface="Wingdings" panose="05000000000000000000" pitchFamily="2" charset="2"/>
              <a:buNone/>
            </a:pPr>
            <a:r>
              <a:rPr lang="zh-CN" altLang="en-US" sz="1800" dirty="0">
                <a:latin typeface="Consolas" panose="020B0609020204030204" pitchFamily="49" charset="0"/>
              </a:rPr>
              <a:t>	</a:t>
            </a:r>
            <a:r>
              <a:rPr lang="en-US" altLang="zh-CN" sz="1800" dirty="0">
                <a:latin typeface="Consolas" panose="020B0609020204030204" pitchFamily="49" charset="0"/>
              </a:rPr>
              <a:t>operator const </a:t>
            </a:r>
            <a:r>
              <a:rPr lang="en-US" altLang="zh-CN" sz="1800" dirty="0">
                <a:solidFill>
                  <a:srgbClr val="FF0000"/>
                </a:solidFill>
                <a:latin typeface="Consolas" panose="020B0609020204030204" pitchFamily="49" charset="0"/>
              </a:rPr>
              <a:t>T</a:t>
            </a:r>
            <a:r>
              <a:rPr lang="en-US" altLang="zh-CN" sz="1800" dirty="0">
                <a:latin typeface="Consolas" panose="020B0609020204030204" pitchFamily="49" charset="0"/>
              </a:rPr>
              <a:t> </a:t>
            </a:r>
            <a:r>
              <a:rPr lang="en-US" altLang="zh-CN" sz="1800" dirty="0">
                <a:solidFill>
                  <a:srgbClr val="FF0000"/>
                </a:solidFill>
                <a:latin typeface="Consolas" panose="020B0609020204030204" pitchFamily="49" charset="0"/>
              </a:rPr>
              <a:t>*</a:t>
            </a:r>
            <a:r>
              <a:rPr lang="en-US" altLang="zh-CN" sz="1800" dirty="0">
                <a:latin typeface="Consolas" panose="020B0609020204030204" pitchFamily="49" charset="0"/>
              </a:rPr>
              <a:t> () const;</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int </a:t>
            </a:r>
            <a:r>
              <a:rPr lang="en-US" altLang="zh-CN" sz="1800" dirty="0" err="1">
                <a:latin typeface="Consolas" panose="020B0609020204030204" pitchFamily="49" charset="0"/>
              </a:rPr>
              <a:t>getSize</a:t>
            </a:r>
            <a:r>
              <a:rPr lang="en-US" altLang="zh-CN" sz="1800" dirty="0">
                <a:latin typeface="Consolas" panose="020B0609020204030204" pitchFamily="49" charset="0"/>
              </a:rPr>
              <a:t>() const;		//</a:t>
            </a:r>
            <a:r>
              <a:rPr lang="zh-CN" altLang="en-US" sz="1800" dirty="0">
                <a:latin typeface="Consolas" panose="020B0609020204030204" pitchFamily="49" charset="0"/>
              </a:rPr>
              <a:t>取数组的大小</a:t>
            </a:r>
          </a:p>
          <a:p>
            <a:pPr marL="358775" indent="-250825">
              <a:spcBef>
                <a:spcPct val="0"/>
              </a:spcBef>
              <a:buFont typeface="Wingdings" panose="05000000000000000000" pitchFamily="2" charset="2"/>
              <a:buNone/>
            </a:pPr>
            <a:r>
              <a:rPr lang="zh-CN" altLang="en-US" sz="1800" dirty="0">
                <a:latin typeface="Consolas" panose="020B0609020204030204" pitchFamily="49" charset="0"/>
              </a:rPr>
              <a:t>	</a:t>
            </a:r>
            <a:r>
              <a:rPr lang="en-US" altLang="zh-CN" sz="1800" dirty="0">
                <a:latin typeface="Consolas" panose="020B0609020204030204" pitchFamily="49" charset="0"/>
              </a:rPr>
              <a:t>void resize(int </a:t>
            </a:r>
            <a:r>
              <a:rPr lang="en-US" altLang="zh-CN" sz="1800" dirty="0" err="1">
                <a:latin typeface="Consolas" panose="020B0609020204030204" pitchFamily="49" charset="0"/>
              </a:rPr>
              <a:t>sz</a:t>
            </a:r>
            <a:r>
              <a:rPr lang="en-US" altLang="zh-CN" sz="1800" dirty="0">
                <a:latin typeface="Consolas" panose="020B0609020204030204" pitchFamily="49" charset="0"/>
              </a:rPr>
              <a:t>);		//</a:t>
            </a:r>
            <a:r>
              <a:rPr lang="zh-CN" altLang="en-US" sz="1800" dirty="0">
                <a:latin typeface="Consolas" panose="020B0609020204030204" pitchFamily="49" charset="0"/>
              </a:rPr>
              <a:t>修改数组的大小</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a:t>
            </a:r>
          </a:p>
        </p:txBody>
      </p:sp>
      <p:sp>
        <p:nvSpPr>
          <p:cNvPr id="37893" name="标题 4">
            <a:extLst>
              <a:ext uri="{FF2B5EF4-FFF2-40B4-BE49-F238E27FC236}">
                <a16:creationId xmlns:a16="http://schemas.microsoft.com/office/drawing/2014/main" id="{4AE5D526-E5A0-3320-EFB7-F76FE6729B47}"/>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9.2 </a:t>
            </a:r>
            <a:r>
              <a:rPr kumimoji="0" lang="zh-CN" altLang="en-US" sz="2600">
                <a:solidFill>
                  <a:schemeClr val="bg1"/>
                </a:solidFill>
                <a:latin typeface="Trebuchet MS" panose="020B0603020202020204" pitchFamily="34" charset="0"/>
                <a:ea typeface="方正姚体" panose="02010601030101010101" pitchFamily="2" charset="-122"/>
              </a:rPr>
              <a:t>线性群体 </a:t>
            </a:r>
            <a:r>
              <a:rPr kumimoji="0" lang="en-US" altLang="zh-CN" sz="2600">
                <a:solidFill>
                  <a:schemeClr val="bg1"/>
                </a:solidFill>
                <a:latin typeface="Trebuchet MS" panose="020B0603020202020204" pitchFamily="34" charset="0"/>
                <a:ea typeface="方正姚体" panose="02010601030101010101" pitchFamily="2" charset="-122"/>
              </a:rPr>
              <a:t>—— 9.2.2 </a:t>
            </a:r>
            <a:r>
              <a:rPr kumimoji="0" lang="zh-CN" altLang="en-US" sz="2600">
                <a:solidFill>
                  <a:schemeClr val="bg1"/>
                </a:solidFill>
                <a:latin typeface="Trebuchet MS" panose="020B0603020202020204" pitchFamily="34" charset="0"/>
                <a:ea typeface="方正姚体" panose="02010601030101010101" pitchFamily="2" charset="-122"/>
              </a:rPr>
              <a:t>直接访问群体</a:t>
            </a:r>
            <a:r>
              <a:rPr kumimoji="0" lang="en-US" altLang="zh-CN" sz="2600">
                <a:solidFill>
                  <a:schemeClr val="bg1"/>
                </a:solidFill>
                <a:latin typeface="Trebuchet MS" panose="020B0603020202020204" pitchFamily="34" charset="0"/>
                <a:ea typeface="方正姚体" panose="02010601030101010101" pitchFamily="2" charset="-122"/>
              </a:rPr>
              <a:t>——</a:t>
            </a:r>
            <a:r>
              <a:rPr kumimoji="0" lang="zh-CN" altLang="en-US" sz="2600">
                <a:solidFill>
                  <a:schemeClr val="bg1"/>
                </a:solidFill>
                <a:latin typeface="Trebuchet MS" panose="020B0603020202020204" pitchFamily="34" charset="0"/>
                <a:ea typeface="方正姚体" panose="02010601030101010101" pitchFamily="2" charset="-122"/>
              </a:rPr>
              <a:t>数组类</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2">
            <a:extLst>
              <a:ext uri="{FF2B5EF4-FFF2-40B4-BE49-F238E27FC236}">
                <a16:creationId xmlns:a16="http://schemas.microsoft.com/office/drawing/2014/main" id="{66F0A6A3-4C83-16B7-DF91-EB2B81D55C57}"/>
              </a:ext>
            </a:extLst>
          </p:cNvPr>
          <p:cNvSpPr>
            <a:spLocks noGrp="1"/>
          </p:cNvSpPr>
          <p:nvPr>
            <p:ph idx="1"/>
          </p:nvPr>
        </p:nvSpPr>
        <p:spPr>
          <a:xfrm>
            <a:off x="174625" y="477838"/>
            <a:ext cx="8786813" cy="6386512"/>
          </a:xfrm>
          <a:noFill/>
        </p:spPr>
        <p:txBody>
          <a:bodyPr/>
          <a:lstStyle/>
          <a:p>
            <a:pPr>
              <a:buFont typeface="Georgia" panose="02040502050405020303" pitchFamily="18" charset="0"/>
              <a:buNone/>
            </a:pPr>
            <a:r>
              <a:rPr lang="en-US" altLang="zh-CN" sz="2000" dirty="0">
                <a:solidFill>
                  <a:srgbClr val="FF0000"/>
                </a:solidFill>
                <a:latin typeface="Consolas" panose="020B0609020204030204" pitchFamily="49" charset="0"/>
              </a:rPr>
              <a:t>template &lt;class T&gt; </a:t>
            </a:r>
          </a:p>
          <a:p>
            <a:pPr>
              <a:buFont typeface="Georgia" panose="02040502050405020303" pitchFamily="18" charset="0"/>
              <a:buNone/>
            </a:pPr>
            <a:r>
              <a:rPr lang="en-US" altLang="zh-CN" sz="2000" dirty="0">
                <a:solidFill>
                  <a:srgbClr val="FF0000"/>
                </a:solidFill>
                <a:latin typeface="Consolas" panose="020B0609020204030204" pitchFamily="49" charset="0"/>
              </a:rPr>
              <a:t>Array&lt;T&gt;::</a:t>
            </a:r>
            <a:r>
              <a:rPr lang="en-US" altLang="zh-CN" sz="2000" dirty="0">
                <a:latin typeface="Consolas" panose="020B0609020204030204" pitchFamily="49" charset="0"/>
              </a:rPr>
              <a:t>Array(int </a:t>
            </a:r>
            <a:r>
              <a:rPr lang="en-US" altLang="zh-CN" sz="2000" dirty="0" err="1">
                <a:latin typeface="Consolas" panose="020B0609020204030204" pitchFamily="49" charset="0"/>
              </a:rPr>
              <a:t>sz</a:t>
            </a:r>
            <a:r>
              <a:rPr lang="en-US" altLang="zh-CN" sz="2000" dirty="0">
                <a:latin typeface="Consolas" panose="020B0609020204030204" pitchFamily="49" charset="0"/>
              </a:rPr>
              <a:t>) {//</a:t>
            </a:r>
            <a:r>
              <a:rPr lang="zh-CN" altLang="en-US" sz="2000" dirty="0">
                <a:latin typeface="Consolas" panose="020B0609020204030204" pitchFamily="49" charset="0"/>
              </a:rPr>
              <a:t>构造函数</a:t>
            </a:r>
            <a:endParaRPr lang="en-US" altLang="zh-CN" sz="2000" dirty="0">
              <a:latin typeface="Consolas" panose="020B0609020204030204" pitchFamily="49" charset="0"/>
            </a:endParaRPr>
          </a:p>
          <a:p>
            <a:pPr>
              <a:buFont typeface="Georgia" panose="02040502050405020303" pitchFamily="18" charset="0"/>
              <a:buNone/>
            </a:pPr>
            <a:r>
              <a:rPr lang="en-US" altLang="zh-CN" sz="2000" dirty="0">
                <a:latin typeface="Consolas" panose="020B0609020204030204" pitchFamily="49" charset="0"/>
              </a:rPr>
              <a:t>	assert(</a:t>
            </a:r>
            <a:r>
              <a:rPr lang="en-US" altLang="zh-CN" sz="2000" dirty="0" err="1">
                <a:latin typeface="Consolas" panose="020B0609020204030204" pitchFamily="49" charset="0"/>
              </a:rPr>
              <a:t>sz</a:t>
            </a:r>
            <a:r>
              <a:rPr lang="en-US" altLang="zh-CN" sz="2000" dirty="0">
                <a:latin typeface="Consolas" panose="020B0609020204030204" pitchFamily="49" charset="0"/>
              </a:rPr>
              <a:t> &gt;= 0);//</a:t>
            </a:r>
            <a:r>
              <a:rPr lang="en-US" altLang="zh-CN" sz="2000" dirty="0" err="1">
                <a:latin typeface="Consolas" panose="020B0609020204030204" pitchFamily="49" charset="0"/>
              </a:rPr>
              <a:t>sz</a:t>
            </a:r>
            <a:r>
              <a:rPr lang="zh-CN" altLang="en-US" sz="2000" dirty="0">
                <a:latin typeface="Consolas" panose="020B0609020204030204" pitchFamily="49" charset="0"/>
              </a:rPr>
              <a:t>为数组大小（元素个数），应当非负</a:t>
            </a:r>
          </a:p>
          <a:p>
            <a:pPr>
              <a:buFont typeface="Georgia" panose="02040502050405020303" pitchFamily="18" charset="0"/>
              <a:buNone/>
            </a:pPr>
            <a:r>
              <a:rPr lang="zh-CN" altLang="en-US" sz="2000" dirty="0">
                <a:latin typeface="Consolas" panose="020B0609020204030204" pitchFamily="49" charset="0"/>
              </a:rPr>
              <a:t>	</a:t>
            </a:r>
            <a:r>
              <a:rPr lang="en-US" altLang="zh-CN" sz="2000" dirty="0">
                <a:latin typeface="Consolas" panose="020B0609020204030204" pitchFamily="49" charset="0"/>
              </a:rPr>
              <a:t>size = </a:t>
            </a:r>
            <a:r>
              <a:rPr lang="en-US" altLang="zh-CN" sz="2000" dirty="0" err="1">
                <a:latin typeface="Consolas" panose="020B0609020204030204" pitchFamily="49" charset="0"/>
              </a:rPr>
              <a:t>sz</a:t>
            </a:r>
            <a:r>
              <a:rPr lang="en-US" altLang="zh-CN" sz="2000" dirty="0">
                <a:latin typeface="Consolas" panose="020B0609020204030204" pitchFamily="49" charset="0"/>
              </a:rPr>
              <a:t>;	// </a:t>
            </a:r>
            <a:r>
              <a:rPr lang="zh-CN" altLang="en-US" sz="2000" dirty="0">
                <a:latin typeface="Consolas" panose="020B0609020204030204" pitchFamily="49" charset="0"/>
              </a:rPr>
              <a:t>将元素个数赋值给变量</a:t>
            </a:r>
            <a:r>
              <a:rPr lang="en-US" altLang="zh-CN" sz="2000" dirty="0">
                <a:latin typeface="Consolas" panose="020B0609020204030204" pitchFamily="49" charset="0"/>
              </a:rPr>
              <a:t>size</a:t>
            </a:r>
          </a:p>
          <a:p>
            <a:pPr>
              <a:buFont typeface="Georgia" panose="02040502050405020303" pitchFamily="18" charset="0"/>
              <a:buNone/>
            </a:pPr>
            <a:r>
              <a:rPr lang="en-US" altLang="zh-CN" sz="2000" dirty="0">
                <a:latin typeface="Consolas" panose="020B0609020204030204" pitchFamily="49" charset="0"/>
              </a:rPr>
              <a:t>	list = new T [size];	//</a:t>
            </a:r>
            <a:r>
              <a:rPr lang="zh-CN" altLang="en-US" sz="2000" dirty="0">
                <a:latin typeface="Consolas" panose="020B0609020204030204" pitchFamily="49" charset="0"/>
              </a:rPr>
              <a:t>动态分配</a:t>
            </a:r>
            <a:r>
              <a:rPr lang="en-US" altLang="zh-CN" sz="2000" dirty="0">
                <a:latin typeface="Consolas" panose="020B0609020204030204" pitchFamily="49" charset="0"/>
              </a:rPr>
              <a:t>size</a:t>
            </a:r>
            <a:r>
              <a:rPr lang="zh-CN" altLang="en-US" sz="2000" dirty="0">
                <a:latin typeface="Consolas" panose="020B0609020204030204" pitchFamily="49" charset="0"/>
              </a:rPr>
              <a:t>个</a:t>
            </a:r>
            <a:r>
              <a:rPr lang="en-US" altLang="zh-CN" sz="2000" dirty="0">
                <a:latin typeface="Consolas" panose="020B0609020204030204" pitchFamily="49" charset="0"/>
              </a:rPr>
              <a:t>T</a:t>
            </a:r>
            <a:r>
              <a:rPr lang="zh-CN" altLang="en-US" sz="2000" dirty="0">
                <a:latin typeface="Consolas" panose="020B0609020204030204" pitchFamily="49" charset="0"/>
              </a:rPr>
              <a:t>类型的元素空间</a:t>
            </a:r>
          </a:p>
          <a:p>
            <a:pPr>
              <a:buFont typeface="Georgia" panose="02040502050405020303" pitchFamily="18" charset="0"/>
              <a:buNone/>
            </a:pPr>
            <a:r>
              <a:rPr lang="en-US" altLang="zh-CN" sz="2000" dirty="0">
                <a:latin typeface="Consolas" panose="020B0609020204030204" pitchFamily="49" charset="0"/>
              </a:rPr>
              <a:t>}</a:t>
            </a:r>
          </a:p>
          <a:p>
            <a:pPr>
              <a:buFont typeface="Georgia" panose="02040502050405020303" pitchFamily="18" charset="0"/>
              <a:buNone/>
            </a:pPr>
            <a:r>
              <a:rPr lang="en-US" altLang="zh-CN" sz="2000" dirty="0">
                <a:solidFill>
                  <a:srgbClr val="FF0000"/>
                </a:solidFill>
                <a:latin typeface="Consolas" panose="020B0609020204030204" pitchFamily="49" charset="0"/>
              </a:rPr>
              <a:t>template &lt;class T&gt; </a:t>
            </a:r>
          </a:p>
          <a:p>
            <a:pPr>
              <a:buFont typeface="Georgia" panose="02040502050405020303" pitchFamily="18" charset="0"/>
              <a:buNone/>
            </a:pPr>
            <a:r>
              <a:rPr lang="en-US" altLang="zh-CN" sz="2000" dirty="0">
                <a:solidFill>
                  <a:srgbClr val="FF0000"/>
                </a:solidFill>
                <a:latin typeface="Consolas" panose="020B0609020204030204" pitchFamily="49" charset="0"/>
              </a:rPr>
              <a:t>Array&lt;T&gt;</a:t>
            </a:r>
            <a:r>
              <a:rPr lang="en-US" altLang="zh-CN" sz="2000" dirty="0">
                <a:latin typeface="Consolas" panose="020B0609020204030204" pitchFamily="49" charset="0"/>
              </a:rPr>
              <a:t>::~Array() { //</a:t>
            </a:r>
            <a:r>
              <a:rPr lang="zh-CN" altLang="en-US" sz="2000" dirty="0">
                <a:latin typeface="Consolas" panose="020B0609020204030204" pitchFamily="49" charset="0"/>
              </a:rPr>
              <a:t>析构函数</a:t>
            </a:r>
            <a:endParaRPr lang="en-US" altLang="zh-CN" sz="2000" dirty="0">
              <a:latin typeface="Consolas" panose="020B0609020204030204" pitchFamily="49" charset="0"/>
            </a:endParaRPr>
          </a:p>
          <a:p>
            <a:pPr>
              <a:buFont typeface="Georgia" panose="02040502050405020303" pitchFamily="18" charset="0"/>
              <a:buNone/>
            </a:pPr>
            <a:r>
              <a:rPr lang="en-US" altLang="zh-CN" sz="2000" dirty="0">
                <a:latin typeface="Consolas" panose="020B0609020204030204" pitchFamily="49" charset="0"/>
              </a:rPr>
              <a:t>	delete [] list;</a:t>
            </a:r>
          </a:p>
          <a:p>
            <a:pPr>
              <a:buFont typeface="Georgia" panose="02040502050405020303" pitchFamily="18" charset="0"/>
              <a:buNone/>
            </a:pPr>
            <a:r>
              <a:rPr lang="en-US" altLang="zh-CN" sz="2000" dirty="0">
                <a:latin typeface="Consolas" panose="020B0609020204030204" pitchFamily="49" charset="0"/>
              </a:rPr>
              <a:t>}</a:t>
            </a:r>
          </a:p>
          <a:p>
            <a:pPr>
              <a:buFont typeface="Georgia" panose="02040502050405020303" pitchFamily="18" charset="0"/>
              <a:buNone/>
            </a:pPr>
            <a:r>
              <a:rPr lang="en-US" altLang="zh-CN" sz="2000" dirty="0">
                <a:solidFill>
                  <a:srgbClr val="FF0000"/>
                </a:solidFill>
                <a:latin typeface="Consolas" panose="020B0609020204030204" pitchFamily="49" charset="0"/>
              </a:rPr>
              <a:t>template &lt;class T&gt;</a:t>
            </a:r>
          </a:p>
          <a:p>
            <a:pPr>
              <a:buFont typeface="Georgia" panose="02040502050405020303" pitchFamily="18" charset="0"/>
              <a:buNone/>
            </a:pPr>
            <a:r>
              <a:rPr lang="en-US" altLang="zh-CN" sz="2000" dirty="0">
                <a:solidFill>
                  <a:srgbClr val="FF0000"/>
                </a:solidFill>
                <a:latin typeface="Consolas" panose="020B0609020204030204" pitchFamily="49" charset="0"/>
              </a:rPr>
              <a:t>Array&lt;T&gt;</a:t>
            </a:r>
            <a:r>
              <a:rPr lang="en-US" altLang="zh-CN" sz="2000" dirty="0">
                <a:latin typeface="Consolas" panose="020B0609020204030204" pitchFamily="49" charset="0"/>
              </a:rPr>
              <a:t>::Array(const </a:t>
            </a:r>
            <a:r>
              <a:rPr lang="en-US" altLang="zh-CN" sz="2000" dirty="0">
                <a:solidFill>
                  <a:srgbClr val="FF0000"/>
                </a:solidFill>
                <a:latin typeface="Consolas" panose="020B0609020204030204" pitchFamily="49" charset="0"/>
              </a:rPr>
              <a:t>Array&lt;T&gt;</a:t>
            </a:r>
            <a:r>
              <a:rPr lang="en-US" altLang="zh-CN" sz="2000" dirty="0">
                <a:latin typeface="Consolas" panose="020B0609020204030204" pitchFamily="49" charset="0"/>
              </a:rPr>
              <a:t> &amp;a) {//</a:t>
            </a:r>
            <a:r>
              <a:rPr lang="zh-CN" altLang="en-US" sz="2000" dirty="0">
                <a:latin typeface="Consolas" panose="020B0609020204030204" pitchFamily="49" charset="0"/>
              </a:rPr>
              <a:t>拷贝构造函数</a:t>
            </a:r>
          </a:p>
          <a:p>
            <a:pPr>
              <a:buFont typeface="Georgia" panose="02040502050405020303" pitchFamily="18" charset="0"/>
              <a:buNone/>
            </a:pPr>
            <a:r>
              <a:rPr lang="zh-CN" altLang="en-US" sz="2000" dirty="0">
                <a:latin typeface="Consolas" panose="020B0609020204030204" pitchFamily="49" charset="0"/>
              </a:rPr>
              <a:t>	</a:t>
            </a:r>
            <a:r>
              <a:rPr lang="en-US" altLang="zh-CN" sz="2000" dirty="0">
                <a:latin typeface="Consolas" panose="020B0609020204030204" pitchFamily="49" charset="0"/>
              </a:rPr>
              <a:t>size = </a:t>
            </a:r>
            <a:r>
              <a:rPr lang="en-US" altLang="zh-CN" sz="2000" dirty="0" err="1">
                <a:latin typeface="Consolas" panose="020B0609020204030204" pitchFamily="49" charset="0"/>
              </a:rPr>
              <a:t>a.size</a:t>
            </a:r>
            <a:r>
              <a:rPr lang="en-US" altLang="zh-CN" sz="2000" dirty="0">
                <a:latin typeface="Consolas" panose="020B0609020204030204" pitchFamily="49" charset="0"/>
              </a:rPr>
              <a:t>; //</a:t>
            </a:r>
            <a:r>
              <a:rPr lang="zh-CN" altLang="en-US" sz="2000" dirty="0">
                <a:latin typeface="Consolas" panose="020B0609020204030204" pitchFamily="49" charset="0"/>
              </a:rPr>
              <a:t>从对象</a:t>
            </a:r>
            <a:r>
              <a:rPr lang="en-US" altLang="zh-CN" sz="2000" dirty="0">
                <a:latin typeface="Consolas" panose="020B0609020204030204" pitchFamily="49" charset="0"/>
              </a:rPr>
              <a:t>x</a:t>
            </a:r>
            <a:r>
              <a:rPr lang="zh-CN" altLang="en-US" sz="2000" dirty="0">
                <a:latin typeface="Consolas" panose="020B0609020204030204" pitchFamily="49" charset="0"/>
              </a:rPr>
              <a:t>取得数组大小，并赋值给当前对象的成员</a:t>
            </a:r>
            <a:endParaRPr lang="en-US" altLang="zh-CN" sz="2000" dirty="0">
              <a:latin typeface="Consolas" panose="020B0609020204030204" pitchFamily="49" charset="0"/>
            </a:endParaRPr>
          </a:p>
          <a:p>
            <a:pPr>
              <a:buFont typeface="Georgia" panose="02040502050405020303" pitchFamily="18" charset="0"/>
              <a:buNone/>
            </a:pPr>
            <a:r>
              <a:rPr lang="en-US" altLang="zh-CN" sz="2000" dirty="0">
                <a:latin typeface="Consolas" panose="020B0609020204030204" pitchFamily="49" charset="0"/>
              </a:rPr>
              <a:t>	//</a:t>
            </a:r>
            <a:r>
              <a:rPr lang="zh-CN" altLang="en-US" sz="2000" dirty="0">
                <a:latin typeface="Consolas" panose="020B0609020204030204" pitchFamily="49" charset="0"/>
              </a:rPr>
              <a:t>为对象申请内存并进行出错检查</a:t>
            </a:r>
          </a:p>
          <a:p>
            <a:pPr>
              <a:buFont typeface="Georgia" panose="02040502050405020303" pitchFamily="18" charset="0"/>
              <a:buNone/>
            </a:pPr>
            <a:r>
              <a:rPr lang="zh-CN" altLang="en-US" sz="2000" dirty="0">
                <a:latin typeface="Consolas" panose="020B0609020204030204" pitchFamily="49" charset="0"/>
              </a:rPr>
              <a:t>	</a:t>
            </a:r>
            <a:r>
              <a:rPr lang="en-US" altLang="zh-CN" sz="2000" dirty="0">
                <a:latin typeface="Consolas" panose="020B0609020204030204" pitchFamily="49" charset="0"/>
              </a:rPr>
              <a:t>list = new T[size];	// </a:t>
            </a:r>
            <a:r>
              <a:rPr lang="zh-CN" altLang="en-US" sz="2000" dirty="0">
                <a:latin typeface="Consolas" panose="020B0609020204030204" pitchFamily="49" charset="0"/>
              </a:rPr>
              <a:t>动态分配</a:t>
            </a:r>
            <a:r>
              <a:rPr lang="en-US" altLang="zh-CN" sz="2000" dirty="0">
                <a:latin typeface="Consolas" panose="020B0609020204030204" pitchFamily="49" charset="0"/>
              </a:rPr>
              <a:t>n</a:t>
            </a:r>
            <a:r>
              <a:rPr lang="zh-CN" altLang="en-US" sz="2000" dirty="0">
                <a:latin typeface="Consolas" panose="020B0609020204030204" pitchFamily="49" charset="0"/>
              </a:rPr>
              <a:t>个</a:t>
            </a:r>
            <a:r>
              <a:rPr lang="en-US" altLang="zh-CN" sz="2000" dirty="0">
                <a:latin typeface="Consolas" panose="020B0609020204030204" pitchFamily="49" charset="0"/>
              </a:rPr>
              <a:t>T</a:t>
            </a:r>
            <a:r>
              <a:rPr lang="zh-CN" altLang="en-US" sz="2000" dirty="0">
                <a:latin typeface="Consolas" panose="020B0609020204030204" pitchFamily="49" charset="0"/>
              </a:rPr>
              <a:t>类型的元素空间</a:t>
            </a:r>
          </a:p>
          <a:p>
            <a:pPr>
              <a:buFont typeface="Georgia" panose="02040502050405020303" pitchFamily="18" charset="0"/>
              <a:buNone/>
            </a:pPr>
            <a:r>
              <a:rPr lang="zh-CN" altLang="en-US" sz="2000" dirty="0">
                <a:latin typeface="Consolas" panose="020B0609020204030204" pitchFamily="49" charset="0"/>
              </a:rPr>
              <a:t>	</a:t>
            </a:r>
            <a:r>
              <a:rPr lang="en-US" altLang="zh-CN" sz="2000" dirty="0">
                <a:latin typeface="Consolas" panose="020B0609020204030204" pitchFamily="49" charset="0"/>
              </a:rPr>
              <a:t>for (int </a:t>
            </a:r>
            <a:r>
              <a:rPr lang="en-US" altLang="zh-CN" sz="2000" dirty="0" err="1">
                <a:latin typeface="Consolas" panose="020B0609020204030204" pitchFamily="49" charset="0"/>
              </a:rPr>
              <a:t>i</a:t>
            </a:r>
            <a:r>
              <a:rPr lang="en-US" altLang="zh-CN" sz="2000" dirty="0">
                <a:latin typeface="Consolas" panose="020B0609020204030204" pitchFamily="49" charset="0"/>
              </a:rPr>
              <a:t> = 0; </a:t>
            </a:r>
            <a:r>
              <a:rPr lang="en-US" altLang="zh-CN" sz="2000" dirty="0" err="1">
                <a:latin typeface="Consolas" panose="020B0609020204030204" pitchFamily="49" charset="0"/>
              </a:rPr>
              <a:t>i</a:t>
            </a:r>
            <a:r>
              <a:rPr lang="en-US" altLang="zh-CN" sz="2000" dirty="0">
                <a:latin typeface="Consolas" panose="020B0609020204030204" pitchFamily="49" charset="0"/>
              </a:rPr>
              <a:t> &lt; size; </a:t>
            </a:r>
            <a:r>
              <a:rPr lang="en-US" altLang="zh-CN" sz="2000" dirty="0" err="1">
                <a:latin typeface="Consolas" panose="020B0609020204030204" pitchFamily="49" charset="0"/>
              </a:rPr>
              <a:t>i</a:t>
            </a:r>
            <a:r>
              <a:rPr lang="en-US" altLang="zh-CN" sz="2000" dirty="0">
                <a:latin typeface="Consolas" panose="020B0609020204030204" pitchFamily="49" charset="0"/>
              </a:rPr>
              <a:t>++) //</a:t>
            </a:r>
            <a:r>
              <a:rPr lang="zh-CN" altLang="en-US" sz="2000" dirty="0">
                <a:latin typeface="Consolas" panose="020B0609020204030204" pitchFamily="49" charset="0"/>
              </a:rPr>
              <a:t>从对象</a:t>
            </a:r>
            <a:r>
              <a:rPr lang="en-US" altLang="zh-CN" sz="2000" dirty="0">
                <a:latin typeface="Consolas" panose="020B0609020204030204" pitchFamily="49" charset="0"/>
              </a:rPr>
              <a:t>X</a:t>
            </a:r>
            <a:r>
              <a:rPr lang="zh-CN" altLang="en-US" sz="2000" dirty="0">
                <a:latin typeface="Consolas" panose="020B0609020204030204" pitchFamily="49" charset="0"/>
              </a:rPr>
              <a:t>复制数组元素到本对象 </a:t>
            </a:r>
            <a:endParaRPr lang="en-US" altLang="zh-CN" sz="2000" dirty="0">
              <a:latin typeface="Consolas" panose="020B0609020204030204" pitchFamily="49" charset="0"/>
            </a:endParaRPr>
          </a:p>
          <a:p>
            <a:pPr>
              <a:buFont typeface="Georgia" panose="02040502050405020303" pitchFamily="18" charset="0"/>
              <a:buNone/>
            </a:pPr>
            <a:r>
              <a:rPr lang="en-US" altLang="zh-CN" sz="2000" dirty="0">
                <a:latin typeface="Consolas" panose="020B0609020204030204" pitchFamily="49" charset="0"/>
              </a:rPr>
              <a:t>		list[</a:t>
            </a:r>
            <a:r>
              <a:rPr lang="en-US" altLang="zh-CN" sz="2000" dirty="0" err="1">
                <a:latin typeface="Consolas" panose="020B0609020204030204" pitchFamily="49" charset="0"/>
              </a:rPr>
              <a:t>i</a:t>
            </a:r>
            <a:r>
              <a:rPr lang="en-US" altLang="zh-CN" sz="2000" dirty="0">
                <a:latin typeface="Consolas" panose="020B0609020204030204" pitchFamily="49" charset="0"/>
              </a:rPr>
              <a:t>] = </a:t>
            </a:r>
            <a:r>
              <a:rPr lang="en-US" altLang="zh-CN" sz="2000" dirty="0" err="1">
                <a:latin typeface="Consolas" panose="020B0609020204030204" pitchFamily="49" charset="0"/>
              </a:rPr>
              <a:t>a.list</a:t>
            </a:r>
            <a:r>
              <a:rPr lang="en-US" altLang="zh-CN" sz="2000" dirty="0">
                <a:latin typeface="Consolas" panose="020B0609020204030204" pitchFamily="49" charset="0"/>
              </a:rPr>
              <a:t>[</a:t>
            </a:r>
            <a:r>
              <a:rPr lang="en-US" altLang="zh-CN" sz="2000" dirty="0" err="1">
                <a:latin typeface="Consolas" panose="020B0609020204030204" pitchFamily="49" charset="0"/>
              </a:rPr>
              <a:t>i</a:t>
            </a:r>
            <a:r>
              <a:rPr lang="en-US" altLang="zh-CN" sz="2000" dirty="0">
                <a:latin typeface="Consolas" panose="020B0609020204030204" pitchFamily="49" charset="0"/>
              </a:rPr>
              <a:t>];</a:t>
            </a:r>
          </a:p>
          <a:p>
            <a:pPr>
              <a:buFont typeface="Georgia" panose="02040502050405020303" pitchFamily="18" charset="0"/>
              <a:buNone/>
            </a:pPr>
            <a:r>
              <a:rPr lang="en-US" altLang="zh-CN" sz="2000" dirty="0">
                <a:latin typeface="Consolas" panose="020B0609020204030204" pitchFamily="49" charset="0"/>
              </a:rPr>
              <a:t>}</a:t>
            </a:r>
          </a:p>
          <a:p>
            <a:pPr>
              <a:buFont typeface="Georgia" panose="02040502050405020303" pitchFamily="18" charset="0"/>
              <a:buNone/>
            </a:pPr>
            <a:endParaRPr lang="zh-CN" altLang="en-US" sz="2000" dirty="0">
              <a:latin typeface="Consolas" panose="020B0609020204030204" pitchFamily="49" charset="0"/>
            </a:endParaRPr>
          </a:p>
        </p:txBody>
      </p:sp>
      <p:sp>
        <p:nvSpPr>
          <p:cNvPr id="39939" name="灯片编号占位符 3">
            <a:extLst>
              <a:ext uri="{FF2B5EF4-FFF2-40B4-BE49-F238E27FC236}">
                <a16:creationId xmlns:a16="http://schemas.microsoft.com/office/drawing/2014/main" id="{4539FD43-D629-CD75-8FDF-2A81537C9D2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D2995C7E-198D-4A90-8A7D-0A385333B7BE}" type="slidenum">
              <a:rPr kumimoji="0" lang="en-US" altLang="zh-CN" sz="1800" smtClean="0">
                <a:solidFill>
                  <a:srgbClr val="FFFFFF"/>
                </a:solidFill>
                <a:ea typeface="隶书" panose="02010509060101010101" pitchFamily="49" charset="-122"/>
              </a:rPr>
              <a:pPr/>
              <a:t>19</a:t>
            </a:fld>
            <a:endParaRPr kumimoji="0" lang="en-US" altLang="zh-CN" sz="1800">
              <a:solidFill>
                <a:srgbClr val="FFFFFF"/>
              </a:solidFill>
              <a:ea typeface="隶书" panose="02010509060101010101" pitchFamily="49" charset="-122"/>
            </a:endParaRPr>
          </a:p>
        </p:txBody>
      </p:sp>
      <p:sp>
        <p:nvSpPr>
          <p:cNvPr id="39940" name="标题 4">
            <a:extLst>
              <a:ext uri="{FF2B5EF4-FFF2-40B4-BE49-F238E27FC236}">
                <a16:creationId xmlns:a16="http://schemas.microsoft.com/office/drawing/2014/main" id="{17FA5EDA-A701-A974-205E-07E447B20942}"/>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9.2 </a:t>
            </a:r>
            <a:r>
              <a:rPr kumimoji="0" lang="zh-CN" altLang="en-US" sz="2600">
                <a:solidFill>
                  <a:schemeClr val="bg1"/>
                </a:solidFill>
                <a:latin typeface="Trebuchet MS" panose="020B0603020202020204" pitchFamily="34" charset="0"/>
                <a:ea typeface="方正姚体" panose="02010601030101010101" pitchFamily="2" charset="-122"/>
              </a:rPr>
              <a:t>线性群体 </a:t>
            </a:r>
            <a:r>
              <a:rPr kumimoji="0" lang="en-US" altLang="zh-CN" sz="2600">
                <a:solidFill>
                  <a:schemeClr val="bg1"/>
                </a:solidFill>
                <a:latin typeface="Trebuchet MS" panose="020B0603020202020204" pitchFamily="34" charset="0"/>
                <a:ea typeface="方正姚体" panose="02010601030101010101" pitchFamily="2" charset="-122"/>
              </a:rPr>
              <a:t>—— 9.2.2 </a:t>
            </a:r>
            <a:r>
              <a:rPr kumimoji="0" lang="zh-CN" altLang="en-US" sz="2600">
                <a:solidFill>
                  <a:schemeClr val="bg1"/>
                </a:solidFill>
                <a:latin typeface="Trebuchet MS" panose="020B0603020202020204" pitchFamily="34" charset="0"/>
                <a:ea typeface="方正姚体" panose="02010601030101010101" pitchFamily="2" charset="-122"/>
              </a:rPr>
              <a:t>直接访问群体</a:t>
            </a:r>
            <a:r>
              <a:rPr kumimoji="0" lang="en-US" altLang="zh-CN" sz="2600">
                <a:solidFill>
                  <a:schemeClr val="bg1"/>
                </a:solidFill>
                <a:latin typeface="Trebuchet MS" panose="020B0603020202020204" pitchFamily="34" charset="0"/>
                <a:ea typeface="方正姚体" panose="02010601030101010101" pitchFamily="2" charset="-122"/>
              </a:rPr>
              <a:t>——</a:t>
            </a:r>
            <a:r>
              <a:rPr kumimoji="0" lang="zh-CN" altLang="en-US" sz="2600">
                <a:solidFill>
                  <a:schemeClr val="bg1"/>
                </a:solidFill>
                <a:latin typeface="Trebuchet MS" panose="020B0603020202020204" pitchFamily="34" charset="0"/>
                <a:ea typeface="方正姚体" panose="02010601030101010101" pitchFamily="2" charset="-122"/>
              </a:rPr>
              <a:t>数组类</a:t>
            </a:r>
          </a:p>
        </p:txBody>
      </p:sp>
      <p:sp>
        <p:nvSpPr>
          <p:cNvPr id="39941" name="标题 1">
            <a:extLst>
              <a:ext uri="{FF2B5EF4-FFF2-40B4-BE49-F238E27FC236}">
                <a16:creationId xmlns:a16="http://schemas.microsoft.com/office/drawing/2014/main" id="{FEEB3477-1F5A-872B-F31F-466A9BAF950D}"/>
              </a:ext>
            </a:extLst>
          </p:cNvPr>
          <p:cNvSpPr>
            <a:spLocks noGrp="1"/>
          </p:cNvSpPr>
          <p:nvPr>
            <p:ph type="title"/>
          </p:nvPr>
        </p:nvSpPr>
        <p:spPr>
          <a:xfrm>
            <a:off x="6172200" y="5929313"/>
            <a:ext cx="2971800" cy="709612"/>
          </a:xfrm>
          <a:solidFill>
            <a:schemeClr val="bg1"/>
          </a:solidFill>
        </p:spPr>
        <p:txBody>
          <a:bodyPr/>
          <a:lstStyle/>
          <a:p>
            <a:r>
              <a:rPr lang="zh-CN" altLang="en-US"/>
              <a:t>例</a:t>
            </a:r>
            <a:r>
              <a:rPr lang="en-US" altLang="zh-CN"/>
              <a:t>9-3</a:t>
            </a:r>
            <a:r>
              <a:rPr lang="zh-CN" altLang="en-US"/>
              <a:t>（续）</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a:extLst>
              <a:ext uri="{FF2B5EF4-FFF2-40B4-BE49-F238E27FC236}">
                <a16:creationId xmlns:a16="http://schemas.microsoft.com/office/drawing/2014/main" id="{4F3970DA-1A83-95A4-8F7D-CF1EAEFF9388}"/>
              </a:ext>
            </a:extLst>
          </p:cNvPr>
          <p:cNvSpPr>
            <a:spLocks noGrp="1"/>
          </p:cNvSpPr>
          <p:nvPr>
            <p:ph type="title"/>
          </p:nvPr>
        </p:nvSpPr>
        <p:spPr/>
        <p:txBody>
          <a:bodyPr/>
          <a:lstStyle/>
          <a:p>
            <a:pPr eaLnBrk="1" hangingPunct="1"/>
            <a:r>
              <a:rPr lang="zh-CN" altLang="en-US"/>
              <a:t>目录</a:t>
            </a:r>
          </a:p>
        </p:txBody>
      </p:sp>
      <p:sp>
        <p:nvSpPr>
          <p:cNvPr id="16387" name="Rectangle 5">
            <a:extLst>
              <a:ext uri="{FF2B5EF4-FFF2-40B4-BE49-F238E27FC236}">
                <a16:creationId xmlns:a16="http://schemas.microsoft.com/office/drawing/2014/main" id="{802AEE68-BB5B-D422-E0E3-D1BBFBAE3A88}"/>
              </a:ext>
            </a:extLst>
          </p:cNvPr>
          <p:cNvSpPr>
            <a:spLocks noGrp="1"/>
          </p:cNvSpPr>
          <p:nvPr>
            <p:ph idx="1"/>
          </p:nvPr>
        </p:nvSpPr>
        <p:spPr>
          <a:xfrm>
            <a:off x="357188" y="1785938"/>
            <a:ext cx="8501062" cy="4114800"/>
          </a:xfrm>
        </p:spPr>
        <p:txBody>
          <a:bodyPr/>
          <a:lstStyle/>
          <a:p>
            <a:pPr marL="808038" eaLnBrk="1" hangingPunct="1">
              <a:lnSpc>
                <a:spcPct val="120000"/>
              </a:lnSpc>
              <a:buFont typeface="Georgia" panose="02040502050405020303" pitchFamily="18" charset="0"/>
              <a:buNone/>
            </a:pPr>
            <a:r>
              <a:rPr lang="en-US" altLang="zh-CN"/>
              <a:t>9.1  </a:t>
            </a:r>
            <a:r>
              <a:rPr lang="zh-CN" altLang="en-US"/>
              <a:t>函数模板与类模板</a:t>
            </a:r>
          </a:p>
          <a:p>
            <a:pPr marL="808038" eaLnBrk="1" hangingPunct="1">
              <a:lnSpc>
                <a:spcPct val="120000"/>
              </a:lnSpc>
              <a:buFont typeface="Georgia" panose="02040502050405020303" pitchFamily="18" charset="0"/>
              <a:buNone/>
            </a:pPr>
            <a:r>
              <a:rPr lang="en-US" altLang="zh-CN"/>
              <a:t>9.2  </a:t>
            </a:r>
            <a:r>
              <a:rPr lang="zh-CN" altLang="en-US"/>
              <a:t>线性群体</a:t>
            </a:r>
          </a:p>
          <a:p>
            <a:pPr marL="808038" eaLnBrk="1" hangingPunct="1">
              <a:lnSpc>
                <a:spcPct val="120000"/>
              </a:lnSpc>
              <a:buFont typeface="Georgia" panose="02040502050405020303" pitchFamily="18" charset="0"/>
              <a:buNone/>
            </a:pPr>
            <a:r>
              <a:rPr lang="en-US" altLang="zh-CN"/>
              <a:t>9.3  </a:t>
            </a:r>
            <a:r>
              <a:rPr lang="zh-CN" altLang="en-US"/>
              <a:t>群体数据的组织</a:t>
            </a:r>
            <a:endParaRPr lang="en-US" altLang="zh-CN"/>
          </a:p>
          <a:p>
            <a:pPr marL="808038" eaLnBrk="1" hangingPunct="1">
              <a:lnSpc>
                <a:spcPct val="120000"/>
              </a:lnSpc>
              <a:buFont typeface="Georgia" panose="02040502050405020303" pitchFamily="18" charset="0"/>
              <a:buNone/>
            </a:pPr>
            <a:r>
              <a:rPr lang="en-US" altLang="zh-CN"/>
              <a:t>9.4  </a:t>
            </a:r>
            <a:r>
              <a:rPr lang="zh-CN" altLang="en-US"/>
              <a:t>综合实例</a:t>
            </a:r>
            <a:r>
              <a:rPr lang="en-US" altLang="zh-CN"/>
              <a:t>——</a:t>
            </a:r>
            <a:r>
              <a:rPr lang="zh-CN" altLang="en-US"/>
              <a:t>对个人银行账户管理程序的改进</a:t>
            </a:r>
          </a:p>
          <a:p>
            <a:pPr marL="808038" eaLnBrk="1" hangingPunct="1">
              <a:lnSpc>
                <a:spcPct val="120000"/>
              </a:lnSpc>
              <a:buFont typeface="Georgia" panose="02040502050405020303" pitchFamily="18" charset="0"/>
              <a:buNone/>
            </a:pPr>
            <a:r>
              <a:rPr lang="en-US" altLang="zh-CN"/>
              <a:t>9.5  </a:t>
            </a:r>
            <a:r>
              <a:rPr lang="zh-CN" altLang="en-US"/>
              <a:t>深度探索</a:t>
            </a:r>
          </a:p>
          <a:p>
            <a:pPr marL="808038" eaLnBrk="1" hangingPunct="1">
              <a:lnSpc>
                <a:spcPct val="120000"/>
              </a:lnSpc>
              <a:buFont typeface="Georgia" panose="02040502050405020303" pitchFamily="18" charset="0"/>
              <a:buNone/>
            </a:pPr>
            <a:r>
              <a:rPr lang="en-US" altLang="zh-CN"/>
              <a:t>9.6 </a:t>
            </a:r>
            <a:r>
              <a:rPr lang="zh-CN" altLang="en-US"/>
              <a:t>小结</a:t>
            </a:r>
            <a:endParaRPr lang="en-US" altLang="zh-CN"/>
          </a:p>
        </p:txBody>
      </p:sp>
      <p:sp>
        <p:nvSpPr>
          <p:cNvPr id="16388" name="灯片编号占位符 5">
            <a:extLst>
              <a:ext uri="{FF2B5EF4-FFF2-40B4-BE49-F238E27FC236}">
                <a16:creationId xmlns:a16="http://schemas.microsoft.com/office/drawing/2014/main" id="{6119FFD5-AB62-5777-CA85-4035745A385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1408206-CB2D-47EA-8D7D-D15BD63AE8BD}" type="slidenum">
              <a:rPr kumimoji="0" lang="en-US" altLang="zh-CN" sz="1800" smtClean="0">
                <a:solidFill>
                  <a:srgbClr val="FFFFFF"/>
                </a:solidFill>
                <a:ea typeface="隶书" panose="02010509060101010101" pitchFamily="49" charset="-122"/>
              </a:rPr>
              <a:pPr/>
              <a:t>2</a:t>
            </a:fld>
            <a:endParaRPr kumimoji="0" lang="en-US" altLang="zh-CN" sz="1800">
              <a:solidFill>
                <a:srgbClr val="FFFFFF"/>
              </a:solidFill>
              <a:ea typeface="隶书" panose="02010509060101010101" pitchFamily="49" charset="-122"/>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2">
            <a:extLst>
              <a:ext uri="{FF2B5EF4-FFF2-40B4-BE49-F238E27FC236}">
                <a16:creationId xmlns:a16="http://schemas.microsoft.com/office/drawing/2014/main" id="{AD163A7B-6D04-6934-E86D-592A3D1FABE3}"/>
              </a:ext>
            </a:extLst>
          </p:cNvPr>
          <p:cNvSpPr>
            <a:spLocks noGrp="1"/>
          </p:cNvSpPr>
          <p:nvPr>
            <p:ph idx="1"/>
          </p:nvPr>
        </p:nvSpPr>
        <p:spPr>
          <a:xfrm>
            <a:off x="214313" y="642938"/>
            <a:ext cx="8786812" cy="5930900"/>
          </a:xfrm>
          <a:noFill/>
        </p:spPr>
        <p:txBody>
          <a:bodyPr/>
          <a:lstStyle/>
          <a:p>
            <a:pPr>
              <a:buFont typeface="Georgia" panose="02040502050405020303" pitchFamily="18" charset="0"/>
              <a:buNone/>
            </a:pPr>
            <a:r>
              <a:rPr lang="en-US" altLang="zh-CN" sz="2000" dirty="0">
                <a:latin typeface="Consolas" panose="020B0609020204030204" pitchFamily="49" charset="0"/>
              </a:rPr>
              <a:t>//</a:t>
            </a:r>
            <a:r>
              <a:rPr lang="zh-CN" altLang="en-US" sz="2000" dirty="0">
                <a:latin typeface="Consolas" panose="020B0609020204030204" pitchFamily="49" charset="0"/>
              </a:rPr>
              <a:t>重载</a:t>
            </a:r>
            <a:r>
              <a:rPr lang="en-US" altLang="zh-CN" sz="2000" dirty="0">
                <a:latin typeface="Consolas" panose="020B0609020204030204" pitchFamily="49" charset="0"/>
              </a:rPr>
              <a:t>"="</a:t>
            </a:r>
            <a:r>
              <a:rPr lang="zh-CN" altLang="en-US" sz="2000" dirty="0">
                <a:latin typeface="Consolas" panose="020B0609020204030204" pitchFamily="49" charset="0"/>
              </a:rPr>
              <a:t>运算符，将对象</a:t>
            </a:r>
            <a:r>
              <a:rPr lang="en-US" altLang="zh-CN" sz="2000" dirty="0" err="1">
                <a:latin typeface="Consolas" panose="020B0609020204030204" pitchFamily="49" charset="0"/>
              </a:rPr>
              <a:t>rhs</a:t>
            </a:r>
            <a:r>
              <a:rPr lang="zh-CN" altLang="en-US" sz="2000" dirty="0">
                <a:latin typeface="Consolas" panose="020B0609020204030204" pitchFamily="49" charset="0"/>
              </a:rPr>
              <a:t>赋值给本对象。实现对象之间的整体赋值</a:t>
            </a:r>
          </a:p>
          <a:p>
            <a:pPr>
              <a:buFont typeface="Georgia" panose="02040502050405020303" pitchFamily="18" charset="0"/>
              <a:buNone/>
            </a:pPr>
            <a:r>
              <a:rPr lang="en-US" altLang="zh-CN" sz="2000" dirty="0">
                <a:solidFill>
                  <a:srgbClr val="FF0000"/>
                </a:solidFill>
                <a:latin typeface="Consolas" panose="020B0609020204030204" pitchFamily="49" charset="0"/>
              </a:rPr>
              <a:t>template &lt;class T&gt;</a:t>
            </a:r>
          </a:p>
          <a:p>
            <a:pPr>
              <a:buFont typeface="Georgia" panose="02040502050405020303" pitchFamily="18" charset="0"/>
              <a:buNone/>
            </a:pPr>
            <a:r>
              <a:rPr lang="en-US" altLang="zh-CN" sz="2000" dirty="0">
                <a:solidFill>
                  <a:srgbClr val="FF0000"/>
                </a:solidFill>
                <a:latin typeface="Consolas" panose="020B0609020204030204" pitchFamily="49" charset="0"/>
              </a:rPr>
              <a:t>Array&lt;T&gt; </a:t>
            </a:r>
            <a:r>
              <a:rPr lang="en-US" altLang="zh-CN" sz="2000" dirty="0">
                <a:latin typeface="Consolas" panose="020B0609020204030204" pitchFamily="49" charset="0"/>
              </a:rPr>
              <a:t>&amp;</a:t>
            </a:r>
            <a:r>
              <a:rPr lang="en-US" altLang="zh-CN" sz="2000" dirty="0">
                <a:solidFill>
                  <a:srgbClr val="FF0000"/>
                </a:solidFill>
                <a:latin typeface="Consolas" panose="020B0609020204030204" pitchFamily="49" charset="0"/>
              </a:rPr>
              <a:t>Array&lt;T&gt;</a:t>
            </a:r>
            <a:r>
              <a:rPr lang="en-US" altLang="zh-CN" sz="2000" dirty="0">
                <a:latin typeface="Consolas" panose="020B0609020204030204" pitchFamily="49" charset="0"/>
              </a:rPr>
              <a:t>::operator = (const </a:t>
            </a:r>
            <a:r>
              <a:rPr lang="en-US" altLang="zh-CN" sz="2000" dirty="0">
                <a:solidFill>
                  <a:srgbClr val="FF0000"/>
                </a:solidFill>
                <a:latin typeface="Consolas" panose="020B0609020204030204" pitchFamily="49" charset="0"/>
              </a:rPr>
              <a:t>Array&lt;T&gt;</a:t>
            </a:r>
            <a:r>
              <a:rPr lang="en-US" altLang="zh-CN" sz="2000" dirty="0">
                <a:latin typeface="Consolas" panose="020B0609020204030204" pitchFamily="49" charset="0"/>
              </a:rPr>
              <a:t>&amp; </a:t>
            </a:r>
            <a:r>
              <a:rPr lang="en-US" altLang="zh-CN" sz="2000" dirty="0" err="1">
                <a:latin typeface="Consolas" panose="020B0609020204030204" pitchFamily="49" charset="0"/>
              </a:rPr>
              <a:t>rhs</a:t>
            </a:r>
            <a:r>
              <a:rPr lang="en-US" altLang="zh-CN" sz="2000" dirty="0">
                <a:latin typeface="Consolas" panose="020B0609020204030204" pitchFamily="49" charset="0"/>
              </a:rPr>
              <a:t>) {</a:t>
            </a:r>
          </a:p>
          <a:p>
            <a:pPr>
              <a:buFont typeface="Georgia" panose="02040502050405020303" pitchFamily="18" charset="0"/>
              <a:buNone/>
            </a:pPr>
            <a:r>
              <a:rPr lang="en-US" altLang="zh-CN" sz="2000" dirty="0">
                <a:latin typeface="Consolas" panose="020B0609020204030204" pitchFamily="49" charset="0"/>
              </a:rPr>
              <a:t>	if (&amp;</a:t>
            </a:r>
            <a:r>
              <a:rPr lang="en-US" altLang="zh-CN" sz="2000" dirty="0" err="1">
                <a:latin typeface="Consolas" panose="020B0609020204030204" pitchFamily="49" charset="0"/>
              </a:rPr>
              <a:t>rhs</a:t>
            </a:r>
            <a:r>
              <a:rPr lang="en-US" altLang="zh-CN" sz="2000" dirty="0">
                <a:latin typeface="Consolas" panose="020B0609020204030204" pitchFamily="49" charset="0"/>
              </a:rPr>
              <a:t> != this) {</a:t>
            </a:r>
          </a:p>
          <a:p>
            <a:pPr>
              <a:buFont typeface="Georgia" panose="02040502050405020303" pitchFamily="18" charset="0"/>
              <a:buNone/>
            </a:pPr>
            <a:r>
              <a:rPr lang="en-US" altLang="zh-CN" sz="2000" dirty="0">
                <a:latin typeface="Consolas" panose="020B0609020204030204" pitchFamily="49" charset="0"/>
              </a:rPr>
              <a:t>//</a:t>
            </a:r>
            <a:r>
              <a:rPr lang="zh-CN" altLang="en-US" sz="2000" dirty="0">
                <a:latin typeface="Consolas" panose="020B0609020204030204" pitchFamily="49" charset="0"/>
              </a:rPr>
              <a:t>如果本对象中数组大小与</a:t>
            </a:r>
            <a:r>
              <a:rPr lang="en-US" altLang="zh-CN" sz="2000" dirty="0" err="1">
                <a:latin typeface="Consolas" panose="020B0609020204030204" pitchFamily="49" charset="0"/>
              </a:rPr>
              <a:t>rhs</a:t>
            </a:r>
            <a:r>
              <a:rPr lang="zh-CN" altLang="en-US" sz="2000" dirty="0">
                <a:latin typeface="Consolas" panose="020B0609020204030204" pitchFamily="49" charset="0"/>
              </a:rPr>
              <a:t>不同，则删除数组原有内存，然后重新分配</a:t>
            </a:r>
          </a:p>
          <a:p>
            <a:pPr>
              <a:buFont typeface="Georgia" panose="02040502050405020303" pitchFamily="18" charset="0"/>
              <a:buNone/>
            </a:pPr>
            <a:r>
              <a:rPr lang="zh-CN" altLang="en-US" sz="2000" dirty="0">
                <a:latin typeface="Consolas" panose="020B0609020204030204" pitchFamily="49" charset="0"/>
              </a:rPr>
              <a:t>		</a:t>
            </a:r>
            <a:r>
              <a:rPr lang="en-US" altLang="zh-CN" sz="2000" dirty="0">
                <a:latin typeface="Consolas" panose="020B0609020204030204" pitchFamily="49" charset="0"/>
              </a:rPr>
              <a:t>if (size != </a:t>
            </a:r>
            <a:r>
              <a:rPr lang="en-US" altLang="zh-CN" sz="2000" dirty="0" err="1">
                <a:latin typeface="Consolas" panose="020B0609020204030204" pitchFamily="49" charset="0"/>
              </a:rPr>
              <a:t>rhs.size</a:t>
            </a:r>
            <a:r>
              <a:rPr lang="en-US" altLang="zh-CN" sz="2000" dirty="0">
                <a:latin typeface="Consolas" panose="020B0609020204030204" pitchFamily="49" charset="0"/>
              </a:rPr>
              <a:t>) {</a:t>
            </a:r>
          </a:p>
          <a:p>
            <a:pPr>
              <a:buFont typeface="Georgia" panose="02040502050405020303" pitchFamily="18" charset="0"/>
              <a:buNone/>
            </a:pPr>
            <a:r>
              <a:rPr lang="en-US" altLang="zh-CN" sz="2000" dirty="0">
                <a:latin typeface="Consolas" panose="020B0609020204030204" pitchFamily="49" charset="0"/>
              </a:rPr>
              <a:t>			delete [] list;	//</a:t>
            </a:r>
            <a:r>
              <a:rPr lang="zh-CN" altLang="en-US" sz="2000" dirty="0">
                <a:latin typeface="Consolas" panose="020B0609020204030204" pitchFamily="49" charset="0"/>
              </a:rPr>
              <a:t>删除数组原有内存</a:t>
            </a:r>
          </a:p>
          <a:p>
            <a:pPr>
              <a:buFont typeface="Georgia" panose="02040502050405020303" pitchFamily="18" charset="0"/>
              <a:buNone/>
            </a:pPr>
            <a:r>
              <a:rPr lang="zh-CN" altLang="en-US" sz="2000" dirty="0">
                <a:latin typeface="Consolas" panose="020B0609020204030204" pitchFamily="49" charset="0"/>
              </a:rPr>
              <a:t>			</a:t>
            </a:r>
            <a:r>
              <a:rPr lang="en-US" altLang="zh-CN" sz="2000" dirty="0">
                <a:latin typeface="Consolas" panose="020B0609020204030204" pitchFamily="49" charset="0"/>
              </a:rPr>
              <a:t>size = </a:t>
            </a:r>
            <a:r>
              <a:rPr lang="en-US" altLang="zh-CN" sz="2000" dirty="0" err="1">
                <a:latin typeface="Consolas" panose="020B0609020204030204" pitchFamily="49" charset="0"/>
              </a:rPr>
              <a:t>rhs.size</a:t>
            </a:r>
            <a:r>
              <a:rPr lang="en-US" altLang="zh-CN" sz="2000" dirty="0">
                <a:latin typeface="Consolas" panose="020B0609020204030204" pitchFamily="49" charset="0"/>
              </a:rPr>
              <a:t>;	//</a:t>
            </a:r>
            <a:r>
              <a:rPr lang="zh-CN" altLang="en-US" sz="2000" dirty="0">
                <a:latin typeface="Consolas" panose="020B0609020204030204" pitchFamily="49" charset="0"/>
              </a:rPr>
              <a:t>设置本对象的数组大小</a:t>
            </a:r>
          </a:p>
          <a:p>
            <a:pPr>
              <a:buFont typeface="Georgia" panose="02040502050405020303" pitchFamily="18" charset="0"/>
              <a:buNone/>
            </a:pPr>
            <a:r>
              <a:rPr lang="zh-CN" altLang="en-US" sz="2000" dirty="0">
                <a:latin typeface="Consolas" panose="020B0609020204030204" pitchFamily="49" charset="0"/>
              </a:rPr>
              <a:t>			</a:t>
            </a:r>
            <a:r>
              <a:rPr lang="en-US" altLang="zh-CN" sz="2000" dirty="0">
                <a:latin typeface="Consolas" panose="020B0609020204030204" pitchFamily="49" charset="0"/>
              </a:rPr>
              <a:t>list = new T[size];	//</a:t>
            </a:r>
            <a:r>
              <a:rPr lang="zh-CN" altLang="en-US" sz="2000" dirty="0">
                <a:latin typeface="Consolas" panose="020B0609020204030204" pitchFamily="49" charset="0"/>
              </a:rPr>
              <a:t>重新分配</a:t>
            </a:r>
            <a:r>
              <a:rPr lang="en-US" altLang="zh-CN" sz="2000" dirty="0">
                <a:latin typeface="Consolas" panose="020B0609020204030204" pitchFamily="49" charset="0"/>
              </a:rPr>
              <a:t>n</a:t>
            </a:r>
            <a:r>
              <a:rPr lang="zh-CN" altLang="en-US" sz="2000" dirty="0">
                <a:latin typeface="Consolas" panose="020B0609020204030204" pitchFamily="49" charset="0"/>
              </a:rPr>
              <a:t>个元素的内存</a:t>
            </a:r>
          </a:p>
          <a:p>
            <a:pPr>
              <a:buFont typeface="Georgia" panose="02040502050405020303" pitchFamily="18" charset="0"/>
              <a:buNone/>
            </a:pPr>
            <a:r>
              <a:rPr lang="zh-CN" altLang="en-US" sz="2000" dirty="0">
                <a:latin typeface="Consolas" panose="020B0609020204030204" pitchFamily="49" charset="0"/>
              </a:rPr>
              <a:t>		</a:t>
            </a:r>
            <a:r>
              <a:rPr lang="en-US" altLang="zh-CN" sz="2000" dirty="0">
                <a:latin typeface="Consolas" panose="020B0609020204030204" pitchFamily="49" charset="0"/>
              </a:rPr>
              <a:t>}</a:t>
            </a:r>
          </a:p>
          <a:p>
            <a:pPr>
              <a:buFont typeface="Georgia" panose="02040502050405020303" pitchFamily="18" charset="0"/>
              <a:buNone/>
            </a:pPr>
            <a:r>
              <a:rPr lang="en-US" altLang="zh-CN" sz="2000" dirty="0">
                <a:latin typeface="Consolas" panose="020B0609020204030204" pitchFamily="49" charset="0"/>
              </a:rPr>
              <a:t>		//</a:t>
            </a:r>
            <a:r>
              <a:rPr lang="zh-CN" altLang="en-US" sz="2000" dirty="0">
                <a:latin typeface="Consolas" panose="020B0609020204030204" pitchFamily="49" charset="0"/>
              </a:rPr>
              <a:t>从对象</a:t>
            </a:r>
            <a:r>
              <a:rPr lang="en-US" altLang="zh-CN" sz="2000" dirty="0">
                <a:latin typeface="Consolas" panose="020B0609020204030204" pitchFamily="49" charset="0"/>
              </a:rPr>
              <a:t>X</a:t>
            </a:r>
            <a:r>
              <a:rPr lang="zh-CN" altLang="en-US" sz="2000" dirty="0">
                <a:latin typeface="Consolas" panose="020B0609020204030204" pitchFamily="49" charset="0"/>
              </a:rPr>
              <a:t>复制数组元素到本对象  </a:t>
            </a:r>
          </a:p>
          <a:p>
            <a:pPr>
              <a:buFont typeface="Georgia" panose="02040502050405020303" pitchFamily="18" charset="0"/>
              <a:buNone/>
            </a:pPr>
            <a:r>
              <a:rPr lang="zh-CN" altLang="en-US" sz="2000" dirty="0">
                <a:latin typeface="Consolas" panose="020B0609020204030204" pitchFamily="49" charset="0"/>
              </a:rPr>
              <a:t>		</a:t>
            </a:r>
            <a:r>
              <a:rPr lang="en-US" altLang="zh-CN" sz="2000" dirty="0">
                <a:latin typeface="Consolas" panose="020B0609020204030204" pitchFamily="49" charset="0"/>
              </a:rPr>
              <a:t>for (int </a:t>
            </a:r>
            <a:r>
              <a:rPr lang="en-US" altLang="zh-CN" sz="2000" dirty="0" err="1">
                <a:latin typeface="Consolas" panose="020B0609020204030204" pitchFamily="49" charset="0"/>
              </a:rPr>
              <a:t>i</a:t>
            </a:r>
            <a:r>
              <a:rPr lang="en-US" altLang="zh-CN" sz="2000" dirty="0">
                <a:latin typeface="Consolas" panose="020B0609020204030204" pitchFamily="49" charset="0"/>
              </a:rPr>
              <a:t> = 0; </a:t>
            </a:r>
            <a:r>
              <a:rPr lang="en-US" altLang="zh-CN" sz="2000" dirty="0" err="1">
                <a:latin typeface="Consolas" panose="020B0609020204030204" pitchFamily="49" charset="0"/>
              </a:rPr>
              <a:t>i</a:t>
            </a:r>
            <a:r>
              <a:rPr lang="en-US" altLang="zh-CN" sz="2000" dirty="0">
                <a:latin typeface="Consolas" panose="020B0609020204030204" pitchFamily="49" charset="0"/>
              </a:rPr>
              <a:t> &lt; size; </a:t>
            </a:r>
            <a:r>
              <a:rPr lang="en-US" altLang="zh-CN" sz="2000" dirty="0" err="1">
                <a:latin typeface="Consolas" panose="020B0609020204030204" pitchFamily="49" charset="0"/>
              </a:rPr>
              <a:t>i</a:t>
            </a:r>
            <a:r>
              <a:rPr lang="en-US" altLang="zh-CN" sz="2000" dirty="0">
                <a:latin typeface="Consolas" panose="020B0609020204030204" pitchFamily="49" charset="0"/>
              </a:rPr>
              <a:t>++)</a:t>
            </a:r>
          </a:p>
          <a:p>
            <a:pPr>
              <a:buFont typeface="Georgia" panose="02040502050405020303" pitchFamily="18" charset="0"/>
              <a:buNone/>
            </a:pPr>
            <a:r>
              <a:rPr lang="en-US" altLang="zh-CN" sz="2000" dirty="0">
                <a:latin typeface="Consolas" panose="020B0609020204030204" pitchFamily="49" charset="0"/>
              </a:rPr>
              <a:t>			list[</a:t>
            </a:r>
            <a:r>
              <a:rPr lang="en-US" altLang="zh-CN" sz="2000" dirty="0" err="1">
                <a:latin typeface="Consolas" panose="020B0609020204030204" pitchFamily="49" charset="0"/>
              </a:rPr>
              <a:t>i</a:t>
            </a:r>
            <a:r>
              <a:rPr lang="en-US" altLang="zh-CN" sz="2000" dirty="0">
                <a:latin typeface="Consolas" panose="020B0609020204030204" pitchFamily="49" charset="0"/>
              </a:rPr>
              <a:t>] = </a:t>
            </a:r>
            <a:r>
              <a:rPr lang="en-US" altLang="zh-CN" sz="2000" dirty="0" err="1">
                <a:latin typeface="Consolas" panose="020B0609020204030204" pitchFamily="49" charset="0"/>
              </a:rPr>
              <a:t>rhs.list</a:t>
            </a:r>
            <a:r>
              <a:rPr lang="en-US" altLang="zh-CN" sz="2000" dirty="0">
                <a:latin typeface="Consolas" panose="020B0609020204030204" pitchFamily="49" charset="0"/>
              </a:rPr>
              <a:t>[</a:t>
            </a:r>
            <a:r>
              <a:rPr lang="en-US" altLang="zh-CN" sz="2000" dirty="0" err="1">
                <a:latin typeface="Consolas" panose="020B0609020204030204" pitchFamily="49" charset="0"/>
              </a:rPr>
              <a:t>i</a:t>
            </a:r>
            <a:r>
              <a:rPr lang="en-US" altLang="zh-CN" sz="2000" dirty="0">
                <a:latin typeface="Consolas" panose="020B0609020204030204" pitchFamily="49" charset="0"/>
              </a:rPr>
              <a:t>];</a:t>
            </a:r>
          </a:p>
          <a:p>
            <a:pPr>
              <a:buFont typeface="Georgia" panose="02040502050405020303" pitchFamily="18" charset="0"/>
              <a:buNone/>
            </a:pPr>
            <a:r>
              <a:rPr lang="en-US" altLang="zh-CN" sz="2000" dirty="0">
                <a:latin typeface="Consolas" panose="020B0609020204030204" pitchFamily="49" charset="0"/>
              </a:rPr>
              <a:t>	}</a:t>
            </a:r>
          </a:p>
          <a:p>
            <a:pPr>
              <a:buFont typeface="Georgia" panose="02040502050405020303" pitchFamily="18" charset="0"/>
              <a:buNone/>
            </a:pPr>
            <a:r>
              <a:rPr lang="en-US" altLang="zh-CN" sz="2000" dirty="0">
                <a:latin typeface="Consolas" panose="020B0609020204030204" pitchFamily="49" charset="0"/>
              </a:rPr>
              <a:t>	return *this;	//</a:t>
            </a:r>
            <a:r>
              <a:rPr lang="zh-CN" altLang="en-US" sz="2000" dirty="0">
                <a:latin typeface="Consolas" panose="020B0609020204030204" pitchFamily="49" charset="0"/>
              </a:rPr>
              <a:t>返回当前对象的引用</a:t>
            </a:r>
          </a:p>
          <a:p>
            <a:pPr>
              <a:buFont typeface="Georgia" panose="02040502050405020303" pitchFamily="18" charset="0"/>
              <a:buNone/>
            </a:pPr>
            <a:r>
              <a:rPr lang="en-US" altLang="zh-CN" sz="2000" dirty="0">
                <a:latin typeface="Consolas" panose="020B0609020204030204" pitchFamily="49" charset="0"/>
              </a:rPr>
              <a:t>}</a:t>
            </a:r>
          </a:p>
        </p:txBody>
      </p:sp>
      <p:sp>
        <p:nvSpPr>
          <p:cNvPr id="40963" name="灯片编号占位符 3">
            <a:extLst>
              <a:ext uri="{FF2B5EF4-FFF2-40B4-BE49-F238E27FC236}">
                <a16:creationId xmlns:a16="http://schemas.microsoft.com/office/drawing/2014/main" id="{29C6386D-9588-D48A-168D-5E3E3DDB13C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D04BBF9C-53DE-4E03-8E5B-010465D84C4A}" type="slidenum">
              <a:rPr kumimoji="0" lang="en-US" altLang="zh-CN" sz="1800" smtClean="0">
                <a:solidFill>
                  <a:srgbClr val="FFFFFF"/>
                </a:solidFill>
                <a:ea typeface="隶书" panose="02010509060101010101" pitchFamily="49" charset="-122"/>
              </a:rPr>
              <a:pPr/>
              <a:t>20</a:t>
            </a:fld>
            <a:endParaRPr kumimoji="0" lang="en-US" altLang="zh-CN" sz="1800">
              <a:solidFill>
                <a:srgbClr val="FFFFFF"/>
              </a:solidFill>
              <a:ea typeface="隶书" panose="02010509060101010101" pitchFamily="49" charset="-122"/>
            </a:endParaRPr>
          </a:p>
        </p:txBody>
      </p:sp>
      <p:sp>
        <p:nvSpPr>
          <p:cNvPr id="40964" name="标题 4">
            <a:extLst>
              <a:ext uri="{FF2B5EF4-FFF2-40B4-BE49-F238E27FC236}">
                <a16:creationId xmlns:a16="http://schemas.microsoft.com/office/drawing/2014/main" id="{34D4EB95-8A7F-E4F0-F93B-AF0FBE32A246}"/>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9.2 </a:t>
            </a:r>
            <a:r>
              <a:rPr kumimoji="0" lang="zh-CN" altLang="en-US" sz="2600">
                <a:solidFill>
                  <a:schemeClr val="bg1"/>
                </a:solidFill>
                <a:latin typeface="Trebuchet MS" panose="020B0603020202020204" pitchFamily="34" charset="0"/>
                <a:ea typeface="方正姚体" panose="02010601030101010101" pitchFamily="2" charset="-122"/>
              </a:rPr>
              <a:t>线性群体 </a:t>
            </a:r>
            <a:r>
              <a:rPr kumimoji="0" lang="en-US" altLang="zh-CN" sz="2600">
                <a:solidFill>
                  <a:schemeClr val="bg1"/>
                </a:solidFill>
                <a:latin typeface="Trebuchet MS" panose="020B0603020202020204" pitchFamily="34" charset="0"/>
                <a:ea typeface="方正姚体" panose="02010601030101010101" pitchFamily="2" charset="-122"/>
              </a:rPr>
              <a:t>—— 9.2.2 </a:t>
            </a:r>
            <a:r>
              <a:rPr kumimoji="0" lang="zh-CN" altLang="en-US" sz="2600">
                <a:solidFill>
                  <a:schemeClr val="bg1"/>
                </a:solidFill>
                <a:latin typeface="Trebuchet MS" panose="020B0603020202020204" pitchFamily="34" charset="0"/>
                <a:ea typeface="方正姚体" panose="02010601030101010101" pitchFamily="2" charset="-122"/>
              </a:rPr>
              <a:t>直接访问群体</a:t>
            </a:r>
            <a:r>
              <a:rPr kumimoji="0" lang="en-US" altLang="zh-CN" sz="2600">
                <a:solidFill>
                  <a:schemeClr val="bg1"/>
                </a:solidFill>
                <a:latin typeface="Trebuchet MS" panose="020B0603020202020204" pitchFamily="34" charset="0"/>
                <a:ea typeface="方正姚体" panose="02010601030101010101" pitchFamily="2" charset="-122"/>
              </a:rPr>
              <a:t>——</a:t>
            </a:r>
            <a:r>
              <a:rPr kumimoji="0" lang="zh-CN" altLang="en-US" sz="2600">
                <a:solidFill>
                  <a:schemeClr val="bg1"/>
                </a:solidFill>
                <a:latin typeface="Trebuchet MS" panose="020B0603020202020204" pitchFamily="34" charset="0"/>
                <a:ea typeface="方正姚体" panose="02010601030101010101" pitchFamily="2" charset="-122"/>
              </a:rPr>
              <a:t>数组类</a:t>
            </a:r>
          </a:p>
        </p:txBody>
      </p:sp>
      <p:sp>
        <p:nvSpPr>
          <p:cNvPr id="40965" name="标题 1">
            <a:extLst>
              <a:ext uri="{FF2B5EF4-FFF2-40B4-BE49-F238E27FC236}">
                <a16:creationId xmlns:a16="http://schemas.microsoft.com/office/drawing/2014/main" id="{34389501-BE2F-0982-C1CF-3AA8D31BFA1B}"/>
              </a:ext>
            </a:extLst>
          </p:cNvPr>
          <p:cNvSpPr>
            <a:spLocks noGrp="1"/>
          </p:cNvSpPr>
          <p:nvPr>
            <p:ph type="title"/>
          </p:nvPr>
        </p:nvSpPr>
        <p:spPr>
          <a:xfrm>
            <a:off x="6172200" y="5929313"/>
            <a:ext cx="2971800" cy="709612"/>
          </a:xfrm>
          <a:solidFill>
            <a:schemeClr val="bg1"/>
          </a:solidFill>
        </p:spPr>
        <p:txBody>
          <a:bodyPr/>
          <a:lstStyle/>
          <a:p>
            <a:r>
              <a:rPr lang="zh-CN" altLang="en-US"/>
              <a:t>例</a:t>
            </a:r>
            <a:r>
              <a:rPr lang="en-US" altLang="zh-CN"/>
              <a:t>9-3</a:t>
            </a:r>
            <a:r>
              <a:rPr lang="zh-CN" altLang="en-US"/>
              <a:t>（续）</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2">
            <a:extLst>
              <a:ext uri="{FF2B5EF4-FFF2-40B4-BE49-F238E27FC236}">
                <a16:creationId xmlns:a16="http://schemas.microsoft.com/office/drawing/2014/main" id="{9866F9A4-5006-D1A8-65D2-D0695AEDF52A}"/>
              </a:ext>
            </a:extLst>
          </p:cNvPr>
          <p:cNvSpPr>
            <a:spLocks noGrp="1"/>
          </p:cNvSpPr>
          <p:nvPr>
            <p:ph idx="1"/>
          </p:nvPr>
        </p:nvSpPr>
        <p:spPr>
          <a:xfrm>
            <a:off x="214313" y="500063"/>
            <a:ext cx="8786812" cy="6073775"/>
          </a:xfrm>
          <a:noFill/>
        </p:spPr>
        <p:txBody>
          <a:bodyPr/>
          <a:lstStyle/>
          <a:p>
            <a:pPr>
              <a:buFont typeface="Georgia" panose="02040502050405020303" pitchFamily="18" charset="0"/>
              <a:buNone/>
            </a:pPr>
            <a:r>
              <a:rPr lang="en-US" altLang="zh-CN" sz="2000" dirty="0">
                <a:latin typeface="Consolas" panose="020B0609020204030204" pitchFamily="49" charset="0"/>
              </a:rPr>
              <a:t>//</a:t>
            </a:r>
            <a:r>
              <a:rPr lang="zh-CN" altLang="en-US" sz="2000" dirty="0">
                <a:latin typeface="Consolas" panose="020B0609020204030204" pitchFamily="49" charset="0"/>
              </a:rPr>
              <a:t>重载下标运算符，实现与普通数组一样通过下标访问元素，并且具有越界检查功能</a:t>
            </a:r>
          </a:p>
          <a:p>
            <a:pPr>
              <a:buFont typeface="Georgia" panose="02040502050405020303" pitchFamily="18" charset="0"/>
              <a:buNone/>
            </a:pPr>
            <a:r>
              <a:rPr lang="en-US" altLang="zh-CN" sz="2000" dirty="0">
                <a:solidFill>
                  <a:srgbClr val="FF0000"/>
                </a:solidFill>
                <a:latin typeface="Consolas" panose="020B0609020204030204" pitchFamily="49" charset="0"/>
              </a:rPr>
              <a:t>template &lt;class T&gt;</a:t>
            </a:r>
          </a:p>
          <a:p>
            <a:pPr>
              <a:buFont typeface="Georgia" panose="02040502050405020303" pitchFamily="18" charset="0"/>
              <a:buNone/>
            </a:pPr>
            <a:r>
              <a:rPr lang="en-US" altLang="zh-CN" sz="2000" dirty="0">
                <a:solidFill>
                  <a:srgbClr val="FF0000"/>
                </a:solidFill>
                <a:latin typeface="Consolas" panose="020B0609020204030204" pitchFamily="49" charset="0"/>
              </a:rPr>
              <a:t>T &amp;Array&lt;T&gt;</a:t>
            </a:r>
            <a:r>
              <a:rPr lang="en-US" altLang="zh-CN" sz="2000" dirty="0">
                <a:latin typeface="Consolas" panose="020B0609020204030204" pitchFamily="49" charset="0"/>
              </a:rPr>
              <a:t>::operator</a:t>
            </a:r>
            <a:r>
              <a:rPr lang="en-US" altLang="zh-CN" sz="2000" dirty="0">
                <a:solidFill>
                  <a:srgbClr val="FF0000"/>
                </a:solidFill>
                <a:latin typeface="Consolas" panose="020B0609020204030204" pitchFamily="49" charset="0"/>
              </a:rPr>
              <a:t>[]</a:t>
            </a:r>
            <a:r>
              <a:rPr lang="en-US" altLang="zh-CN" sz="2000" dirty="0">
                <a:latin typeface="Consolas" panose="020B0609020204030204" pitchFamily="49" charset="0"/>
              </a:rPr>
              <a:t> (int n) {</a:t>
            </a:r>
          </a:p>
          <a:p>
            <a:pPr>
              <a:buFont typeface="Georgia" panose="02040502050405020303" pitchFamily="18" charset="0"/>
              <a:buNone/>
            </a:pPr>
            <a:r>
              <a:rPr lang="en-US" altLang="zh-CN" sz="2000" dirty="0">
                <a:latin typeface="Consolas" panose="020B0609020204030204" pitchFamily="49" charset="0"/>
              </a:rPr>
              <a:t>	assert(n &gt;= 0 &amp;&amp; n &lt; size);	//</a:t>
            </a:r>
            <a:r>
              <a:rPr lang="zh-CN" altLang="en-US" sz="2000" dirty="0">
                <a:latin typeface="Consolas" panose="020B0609020204030204" pitchFamily="49" charset="0"/>
              </a:rPr>
              <a:t>检查下标是否越界</a:t>
            </a:r>
          </a:p>
          <a:p>
            <a:pPr>
              <a:buFont typeface="Georgia" panose="02040502050405020303" pitchFamily="18" charset="0"/>
              <a:buNone/>
            </a:pPr>
            <a:r>
              <a:rPr lang="zh-CN" altLang="en-US" sz="2000" dirty="0">
                <a:latin typeface="Consolas" panose="020B0609020204030204" pitchFamily="49" charset="0"/>
              </a:rPr>
              <a:t>	</a:t>
            </a:r>
            <a:r>
              <a:rPr lang="en-US" altLang="zh-CN" sz="2000" dirty="0">
                <a:latin typeface="Consolas" panose="020B0609020204030204" pitchFamily="49" charset="0"/>
              </a:rPr>
              <a:t>return list[n];			//</a:t>
            </a:r>
            <a:r>
              <a:rPr lang="zh-CN" altLang="en-US" sz="2000" dirty="0">
                <a:latin typeface="Consolas" panose="020B0609020204030204" pitchFamily="49" charset="0"/>
              </a:rPr>
              <a:t>返回下标为</a:t>
            </a:r>
            <a:r>
              <a:rPr lang="en-US" altLang="zh-CN" sz="2000" dirty="0">
                <a:latin typeface="Consolas" panose="020B0609020204030204" pitchFamily="49" charset="0"/>
              </a:rPr>
              <a:t>n</a:t>
            </a:r>
            <a:r>
              <a:rPr lang="zh-CN" altLang="en-US" sz="2000" dirty="0">
                <a:latin typeface="Consolas" panose="020B0609020204030204" pitchFamily="49" charset="0"/>
              </a:rPr>
              <a:t>的数组元素</a:t>
            </a:r>
          </a:p>
          <a:p>
            <a:pPr>
              <a:buFont typeface="Georgia" panose="02040502050405020303" pitchFamily="18" charset="0"/>
              <a:buNone/>
            </a:pPr>
            <a:r>
              <a:rPr lang="en-US" altLang="zh-CN" sz="2000" dirty="0">
                <a:latin typeface="Consolas" panose="020B0609020204030204" pitchFamily="49" charset="0"/>
              </a:rPr>
              <a:t>}</a:t>
            </a:r>
          </a:p>
          <a:p>
            <a:pPr>
              <a:buFont typeface="Georgia" panose="02040502050405020303" pitchFamily="18" charset="0"/>
              <a:buNone/>
            </a:pPr>
            <a:r>
              <a:rPr lang="en-US" altLang="zh-CN" sz="2000" dirty="0">
                <a:solidFill>
                  <a:srgbClr val="FF0000"/>
                </a:solidFill>
                <a:latin typeface="Consolas" panose="020B0609020204030204" pitchFamily="49" charset="0"/>
              </a:rPr>
              <a:t>template &lt;class T&gt;</a:t>
            </a:r>
          </a:p>
          <a:p>
            <a:pPr>
              <a:buFont typeface="Georgia" panose="02040502050405020303" pitchFamily="18" charset="0"/>
              <a:buNone/>
            </a:pPr>
            <a:r>
              <a:rPr lang="en-US" altLang="zh-CN" sz="2000" dirty="0">
                <a:latin typeface="Consolas" panose="020B0609020204030204" pitchFamily="49" charset="0"/>
              </a:rPr>
              <a:t>const </a:t>
            </a:r>
            <a:r>
              <a:rPr lang="en-US" altLang="zh-CN" sz="2000" dirty="0">
                <a:solidFill>
                  <a:srgbClr val="FF0000"/>
                </a:solidFill>
                <a:latin typeface="Consolas" panose="020B0609020204030204" pitchFamily="49" charset="0"/>
              </a:rPr>
              <a:t>T &amp;Array&lt;T&gt;</a:t>
            </a:r>
            <a:r>
              <a:rPr lang="en-US" altLang="zh-CN" sz="2000" dirty="0">
                <a:latin typeface="Consolas" panose="020B0609020204030204" pitchFamily="49" charset="0"/>
              </a:rPr>
              <a:t>::operator</a:t>
            </a:r>
            <a:r>
              <a:rPr lang="en-US" altLang="zh-CN" sz="2000" dirty="0">
                <a:solidFill>
                  <a:srgbClr val="FF0000"/>
                </a:solidFill>
                <a:latin typeface="Consolas" panose="020B0609020204030204" pitchFamily="49" charset="0"/>
              </a:rPr>
              <a:t>[]</a:t>
            </a:r>
            <a:r>
              <a:rPr lang="en-US" altLang="zh-CN" sz="2000" dirty="0">
                <a:latin typeface="Consolas" panose="020B0609020204030204" pitchFamily="49" charset="0"/>
              </a:rPr>
              <a:t> (int n) const {</a:t>
            </a:r>
          </a:p>
          <a:p>
            <a:pPr>
              <a:buFont typeface="Georgia" panose="02040502050405020303" pitchFamily="18" charset="0"/>
              <a:buNone/>
            </a:pPr>
            <a:r>
              <a:rPr lang="en-US" altLang="zh-CN" sz="2000" dirty="0">
                <a:latin typeface="Consolas" panose="020B0609020204030204" pitchFamily="49" charset="0"/>
              </a:rPr>
              <a:t>	assert(n &gt;= 0 &amp;&amp; n &lt; size);	//</a:t>
            </a:r>
            <a:r>
              <a:rPr lang="zh-CN" altLang="en-US" sz="2000" dirty="0">
                <a:latin typeface="Consolas" panose="020B0609020204030204" pitchFamily="49" charset="0"/>
              </a:rPr>
              <a:t>检查下标是否越界</a:t>
            </a:r>
          </a:p>
          <a:p>
            <a:pPr>
              <a:buFont typeface="Georgia" panose="02040502050405020303" pitchFamily="18" charset="0"/>
              <a:buNone/>
            </a:pPr>
            <a:r>
              <a:rPr lang="zh-CN" altLang="en-US" sz="2000" dirty="0">
                <a:latin typeface="Consolas" panose="020B0609020204030204" pitchFamily="49" charset="0"/>
              </a:rPr>
              <a:t>	</a:t>
            </a:r>
            <a:r>
              <a:rPr lang="en-US" altLang="zh-CN" sz="2000" dirty="0">
                <a:latin typeface="Consolas" panose="020B0609020204030204" pitchFamily="49" charset="0"/>
              </a:rPr>
              <a:t>return list[n];			//</a:t>
            </a:r>
            <a:r>
              <a:rPr lang="zh-CN" altLang="en-US" sz="2000" dirty="0">
                <a:latin typeface="Consolas" panose="020B0609020204030204" pitchFamily="49" charset="0"/>
              </a:rPr>
              <a:t>返回下标为</a:t>
            </a:r>
            <a:r>
              <a:rPr lang="en-US" altLang="zh-CN" sz="2000" dirty="0">
                <a:latin typeface="Consolas" panose="020B0609020204030204" pitchFamily="49" charset="0"/>
              </a:rPr>
              <a:t>n</a:t>
            </a:r>
            <a:r>
              <a:rPr lang="zh-CN" altLang="en-US" sz="2000" dirty="0">
                <a:latin typeface="Consolas" panose="020B0609020204030204" pitchFamily="49" charset="0"/>
              </a:rPr>
              <a:t>的数组元素</a:t>
            </a:r>
          </a:p>
          <a:p>
            <a:pPr>
              <a:buFont typeface="Georgia" panose="02040502050405020303" pitchFamily="18" charset="0"/>
              <a:buNone/>
            </a:pPr>
            <a:r>
              <a:rPr lang="en-US" altLang="zh-CN" sz="2000" dirty="0">
                <a:latin typeface="Consolas" panose="020B0609020204030204" pitchFamily="49" charset="0"/>
              </a:rPr>
              <a:t>} </a:t>
            </a:r>
          </a:p>
          <a:p>
            <a:pPr>
              <a:buFont typeface="Georgia" panose="02040502050405020303" pitchFamily="18" charset="0"/>
              <a:buNone/>
            </a:pPr>
            <a:r>
              <a:rPr lang="en-US" altLang="zh-CN" sz="2000" dirty="0">
                <a:latin typeface="Consolas" panose="020B0609020204030204" pitchFamily="49" charset="0"/>
              </a:rPr>
              <a:t>//</a:t>
            </a:r>
            <a:r>
              <a:rPr lang="zh-CN" altLang="en-US" sz="2000" dirty="0">
                <a:latin typeface="Consolas" panose="020B0609020204030204" pitchFamily="49" charset="0"/>
              </a:rPr>
              <a:t>重载指针转换运算符，</a:t>
            </a:r>
            <a:r>
              <a:rPr lang="zh-CN" altLang="en-US" sz="2000" dirty="0">
                <a:solidFill>
                  <a:srgbClr val="FF0000"/>
                </a:solidFill>
                <a:latin typeface="Consolas" panose="020B0609020204030204" pitchFamily="49" charset="0"/>
              </a:rPr>
              <a:t>将</a:t>
            </a:r>
            <a:r>
              <a:rPr lang="en-US" altLang="zh-CN" sz="2000" dirty="0">
                <a:solidFill>
                  <a:srgbClr val="FF0000"/>
                </a:solidFill>
                <a:latin typeface="Consolas" panose="020B0609020204030204" pitchFamily="49" charset="0"/>
              </a:rPr>
              <a:t>Array</a:t>
            </a:r>
            <a:r>
              <a:rPr lang="zh-CN" altLang="en-US" sz="2000" dirty="0">
                <a:solidFill>
                  <a:srgbClr val="FF0000"/>
                </a:solidFill>
                <a:latin typeface="Consolas" panose="020B0609020204030204" pitchFamily="49" charset="0"/>
              </a:rPr>
              <a:t>类的对象转换为</a:t>
            </a:r>
            <a:r>
              <a:rPr lang="en-US" altLang="zh-CN" sz="2000" dirty="0">
                <a:solidFill>
                  <a:srgbClr val="FF0000"/>
                </a:solidFill>
                <a:latin typeface="Consolas" panose="020B0609020204030204" pitchFamily="49" charset="0"/>
              </a:rPr>
              <a:t>T</a:t>
            </a:r>
            <a:r>
              <a:rPr lang="zh-CN" altLang="en-US" sz="2000" dirty="0">
                <a:solidFill>
                  <a:srgbClr val="FF0000"/>
                </a:solidFill>
                <a:latin typeface="Consolas" panose="020B0609020204030204" pitchFamily="49" charset="0"/>
              </a:rPr>
              <a:t>类型的指针</a:t>
            </a:r>
          </a:p>
          <a:p>
            <a:pPr>
              <a:buFont typeface="Georgia" panose="02040502050405020303" pitchFamily="18" charset="0"/>
              <a:buNone/>
            </a:pPr>
            <a:r>
              <a:rPr lang="en-US" altLang="zh-CN" sz="2000" dirty="0">
                <a:solidFill>
                  <a:srgbClr val="FF0000"/>
                </a:solidFill>
                <a:latin typeface="Consolas" panose="020B0609020204030204" pitchFamily="49" charset="0"/>
              </a:rPr>
              <a:t>template &lt;class T&gt;</a:t>
            </a:r>
          </a:p>
          <a:p>
            <a:pPr>
              <a:buFont typeface="Georgia" panose="02040502050405020303" pitchFamily="18" charset="0"/>
              <a:buNone/>
            </a:pPr>
            <a:r>
              <a:rPr lang="en-US" altLang="zh-CN" sz="2000" dirty="0">
                <a:solidFill>
                  <a:srgbClr val="FF0000"/>
                </a:solidFill>
                <a:latin typeface="Consolas" panose="020B0609020204030204" pitchFamily="49" charset="0"/>
              </a:rPr>
              <a:t>Array&lt;T&gt;</a:t>
            </a:r>
            <a:r>
              <a:rPr lang="en-US" altLang="zh-CN" sz="2000" dirty="0">
                <a:latin typeface="Consolas" panose="020B0609020204030204" pitchFamily="49" charset="0"/>
              </a:rPr>
              <a:t>::operator </a:t>
            </a:r>
            <a:r>
              <a:rPr lang="en-US" altLang="zh-CN" sz="2000" dirty="0">
                <a:solidFill>
                  <a:srgbClr val="FF0000"/>
                </a:solidFill>
                <a:latin typeface="Consolas" panose="020B0609020204030204" pitchFamily="49" charset="0"/>
              </a:rPr>
              <a:t>T</a:t>
            </a:r>
            <a:r>
              <a:rPr lang="en-US" altLang="zh-CN" sz="2000" dirty="0">
                <a:latin typeface="Consolas" panose="020B0609020204030204" pitchFamily="49" charset="0"/>
              </a:rPr>
              <a:t> </a:t>
            </a:r>
            <a:r>
              <a:rPr lang="en-US" altLang="zh-CN" sz="2000" dirty="0">
                <a:solidFill>
                  <a:srgbClr val="FF0000"/>
                </a:solidFill>
                <a:latin typeface="Consolas" panose="020B0609020204030204" pitchFamily="49" charset="0"/>
              </a:rPr>
              <a:t>*</a:t>
            </a:r>
            <a:r>
              <a:rPr lang="en-US" altLang="zh-CN" sz="2000" dirty="0">
                <a:latin typeface="Consolas" panose="020B0609020204030204" pitchFamily="49" charset="0"/>
              </a:rPr>
              <a:t> () { //</a:t>
            </a:r>
            <a:r>
              <a:rPr lang="zh-CN" altLang="en-US" sz="2000" dirty="0">
                <a:latin typeface="Consolas" panose="020B0609020204030204" pitchFamily="49" charset="0"/>
              </a:rPr>
              <a:t>转换为</a:t>
            </a:r>
            <a:r>
              <a:rPr lang="en-US" altLang="zh-CN" sz="2000" dirty="0">
                <a:latin typeface="Consolas" panose="020B0609020204030204" pitchFamily="49" charset="0"/>
              </a:rPr>
              <a:t>T</a:t>
            </a:r>
            <a:r>
              <a:rPr lang="zh-CN" altLang="en-US" sz="2000" dirty="0">
                <a:latin typeface="Consolas" panose="020B0609020204030204" pitchFamily="49" charset="0"/>
              </a:rPr>
              <a:t>类型的指针</a:t>
            </a:r>
            <a:r>
              <a:rPr lang="en-US" altLang="zh-CN" sz="2000" dirty="0">
                <a:latin typeface="Consolas" panose="020B0609020204030204" pitchFamily="49" charset="0"/>
              </a:rPr>
              <a:t>T</a:t>
            </a:r>
            <a:r>
              <a:rPr lang="zh-CN" altLang="en-US" sz="2000" dirty="0">
                <a:latin typeface="Consolas" panose="020B0609020204030204" pitchFamily="49" charset="0"/>
              </a:rPr>
              <a:t>*的类型转换函数</a:t>
            </a:r>
            <a:endParaRPr lang="en-US" altLang="zh-CN" sz="2000" dirty="0">
              <a:latin typeface="Consolas" panose="020B0609020204030204" pitchFamily="49" charset="0"/>
            </a:endParaRPr>
          </a:p>
          <a:p>
            <a:pPr>
              <a:buFont typeface="Georgia" panose="02040502050405020303" pitchFamily="18" charset="0"/>
              <a:buNone/>
            </a:pPr>
            <a:r>
              <a:rPr lang="en-US" altLang="zh-CN" sz="2000" dirty="0">
                <a:latin typeface="Consolas" panose="020B0609020204030204" pitchFamily="49" charset="0"/>
              </a:rPr>
              <a:t>	return list;	//</a:t>
            </a:r>
            <a:r>
              <a:rPr lang="zh-CN" altLang="en-US" sz="2000" dirty="0">
                <a:latin typeface="Consolas" panose="020B0609020204030204" pitchFamily="49" charset="0"/>
              </a:rPr>
              <a:t>返回当前对象中私有数组的首地址</a:t>
            </a:r>
          </a:p>
          <a:p>
            <a:pPr>
              <a:buFont typeface="Georgia" panose="02040502050405020303" pitchFamily="18" charset="0"/>
              <a:buNone/>
            </a:pPr>
            <a:r>
              <a:rPr lang="en-US" altLang="zh-CN" sz="2000" dirty="0">
                <a:latin typeface="Consolas" panose="020B0609020204030204" pitchFamily="49" charset="0"/>
              </a:rPr>
              <a:t>}</a:t>
            </a:r>
          </a:p>
          <a:p>
            <a:pPr>
              <a:buFont typeface="Georgia" panose="02040502050405020303" pitchFamily="18" charset="0"/>
              <a:buNone/>
            </a:pPr>
            <a:r>
              <a:rPr lang="en-US" altLang="zh-CN" sz="2000" dirty="0">
                <a:latin typeface="Consolas" panose="020B0609020204030204" pitchFamily="49" charset="0"/>
              </a:rPr>
              <a:t> </a:t>
            </a:r>
          </a:p>
        </p:txBody>
      </p:sp>
      <p:sp>
        <p:nvSpPr>
          <p:cNvPr id="41987" name="灯片编号占位符 3">
            <a:extLst>
              <a:ext uri="{FF2B5EF4-FFF2-40B4-BE49-F238E27FC236}">
                <a16:creationId xmlns:a16="http://schemas.microsoft.com/office/drawing/2014/main" id="{7B6B6451-2BC1-A3A3-B3F8-58FC1A3EA12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D52E731-C668-46C7-BC59-0239E2C194F6}" type="slidenum">
              <a:rPr kumimoji="0" lang="en-US" altLang="zh-CN" sz="1800" smtClean="0">
                <a:solidFill>
                  <a:srgbClr val="FFFFFF"/>
                </a:solidFill>
                <a:ea typeface="隶书" panose="02010509060101010101" pitchFamily="49" charset="-122"/>
              </a:rPr>
              <a:pPr/>
              <a:t>21</a:t>
            </a:fld>
            <a:endParaRPr kumimoji="0" lang="en-US" altLang="zh-CN" sz="1800">
              <a:solidFill>
                <a:srgbClr val="FFFFFF"/>
              </a:solidFill>
              <a:ea typeface="隶书" panose="02010509060101010101" pitchFamily="49" charset="-122"/>
            </a:endParaRPr>
          </a:p>
        </p:txBody>
      </p:sp>
      <p:sp>
        <p:nvSpPr>
          <p:cNvPr id="41988" name="标题 4">
            <a:extLst>
              <a:ext uri="{FF2B5EF4-FFF2-40B4-BE49-F238E27FC236}">
                <a16:creationId xmlns:a16="http://schemas.microsoft.com/office/drawing/2014/main" id="{EF8E83E6-0A08-BDFB-B565-17CFE935DF59}"/>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9.2 </a:t>
            </a:r>
            <a:r>
              <a:rPr kumimoji="0" lang="zh-CN" altLang="en-US" sz="2600">
                <a:solidFill>
                  <a:schemeClr val="bg1"/>
                </a:solidFill>
                <a:latin typeface="Trebuchet MS" panose="020B0603020202020204" pitchFamily="34" charset="0"/>
                <a:ea typeface="方正姚体" panose="02010601030101010101" pitchFamily="2" charset="-122"/>
              </a:rPr>
              <a:t>线性群体 </a:t>
            </a:r>
            <a:r>
              <a:rPr kumimoji="0" lang="en-US" altLang="zh-CN" sz="2600">
                <a:solidFill>
                  <a:schemeClr val="bg1"/>
                </a:solidFill>
                <a:latin typeface="Trebuchet MS" panose="020B0603020202020204" pitchFamily="34" charset="0"/>
                <a:ea typeface="方正姚体" panose="02010601030101010101" pitchFamily="2" charset="-122"/>
              </a:rPr>
              <a:t>—— 9.2.2 </a:t>
            </a:r>
            <a:r>
              <a:rPr kumimoji="0" lang="zh-CN" altLang="en-US" sz="2600">
                <a:solidFill>
                  <a:schemeClr val="bg1"/>
                </a:solidFill>
                <a:latin typeface="Trebuchet MS" panose="020B0603020202020204" pitchFamily="34" charset="0"/>
                <a:ea typeface="方正姚体" panose="02010601030101010101" pitchFamily="2" charset="-122"/>
              </a:rPr>
              <a:t>直接访问群体</a:t>
            </a:r>
            <a:r>
              <a:rPr kumimoji="0" lang="en-US" altLang="zh-CN" sz="2600">
                <a:solidFill>
                  <a:schemeClr val="bg1"/>
                </a:solidFill>
                <a:latin typeface="Trebuchet MS" panose="020B0603020202020204" pitchFamily="34" charset="0"/>
                <a:ea typeface="方正姚体" panose="02010601030101010101" pitchFamily="2" charset="-122"/>
              </a:rPr>
              <a:t>——</a:t>
            </a:r>
            <a:r>
              <a:rPr kumimoji="0" lang="zh-CN" altLang="en-US" sz="2600">
                <a:solidFill>
                  <a:schemeClr val="bg1"/>
                </a:solidFill>
                <a:latin typeface="Trebuchet MS" panose="020B0603020202020204" pitchFamily="34" charset="0"/>
                <a:ea typeface="方正姚体" panose="02010601030101010101" pitchFamily="2" charset="-122"/>
              </a:rPr>
              <a:t>数组类</a:t>
            </a:r>
          </a:p>
        </p:txBody>
      </p:sp>
      <p:sp>
        <p:nvSpPr>
          <p:cNvPr id="41989" name="标题 1">
            <a:extLst>
              <a:ext uri="{FF2B5EF4-FFF2-40B4-BE49-F238E27FC236}">
                <a16:creationId xmlns:a16="http://schemas.microsoft.com/office/drawing/2014/main" id="{4C7A564A-CA2C-302B-5C97-BAEF7A20E5D5}"/>
              </a:ext>
            </a:extLst>
          </p:cNvPr>
          <p:cNvSpPr>
            <a:spLocks noGrp="1"/>
          </p:cNvSpPr>
          <p:nvPr>
            <p:ph type="title"/>
          </p:nvPr>
        </p:nvSpPr>
        <p:spPr>
          <a:xfrm>
            <a:off x="6172200" y="5929313"/>
            <a:ext cx="2971800" cy="709612"/>
          </a:xfrm>
          <a:solidFill>
            <a:schemeClr val="bg1"/>
          </a:solidFill>
        </p:spPr>
        <p:txBody>
          <a:bodyPr/>
          <a:lstStyle/>
          <a:p>
            <a:r>
              <a:rPr lang="zh-CN" altLang="en-US"/>
              <a:t>例</a:t>
            </a:r>
            <a:r>
              <a:rPr lang="en-US" altLang="zh-CN"/>
              <a:t>9-3</a:t>
            </a:r>
            <a:r>
              <a:rPr lang="zh-CN" altLang="en-US"/>
              <a:t>（续）</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2">
            <a:extLst>
              <a:ext uri="{FF2B5EF4-FFF2-40B4-BE49-F238E27FC236}">
                <a16:creationId xmlns:a16="http://schemas.microsoft.com/office/drawing/2014/main" id="{EE40B9FE-F036-9A57-F914-BC555F2291DC}"/>
              </a:ext>
            </a:extLst>
          </p:cNvPr>
          <p:cNvSpPr>
            <a:spLocks noGrp="1"/>
          </p:cNvSpPr>
          <p:nvPr>
            <p:ph idx="1"/>
          </p:nvPr>
        </p:nvSpPr>
        <p:spPr>
          <a:xfrm>
            <a:off x="214313" y="500063"/>
            <a:ext cx="8786812" cy="6073775"/>
          </a:xfrm>
          <a:noFill/>
        </p:spPr>
        <p:txBody>
          <a:bodyPr/>
          <a:lstStyle/>
          <a:p>
            <a:pPr>
              <a:lnSpc>
                <a:spcPct val="80000"/>
              </a:lnSpc>
              <a:buFont typeface="Georgia" panose="02040502050405020303" pitchFamily="18" charset="0"/>
              <a:buNone/>
            </a:pPr>
            <a:r>
              <a:rPr lang="en-US" altLang="zh-CN" sz="1600" dirty="0">
                <a:solidFill>
                  <a:srgbClr val="FF0000"/>
                </a:solidFill>
                <a:latin typeface="Consolas" panose="020B0609020204030204" pitchFamily="49" charset="0"/>
              </a:rPr>
              <a:t>template &lt;class T&gt;</a:t>
            </a:r>
          </a:p>
          <a:p>
            <a:pPr>
              <a:lnSpc>
                <a:spcPct val="80000"/>
              </a:lnSpc>
              <a:buFont typeface="Georgia" panose="02040502050405020303" pitchFamily="18" charset="0"/>
              <a:buNone/>
            </a:pPr>
            <a:r>
              <a:rPr lang="en-US" altLang="zh-CN" sz="1600" dirty="0">
                <a:solidFill>
                  <a:srgbClr val="FF0000"/>
                </a:solidFill>
                <a:latin typeface="Consolas" panose="020B0609020204030204" pitchFamily="49" charset="0"/>
              </a:rPr>
              <a:t>Array&lt;T&gt;</a:t>
            </a:r>
            <a:r>
              <a:rPr lang="en-US" altLang="zh-CN" sz="1600" dirty="0">
                <a:latin typeface="Consolas" panose="020B0609020204030204" pitchFamily="49" charset="0"/>
              </a:rPr>
              <a:t>::operator const </a:t>
            </a:r>
            <a:r>
              <a:rPr lang="en-US" altLang="zh-CN" sz="1600" dirty="0">
                <a:solidFill>
                  <a:srgbClr val="FF0000"/>
                </a:solidFill>
                <a:latin typeface="Consolas" panose="020B0609020204030204" pitchFamily="49" charset="0"/>
              </a:rPr>
              <a:t>T *</a:t>
            </a:r>
            <a:r>
              <a:rPr lang="en-US" altLang="zh-CN" sz="1600" dirty="0">
                <a:latin typeface="Consolas" panose="020B0609020204030204" pitchFamily="49" charset="0"/>
              </a:rPr>
              <a:t> () const {</a:t>
            </a:r>
          </a:p>
          <a:p>
            <a:pPr>
              <a:lnSpc>
                <a:spcPct val="80000"/>
              </a:lnSpc>
              <a:buFont typeface="Georgia" panose="02040502050405020303" pitchFamily="18" charset="0"/>
              <a:buNone/>
            </a:pPr>
            <a:r>
              <a:rPr lang="en-US" altLang="zh-CN" sz="1600" dirty="0">
                <a:latin typeface="Consolas" panose="020B0609020204030204" pitchFamily="49" charset="0"/>
              </a:rPr>
              <a:t>	return list;	//</a:t>
            </a:r>
            <a:r>
              <a:rPr lang="zh-CN" altLang="en-US" sz="1600" dirty="0">
                <a:latin typeface="Consolas" panose="020B0609020204030204" pitchFamily="49" charset="0"/>
              </a:rPr>
              <a:t>返回当前对象中私有数组的首地址</a:t>
            </a:r>
          </a:p>
          <a:p>
            <a:pPr>
              <a:lnSpc>
                <a:spcPct val="80000"/>
              </a:lnSpc>
              <a:buFont typeface="Georgia" panose="02040502050405020303" pitchFamily="18" charset="0"/>
              <a:buNone/>
            </a:pPr>
            <a:r>
              <a:rPr lang="en-US" altLang="zh-CN" sz="1600" dirty="0">
                <a:latin typeface="Consolas" panose="020B0609020204030204" pitchFamily="49" charset="0"/>
              </a:rPr>
              <a:t>}</a:t>
            </a:r>
          </a:p>
          <a:p>
            <a:pPr>
              <a:lnSpc>
                <a:spcPct val="80000"/>
              </a:lnSpc>
              <a:buFont typeface="Georgia" panose="02040502050405020303" pitchFamily="18" charset="0"/>
              <a:buNone/>
            </a:pPr>
            <a:r>
              <a:rPr lang="en-US" altLang="zh-CN" sz="1600" dirty="0">
                <a:latin typeface="Consolas" panose="020B0609020204030204" pitchFamily="49" charset="0"/>
              </a:rPr>
              <a:t>//</a:t>
            </a:r>
            <a:r>
              <a:rPr lang="zh-CN" altLang="en-US" sz="1600" dirty="0">
                <a:latin typeface="Consolas" panose="020B0609020204030204" pitchFamily="49" charset="0"/>
              </a:rPr>
              <a:t>取当前数组的大小</a:t>
            </a:r>
          </a:p>
          <a:p>
            <a:pPr>
              <a:lnSpc>
                <a:spcPct val="80000"/>
              </a:lnSpc>
              <a:buFont typeface="Georgia" panose="02040502050405020303" pitchFamily="18" charset="0"/>
              <a:buNone/>
            </a:pPr>
            <a:r>
              <a:rPr lang="en-US" altLang="zh-CN" sz="1600" dirty="0">
                <a:solidFill>
                  <a:srgbClr val="FF0000"/>
                </a:solidFill>
                <a:latin typeface="Consolas" panose="020B0609020204030204" pitchFamily="49" charset="0"/>
              </a:rPr>
              <a:t>template &lt;class T&gt;</a:t>
            </a:r>
          </a:p>
          <a:p>
            <a:pPr>
              <a:lnSpc>
                <a:spcPct val="80000"/>
              </a:lnSpc>
              <a:buFont typeface="Georgia" panose="02040502050405020303" pitchFamily="18" charset="0"/>
              <a:buNone/>
            </a:pPr>
            <a:r>
              <a:rPr lang="en-US" altLang="zh-CN" sz="1600" dirty="0">
                <a:latin typeface="Consolas" panose="020B0609020204030204" pitchFamily="49" charset="0"/>
              </a:rPr>
              <a:t>int </a:t>
            </a:r>
            <a:r>
              <a:rPr lang="en-US" altLang="zh-CN" sz="1600" dirty="0">
                <a:solidFill>
                  <a:srgbClr val="FF0000"/>
                </a:solidFill>
                <a:latin typeface="Consolas" panose="020B0609020204030204" pitchFamily="49" charset="0"/>
              </a:rPr>
              <a:t>Array&lt;T&gt;</a:t>
            </a:r>
            <a:r>
              <a:rPr lang="en-US" altLang="zh-CN" sz="1600" dirty="0">
                <a:latin typeface="Consolas" panose="020B0609020204030204" pitchFamily="49" charset="0"/>
              </a:rPr>
              <a:t>::</a:t>
            </a:r>
            <a:r>
              <a:rPr lang="en-US" altLang="zh-CN" sz="1600" dirty="0" err="1">
                <a:latin typeface="Consolas" panose="020B0609020204030204" pitchFamily="49" charset="0"/>
              </a:rPr>
              <a:t>getSize</a:t>
            </a:r>
            <a:r>
              <a:rPr lang="en-US" altLang="zh-CN" sz="1600" dirty="0">
                <a:latin typeface="Consolas" panose="020B0609020204030204" pitchFamily="49" charset="0"/>
              </a:rPr>
              <a:t>() const {</a:t>
            </a:r>
          </a:p>
          <a:p>
            <a:pPr>
              <a:lnSpc>
                <a:spcPct val="80000"/>
              </a:lnSpc>
              <a:buFont typeface="Georgia" panose="02040502050405020303" pitchFamily="18" charset="0"/>
              <a:buNone/>
            </a:pPr>
            <a:r>
              <a:rPr lang="en-US" altLang="zh-CN" sz="1600" dirty="0">
                <a:latin typeface="Consolas" panose="020B0609020204030204" pitchFamily="49" charset="0"/>
              </a:rPr>
              <a:t>	return size;</a:t>
            </a:r>
          </a:p>
          <a:p>
            <a:pPr>
              <a:lnSpc>
                <a:spcPct val="80000"/>
              </a:lnSpc>
              <a:buFont typeface="Georgia" panose="02040502050405020303" pitchFamily="18" charset="0"/>
              <a:buNone/>
            </a:pPr>
            <a:r>
              <a:rPr lang="en-US" altLang="zh-CN" sz="1600" dirty="0">
                <a:latin typeface="Consolas" panose="020B0609020204030204" pitchFamily="49" charset="0"/>
              </a:rPr>
              <a:t>}</a:t>
            </a:r>
          </a:p>
          <a:p>
            <a:pPr>
              <a:lnSpc>
                <a:spcPct val="80000"/>
              </a:lnSpc>
              <a:buFont typeface="Georgia" panose="02040502050405020303" pitchFamily="18" charset="0"/>
              <a:buNone/>
            </a:pPr>
            <a:r>
              <a:rPr lang="en-US" altLang="zh-CN" sz="1600" dirty="0">
                <a:latin typeface="Consolas" panose="020B0609020204030204" pitchFamily="49" charset="0"/>
              </a:rPr>
              <a:t>// </a:t>
            </a:r>
            <a:r>
              <a:rPr lang="zh-CN" altLang="en-US" sz="1600" dirty="0">
                <a:latin typeface="Consolas" panose="020B0609020204030204" pitchFamily="49" charset="0"/>
              </a:rPr>
              <a:t>将数组大小修改为</a:t>
            </a:r>
            <a:r>
              <a:rPr lang="en-US" altLang="zh-CN" sz="1600" dirty="0" err="1">
                <a:latin typeface="Consolas" panose="020B0609020204030204" pitchFamily="49" charset="0"/>
              </a:rPr>
              <a:t>sz</a:t>
            </a:r>
            <a:endParaRPr lang="en-US" altLang="zh-CN" sz="1600" dirty="0">
              <a:latin typeface="Consolas" panose="020B0609020204030204" pitchFamily="49" charset="0"/>
            </a:endParaRPr>
          </a:p>
          <a:p>
            <a:pPr>
              <a:lnSpc>
                <a:spcPct val="80000"/>
              </a:lnSpc>
              <a:buFont typeface="Georgia" panose="02040502050405020303" pitchFamily="18" charset="0"/>
              <a:buNone/>
            </a:pPr>
            <a:r>
              <a:rPr lang="en-US" altLang="zh-CN" sz="1600" dirty="0">
                <a:solidFill>
                  <a:srgbClr val="FF0000"/>
                </a:solidFill>
                <a:latin typeface="Consolas" panose="020B0609020204030204" pitchFamily="49" charset="0"/>
              </a:rPr>
              <a:t>template &lt;class T&gt;</a:t>
            </a:r>
          </a:p>
          <a:p>
            <a:pPr>
              <a:lnSpc>
                <a:spcPct val="80000"/>
              </a:lnSpc>
              <a:buFont typeface="Georgia" panose="02040502050405020303" pitchFamily="18" charset="0"/>
              <a:buNone/>
            </a:pPr>
            <a:r>
              <a:rPr lang="en-US" altLang="zh-CN" sz="1600" dirty="0">
                <a:latin typeface="Consolas" panose="020B0609020204030204" pitchFamily="49" charset="0"/>
              </a:rPr>
              <a:t>void </a:t>
            </a:r>
            <a:r>
              <a:rPr lang="en-US" altLang="zh-CN" sz="1600" dirty="0">
                <a:solidFill>
                  <a:srgbClr val="FF0000"/>
                </a:solidFill>
                <a:latin typeface="Consolas" panose="020B0609020204030204" pitchFamily="49" charset="0"/>
              </a:rPr>
              <a:t>Array&lt;T&gt;</a:t>
            </a:r>
            <a:r>
              <a:rPr lang="en-US" altLang="zh-CN" sz="1600" dirty="0">
                <a:latin typeface="Consolas" panose="020B0609020204030204" pitchFamily="49" charset="0"/>
              </a:rPr>
              <a:t>::resize(int </a:t>
            </a:r>
            <a:r>
              <a:rPr lang="en-US" altLang="zh-CN" sz="1600" dirty="0" err="1">
                <a:latin typeface="Consolas" panose="020B0609020204030204" pitchFamily="49" charset="0"/>
              </a:rPr>
              <a:t>sz</a:t>
            </a:r>
            <a:r>
              <a:rPr lang="en-US" altLang="zh-CN" sz="1600" dirty="0">
                <a:latin typeface="Consolas" panose="020B0609020204030204" pitchFamily="49" charset="0"/>
              </a:rPr>
              <a:t>) {</a:t>
            </a:r>
          </a:p>
          <a:p>
            <a:pPr>
              <a:lnSpc>
                <a:spcPct val="80000"/>
              </a:lnSpc>
              <a:buFont typeface="Georgia" panose="02040502050405020303" pitchFamily="18" charset="0"/>
              <a:buNone/>
            </a:pPr>
            <a:r>
              <a:rPr lang="en-US" altLang="zh-CN" sz="1600" dirty="0">
                <a:latin typeface="Consolas" panose="020B0609020204030204" pitchFamily="49" charset="0"/>
              </a:rPr>
              <a:t>	assert(</a:t>
            </a:r>
            <a:r>
              <a:rPr lang="en-US" altLang="zh-CN" sz="1600" dirty="0" err="1">
                <a:latin typeface="Consolas" panose="020B0609020204030204" pitchFamily="49" charset="0"/>
              </a:rPr>
              <a:t>sz</a:t>
            </a:r>
            <a:r>
              <a:rPr lang="en-US" altLang="zh-CN" sz="1600" dirty="0">
                <a:latin typeface="Consolas" panose="020B0609020204030204" pitchFamily="49" charset="0"/>
              </a:rPr>
              <a:t> &gt;= 0);	//</a:t>
            </a:r>
            <a:r>
              <a:rPr lang="zh-CN" altLang="en-US" sz="1600" dirty="0">
                <a:latin typeface="Consolas" panose="020B0609020204030204" pitchFamily="49" charset="0"/>
              </a:rPr>
              <a:t>检查</a:t>
            </a:r>
            <a:r>
              <a:rPr lang="en-US" altLang="zh-CN" sz="1600" dirty="0" err="1">
                <a:latin typeface="Consolas" panose="020B0609020204030204" pitchFamily="49" charset="0"/>
              </a:rPr>
              <a:t>sz</a:t>
            </a:r>
            <a:r>
              <a:rPr lang="zh-CN" altLang="en-US" sz="1600" dirty="0">
                <a:latin typeface="Consolas" panose="020B0609020204030204" pitchFamily="49" charset="0"/>
              </a:rPr>
              <a:t>是否非负</a:t>
            </a:r>
          </a:p>
          <a:p>
            <a:pPr>
              <a:lnSpc>
                <a:spcPct val="80000"/>
              </a:lnSpc>
              <a:buFont typeface="Georgia" panose="02040502050405020303" pitchFamily="18" charset="0"/>
              <a:buNone/>
            </a:pPr>
            <a:r>
              <a:rPr lang="zh-CN" altLang="en-US" sz="1600" dirty="0">
                <a:latin typeface="Consolas" panose="020B0609020204030204" pitchFamily="49" charset="0"/>
              </a:rPr>
              <a:t>	</a:t>
            </a:r>
            <a:r>
              <a:rPr lang="en-US" altLang="zh-CN" sz="1600" dirty="0">
                <a:latin typeface="Consolas" panose="020B0609020204030204" pitchFamily="49" charset="0"/>
              </a:rPr>
              <a:t>if (</a:t>
            </a:r>
            <a:r>
              <a:rPr lang="en-US" altLang="zh-CN" sz="1600" dirty="0" err="1">
                <a:latin typeface="Consolas" panose="020B0609020204030204" pitchFamily="49" charset="0"/>
              </a:rPr>
              <a:t>sz</a:t>
            </a:r>
            <a:r>
              <a:rPr lang="en-US" altLang="zh-CN" sz="1600" dirty="0">
                <a:latin typeface="Consolas" panose="020B0609020204030204" pitchFamily="49" charset="0"/>
              </a:rPr>
              <a:t> == size)	//</a:t>
            </a:r>
            <a:r>
              <a:rPr lang="zh-CN" altLang="en-US" sz="1600" dirty="0">
                <a:latin typeface="Consolas" panose="020B0609020204030204" pitchFamily="49" charset="0"/>
              </a:rPr>
              <a:t>如果指定的大小与原有大小一样，什么也不做</a:t>
            </a:r>
          </a:p>
          <a:p>
            <a:pPr>
              <a:lnSpc>
                <a:spcPct val="80000"/>
              </a:lnSpc>
              <a:buFont typeface="Georgia" panose="02040502050405020303" pitchFamily="18" charset="0"/>
              <a:buNone/>
            </a:pPr>
            <a:r>
              <a:rPr lang="zh-CN" altLang="en-US" sz="1600" dirty="0">
                <a:latin typeface="Consolas" panose="020B0609020204030204" pitchFamily="49" charset="0"/>
              </a:rPr>
              <a:t>		</a:t>
            </a:r>
            <a:r>
              <a:rPr lang="en-US" altLang="zh-CN" sz="1600" dirty="0">
                <a:latin typeface="Consolas" panose="020B0609020204030204" pitchFamily="49" charset="0"/>
              </a:rPr>
              <a:t>return;</a:t>
            </a:r>
          </a:p>
          <a:p>
            <a:pPr>
              <a:lnSpc>
                <a:spcPct val="80000"/>
              </a:lnSpc>
              <a:buFont typeface="Georgia" panose="02040502050405020303" pitchFamily="18" charset="0"/>
              <a:buNone/>
            </a:pPr>
            <a:r>
              <a:rPr lang="en-US" altLang="zh-CN" sz="1600" dirty="0">
                <a:latin typeface="Consolas" panose="020B0609020204030204" pitchFamily="49" charset="0"/>
              </a:rPr>
              <a:t>	</a:t>
            </a:r>
            <a:r>
              <a:rPr lang="en-US" altLang="zh-CN" sz="1600" dirty="0">
                <a:solidFill>
                  <a:srgbClr val="FF0000"/>
                </a:solidFill>
                <a:latin typeface="Consolas" panose="020B0609020204030204" pitchFamily="49" charset="0"/>
              </a:rPr>
              <a:t>T*</a:t>
            </a:r>
            <a:r>
              <a:rPr lang="en-US" altLang="zh-CN" sz="1600" dirty="0">
                <a:latin typeface="Consolas" panose="020B0609020204030204" pitchFamily="49" charset="0"/>
              </a:rPr>
              <a:t> </a:t>
            </a:r>
            <a:r>
              <a:rPr lang="en-US" altLang="zh-CN" sz="1600" dirty="0" err="1">
                <a:latin typeface="Consolas" panose="020B0609020204030204" pitchFamily="49" charset="0"/>
              </a:rPr>
              <a:t>newList</a:t>
            </a:r>
            <a:r>
              <a:rPr lang="en-US" altLang="zh-CN" sz="1600" dirty="0">
                <a:latin typeface="Consolas" panose="020B0609020204030204" pitchFamily="49" charset="0"/>
              </a:rPr>
              <a:t> = new </a:t>
            </a:r>
            <a:r>
              <a:rPr lang="en-US" altLang="zh-CN" sz="1600" dirty="0">
                <a:solidFill>
                  <a:srgbClr val="FF0000"/>
                </a:solidFill>
                <a:latin typeface="Consolas" panose="020B0609020204030204" pitchFamily="49" charset="0"/>
              </a:rPr>
              <a:t>T</a:t>
            </a:r>
            <a:r>
              <a:rPr lang="en-US" altLang="zh-CN" sz="1600" dirty="0">
                <a:latin typeface="Consolas" panose="020B0609020204030204" pitchFamily="49" charset="0"/>
              </a:rPr>
              <a:t> [</a:t>
            </a:r>
            <a:r>
              <a:rPr lang="en-US" altLang="zh-CN" sz="1600" dirty="0" err="1">
                <a:latin typeface="Consolas" panose="020B0609020204030204" pitchFamily="49" charset="0"/>
              </a:rPr>
              <a:t>sz</a:t>
            </a:r>
            <a:r>
              <a:rPr lang="en-US" altLang="zh-CN" sz="1600" dirty="0">
                <a:latin typeface="Consolas" panose="020B0609020204030204" pitchFamily="49" charset="0"/>
              </a:rPr>
              <a:t>];	//</a:t>
            </a:r>
            <a:r>
              <a:rPr lang="zh-CN" altLang="en-US" sz="1600" dirty="0">
                <a:latin typeface="Consolas" panose="020B0609020204030204" pitchFamily="49" charset="0"/>
              </a:rPr>
              <a:t>申请新的数组内存</a:t>
            </a:r>
          </a:p>
          <a:p>
            <a:pPr>
              <a:lnSpc>
                <a:spcPct val="80000"/>
              </a:lnSpc>
              <a:buFont typeface="Georgia" panose="02040502050405020303" pitchFamily="18" charset="0"/>
              <a:buNone/>
            </a:pPr>
            <a:r>
              <a:rPr lang="zh-CN" altLang="en-US" sz="1600" dirty="0">
                <a:latin typeface="Consolas" panose="020B0609020204030204" pitchFamily="49" charset="0"/>
              </a:rPr>
              <a:t>	</a:t>
            </a:r>
            <a:r>
              <a:rPr lang="en-US" altLang="zh-CN" sz="1600" dirty="0">
                <a:latin typeface="Consolas" panose="020B0609020204030204" pitchFamily="49" charset="0"/>
              </a:rPr>
              <a:t>int n = (</a:t>
            </a:r>
            <a:r>
              <a:rPr lang="en-US" altLang="zh-CN" sz="1600" dirty="0" err="1">
                <a:latin typeface="Consolas" panose="020B0609020204030204" pitchFamily="49" charset="0"/>
              </a:rPr>
              <a:t>sz</a:t>
            </a:r>
            <a:r>
              <a:rPr lang="en-US" altLang="zh-CN" sz="1600" dirty="0">
                <a:latin typeface="Consolas" panose="020B0609020204030204" pitchFamily="49" charset="0"/>
              </a:rPr>
              <a:t> &lt; size) ? </a:t>
            </a:r>
            <a:r>
              <a:rPr lang="en-US" altLang="zh-CN" sz="1600" dirty="0" err="1">
                <a:latin typeface="Consolas" panose="020B0609020204030204" pitchFamily="49" charset="0"/>
              </a:rPr>
              <a:t>sz</a:t>
            </a:r>
            <a:r>
              <a:rPr lang="en-US" altLang="zh-CN" sz="1600" dirty="0">
                <a:latin typeface="Consolas" panose="020B0609020204030204" pitchFamily="49" charset="0"/>
              </a:rPr>
              <a:t> : size;//</a:t>
            </a:r>
            <a:r>
              <a:rPr lang="zh-CN" altLang="en-US" sz="1600" dirty="0">
                <a:latin typeface="Consolas" panose="020B0609020204030204" pitchFamily="49" charset="0"/>
              </a:rPr>
              <a:t>将</a:t>
            </a:r>
            <a:r>
              <a:rPr lang="en-US" altLang="zh-CN" sz="1600" dirty="0" err="1">
                <a:latin typeface="Consolas" panose="020B0609020204030204" pitchFamily="49" charset="0"/>
              </a:rPr>
              <a:t>sz</a:t>
            </a:r>
            <a:r>
              <a:rPr lang="zh-CN" altLang="en-US" sz="1600" dirty="0">
                <a:latin typeface="Consolas" panose="020B0609020204030204" pitchFamily="49" charset="0"/>
              </a:rPr>
              <a:t>与</a:t>
            </a:r>
            <a:r>
              <a:rPr lang="en-US" altLang="zh-CN" sz="1600" dirty="0">
                <a:latin typeface="Consolas" panose="020B0609020204030204" pitchFamily="49" charset="0"/>
              </a:rPr>
              <a:t>size</a:t>
            </a:r>
            <a:r>
              <a:rPr lang="zh-CN" altLang="en-US" sz="1600" dirty="0">
                <a:latin typeface="Consolas" panose="020B0609020204030204" pitchFamily="49" charset="0"/>
              </a:rPr>
              <a:t>中较小的一个赋值给</a:t>
            </a:r>
            <a:r>
              <a:rPr lang="en-US" altLang="zh-CN" sz="1600" dirty="0">
                <a:latin typeface="Consolas" panose="020B0609020204030204" pitchFamily="49" charset="0"/>
              </a:rPr>
              <a:t>n</a:t>
            </a:r>
          </a:p>
          <a:p>
            <a:pPr>
              <a:lnSpc>
                <a:spcPct val="80000"/>
              </a:lnSpc>
              <a:buFont typeface="Georgia" panose="02040502050405020303" pitchFamily="18" charset="0"/>
              <a:buNone/>
            </a:pPr>
            <a:r>
              <a:rPr lang="en-US" altLang="zh-CN" sz="1600" dirty="0">
                <a:latin typeface="Consolas" panose="020B0609020204030204" pitchFamily="49" charset="0"/>
              </a:rPr>
              <a:t>	//</a:t>
            </a:r>
            <a:r>
              <a:rPr lang="zh-CN" altLang="en-US" sz="1600" dirty="0">
                <a:latin typeface="Consolas" panose="020B0609020204030204" pitchFamily="49" charset="0"/>
              </a:rPr>
              <a:t>将原有数组中前</a:t>
            </a:r>
            <a:r>
              <a:rPr lang="en-US" altLang="zh-CN" sz="1600" dirty="0">
                <a:latin typeface="Consolas" panose="020B0609020204030204" pitchFamily="49" charset="0"/>
              </a:rPr>
              <a:t>n</a:t>
            </a:r>
            <a:r>
              <a:rPr lang="zh-CN" altLang="en-US" sz="1600" dirty="0">
                <a:latin typeface="Consolas" panose="020B0609020204030204" pitchFamily="49" charset="0"/>
              </a:rPr>
              <a:t>个元素复制到新数组中</a:t>
            </a:r>
          </a:p>
          <a:p>
            <a:pPr>
              <a:lnSpc>
                <a:spcPct val="80000"/>
              </a:lnSpc>
              <a:buFont typeface="Georgia" panose="02040502050405020303" pitchFamily="18" charset="0"/>
              <a:buNone/>
            </a:pPr>
            <a:r>
              <a:rPr lang="zh-CN" altLang="en-US" sz="1600" dirty="0">
                <a:latin typeface="Consolas" panose="020B0609020204030204" pitchFamily="49" charset="0"/>
              </a:rPr>
              <a:t>	</a:t>
            </a:r>
            <a:r>
              <a:rPr lang="en-US" altLang="zh-CN" sz="1600" dirty="0">
                <a:latin typeface="Consolas" panose="020B0609020204030204" pitchFamily="49" charset="0"/>
              </a:rPr>
              <a:t>for (int </a:t>
            </a:r>
            <a:r>
              <a:rPr lang="en-US" altLang="zh-CN" sz="1600" dirty="0" err="1">
                <a:latin typeface="Consolas" panose="020B0609020204030204" pitchFamily="49" charset="0"/>
              </a:rPr>
              <a:t>i</a:t>
            </a:r>
            <a:r>
              <a:rPr lang="en-US" altLang="zh-CN" sz="1600" dirty="0">
                <a:latin typeface="Consolas" panose="020B0609020204030204" pitchFamily="49" charset="0"/>
              </a:rPr>
              <a:t> = 0; </a:t>
            </a:r>
            <a:r>
              <a:rPr lang="en-US" altLang="zh-CN" sz="1600" dirty="0" err="1">
                <a:latin typeface="Consolas" panose="020B0609020204030204" pitchFamily="49" charset="0"/>
              </a:rPr>
              <a:t>i</a:t>
            </a:r>
            <a:r>
              <a:rPr lang="en-US" altLang="zh-CN" sz="1600" dirty="0">
                <a:latin typeface="Consolas" panose="020B0609020204030204" pitchFamily="49" charset="0"/>
              </a:rPr>
              <a:t> &lt; n; </a:t>
            </a:r>
            <a:r>
              <a:rPr lang="en-US" altLang="zh-CN" sz="1600" dirty="0" err="1">
                <a:latin typeface="Consolas" panose="020B0609020204030204" pitchFamily="49" charset="0"/>
              </a:rPr>
              <a:t>i</a:t>
            </a:r>
            <a:r>
              <a:rPr lang="en-US" altLang="zh-CN" sz="1600" dirty="0">
                <a:latin typeface="Consolas" panose="020B0609020204030204" pitchFamily="49" charset="0"/>
              </a:rPr>
              <a:t>++)</a:t>
            </a:r>
          </a:p>
          <a:p>
            <a:pPr>
              <a:lnSpc>
                <a:spcPct val="80000"/>
              </a:lnSpc>
              <a:buFont typeface="Georgia" panose="02040502050405020303" pitchFamily="18" charset="0"/>
              <a:buNone/>
            </a:pPr>
            <a:r>
              <a:rPr lang="en-US" altLang="zh-CN" sz="1600" dirty="0">
                <a:latin typeface="Consolas" panose="020B0609020204030204" pitchFamily="49" charset="0"/>
              </a:rPr>
              <a:t>		</a:t>
            </a:r>
            <a:r>
              <a:rPr lang="en-US" altLang="zh-CN" sz="1600" dirty="0" err="1">
                <a:latin typeface="Consolas" panose="020B0609020204030204" pitchFamily="49" charset="0"/>
              </a:rPr>
              <a:t>newList</a:t>
            </a:r>
            <a:r>
              <a:rPr lang="en-US" altLang="zh-CN" sz="1600" dirty="0">
                <a:latin typeface="Consolas" panose="020B0609020204030204" pitchFamily="49" charset="0"/>
              </a:rPr>
              <a:t>[</a:t>
            </a:r>
            <a:r>
              <a:rPr lang="en-US" altLang="zh-CN" sz="1600" dirty="0" err="1">
                <a:latin typeface="Consolas" panose="020B0609020204030204" pitchFamily="49" charset="0"/>
              </a:rPr>
              <a:t>i</a:t>
            </a:r>
            <a:r>
              <a:rPr lang="en-US" altLang="zh-CN" sz="1600" dirty="0">
                <a:latin typeface="Consolas" panose="020B0609020204030204" pitchFamily="49" charset="0"/>
              </a:rPr>
              <a:t>] = list[</a:t>
            </a:r>
            <a:r>
              <a:rPr lang="en-US" altLang="zh-CN" sz="1600" dirty="0" err="1">
                <a:latin typeface="Consolas" panose="020B0609020204030204" pitchFamily="49" charset="0"/>
              </a:rPr>
              <a:t>i</a:t>
            </a:r>
            <a:r>
              <a:rPr lang="en-US" altLang="zh-CN" sz="1600" dirty="0">
                <a:latin typeface="Consolas" panose="020B0609020204030204" pitchFamily="49" charset="0"/>
              </a:rPr>
              <a:t>];</a:t>
            </a:r>
          </a:p>
          <a:p>
            <a:pPr>
              <a:lnSpc>
                <a:spcPct val="80000"/>
              </a:lnSpc>
              <a:buFont typeface="Georgia" panose="02040502050405020303" pitchFamily="18" charset="0"/>
              <a:buNone/>
            </a:pPr>
            <a:r>
              <a:rPr lang="en-US" altLang="zh-CN" sz="1600" dirty="0">
                <a:latin typeface="Consolas" panose="020B0609020204030204" pitchFamily="49" charset="0"/>
              </a:rPr>
              <a:t>	delete[] list;		//</a:t>
            </a:r>
            <a:r>
              <a:rPr lang="zh-CN" altLang="en-US" sz="1600" dirty="0">
                <a:latin typeface="Consolas" panose="020B0609020204030204" pitchFamily="49" charset="0"/>
              </a:rPr>
              <a:t>删除原数组</a:t>
            </a:r>
          </a:p>
          <a:p>
            <a:pPr>
              <a:lnSpc>
                <a:spcPct val="80000"/>
              </a:lnSpc>
              <a:buFont typeface="Georgia" panose="02040502050405020303" pitchFamily="18" charset="0"/>
              <a:buNone/>
            </a:pPr>
            <a:r>
              <a:rPr lang="zh-CN" altLang="en-US" sz="1600" dirty="0">
                <a:latin typeface="Consolas" panose="020B0609020204030204" pitchFamily="49" charset="0"/>
              </a:rPr>
              <a:t>	</a:t>
            </a:r>
            <a:r>
              <a:rPr lang="en-US" altLang="zh-CN" sz="1600" dirty="0">
                <a:latin typeface="Consolas" panose="020B0609020204030204" pitchFamily="49" charset="0"/>
              </a:rPr>
              <a:t>list = </a:t>
            </a:r>
            <a:r>
              <a:rPr lang="en-US" altLang="zh-CN" sz="1600" dirty="0" err="1">
                <a:latin typeface="Consolas" panose="020B0609020204030204" pitchFamily="49" charset="0"/>
              </a:rPr>
              <a:t>newList</a:t>
            </a:r>
            <a:r>
              <a:rPr lang="en-US" altLang="zh-CN" sz="1600" dirty="0">
                <a:latin typeface="Consolas" panose="020B0609020204030204" pitchFamily="49" charset="0"/>
              </a:rPr>
              <a:t>;	// </a:t>
            </a:r>
            <a:r>
              <a:rPr lang="zh-CN" altLang="en-US" sz="1600" dirty="0">
                <a:latin typeface="Consolas" panose="020B0609020204030204" pitchFamily="49" charset="0"/>
              </a:rPr>
              <a:t>使</a:t>
            </a:r>
            <a:r>
              <a:rPr lang="en-US" altLang="zh-CN" sz="1600" dirty="0">
                <a:latin typeface="Consolas" panose="020B0609020204030204" pitchFamily="49" charset="0"/>
              </a:rPr>
              <a:t>list</a:t>
            </a:r>
            <a:r>
              <a:rPr lang="zh-CN" altLang="en-US" sz="1600" dirty="0">
                <a:latin typeface="Consolas" panose="020B0609020204030204" pitchFamily="49" charset="0"/>
              </a:rPr>
              <a:t>指向新数组</a:t>
            </a:r>
          </a:p>
          <a:p>
            <a:pPr>
              <a:lnSpc>
                <a:spcPct val="80000"/>
              </a:lnSpc>
              <a:buFont typeface="Georgia" panose="02040502050405020303" pitchFamily="18" charset="0"/>
              <a:buNone/>
            </a:pPr>
            <a:r>
              <a:rPr lang="zh-CN" altLang="en-US" sz="1600" dirty="0">
                <a:latin typeface="Consolas" panose="020B0609020204030204" pitchFamily="49" charset="0"/>
              </a:rPr>
              <a:t>	</a:t>
            </a:r>
            <a:r>
              <a:rPr lang="en-US" altLang="zh-CN" sz="1600" dirty="0">
                <a:latin typeface="Consolas" panose="020B0609020204030204" pitchFamily="49" charset="0"/>
              </a:rPr>
              <a:t>size = </a:t>
            </a:r>
            <a:r>
              <a:rPr lang="en-US" altLang="zh-CN" sz="1600" dirty="0" err="1">
                <a:latin typeface="Consolas" panose="020B0609020204030204" pitchFamily="49" charset="0"/>
              </a:rPr>
              <a:t>sz</a:t>
            </a:r>
            <a:r>
              <a:rPr lang="en-US" altLang="zh-CN" sz="1600" dirty="0">
                <a:latin typeface="Consolas" panose="020B0609020204030204" pitchFamily="49" charset="0"/>
              </a:rPr>
              <a:t>;	//</a:t>
            </a:r>
            <a:r>
              <a:rPr lang="zh-CN" altLang="en-US" sz="1600" dirty="0">
                <a:latin typeface="Consolas" panose="020B0609020204030204" pitchFamily="49" charset="0"/>
              </a:rPr>
              <a:t>更新</a:t>
            </a:r>
            <a:r>
              <a:rPr lang="en-US" altLang="zh-CN" sz="1600" dirty="0">
                <a:latin typeface="Consolas" panose="020B0609020204030204" pitchFamily="49" charset="0"/>
              </a:rPr>
              <a:t>size</a:t>
            </a:r>
          </a:p>
          <a:p>
            <a:pPr>
              <a:lnSpc>
                <a:spcPct val="80000"/>
              </a:lnSpc>
              <a:buFont typeface="Georgia" panose="02040502050405020303" pitchFamily="18" charset="0"/>
              <a:buNone/>
            </a:pPr>
            <a:r>
              <a:rPr lang="en-US" altLang="zh-CN" sz="1600" dirty="0">
                <a:latin typeface="Consolas" panose="020B0609020204030204" pitchFamily="49" charset="0"/>
              </a:rPr>
              <a:t>}</a:t>
            </a:r>
          </a:p>
          <a:p>
            <a:pPr>
              <a:lnSpc>
                <a:spcPct val="80000"/>
              </a:lnSpc>
              <a:buFont typeface="Georgia" panose="02040502050405020303" pitchFamily="18" charset="0"/>
              <a:buNone/>
            </a:pPr>
            <a:r>
              <a:rPr lang="en-US" altLang="zh-CN" sz="1600" dirty="0">
                <a:latin typeface="Consolas" panose="020B0609020204030204" pitchFamily="49" charset="0"/>
              </a:rPr>
              <a:t>#endif  //ARRAY_H</a:t>
            </a:r>
          </a:p>
          <a:p>
            <a:pPr>
              <a:lnSpc>
                <a:spcPct val="80000"/>
              </a:lnSpc>
              <a:buFont typeface="Georgia" panose="02040502050405020303" pitchFamily="18" charset="0"/>
              <a:buNone/>
            </a:pPr>
            <a:r>
              <a:rPr lang="en-US" altLang="zh-CN" sz="1600" dirty="0">
                <a:latin typeface="Consolas" panose="020B0609020204030204" pitchFamily="49" charset="0"/>
              </a:rPr>
              <a:t> </a:t>
            </a:r>
          </a:p>
        </p:txBody>
      </p:sp>
      <p:sp>
        <p:nvSpPr>
          <p:cNvPr id="43011" name="灯片编号占位符 3">
            <a:extLst>
              <a:ext uri="{FF2B5EF4-FFF2-40B4-BE49-F238E27FC236}">
                <a16:creationId xmlns:a16="http://schemas.microsoft.com/office/drawing/2014/main" id="{A234F091-1F31-47B3-1C18-E3D447F459D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8C5E6F3-F2DC-4F91-8237-275A58640B8B}" type="slidenum">
              <a:rPr kumimoji="0" lang="en-US" altLang="zh-CN" sz="1800" smtClean="0">
                <a:solidFill>
                  <a:srgbClr val="FFFFFF"/>
                </a:solidFill>
                <a:ea typeface="隶书" panose="02010509060101010101" pitchFamily="49" charset="-122"/>
              </a:rPr>
              <a:pPr/>
              <a:t>22</a:t>
            </a:fld>
            <a:endParaRPr kumimoji="0" lang="en-US" altLang="zh-CN" sz="1800">
              <a:solidFill>
                <a:srgbClr val="FFFFFF"/>
              </a:solidFill>
              <a:ea typeface="隶书" panose="02010509060101010101" pitchFamily="49" charset="-122"/>
            </a:endParaRPr>
          </a:p>
        </p:txBody>
      </p:sp>
      <p:sp>
        <p:nvSpPr>
          <p:cNvPr id="43012" name="标题 4">
            <a:extLst>
              <a:ext uri="{FF2B5EF4-FFF2-40B4-BE49-F238E27FC236}">
                <a16:creationId xmlns:a16="http://schemas.microsoft.com/office/drawing/2014/main" id="{6E39A1CB-DBD5-955C-E6BA-88ED52386252}"/>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9.2 </a:t>
            </a:r>
            <a:r>
              <a:rPr kumimoji="0" lang="zh-CN" altLang="en-US" sz="2600">
                <a:solidFill>
                  <a:schemeClr val="bg1"/>
                </a:solidFill>
                <a:latin typeface="Trebuchet MS" panose="020B0603020202020204" pitchFamily="34" charset="0"/>
                <a:ea typeface="方正姚体" panose="02010601030101010101" pitchFamily="2" charset="-122"/>
              </a:rPr>
              <a:t>线性群体 </a:t>
            </a:r>
            <a:r>
              <a:rPr kumimoji="0" lang="en-US" altLang="zh-CN" sz="2600">
                <a:solidFill>
                  <a:schemeClr val="bg1"/>
                </a:solidFill>
                <a:latin typeface="Trebuchet MS" panose="020B0603020202020204" pitchFamily="34" charset="0"/>
                <a:ea typeface="方正姚体" panose="02010601030101010101" pitchFamily="2" charset="-122"/>
              </a:rPr>
              <a:t>—— 9.2.2 </a:t>
            </a:r>
            <a:r>
              <a:rPr kumimoji="0" lang="zh-CN" altLang="en-US" sz="2600">
                <a:solidFill>
                  <a:schemeClr val="bg1"/>
                </a:solidFill>
                <a:latin typeface="Trebuchet MS" panose="020B0603020202020204" pitchFamily="34" charset="0"/>
                <a:ea typeface="方正姚体" panose="02010601030101010101" pitchFamily="2" charset="-122"/>
              </a:rPr>
              <a:t>直接访问群体</a:t>
            </a:r>
            <a:r>
              <a:rPr kumimoji="0" lang="en-US" altLang="zh-CN" sz="2600">
                <a:solidFill>
                  <a:schemeClr val="bg1"/>
                </a:solidFill>
                <a:latin typeface="Trebuchet MS" panose="020B0603020202020204" pitchFamily="34" charset="0"/>
                <a:ea typeface="方正姚体" panose="02010601030101010101" pitchFamily="2" charset="-122"/>
              </a:rPr>
              <a:t>——</a:t>
            </a:r>
            <a:r>
              <a:rPr kumimoji="0" lang="zh-CN" altLang="en-US" sz="2600">
                <a:solidFill>
                  <a:schemeClr val="bg1"/>
                </a:solidFill>
                <a:latin typeface="Trebuchet MS" panose="020B0603020202020204" pitchFamily="34" charset="0"/>
                <a:ea typeface="方正姚体" panose="02010601030101010101" pitchFamily="2" charset="-122"/>
              </a:rPr>
              <a:t>数组类</a:t>
            </a:r>
          </a:p>
        </p:txBody>
      </p:sp>
      <p:sp>
        <p:nvSpPr>
          <p:cNvPr id="43013" name="标题 1">
            <a:extLst>
              <a:ext uri="{FF2B5EF4-FFF2-40B4-BE49-F238E27FC236}">
                <a16:creationId xmlns:a16="http://schemas.microsoft.com/office/drawing/2014/main" id="{10420081-E758-DFE9-0396-7B23E1762DE0}"/>
              </a:ext>
            </a:extLst>
          </p:cNvPr>
          <p:cNvSpPr>
            <a:spLocks noGrp="1"/>
          </p:cNvSpPr>
          <p:nvPr>
            <p:ph type="title"/>
          </p:nvPr>
        </p:nvSpPr>
        <p:spPr>
          <a:xfrm>
            <a:off x="6172200" y="5929313"/>
            <a:ext cx="2971800" cy="709612"/>
          </a:xfrm>
          <a:solidFill>
            <a:schemeClr val="bg1"/>
          </a:solidFill>
        </p:spPr>
        <p:txBody>
          <a:bodyPr/>
          <a:lstStyle/>
          <a:p>
            <a:r>
              <a:rPr lang="zh-CN" altLang="en-US"/>
              <a:t>例</a:t>
            </a:r>
            <a:r>
              <a:rPr lang="en-US" altLang="zh-CN"/>
              <a:t>9-3</a:t>
            </a:r>
            <a:r>
              <a:rPr lang="zh-CN" altLang="en-US"/>
              <a:t>（续）</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灯片编号占位符 3">
            <a:extLst>
              <a:ext uri="{FF2B5EF4-FFF2-40B4-BE49-F238E27FC236}">
                <a16:creationId xmlns:a16="http://schemas.microsoft.com/office/drawing/2014/main" id="{CA5CC144-E3B1-EC84-D2F5-C3D9AAE2A11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3411B83-6944-4E13-9DFF-DEB9A110FB14}" type="slidenum">
              <a:rPr kumimoji="0" lang="en-US" altLang="zh-CN" sz="1800" smtClean="0">
                <a:solidFill>
                  <a:srgbClr val="FFFFFF"/>
                </a:solidFill>
                <a:ea typeface="隶书" panose="02010509060101010101" pitchFamily="49" charset="-122"/>
              </a:rPr>
              <a:pPr/>
              <a:t>23</a:t>
            </a:fld>
            <a:endParaRPr kumimoji="0" lang="en-US" altLang="zh-CN" sz="1800">
              <a:solidFill>
                <a:srgbClr val="FFFFFF"/>
              </a:solidFill>
              <a:ea typeface="隶书" panose="02010509060101010101" pitchFamily="49" charset="-122"/>
            </a:endParaRPr>
          </a:p>
        </p:txBody>
      </p:sp>
      <p:sp>
        <p:nvSpPr>
          <p:cNvPr id="44035" name="标题 1">
            <a:extLst>
              <a:ext uri="{FF2B5EF4-FFF2-40B4-BE49-F238E27FC236}">
                <a16:creationId xmlns:a16="http://schemas.microsoft.com/office/drawing/2014/main" id="{C6B47A90-2C31-5DB8-B6EB-E5D1A029E6E7}"/>
              </a:ext>
            </a:extLst>
          </p:cNvPr>
          <p:cNvSpPr>
            <a:spLocks noGrp="1"/>
          </p:cNvSpPr>
          <p:nvPr>
            <p:ph type="title"/>
          </p:nvPr>
        </p:nvSpPr>
        <p:spPr/>
        <p:txBody>
          <a:bodyPr/>
          <a:lstStyle/>
          <a:p>
            <a:r>
              <a:rPr lang="zh-CN" altLang="en-US"/>
              <a:t>深拷贝</a:t>
            </a:r>
            <a:endParaRPr kumimoji="1" lang="zh-CN" altLang="en-US"/>
          </a:p>
        </p:txBody>
      </p:sp>
      <p:sp>
        <p:nvSpPr>
          <p:cNvPr id="44036" name="标题 4">
            <a:extLst>
              <a:ext uri="{FF2B5EF4-FFF2-40B4-BE49-F238E27FC236}">
                <a16:creationId xmlns:a16="http://schemas.microsoft.com/office/drawing/2014/main" id="{586072DF-0A17-6816-D0D3-D906D71E70AF}"/>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9.2 </a:t>
            </a:r>
            <a:r>
              <a:rPr kumimoji="0" lang="zh-CN" altLang="en-US" sz="2600">
                <a:solidFill>
                  <a:schemeClr val="bg1"/>
                </a:solidFill>
                <a:latin typeface="Trebuchet MS" panose="020B0603020202020204" pitchFamily="34" charset="0"/>
                <a:ea typeface="方正姚体" panose="02010601030101010101" pitchFamily="2" charset="-122"/>
              </a:rPr>
              <a:t>线性群体 </a:t>
            </a:r>
            <a:r>
              <a:rPr kumimoji="0" lang="en-US" altLang="zh-CN" sz="2600">
                <a:solidFill>
                  <a:schemeClr val="bg1"/>
                </a:solidFill>
                <a:latin typeface="Trebuchet MS" panose="020B0603020202020204" pitchFamily="34" charset="0"/>
                <a:ea typeface="方正姚体" panose="02010601030101010101" pitchFamily="2" charset="-122"/>
              </a:rPr>
              <a:t>—— 9.2.2 </a:t>
            </a:r>
            <a:r>
              <a:rPr kumimoji="0" lang="zh-CN" altLang="en-US" sz="2600">
                <a:solidFill>
                  <a:schemeClr val="bg1"/>
                </a:solidFill>
                <a:latin typeface="Trebuchet MS" panose="020B0603020202020204" pitchFamily="34" charset="0"/>
                <a:ea typeface="方正姚体" panose="02010601030101010101" pitchFamily="2" charset="-122"/>
              </a:rPr>
              <a:t>直接访问群体</a:t>
            </a:r>
            <a:r>
              <a:rPr kumimoji="0" lang="en-US" altLang="zh-CN" sz="2600">
                <a:solidFill>
                  <a:schemeClr val="bg1"/>
                </a:solidFill>
                <a:latin typeface="Trebuchet MS" panose="020B0603020202020204" pitchFamily="34" charset="0"/>
                <a:ea typeface="方正姚体" panose="02010601030101010101" pitchFamily="2" charset="-122"/>
              </a:rPr>
              <a:t>——</a:t>
            </a:r>
            <a:r>
              <a:rPr kumimoji="0" lang="zh-CN" altLang="en-US" sz="2600">
                <a:solidFill>
                  <a:schemeClr val="bg1"/>
                </a:solidFill>
                <a:latin typeface="Trebuchet MS" panose="020B0603020202020204" pitchFamily="34" charset="0"/>
                <a:ea typeface="方正姚体" panose="02010601030101010101" pitchFamily="2" charset="-122"/>
              </a:rPr>
              <a:t>数组类</a:t>
            </a:r>
          </a:p>
        </p:txBody>
      </p:sp>
      <p:grpSp>
        <p:nvGrpSpPr>
          <p:cNvPr id="44037" name="Group 1082">
            <a:extLst>
              <a:ext uri="{FF2B5EF4-FFF2-40B4-BE49-F238E27FC236}">
                <a16:creationId xmlns:a16="http://schemas.microsoft.com/office/drawing/2014/main" id="{DC23B082-7437-0EA8-1459-43A949D28B11}"/>
              </a:ext>
            </a:extLst>
          </p:cNvPr>
          <p:cNvGrpSpPr>
            <a:grpSpLocks/>
          </p:cNvGrpSpPr>
          <p:nvPr/>
        </p:nvGrpSpPr>
        <p:grpSpPr bwMode="auto">
          <a:xfrm>
            <a:off x="1219200" y="1768475"/>
            <a:ext cx="6400800" cy="4632325"/>
            <a:chOff x="768" y="1114"/>
            <a:chExt cx="4032" cy="2918"/>
          </a:xfrm>
        </p:grpSpPr>
        <p:sp>
          <p:nvSpPr>
            <p:cNvPr id="45" name="Text Box 1030">
              <a:extLst>
                <a:ext uri="{FF2B5EF4-FFF2-40B4-BE49-F238E27FC236}">
                  <a16:creationId xmlns:a16="http://schemas.microsoft.com/office/drawing/2014/main" id="{74387761-D834-17A2-6438-6BF6A8E3E900}"/>
                </a:ext>
              </a:extLst>
            </p:cNvPr>
            <p:cNvSpPr txBox="1">
              <a:spLocks noChangeArrowheads="1"/>
            </p:cNvSpPr>
            <p:nvPr/>
          </p:nvSpPr>
          <p:spPr bwMode="auto">
            <a:xfrm>
              <a:off x="958" y="1960"/>
              <a:ext cx="371" cy="561"/>
            </a:xfrm>
            <a:prstGeom prst="rect">
              <a:avLst/>
            </a:prstGeom>
            <a:noFill/>
            <a:ln w="9525">
              <a:solidFill>
                <a:schemeClr val="accent3">
                  <a:lumMod val="75000"/>
                </a:schemeClr>
              </a:solidFill>
              <a:miter lim="800000"/>
              <a:headEnd/>
              <a:tailEnd/>
            </a:ln>
          </p:spPr>
          <p:txBody>
            <a:bodyPr lIns="0" rIns="0"/>
            <a:lstStyle>
              <a:lvl1pPr eaLnBrk="0" hangingPunct="0">
                <a:defRPr sz="2400" b="1">
                  <a:solidFill>
                    <a:schemeClr val="bg2"/>
                  </a:solidFill>
                  <a:latin typeface="Times New Roman" pitchFamily="18" charset="0"/>
                  <a:ea typeface="宋体" charset="-122"/>
                </a:defRPr>
              </a:lvl1pPr>
              <a:lvl2pPr marL="742950" indent="-285750" eaLnBrk="0" hangingPunct="0">
                <a:defRPr sz="2400" b="1">
                  <a:solidFill>
                    <a:schemeClr val="bg2"/>
                  </a:solidFill>
                  <a:latin typeface="Times New Roman" pitchFamily="18" charset="0"/>
                  <a:ea typeface="宋体" charset="-122"/>
                </a:defRPr>
              </a:lvl2pPr>
              <a:lvl3pPr marL="1143000" indent="-228600" eaLnBrk="0" hangingPunct="0">
                <a:defRPr sz="2400" b="1">
                  <a:solidFill>
                    <a:schemeClr val="bg2"/>
                  </a:solidFill>
                  <a:latin typeface="Times New Roman" pitchFamily="18" charset="0"/>
                  <a:ea typeface="宋体" charset="-122"/>
                </a:defRPr>
              </a:lvl3pPr>
              <a:lvl4pPr marL="1600200" indent="-228600" eaLnBrk="0" hangingPunct="0">
                <a:defRPr sz="2400" b="1">
                  <a:solidFill>
                    <a:schemeClr val="bg2"/>
                  </a:solidFill>
                  <a:latin typeface="Times New Roman" pitchFamily="18" charset="0"/>
                  <a:ea typeface="宋体" charset="-122"/>
                </a:defRPr>
              </a:lvl4pPr>
              <a:lvl5pPr marL="2057400" indent="-228600" eaLnBrk="0" hangingPunct="0">
                <a:defRPr sz="2400" b="1">
                  <a:solidFill>
                    <a:schemeClr val="bg2"/>
                  </a:solidFill>
                  <a:latin typeface="Times New Roman" pitchFamily="18" charset="0"/>
                  <a:ea typeface="宋体" charset="-122"/>
                </a:defRPr>
              </a:lvl5pPr>
              <a:lvl6pPr marL="2514600" indent="-228600" eaLnBrk="0" fontAlgn="base" hangingPunct="0">
                <a:spcBef>
                  <a:spcPct val="0"/>
                </a:spcBef>
                <a:spcAft>
                  <a:spcPct val="0"/>
                </a:spcAft>
                <a:defRPr sz="2400" b="1">
                  <a:solidFill>
                    <a:schemeClr val="bg2"/>
                  </a:solidFill>
                  <a:latin typeface="Times New Roman" pitchFamily="18" charset="0"/>
                  <a:ea typeface="宋体" charset="-122"/>
                </a:defRPr>
              </a:lvl6pPr>
              <a:lvl7pPr marL="2971800" indent="-228600" eaLnBrk="0" fontAlgn="base" hangingPunct="0">
                <a:spcBef>
                  <a:spcPct val="0"/>
                </a:spcBef>
                <a:spcAft>
                  <a:spcPct val="0"/>
                </a:spcAft>
                <a:defRPr sz="2400" b="1">
                  <a:solidFill>
                    <a:schemeClr val="bg2"/>
                  </a:solidFill>
                  <a:latin typeface="Times New Roman" pitchFamily="18" charset="0"/>
                  <a:ea typeface="宋体" charset="-122"/>
                </a:defRPr>
              </a:lvl7pPr>
              <a:lvl8pPr marL="3429000" indent="-228600" eaLnBrk="0" fontAlgn="base" hangingPunct="0">
                <a:spcBef>
                  <a:spcPct val="0"/>
                </a:spcBef>
                <a:spcAft>
                  <a:spcPct val="0"/>
                </a:spcAft>
                <a:defRPr sz="2400" b="1">
                  <a:solidFill>
                    <a:schemeClr val="bg2"/>
                  </a:solidFill>
                  <a:latin typeface="Times New Roman" pitchFamily="18" charset="0"/>
                  <a:ea typeface="宋体" charset="-122"/>
                </a:defRPr>
              </a:lvl8pPr>
              <a:lvl9pPr marL="3886200" indent="-228600" eaLnBrk="0" fontAlgn="base" hangingPunct="0">
                <a:spcBef>
                  <a:spcPct val="0"/>
                </a:spcBef>
                <a:spcAft>
                  <a:spcPct val="0"/>
                </a:spcAft>
                <a:defRPr sz="2400" b="1">
                  <a:solidFill>
                    <a:schemeClr val="bg2"/>
                  </a:solidFill>
                  <a:latin typeface="Times New Roman" pitchFamily="18" charset="0"/>
                  <a:ea typeface="宋体" charset="-122"/>
                </a:defRPr>
              </a:lvl9pPr>
            </a:lstStyle>
            <a:p>
              <a:pPr algn="just">
                <a:defRPr/>
              </a:pPr>
              <a:r>
                <a:rPr lang="en-US" altLang="zh-CN" sz="2000" b="0" dirty="0">
                  <a:solidFill>
                    <a:schemeClr val="tx1"/>
                  </a:solidFill>
                </a:rPr>
                <a:t> list</a:t>
              </a:r>
            </a:p>
            <a:p>
              <a:pPr algn="just">
                <a:defRPr/>
              </a:pPr>
              <a:r>
                <a:rPr lang="en-US" altLang="zh-CN" sz="2000" b="0" dirty="0">
                  <a:solidFill>
                    <a:schemeClr val="tx1"/>
                  </a:solidFill>
                </a:rPr>
                <a:t> size</a:t>
              </a:r>
            </a:p>
          </p:txBody>
        </p:sp>
        <p:sp>
          <p:nvSpPr>
            <p:cNvPr id="44039" name="Text Box 1031">
              <a:extLst>
                <a:ext uri="{FF2B5EF4-FFF2-40B4-BE49-F238E27FC236}">
                  <a16:creationId xmlns:a16="http://schemas.microsoft.com/office/drawing/2014/main" id="{1C146FBD-7777-968E-FBE8-099B28362D27}"/>
                </a:ext>
              </a:extLst>
            </p:cNvPr>
            <p:cNvSpPr txBox="1">
              <a:spLocks noChangeArrowheads="1"/>
            </p:cNvSpPr>
            <p:nvPr/>
          </p:nvSpPr>
          <p:spPr bwMode="auto">
            <a:xfrm>
              <a:off x="768" y="1926"/>
              <a:ext cx="138" cy="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000"/>
                <a:t>a</a:t>
              </a:r>
            </a:p>
          </p:txBody>
        </p:sp>
        <p:grpSp>
          <p:nvGrpSpPr>
            <p:cNvPr id="44040" name="Group 1032">
              <a:extLst>
                <a:ext uri="{FF2B5EF4-FFF2-40B4-BE49-F238E27FC236}">
                  <a16:creationId xmlns:a16="http://schemas.microsoft.com/office/drawing/2014/main" id="{BD114C13-8B95-A876-931F-8A21F302548A}"/>
                </a:ext>
              </a:extLst>
            </p:cNvPr>
            <p:cNvGrpSpPr>
              <a:grpSpLocks/>
            </p:cNvGrpSpPr>
            <p:nvPr/>
          </p:nvGrpSpPr>
          <p:grpSpPr bwMode="auto">
            <a:xfrm>
              <a:off x="1709" y="2116"/>
              <a:ext cx="604" cy="829"/>
              <a:chOff x="3915" y="8565"/>
              <a:chExt cx="420" cy="2385"/>
            </a:xfrm>
          </p:grpSpPr>
          <p:sp>
            <p:nvSpPr>
              <p:cNvPr id="120" name="Rectangle 1033">
                <a:extLst>
                  <a:ext uri="{FF2B5EF4-FFF2-40B4-BE49-F238E27FC236}">
                    <a16:creationId xmlns:a16="http://schemas.microsoft.com/office/drawing/2014/main" id="{5D87686F-FA91-3E90-05D4-672EE3192176}"/>
                  </a:ext>
                </a:extLst>
              </p:cNvPr>
              <p:cNvSpPr>
                <a:spLocks noChangeArrowheads="1"/>
              </p:cNvSpPr>
              <p:nvPr/>
            </p:nvSpPr>
            <p:spPr bwMode="auto">
              <a:xfrm>
                <a:off x="3915" y="8565"/>
                <a:ext cx="420" cy="2385"/>
              </a:xfrm>
              <a:prstGeom prst="rect">
                <a:avLst/>
              </a:prstGeom>
              <a:noFill/>
              <a:ln w="9525">
                <a:solidFill>
                  <a:schemeClr val="accent3">
                    <a:lumMod val="75000"/>
                  </a:schemeClr>
                </a:solidFill>
                <a:miter lim="800000"/>
                <a:headEnd/>
                <a:tailEnd/>
              </a:ln>
            </p:spPr>
            <p:txBody>
              <a:bodyPr lIns="0" rIns="0"/>
              <a:lstStyle/>
              <a:p>
                <a:pPr algn="just">
                  <a:defRPr/>
                </a:pPr>
                <a:endParaRPr lang="zh-CN" altLang="en-US" sz="1600">
                  <a:ea typeface="宋体" charset="-122"/>
                </a:endParaRPr>
              </a:p>
            </p:txBody>
          </p:sp>
          <p:sp>
            <p:nvSpPr>
              <p:cNvPr id="121" name="Line 1034">
                <a:extLst>
                  <a:ext uri="{FF2B5EF4-FFF2-40B4-BE49-F238E27FC236}">
                    <a16:creationId xmlns:a16="http://schemas.microsoft.com/office/drawing/2014/main" id="{CBF9D517-A3B8-1074-1D2C-2E4A9DD35D85}"/>
                  </a:ext>
                </a:extLst>
              </p:cNvPr>
              <p:cNvSpPr>
                <a:spLocks noChangeShapeType="1"/>
              </p:cNvSpPr>
              <p:nvPr/>
            </p:nvSpPr>
            <p:spPr bwMode="auto">
              <a:xfrm>
                <a:off x="3915" y="8804"/>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ea typeface="宋体" charset="-122"/>
                </a:endParaRPr>
              </a:p>
            </p:txBody>
          </p:sp>
          <p:sp>
            <p:nvSpPr>
              <p:cNvPr id="122" name="Line 1035">
                <a:extLst>
                  <a:ext uri="{FF2B5EF4-FFF2-40B4-BE49-F238E27FC236}">
                    <a16:creationId xmlns:a16="http://schemas.microsoft.com/office/drawing/2014/main" id="{9620C12C-16C2-FBF2-E0FF-0ED192E9A831}"/>
                  </a:ext>
                </a:extLst>
              </p:cNvPr>
              <p:cNvSpPr>
                <a:spLocks noChangeShapeType="1"/>
              </p:cNvSpPr>
              <p:nvPr/>
            </p:nvSpPr>
            <p:spPr bwMode="auto">
              <a:xfrm>
                <a:off x="3915" y="9045"/>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ea typeface="宋体" charset="-122"/>
                </a:endParaRPr>
              </a:p>
            </p:txBody>
          </p:sp>
          <p:sp>
            <p:nvSpPr>
              <p:cNvPr id="123" name="Line 1036">
                <a:extLst>
                  <a:ext uri="{FF2B5EF4-FFF2-40B4-BE49-F238E27FC236}">
                    <a16:creationId xmlns:a16="http://schemas.microsoft.com/office/drawing/2014/main" id="{04B73A9E-BF13-2257-6EC0-69D741FFBF87}"/>
                  </a:ext>
                </a:extLst>
              </p:cNvPr>
              <p:cNvSpPr>
                <a:spLocks noChangeShapeType="1"/>
              </p:cNvSpPr>
              <p:nvPr/>
            </p:nvSpPr>
            <p:spPr bwMode="auto">
              <a:xfrm>
                <a:off x="3915" y="9284"/>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ea typeface="宋体" charset="-122"/>
                </a:endParaRPr>
              </a:p>
            </p:txBody>
          </p:sp>
          <p:sp>
            <p:nvSpPr>
              <p:cNvPr id="124" name="Line 1037">
                <a:extLst>
                  <a:ext uri="{FF2B5EF4-FFF2-40B4-BE49-F238E27FC236}">
                    <a16:creationId xmlns:a16="http://schemas.microsoft.com/office/drawing/2014/main" id="{78031065-D2CC-3A77-D078-3C8F6510174E}"/>
                  </a:ext>
                </a:extLst>
              </p:cNvPr>
              <p:cNvSpPr>
                <a:spLocks noChangeShapeType="1"/>
              </p:cNvSpPr>
              <p:nvPr/>
            </p:nvSpPr>
            <p:spPr bwMode="auto">
              <a:xfrm>
                <a:off x="3915" y="9526"/>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ea typeface="宋体" charset="-122"/>
                </a:endParaRPr>
              </a:p>
            </p:txBody>
          </p:sp>
          <p:sp>
            <p:nvSpPr>
              <p:cNvPr id="125" name="Line 1038">
                <a:extLst>
                  <a:ext uri="{FF2B5EF4-FFF2-40B4-BE49-F238E27FC236}">
                    <a16:creationId xmlns:a16="http://schemas.microsoft.com/office/drawing/2014/main" id="{867A0E21-64FB-29A0-B971-A4EE684C62F0}"/>
                  </a:ext>
                </a:extLst>
              </p:cNvPr>
              <p:cNvSpPr>
                <a:spLocks noChangeShapeType="1"/>
              </p:cNvSpPr>
              <p:nvPr/>
            </p:nvSpPr>
            <p:spPr bwMode="auto">
              <a:xfrm>
                <a:off x="3915" y="9765"/>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ea typeface="宋体" charset="-122"/>
                </a:endParaRPr>
              </a:p>
            </p:txBody>
          </p:sp>
          <p:sp>
            <p:nvSpPr>
              <p:cNvPr id="126" name="Line 1039">
                <a:extLst>
                  <a:ext uri="{FF2B5EF4-FFF2-40B4-BE49-F238E27FC236}">
                    <a16:creationId xmlns:a16="http://schemas.microsoft.com/office/drawing/2014/main" id="{310EE32C-2A2B-5F89-7311-F886F46859B8}"/>
                  </a:ext>
                </a:extLst>
              </p:cNvPr>
              <p:cNvSpPr>
                <a:spLocks noChangeShapeType="1"/>
              </p:cNvSpPr>
              <p:nvPr/>
            </p:nvSpPr>
            <p:spPr bwMode="auto">
              <a:xfrm>
                <a:off x="3915" y="10006"/>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ea typeface="宋体" charset="-122"/>
                </a:endParaRPr>
              </a:p>
            </p:txBody>
          </p:sp>
          <p:sp>
            <p:nvSpPr>
              <p:cNvPr id="127" name="Line 1040">
                <a:extLst>
                  <a:ext uri="{FF2B5EF4-FFF2-40B4-BE49-F238E27FC236}">
                    <a16:creationId xmlns:a16="http://schemas.microsoft.com/office/drawing/2014/main" id="{CE42A418-9859-275B-1F2C-3B3FC109613E}"/>
                  </a:ext>
                </a:extLst>
              </p:cNvPr>
              <p:cNvSpPr>
                <a:spLocks noChangeShapeType="1"/>
              </p:cNvSpPr>
              <p:nvPr/>
            </p:nvSpPr>
            <p:spPr bwMode="auto">
              <a:xfrm>
                <a:off x="3915" y="10245"/>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ea typeface="宋体" charset="-122"/>
                </a:endParaRPr>
              </a:p>
            </p:txBody>
          </p:sp>
          <p:sp>
            <p:nvSpPr>
              <p:cNvPr id="128" name="Line 1041">
                <a:extLst>
                  <a:ext uri="{FF2B5EF4-FFF2-40B4-BE49-F238E27FC236}">
                    <a16:creationId xmlns:a16="http://schemas.microsoft.com/office/drawing/2014/main" id="{410FDD25-5D89-28CE-3680-3D1A6220B799}"/>
                  </a:ext>
                </a:extLst>
              </p:cNvPr>
              <p:cNvSpPr>
                <a:spLocks noChangeShapeType="1"/>
              </p:cNvSpPr>
              <p:nvPr/>
            </p:nvSpPr>
            <p:spPr bwMode="auto">
              <a:xfrm>
                <a:off x="3915" y="10484"/>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ea typeface="宋体" charset="-122"/>
                </a:endParaRPr>
              </a:p>
            </p:txBody>
          </p:sp>
          <p:sp>
            <p:nvSpPr>
              <p:cNvPr id="129" name="Line 1042">
                <a:extLst>
                  <a:ext uri="{FF2B5EF4-FFF2-40B4-BE49-F238E27FC236}">
                    <a16:creationId xmlns:a16="http://schemas.microsoft.com/office/drawing/2014/main" id="{235005F1-46F2-A459-3E72-9C8A4B199F2D}"/>
                  </a:ext>
                </a:extLst>
              </p:cNvPr>
              <p:cNvSpPr>
                <a:spLocks noChangeShapeType="1"/>
              </p:cNvSpPr>
              <p:nvPr/>
            </p:nvSpPr>
            <p:spPr bwMode="auto">
              <a:xfrm>
                <a:off x="3915" y="10726"/>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ea typeface="宋体" charset="-122"/>
                </a:endParaRPr>
              </a:p>
            </p:txBody>
          </p:sp>
        </p:grpSp>
        <p:sp>
          <p:nvSpPr>
            <p:cNvPr id="44041" name="Text Box 1043">
              <a:extLst>
                <a:ext uri="{FF2B5EF4-FFF2-40B4-BE49-F238E27FC236}">
                  <a16:creationId xmlns:a16="http://schemas.microsoft.com/office/drawing/2014/main" id="{DE6741F6-3238-E0AD-4FC5-D3C1F0E28702}"/>
                </a:ext>
              </a:extLst>
            </p:cNvPr>
            <p:cNvSpPr txBox="1">
              <a:spLocks noChangeArrowheads="1"/>
            </p:cNvSpPr>
            <p:nvPr/>
          </p:nvSpPr>
          <p:spPr bwMode="auto">
            <a:xfrm>
              <a:off x="1709" y="1753"/>
              <a:ext cx="648"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1400"/>
                <a:t>a</a:t>
              </a:r>
              <a:r>
                <a:rPr lang="zh-CN" altLang="en-US" sz="1400"/>
                <a:t>的数组元素</a:t>
              </a:r>
            </a:p>
            <a:p>
              <a:pPr algn="just"/>
              <a:r>
                <a:rPr lang="zh-CN" altLang="en-US" sz="1400"/>
                <a:t>占用的内存</a:t>
              </a:r>
            </a:p>
          </p:txBody>
        </p:sp>
        <p:sp>
          <p:nvSpPr>
            <p:cNvPr id="86" name="Line 1044">
              <a:extLst>
                <a:ext uri="{FF2B5EF4-FFF2-40B4-BE49-F238E27FC236}">
                  <a16:creationId xmlns:a16="http://schemas.microsoft.com/office/drawing/2014/main" id="{64207094-CDE7-4156-7206-56ED18F42D02}"/>
                </a:ext>
              </a:extLst>
            </p:cNvPr>
            <p:cNvSpPr>
              <a:spLocks noChangeShapeType="1"/>
            </p:cNvSpPr>
            <p:nvPr/>
          </p:nvSpPr>
          <p:spPr bwMode="auto">
            <a:xfrm flipV="1">
              <a:off x="1329" y="2130"/>
              <a:ext cx="380" cy="0"/>
            </a:xfrm>
            <a:prstGeom prst="line">
              <a:avLst/>
            </a:prstGeom>
            <a:noFill/>
            <a:ln w="9525">
              <a:solidFill>
                <a:schemeClr val="accent3">
                  <a:lumMod val="75000"/>
                </a:schemeClr>
              </a:solidFill>
              <a:round/>
              <a:headEnd/>
              <a:tailEnd type="triangle" w="sm" len="lg"/>
            </a:ln>
          </p:spPr>
          <p:txBody>
            <a:bodyPr/>
            <a:lstStyle/>
            <a:p>
              <a:pPr eaLnBrk="1" hangingPunct="1">
                <a:defRPr/>
              </a:pPr>
              <a:endParaRPr lang="zh-CN" altLang="en-US">
                <a:ea typeface="隶书" pitchFamily="49" charset="-122"/>
              </a:endParaRPr>
            </a:p>
          </p:txBody>
        </p:sp>
        <p:sp>
          <p:nvSpPr>
            <p:cNvPr id="44043" name="Text Box 1045">
              <a:extLst>
                <a:ext uri="{FF2B5EF4-FFF2-40B4-BE49-F238E27FC236}">
                  <a16:creationId xmlns:a16="http://schemas.microsoft.com/office/drawing/2014/main" id="{6F0E09CD-4A6C-A153-0379-6542B1937D6E}"/>
                </a:ext>
              </a:extLst>
            </p:cNvPr>
            <p:cNvSpPr txBox="1">
              <a:spLocks noChangeArrowheads="1"/>
            </p:cNvSpPr>
            <p:nvPr/>
          </p:nvSpPr>
          <p:spPr bwMode="auto">
            <a:xfrm>
              <a:off x="1044" y="3843"/>
              <a:ext cx="933"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1600"/>
                <a:t>拷贝前</a:t>
              </a:r>
            </a:p>
          </p:txBody>
        </p:sp>
        <p:sp>
          <p:nvSpPr>
            <p:cNvPr id="88" name="Text Box 1047">
              <a:extLst>
                <a:ext uri="{FF2B5EF4-FFF2-40B4-BE49-F238E27FC236}">
                  <a16:creationId xmlns:a16="http://schemas.microsoft.com/office/drawing/2014/main" id="{C764CBC2-95DC-4E7D-0A65-8DCD55831BC7}"/>
                </a:ext>
              </a:extLst>
            </p:cNvPr>
            <p:cNvSpPr txBox="1">
              <a:spLocks noChangeArrowheads="1"/>
            </p:cNvSpPr>
            <p:nvPr/>
          </p:nvSpPr>
          <p:spPr bwMode="auto">
            <a:xfrm>
              <a:off x="3306" y="1322"/>
              <a:ext cx="372" cy="561"/>
            </a:xfrm>
            <a:prstGeom prst="rect">
              <a:avLst/>
            </a:prstGeom>
            <a:noFill/>
            <a:ln w="9525">
              <a:solidFill>
                <a:schemeClr val="accent3">
                  <a:lumMod val="75000"/>
                </a:schemeClr>
              </a:solidFill>
              <a:miter lim="800000"/>
              <a:headEnd/>
              <a:tailEnd/>
            </a:ln>
          </p:spPr>
          <p:txBody>
            <a:bodyPr lIns="0" rIns="0"/>
            <a:lstStyle>
              <a:defPPr>
                <a:defRPr lang="zh-CN"/>
              </a:defPPr>
              <a:lvl1pPr algn="just" eaLnBrk="0" hangingPunct="0">
                <a:defRPr sz="1600">
                  <a:ea typeface="宋体" charset="-122"/>
                </a:defRPr>
              </a:lvl1pPr>
            </a:lstStyle>
            <a:p>
              <a:pPr>
                <a:defRPr/>
              </a:pPr>
              <a:r>
                <a:rPr lang="en-US" altLang="zh-CN" sz="2000" dirty="0"/>
                <a:t> list</a:t>
              </a:r>
            </a:p>
            <a:p>
              <a:pPr>
                <a:defRPr/>
              </a:pPr>
              <a:r>
                <a:rPr lang="en-US" altLang="zh-CN" sz="2000" dirty="0"/>
                <a:t> size</a:t>
              </a:r>
            </a:p>
          </p:txBody>
        </p:sp>
        <p:sp>
          <p:nvSpPr>
            <p:cNvPr id="44045" name="Text Box 1048">
              <a:extLst>
                <a:ext uri="{FF2B5EF4-FFF2-40B4-BE49-F238E27FC236}">
                  <a16:creationId xmlns:a16="http://schemas.microsoft.com/office/drawing/2014/main" id="{144EA59A-6ADC-52F3-6F31-25327FC632D3}"/>
                </a:ext>
              </a:extLst>
            </p:cNvPr>
            <p:cNvSpPr txBox="1">
              <a:spLocks noChangeArrowheads="1"/>
            </p:cNvSpPr>
            <p:nvPr/>
          </p:nvSpPr>
          <p:spPr bwMode="auto">
            <a:xfrm>
              <a:off x="3116" y="1287"/>
              <a:ext cx="13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000"/>
                <a:t>a</a:t>
              </a:r>
            </a:p>
          </p:txBody>
        </p:sp>
        <p:grpSp>
          <p:nvGrpSpPr>
            <p:cNvPr id="44046" name="Group 1049">
              <a:extLst>
                <a:ext uri="{FF2B5EF4-FFF2-40B4-BE49-F238E27FC236}">
                  <a16:creationId xmlns:a16="http://schemas.microsoft.com/office/drawing/2014/main" id="{2AC20F2B-9D14-6A5F-4E2D-9380282304D8}"/>
                </a:ext>
              </a:extLst>
            </p:cNvPr>
            <p:cNvGrpSpPr>
              <a:grpSpLocks/>
            </p:cNvGrpSpPr>
            <p:nvPr/>
          </p:nvGrpSpPr>
          <p:grpSpPr bwMode="auto">
            <a:xfrm>
              <a:off x="4057" y="1477"/>
              <a:ext cx="605" cy="820"/>
              <a:chOff x="3915" y="8565"/>
              <a:chExt cx="420" cy="2385"/>
            </a:xfrm>
          </p:grpSpPr>
          <p:sp>
            <p:nvSpPr>
              <p:cNvPr id="110" name="Rectangle 1050">
                <a:extLst>
                  <a:ext uri="{FF2B5EF4-FFF2-40B4-BE49-F238E27FC236}">
                    <a16:creationId xmlns:a16="http://schemas.microsoft.com/office/drawing/2014/main" id="{C88BA137-AFFD-2856-D2FA-16374AC61D41}"/>
                  </a:ext>
                </a:extLst>
              </p:cNvPr>
              <p:cNvSpPr>
                <a:spLocks noChangeArrowheads="1"/>
              </p:cNvSpPr>
              <p:nvPr/>
            </p:nvSpPr>
            <p:spPr bwMode="auto">
              <a:xfrm>
                <a:off x="3915" y="8565"/>
                <a:ext cx="420" cy="2385"/>
              </a:xfrm>
              <a:prstGeom prst="rect">
                <a:avLst/>
              </a:prstGeom>
              <a:noFill/>
              <a:ln w="9525">
                <a:solidFill>
                  <a:schemeClr val="accent3">
                    <a:lumMod val="75000"/>
                  </a:schemeClr>
                </a:solidFill>
                <a:miter lim="800000"/>
                <a:headEnd/>
                <a:tailEnd/>
              </a:ln>
            </p:spPr>
            <p:txBody>
              <a:bodyPr lIns="0" rIns="0"/>
              <a:lstStyle/>
              <a:p>
                <a:pPr algn="just">
                  <a:defRPr/>
                </a:pPr>
                <a:endParaRPr lang="zh-CN" altLang="en-US" sz="1600">
                  <a:ea typeface="宋体" charset="-122"/>
                </a:endParaRPr>
              </a:p>
            </p:txBody>
          </p:sp>
          <p:sp>
            <p:nvSpPr>
              <p:cNvPr id="111" name="Line 1051">
                <a:extLst>
                  <a:ext uri="{FF2B5EF4-FFF2-40B4-BE49-F238E27FC236}">
                    <a16:creationId xmlns:a16="http://schemas.microsoft.com/office/drawing/2014/main" id="{1B7942C1-8F89-4389-ADDF-38450D468D72}"/>
                  </a:ext>
                </a:extLst>
              </p:cNvPr>
              <p:cNvSpPr>
                <a:spLocks noChangeShapeType="1"/>
              </p:cNvSpPr>
              <p:nvPr/>
            </p:nvSpPr>
            <p:spPr bwMode="auto">
              <a:xfrm>
                <a:off x="3915" y="8806"/>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ea typeface="宋体" charset="-122"/>
                </a:endParaRPr>
              </a:p>
            </p:txBody>
          </p:sp>
          <p:sp>
            <p:nvSpPr>
              <p:cNvPr id="112" name="Line 1052">
                <a:extLst>
                  <a:ext uri="{FF2B5EF4-FFF2-40B4-BE49-F238E27FC236}">
                    <a16:creationId xmlns:a16="http://schemas.microsoft.com/office/drawing/2014/main" id="{3460374E-1710-0B92-0398-B1037901E518}"/>
                  </a:ext>
                </a:extLst>
              </p:cNvPr>
              <p:cNvSpPr>
                <a:spLocks noChangeShapeType="1"/>
              </p:cNvSpPr>
              <p:nvPr/>
            </p:nvSpPr>
            <p:spPr bwMode="auto">
              <a:xfrm>
                <a:off x="3915" y="9045"/>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ea typeface="宋体" charset="-122"/>
                </a:endParaRPr>
              </a:p>
            </p:txBody>
          </p:sp>
          <p:sp>
            <p:nvSpPr>
              <p:cNvPr id="113" name="Line 1053">
                <a:extLst>
                  <a:ext uri="{FF2B5EF4-FFF2-40B4-BE49-F238E27FC236}">
                    <a16:creationId xmlns:a16="http://schemas.microsoft.com/office/drawing/2014/main" id="{1A789F1E-7634-599E-6FDA-757E8DF38DCA}"/>
                  </a:ext>
                </a:extLst>
              </p:cNvPr>
              <p:cNvSpPr>
                <a:spLocks noChangeShapeType="1"/>
              </p:cNvSpPr>
              <p:nvPr/>
            </p:nvSpPr>
            <p:spPr bwMode="auto">
              <a:xfrm>
                <a:off x="3915" y="9286"/>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ea typeface="宋体" charset="-122"/>
                </a:endParaRPr>
              </a:p>
            </p:txBody>
          </p:sp>
          <p:sp>
            <p:nvSpPr>
              <p:cNvPr id="114" name="Line 1054">
                <a:extLst>
                  <a:ext uri="{FF2B5EF4-FFF2-40B4-BE49-F238E27FC236}">
                    <a16:creationId xmlns:a16="http://schemas.microsoft.com/office/drawing/2014/main" id="{E1B149F8-094F-A035-4859-E95AE801931A}"/>
                  </a:ext>
                </a:extLst>
              </p:cNvPr>
              <p:cNvSpPr>
                <a:spLocks noChangeShapeType="1"/>
              </p:cNvSpPr>
              <p:nvPr/>
            </p:nvSpPr>
            <p:spPr bwMode="auto">
              <a:xfrm>
                <a:off x="3915" y="9525"/>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ea typeface="宋体" charset="-122"/>
                </a:endParaRPr>
              </a:p>
            </p:txBody>
          </p:sp>
          <p:sp>
            <p:nvSpPr>
              <p:cNvPr id="115" name="Line 1055">
                <a:extLst>
                  <a:ext uri="{FF2B5EF4-FFF2-40B4-BE49-F238E27FC236}">
                    <a16:creationId xmlns:a16="http://schemas.microsoft.com/office/drawing/2014/main" id="{7443EA16-B281-E858-5591-04C07B09C24E}"/>
                  </a:ext>
                </a:extLst>
              </p:cNvPr>
              <p:cNvSpPr>
                <a:spLocks noChangeShapeType="1"/>
              </p:cNvSpPr>
              <p:nvPr/>
            </p:nvSpPr>
            <p:spPr bwMode="auto">
              <a:xfrm>
                <a:off x="3915" y="9766"/>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ea typeface="宋体" charset="-122"/>
                </a:endParaRPr>
              </a:p>
            </p:txBody>
          </p:sp>
          <p:sp>
            <p:nvSpPr>
              <p:cNvPr id="116" name="Line 1056">
                <a:extLst>
                  <a:ext uri="{FF2B5EF4-FFF2-40B4-BE49-F238E27FC236}">
                    <a16:creationId xmlns:a16="http://schemas.microsoft.com/office/drawing/2014/main" id="{56ADE368-080D-1AED-FCFC-950FE2FF4613}"/>
                  </a:ext>
                </a:extLst>
              </p:cNvPr>
              <p:cNvSpPr>
                <a:spLocks noChangeShapeType="1"/>
              </p:cNvSpPr>
              <p:nvPr/>
            </p:nvSpPr>
            <p:spPr bwMode="auto">
              <a:xfrm>
                <a:off x="3915" y="10005"/>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ea typeface="宋体" charset="-122"/>
                </a:endParaRPr>
              </a:p>
            </p:txBody>
          </p:sp>
          <p:sp>
            <p:nvSpPr>
              <p:cNvPr id="117" name="Line 1057">
                <a:extLst>
                  <a:ext uri="{FF2B5EF4-FFF2-40B4-BE49-F238E27FC236}">
                    <a16:creationId xmlns:a16="http://schemas.microsoft.com/office/drawing/2014/main" id="{E41CB036-32A9-E38F-E11B-F7C06BB41E0E}"/>
                  </a:ext>
                </a:extLst>
              </p:cNvPr>
              <p:cNvSpPr>
                <a:spLocks noChangeShapeType="1"/>
              </p:cNvSpPr>
              <p:nvPr/>
            </p:nvSpPr>
            <p:spPr bwMode="auto">
              <a:xfrm>
                <a:off x="3915" y="10246"/>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ea typeface="宋体" charset="-122"/>
                </a:endParaRPr>
              </a:p>
            </p:txBody>
          </p:sp>
          <p:sp>
            <p:nvSpPr>
              <p:cNvPr id="118" name="Line 1058">
                <a:extLst>
                  <a:ext uri="{FF2B5EF4-FFF2-40B4-BE49-F238E27FC236}">
                    <a16:creationId xmlns:a16="http://schemas.microsoft.com/office/drawing/2014/main" id="{CAC987D3-43EF-9F9E-5604-FD551DD76472}"/>
                  </a:ext>
                </a:extLst>
              </p:cNvPr>
              <p:cNvSpPr>
                <a:spLocks noChangeShapeType="1"/>
              </p:cNvSpPr>
              <p:nvPr/>
            </p:nvSpPr>
            <p:spPr bwMode="auto">
              <a:xfrm>
                <a:off x="3915" y="10485"/>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ea typeface="宋体" charset="-122"/>
                </a:endParaRPr>
              </a:p>
            </p:txBody>
          </p:sp>
          <p:sp>
            <p:nvSpPr>
              <p:cNvPr id="119" name="Line 1059">
                <a:extLst>
                  <a:ext uri="{FF2B5EF4-FFF2-40B4-BE49-F238E27FC236}">
                    <a16:creationId xmlns:a16="http://schemas.microsoft.com/office/drawing/2014/main" id="{3FD98DD4-1B9B-F6F5-E19F-A8F8B324D6ED}"/>
                  </a:ext>
                </a:extLst>
              </p:cNvPr>
              <p:cNvSpPr>
                <a:spLocks noChangeShapeType="1"/>
              </p:cNvSpPr>
              <p:nvPr/>
            </p:nvSpPr>
            <p:spPr bwMode="auto">
              <a:xfrm>
                <a:off x="3915" y="10726"/>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ea typeface="宋体" charset="-122"/>
                </a:endParaRPr>
              </a:p>
            </p:txBody>
          </p:sp>
        </p:grpSp>
        <p:sp>
          <p:nvSpPr>
            <p:cNvPr id="44047" name="Text Box 1060">
              <a:extLst>
                <a:ext uri="{FF2B5EF4-FFF2-40B4-BE49-F238E27FC236}">
                  <a16:creationId xmlns:a16="http://schemas.microsoft.com/office/drawing/2014/main" id="{6414F57C-9609-CFCC-538A-670BF921B035}"/>
                </a:ext>
              </a:extLst>
            </p:cNvPr>
            <p:cNvSpPr txBox="1">
              <a:spLocks noChangeArrowheads="1"/>
            </p:cNvSpPr>
            <p:nvPr/>
          </p:nvSpPr>
          <p:spPr bwMode="auto">
            <a:xfrm>
              <a:off x="4057" y="1114"/>
              <a:ext cx="648"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1400"/>
                <a:t>a</a:t>
              </a:r>
              <a:r>
                <a:rPr lang="zh-CN" altLang="en-US" sz="1400"/>
                <a:t>的数组元素</a:t>
              </a:r>
            </a:p>
            <a:p>
              <a:pPr algn="just"/>
              <a:r>
                <a:rPr lang="zh-CN" altLang="en-US" sz="1400"/>
                <a:t>占用的内存</a:t>
              </a:r>
            </a:p>
          </p:txBody>
        </p:sp>
        <p:sp>
          <p:nvSpPr>
            <p:cNvPr id="92" name="Line 1061">
              <a:extLst>
                <a:ext uri="{FF2B5EF4-FFF2-40B4-BE49-F238E27FC236}">
                  <a16:creationId xmlns:a16="http://schemas.microsoft.com/office/drawing/2014/main" id="{12BA0E26-BD54-C89E-3A3F-CC8447B06EFF}"/>
                </a:ext>
              </a:extLst>
            </p:cNvPr>
            <p:cNvSpPr>
              <a:spLocks noChangeShapeType="1"/>
            </p:cNvSpPr>
            <p:nvPr/>
          </p:nvSpPr>
          <p:spPr bwMode="auto">
            <a:xfrm>
              <a:off x="3678" y="1485"/>
              <a:ext cx="379" cy="0"/>
            </a:xfrm>
            <a:prstGeom prst="line">
              <a:avLst/>
            </a:prstGeom>
            <a:noFill/>
            <a:ln w="9525">
              <a:solidFill>
                <a:schemeClr val="accent3">
                  <a:lumMod val="75000"/>
                </a:schemeClr>
              </a:solidFill>
              <a:round/>
              <a:headEnd/>
              <a:tailEnd type="triangle" w="sm" len="lg"/>
            </a:ln>
          </p:spPr>
          <p:txBody>
            <a:bodyPr/>
            <a:lstStyle/>
            <a:p>
              <a:pPr eaLnBrk="1" hangingPunct="1">
                <a:defRPr/>
              </a:pPr>
              <a:endParaRPr lang="zh-CN" altLang="en-US">
                <a:ea typeface="隶书" pitchFamily="49" charset="-122"/>
              </a:endParaRPr>
            </a:p>
          </p:txBody>
        </p:sp>
        <p:sp>
          <p:nvSpPr>
            <p:cNvPr id="44049" name="Text Box 1062">
              <a:extLst>
                <a:ext uri="{FF2B5EF4-FFF2-40B4-BE49-F238E27FC236}">
                  <a16:creationId xmlns:a16="http://schemas.microsoft.com/office/drawing/2014/main" id="{4FE8A658-157D-C688-4545-7D5A01A85B59}"/>
                </a:ext>
              </a:extLst>
            </p:cNvPr>
            <p:cNvSpPr txBox="1">
              <a:spLocks noChangeArrowheads="1"/>
            </p:cNvSpPr>
            <p:nvPr/>
          </p:nvSpPr>
          <p:spPr bwMode="auto">
            <a:xfrm>
              <a:off x="3462" y="3843"/>
              <a:ext cx="932"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1600"/>
                <a:t>拷贝后</a:t>
              </a:r>
            </a:p>
          </p:txBody>
        </p:sp>
        <p:sp>
          <p:nvSpPr>
            <p:cNvPr id="94" name="Text Box 1064">
              <a:extLst>
                <a:ext uri="{FF2B5EF4-FFF2-40B4-BE49-F238E27FC236}">
                  <a16:creationId xmlns:a16="http://schemas.microsoft.com/office/drawing/2014/main" id="{C43F1246-98A4-D333-6577-DDB6F5DD2F1E}"/>
                </a:ext>
              </a:extLst>
            </p:cNvPr>
            <p:cNvSpPr txBox="1">
              <a:spLocks noChangeArrowheads="1"/>
            </p:cNvSpPr>
            <p:nvPr/>
          </p:nvSpPr>
          <p:spPr bwMode="auto">
            <a:xfrm>
              <a:off x="3306" y="2358"/>
              <a:ext cx="372" cy="561"/>
            </a:xfrm>
            <a:prstGeom prst="rect">
              <a:avLst/>
            </a:prstGeom>
            <a:noFill/>
            <a:ln w="9525">
              <a:solidFill>
                <a:schemeClr val="accent3">
                  <a:lumMod val="75000"/>
                </a:schemeClr>
              </a:solidFill>
              <a:miter lim="800000"/>
              <a:headEnd/>
              <a:tailEnd/>
            </a:ln>
          </p:spPr>
          <p:txBody>
            <a:bodyPr lIns="0" rIns="0"/>
            <a:lstStyle>
              <a:defPPr>
                <a:defRPr lang="zh-CN"/>
              </a:defPPr>
              <a:lvl1pPr algn="just" eaLnBrk="0" hangingPunct="0">
                <a:defRPr sz="1600">
                  <a:ea typeface="宋体" charset="-122"/>
                </a:defRPr>
              </a:lvl1pPr>
            </a:lstStyle>
            <a:p>
              <a:pPr>
                <a:defRPr/>
              </a:pPr>
              <a:r>
                <a:rPr lang="en-US" altLang="zh-CN" sz="2000" dirty="0"/>
                <a:t> list</a:t>
              </a:r>
            </a:p>
            <a:p>
              <a:pPr>
                <a:defRPr/>
              </a:pPr>
              <a:r>
                <a:rPr lang="en-US" altLang="zh-CN" sz="2000" dirty="0"/>
                <a:t> size</a:t>
              </a:r>
            </a:p>
          </p:txBody>
        </p:sp>
        <p:sp>
          <p:nvSpPr>
            <p:cNvPr id="44051" name="Text Box 1065">
              <a:extLst>
                <a:ext uri="{FF2B5EF4-FFF2-40B4-BE49-F238E27FC236}">
                  <a16:creationId xmlns:a16="http://schemas.microsoft.com/office/drawing/2014/main" id="{591A23E0-1872-A92A-D781-5151B6A4D2F0}"/>
                </a:ext>
              </a:extLst>
            </p:cNvPr>
            <p:cNvSpPr txBox="1">
              <a:spLocks noChangeArrowheads="1"/>
            </p:cNvSpPr>
            <p:nvPr/>
          </p:nvSpPr>
          <p:spPr bwMode="auto">
            <a:xfrm>
              <a:off x="3116" y="2323"/>
              <a:ext cx="13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2000"/>
                <a:t>b</a:t>
              </a:r>
            </a:p>
          </p:txBody>
        </p:sp>
        <p:grpSp>
          <p:nvGrpSpPr>
            <p:cNvPr id="44052" name="Group 1067">
              <a:extLst>
                <a:ext uri="{FF2B5EF4-FFF2-40B4-BE49-F238E27FC236}">
                  <a16:creationId xmlns:a16="http://schemas.microsoft.com/office/drawing/2014/main" id="{1898E8A1-4250-B9B3-3D3A-CF640F1A6C71}"/>
                </a:ext>
              </a:extLst>
            </p:cNvPr>
            <p:cNvGrpSpPr>
              <a:grpSpLocks/>
            </p:cNvGrpSpPr>
            <p:nvPr/>
          </p:nvGrpSpPr>
          <p:grpSpPr bwMode="auto">
            <a:xfrm>
              <a:off x="4057" y="2530"/>
              <a:ext cx="605" cy="820"/>
              <a:chOff x="3915" y="8565"/>
              <a:chExt cx="420" cy="2385"/>
            </a:xfrm>
          </p:grpSpPr>
          <p:sp>
            <p:nvSpPr>
              <p:cNvPr id="100" name="Rectangle 1068">
                <a:extLst>
                  <a:ext uri="{FF2B5EF4-FFF2-40B4-BE49-F238E27FC236}">
                    <a16:creationId xmlns:a16="http://schemas.microsoft.com/office/drawing/2014/main" id="{1C330292-0ADB-A1BA-4CF3-08311A92F8CC}"/>
                  </a:ext>
                </a:extLst>
              </p:cNvPr>
              <p:cNvSpPr>
                <a:spLocks noChangeArrowheads="1"/>
              </p:cNvSpPr>
              <p:nvPr/>
            </p:nvSpPr>
            <p:spPr bwMode="auto">
              <a:xfrm>
                <a:off x="3915" y="8565"/>
                <a:ext cx="420" cy="2385"/>
              </a:xfrm>
              <a:prstGeom prst="rect">
                <a:avLst/>
              </a:prstGeom>
              <a:noFill/>
              <a:ln w="9525">
                <a:solidFill>
                  <a:schemeClr val="accent3">
                    <a:lumMod val="75000"/>
                  </a:schemeClr>
                </a:solidFill>
                <a:miter lim="800000"/>
                <a:headEnd/>
                <a:tailEnd/>
              </a:ln>
            </p:spPr>
            <p:txBody>
              <a:bodyPr lIns="0" rIns="0"/>
              <a:lstStyle/>
              <a:p>
                <a:pPr algn="just">
                  <a:defRPr/>
                </a:pPr>
                <a:endParaRPr lang="zh-CN" altLang="en-US" sz="1600">
                  <a:ea typeface="宋体" charset="-122"/>
                </a:endParaRPr>
              </a:p>
            </p:txBody>
          </p:sp>
          <p:sp>
            <p:nvSpPr>
              <p:cNvPr id="101" name="Line 1069">
                <a:extLst>
                  <a:ext uri="{FF2B5EF4-FFF2-40B4-BE49-F238E27FC236}">
                    <a16:creationId xmlns:a16="http://schemas.microsoft.com/office/drawing/2014/main" id="{E1B3BCFA-A736-D766-AFB4-EE5AF607B4CE}"/>
                  </a:ext>
                </a:extLst>
              </p:cNvPr>
              <p:cNvSpPr>
                <a:spLocks noChangeShapeType="1"/>
              </p:cNvSpPr>
              <p:nvPr/>
            </p:nvSpPr>
            <p:spPr bwMode="auto">
              <a:xfrm>
                <a:off x="3915" y="8806"/>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ea typeface="宋体" charset="-122"/>
                </a:endParaRPr>
              </a:p>
            </p:txBody>
          </p:sp>
          <p:sp>
            <p:nvSpPr>
              <p:cNvPr id="102" name="Line 1070">
                <a:extLst>
                  <a:ext uri="{FF2B5EF4-FFF2-40B4-BE49-F238E27FC236}">
                    <a16:creationId xmlns:a16="http://schemas.microsoft.com/office/drawing/2014/main" id="{2D8225B8-737A-6492-1213-A6706F6BF337}"/>
                  </a:ext>
                </a:extLst>
              </p:cNvPr>
              <p:cNvSpPr>
                <a:spLocks noChangeShapeType="1"/>
              </p:cNvSpPr>
              <p:nvPr/>
            </p:nvSpPr>
            <p:spPr bwMode="auto">
              <a:xfrm>
                <a:off x="3915" y="9045"/>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ea typeface="宋体" charset="-122"/>
                </a:endParaRPr>
              </a:p>
            </p:txBody>
          </p:sp>
          <p:sp>
            <p:nvSpPr>
              <p:cNvPr id="103" name="Line 1071">
                <a:extLst>
                  <a:ext uri="{FF2B5EF4-FFF2-40B4-BE49-F238E27FC236}">
                    <a16:creationId xmlns:a16="http://schemas.microsoft.com/office/drawing/2014/main" id="{22EAE032-C877-01C2-519C-C661224C446A}"/>
                  </a:ext>
                </a:extLst>
              </p:cNvPr>
              <p:cNvSpPr>
                <a:spLocks noChangeShapeType="1"/>
              </p:cNvSpPr>
              <p:nvPr/>
            </p:nvSpPr>
            <p:spPr bwMode="auto">
              <a:xfrm>
                <a:off x="3915" y="9286"/>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ea typeface="宋体" charset="-122"/>
                </a:endParaRPr>
              </a:p>
            </p:txBody>
          </p:sp>
          <p:sp>
            <p:nvSpPr>
              <p:cNvPr id="104" name="Line 1072">
                <a:extLst>
                  <a:ext uri="{FF2B5EF4-FFF2-40B4-BE49-F238E27FC236}">
                    <a16:creationId xmlns:a16="http://schemas.microsoft.com/office/drawing/2014/main" id="{9B923026-8346-BBBB-94E0-237DAF017C91}"/>
                  </a:ext>
                </a:extLst>
              </p:cNvPr>
              <p:cNvSpPr>
                <a:spLocks noChangeShapeType="1"/>
              </p:cNvSpPr>
              <p:nvPr/>
            </p:nvSpPr>
            <p:spPr bwMode="auto">
              <a:xfrm>
                <a:off x="3915" y="9525"/>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ea typeface="宋体" charset="-122"/>
                </a:endParaRPr>
              </a:p>
            </p:txBody>
          </p:sp>
          <p:sp>
            <p:nvSpPr>
              <p:cNvPr id="105" name="Line 1073">
                <a:extLst>
                  <a:ext uri="{FF2B5EF4-FFF2-40B4-BE49-F238E27FC236}">
                    <a16:creationId xmlns:a16="http://schemas.microsoft.com/office/drawing/2014/main" id="{8E0CA197-099D-0E94-B7F0-7745F0357D36}"/>
                  </a:ext>
                </a:extLst>
              </p:cNvPr>
              <p:cNvSpPr>
                <a:spLocks noChangeShapeType="1"/>
              </p:cNvSpPr>
              <p:nvPr/>
            </p:nvSpPr>
            <p:spPr bwMode="auto">
              <a:xfrm>
                <a:off x="3915" y="9766"/>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ea typeface="宋体" charset="-122"/>
                </a:endParaRPr>
              </a:p>
            </p:txBody>
          </p:sp>
          <p:sp>
            <p:nvSpPr>
              <p:cNvPr id="106" name="Line 1074">
                <a:extLst>
                  <a:ext uri="{FF2B5EF4-FFF2-40B4-BE49-F238E27FC236}">
                    <a16:creationId xmlns:a16="http://schemas.microsoft.com/office/drawing/2014/main" id="{5BECA3B7-5AF8-B08C-58C9-D8DB4DCCC42C}"/>
                  </a:ext>
                </a:extLst>
              </p:cNvPr>
              <p:cNvSpPr>
                <a:spLocks noChangeShapeType="1"/>
              </p:cNvSpPr>
              <p:nvPr/>
            </p:nvSpPr>
            <p:spPr bwMode="auto">
              <a:xfrm>
                <a:off x="3915" y="10005"/>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ea typeface="宋体" charset="-122"/>
                </a:endParaRPr>
              </a:p>
            </p:txBody>
          </p:sp>
          <p:sp>
            <p:nvSpPr>
              <p:cNvPr id="107" name="Line 1075">
                <a:extLst>
                  <a:ext uri="{FF2B5EF4-FFF2-40B4-BE49-F238E27FC236}">
                    <a16:creationId xmlns:a16="http://schemas.microsoft.com/office/drawing/2014/main" id="{B6ADA878-7509-07F4-DC0C-CFDB59DCBD93}"/>
                  </a:ext>
                </a:extLst>
              </p:cNvPr>
              <p:cNvSpPr>
                <a:spLocks noChangeShapeType="1"/>
              </p:cNvSpPr>
              <p:nvPr/>
            </p:nvSpPr>
            <p:spPr bwMode="auto">
              <a:xfrm>
                <a:off x="3915" y="10246"/>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ea typeface="宋体" charset="-122"/>
                </a:endParaRPr>
              </a:p>
            </p:txBody>
          </p:sp>
          <p:sp>
            <p:nvSpPr>
              <p:cNvPr id="108" name="Line 1076">
                <a:extLst>
                  <a:ext uri="{FF2B5EF4-FFF2-40B4-BE49-F238E27FC236}">
                    <a16:creationId xmlns:a16="http://schemas.microsoft.com/office/drawing/2014/main" id="{317B70AC-5CB1-A541-F32A-65F5C96729AA}"/>
                  </a:ext>
                </a:extLst>
              </p:cNvPr>
              <p:cNvSpPr>
                <a:spLocks noChangeShapeType="1"/>
              </p:cNvSpPr>
              <p:nvPr/>
            </p:nvSpPr>
            <p:spPr bwMode="auto">
              <a:xfrm>
                <a:off x="3915" y="10485"/>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ea typeface="宋体" charset="-122"/>
                </a:endParaRPr>
              </a:p>
            </p:txBody>
          </p:sp>
          <p:sp>
            <p:nvSpPr>
              <p:cNvPr id="109" name="Line 1077">
                <a:extLst>
                  <a:ext uri="{FF2B5EF4-FFF2-40B4-BE49-F238E27FC236}">
                    <a16:creationId xmlns:a16="http://schemas.microsoft.com/office/drawing/2014/main" id="{1EC7A75B-72E8-1448-3229-AB5C1928F814}"/>
                  </a:ext>
                </a:extLst>
              </p:cNvPr>
              <p:cNvSpPr>
                <a:spLocks noChangeShapeType="1"/>
              </p:cNvSpPr>
              <p:nvPr/>
            </p:nvSpPr>
            <p:spPr bwMode="auto">
              <a:xfrm>
                <a:off x="3915" y="10726"/>
                <a:ext cx="420" cy="0"/>
              </a:xfrm>
              <a:prstGeom prst="line">
                <a:avLst/>
              </a:prstGeom>
              <a:noFill/>
              <a:ln w="9525">
                <a:solidFill>
                  <a:schemeClr val="accent3">
                    <a:lumMod val="75000"/>
                  </a:schemeClr>
                </a:solidFill>
                <a:miter lim="800000"/>
                <a:headEnd/>
                <a:tailEnd/>
              </a:ln>
            </p:spPr>
            <p:txBody>
              <a:bodyPr lIns="0" rIns="0"/>
              <a:lstStyle/>
              <a:p>
                <a:pPr algn="just">
                  <a:defRPr/>
                </a:pPr>
                <a:endParaRPr lang="zh-CN" altLang="en-US" sz="1600">
                  <a:ea typeface="宋体" charset="-122"/>
                </a:endParaRPr>
              </a:p>
            </p:txBody>
          </p:sp>
        </p:grpSp>
        <p:sp>
          <p:nvSpPr>
            <p:cNvPr id="44053" name="Text Box 1078">
              <a:extLst>
                <a:ext uri="{FF2B5EF4-FFF2-40B4-BE49-F238E27FC236}">
                  <a16:creationId xmlns:a16="http://schemas.microsoft.com/office/drawing/2014/main" id="{1B377F61-3E4C-9BD9-599E-3B46A4CE268A}"/>
                </a:ext>
              </a:extLst>
            </p:cNvPr>
            <p:cNvSpPr txBox="1">
              <a:spLocks noChangeArrowheads="1"/>
            </p:cNvSpPr>
            <p:nvPr/>
          </p:nvSpPr>
          <p:spPr bwMode="auto">
            <a:xfrm>
              <a:off x="4057" y="3402"/>
              <a:ext cx="648"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lang="en-US" altLang="zh-CN" sz="1400"/>
                <a:t>b</a:t>
              </a:r>
              <a:r>
                <a:rPr lang="zh-CN" altLang="en-US" sz="1400"/>
                <a:t>的数组元素</a:t>
              </a:r>
            </a:p>
            <a:p>
              <a:pPr algn="just"/>
              <a:r>
                <a:rPr lang="zh-CN" altLang="en-US" sz="1400"/>
                <a:t>占用的内存</a:t>
              </a:r>
            </a:p>
          </p:txBody>
        </p:sp>
        <p:sp>
          <p:nvSpPr>
            <p:cNvPr id="98" name="Line 1079">
              <a:extLst>
                <a:ext uri="{FF2B5EF4-FFF2-40B4-BE49-F238E27FC236}">
                  <a16:creationId xmlns:a16="http://schemas.microsoft.com/office/drawing/2014/main" id="{E2DDF68C-1566-2545-96E2-3D02D198DFF4}"/>
                </a:ext>
              </a:extLst>
            </p:cNvPr>
            <p:cNvSpPr>
              <a:spLocks noChangeShapeType="1"/>
            </p:cNvSpPr>
            <p:nvPr/>
          </p:nvSpPr>
          <p:spPr bwMode="auto">
            <a:xfrm flipV="1">
              <a:off x="3678" y="2530"/>
              <a:ext cx="379" cy="3"/>
            </a:xfrm>
            <a:prstGeom prst="line">
              <a:avLst/>
            </a:prstGeom>
            <a:noFill/>
            <a:ln w="9525">
              <a:solidFill>
                <a:schemeClr val="accent3">
                  <a:lumMod val="75000"/>
                </a:schemeClr>
              </a:solidFill>
              <a:round/>
              <a:headEnd/>
              <a:tailEnd type="triangle" w="sm" len="lg"/>
            </a:ln>
          </p:spPr>
          <p:txBody>
            <a:bodyPr/>
            <a:lstStyle/>
            <a:p>
              <a:pPr eaLnBrk="1" hangingPunct="1">
                <a:defRPr/>
              </a:pPr>
              <a:endParaRPr lang="zh-CN" altLang="en-US">
                <a:ea typeface="隶书" pitchFamily="49" charset="-122"/>
              </a:endParaRPr>
            </a:p>
          </p:txBody>
        </p:sp>
        <p:sp>
          <p:nvSpPr>
            <p:cNvPr id="99" name="AutoShape 1080">
              <a:extLst>
                <a:ext uri="{FF2B5EF4-FFF2-40B4-BE49-F238E27FC236}">
                  <a16:creationId xmlns:a16="http://schemas.microsoft.com/office/drawing/2014/main" id="{19FCC104-A0F1-D70D-CE33-FEEC101D7E6A}"/>
                </a:ext>
              </a:extLst>
            </p:cNvPr>
            <p:cNvSpPr>
              <a:spLocks noChangeArrowheads="1"/>
            </p:cNvSpPr>
            <p:nvPr/>
          </p:nvSpPr>
          <p:spPr bwMode="auto">
            <a:xfrm>
              <a:off x="4662" y="2219"/>
              <a:ext cx="138" cy="449"/>
            </a:xfrm>
            <a:prstGeom prst="curvedLeftArrow">
              <a:avLst>
                <a:gd name="adj1" fmla="val 65072"/>
                <a:gd name="adj2" fmla="val 130145"/>
                <a:gd name="adj3" fmla="val 33333"/>
              </a:avLst>
            </a:prstGeom>
            <a:noFill/>
            <a:ln w="9525">
              <a:solidFill>
                <a:schemeClr val="accent3">
                  <a:lumMod val="75000"/>
                </a:schemeClr>
              </a:solidFill>
              <a:miter lim="800000"/>
              <a:headEnd/>
              <a:tailEnd/>
            </a:ln>
          </p:spPr>
          <p:txBody>
            <a:bodyPr lIns="0" rIns="0"/>
            <a:lstStyle/>
            <a:p>
              <a:pPr algn="just">
                <a:defRPr/>
              </a:pPr>
              <a:endParaRPr lang="zh-CN" altLang="en-US" sz="1600">
                <a:ea typeface="宋体" charset="-122"/>
              </a:endParaRPr>
            </a:p>
          </p:txBody>
        </p:sp>
      </p:gr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F995A801-E306-A25A-E1ED-BF2216F747AE}"/>
              </a:ext>
            </a:extLst>
          </p:cNvPr>
          <p:cNvSpPr>
            <a:spLocks noGrp="1"/>
          </p:cNvSpPr>
          <p:nvPr>
            <p:ph type="title"/>
          </p:nvPr>
        </p:nvSpPr>
        <p:spPr/>
        <p:txBody>
          <a:bodyPr/>
          <a:lstStyle/>
          <a:p>
            <a:pPr eaLnBrk="1" hangingPunct="1"/>
            <a:r>
              <a:rPr lang="zh-CN" altLang="en-US"/>
              <a:t>为什么有的函数返回引用</a:t>
            </a:r>
          </a:p>
        </p:txBody>
      </p:sp>
      <p:sp>
        <p:nvSpPr>
          <p:cNvPr id="46083" name="内容占位符 2">
            <a:extLst>
              <a:ext uri="{FF2B5EF4-FFF2-40B4-BE49-F238E27FC236}">
                <a16:creationId xmlns:a16="http://schemas.microsoft.com/office/drawing/2014/main" id="{A73B5405-C102-DC2F-6E71-8359479C7074}"/>
              </a:ext>
            </a:extLst>
          </p:cNvPr>
          <p:cNvSpPr>
            <a:spLocks noGrp="1"/>
          </p:cNvSpPr>
          <p:nvPr>
            <p:ph idx="1"/>
          </p:nvPr>
        </p:nvSpPr>
        <p:spPr/>
        <p:txBody>
          <a:bodyPr/>
          <a:lstStyle/>
          <a:p>
            <a:pPr eaLnBrk="1" hangingPunct="1">
              <a:spcAft>
                <a:spcPts val="1200"/>
              </a:spcAft>
            </a:pPr>
            <a:r>
              <a:rPr lang="zh-CN" altLang="en-US" dirty="0">
                <a:latin typeface="宋体" panose="02010600030101010101" pitchFamily="2" charset="-122"/>
              </a:rPr>
              <a:t>如果一个函数的返回值是一个对象的值，就不应成为</a:t>
            </a:r>
            <a:r>
              <a:rPr lang="zh-CN" altLang="en-US" dirty="0">
                <a:solidFill>
                  <a:srgbClr val="C00000"/>
                </a:solidFill>
                <a:latin typeface="宋体" panose="02010600030101010101" pitchFamily="2" charset="-122"/>
              </a:rPr>
              <a:t>左值</a:t>
            </a:r>
            <a:r>
              <a:rPr lang="zh-CN" altLang="en-US" dirty="0">
                <a:latin typeface="宋体" panose="02010600030101010101" pitchFamily="2" charset="-122"/>
              </a:rPr>
              <a:t>。</a:t>
            </a:r>
          </a:p>
          <a:p>
            <a:pPr eaLnBrk="1" hangingPunct="1">
              <a:spcAft>
                <a:spcPts val="1200"/>
              </a:spcAft>
            </a:pPr>
            <a:r>
              <a:rPr lang="zh-CN" altLang="en-US" dirty="0">
                <a:latin typeface="宋体" panose="02010600030101010101" pitchFamily="2" charset="-122"/>
              </a:rPr>
              <a:t>如果返回值为引用。由于引用是对象的别名，通过引用当然可以改变对象的值。</a:t>
            </a:r>
          </a:p>
        </p:txBody>
      </p:sp>
      <p:sp>
        <p:nvSpPr>
          <p:cNvPr id="46084" name="灯片编号占位符 3">
            <a:extLst>
              <a:ext uri="{FF2B5EF4-FFF2-40B4-BE49-F238E27FC236}">
                <a16:creationId xmlns:a16="http://schemas.microsoft.com/office/drawing/2014/main" id="{476B0BE1-EB5F-0784-6ACC-45813BD50BF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FD507A1-F385-4B26-A018-077EC644144A}" type="slidenum">
              <a:rPr kumimoji="0" lang="en-US" altLang="zh-CN" sz="1800" smtClean="0">
                <a:solidFill>
                  <a:srgbClr val="FFFFFF"/>
                </a:solidFill>
                <a:ea typeface="隶书" panose="02010509060101010101" pitchFamily="49" charset="-122"/>
              </a:rPr>
              <a:pPr/>
              <a:t>24</a:t>
            </a:fld>
            <a:endParaRPr kumimoji="0" lang="en-US" altLang="zh-CN" sz="1800">
              <a:solidFill>
                <a:srgbClr val="FFFFFF"/>
              </a:solidFill>
              <a:ea typeface="隶书" panose="02010509060101010101" pitchFamily="49" charset="-122"/>
            </a:endParaRPr>
          </a:p>
        </p:txBody>
      </p:sp>
      <p:sp>
        <p:nvSpPr>
          <p:cNvPr id="46085" name="标题 4">
            <a:extLst>
              <a:ext uri="{FF2B5EF4-FFF2-40B4-BE49-F238E27FC236}">
                <a16:creationId xmlns:a16="http://schemas.microsoft.com/office/drawing/2014/main" id="{4EAAFFD7-0E73-6470-3A32-F85E99AFF7B7}"/>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9.2 </a:t>
            </a:r>
            <a:r>
              <a:rPr kumimoji="0" lang="zh-CN" altLang="en-US" sz="2600">
                <a:solidFill>
                  <a:schemeClr val="bg1"/>
                </a:solidFill>
                <a:latin typeface="Trebuchet MS" panose="020B0603020202020204" pitchFamily="34" charset="0"/>
                <a:ea typeface="方正姚体" panose="02010601030101010101" pitchFamily="2" charset="-122"/>
              </a:rPr>
              <a:t>线性群体 </a:t>
            </a:r>
            <a:r>
              <a:rPr kumimoji="0" lang="en-US" altLang="zh-CN" sz="2600">
                <a:solidFill>
                  <a:schemeClr val="bg1"/>
                </a:solidFill>
                <a:latin typeface="Trebuchet MS" panose="020B0603020202020204" pitchFamily="34" charset="0"/>
                <a:ea typeface="方正姚体" panose="02010601030101010101" pitchFamily="2" charset="-122"/>
              </a:rPr>
              <a:t>—— 9.2.2 </a:t>
            </a:r>
            <a:r>
              <a:rPr kumimoji="0" lang="zh-CN" altLang="en-US" sz="2600">
                <a:solidFill>
                  <a:schemeClr val="bg1"/>
                </a:solidFill>
                <a:latin typeface="Trebuchet MS" panose="020B0603020202020204" pitchFamily="34" charset="0"/>
                <a:ea typeface="方正姚体" panose="02010601030101010101" pitchFamily="2" charset="-122"/>
              </a:rPr>
              <a:t>直接访问群体</a:t>
            </a:r>
            <a:r>
              <a:rPr kumimoji="0" lang="en-US" altLang="zh-CN" sz="2600">
                <a:solidFill>
                  <a:schemeClr val="bg1"/>
                </a:solidFill>
                <a:latin typeface="Trebuchet MS" panose="020B0603020202020204" pitchFamily="34" charset="0"/>
                <a:ea typeface="方正姚体" panose="02010601030101010101" pitchFamily="2" charset="-122"/>
              </a:rPr>
              <a:t>——</a:t>
            </a:r>
            <a:r>
              <a:rPr kumimoji="0" lang="zh-CN" altLang="en-US" sz="2600">
                <a:solidFill>
                  <a:schemeClr val="bg1"/>
                </a:solidFill>
                <a:latin typeface="Trebuchet MS" panose="020B0603020202020204" pitchFamily="34" charset="0"/>
                <a:ea typeface="方正姚体" panose="02010601030101010101" pitchFamily="2" charset="-122"/>
              </a:rPr>
              <a:t>数组类</a:t>
            </a: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标题 1">
            <a:extLst>
              <a:ext uri="{FF2B5EF4-FFF2-40B4-BE49-F238E27FC236}">
                <a16:creationId xmlns:a16="http://schemas.microsoft.com/office/drawing/2014/main" id="{F2F17657-29F6-575E-0098-6497FF70F827}"/>
              </a:ext>
            </a:extLst>
          </p:cNvPr>
          <p:cNvSpPr>
            <a:spLocks noGrp="1"/>
          </p:cNvSpPr>
          <p:nvPr>
            <p:ph type="title"/>
          </p:nvPr>
        </p:nvSpPr>
        <p:spPr/>
        <p:txBody>
          <a:bodyPr/>
          <a:lstStyle/>
          <a:p>
            <a:r>
              <a:rPr lang="zh-CN" altLang="en-US"/>
              <a:t>指针转换运算符的作用</a:t>
            </a:r>
            <a:endParaRPr kumimoji="1" lang="zh-CN" altLang="en-US"/>
          </a:p>
        </p:txBody>
      </p:sp>
      <p:sp>
        <p:nvSpPr>
          <p:cNvPr id="48131" name="内容占位符 2">
            <a:extLst>
              <a:ext uri="{FF2B5EF4-FFF2-40B4-BE49-F238E27FC236}">
                <a16:creationId xmlns:a16="http://schemas.microsoft.com/office/drawing/2014/main" id="{77D1E959-03CD-123A-5685-AB82564F95AE}"/>
              </a:ext>
            </a:extLst>
          </p:cNvPr>
          <p:cNvSpPr>
            <a:spLocks noGrp="1"/>
          </p:cNvSpPr>
          <p:nvPr>
            <p:ph sz="half" idx="1"/>
          </p:nvPr>
        </p:nvSpPr>
        <p:spPr>
          <a:xfrm>
            <a:off x="457200" y="1785938"/>
            <a:ext cx="4038600" cy="4595812"/>
          </a:xfrm>
          <a:noFill/>
        </p:spPr>
        <p:txBody>
          <a:bodyPr/>
          <a:lstStyle/>
          <a:p>
            <a:pPr marL="358775" indent="-250825">
              <a:spcBef>
                <a:spcPct val="0"/>
              </a:spcBef>
              <a:buFont typeface="Wingdings" panose="05000000000000000000" pitchFamily="2" charset="2"/>
              <a:buNone/>
            </a:pPr>
            <a:r>
              <a:rPr lang="en-US" altLang="zh-CN" sz="1800" dirty="0">
                <a:latin typeface="Consolas" panose="020B0609020204030204" pitchFamily="49" charset="0"/>
              </a:rPr>
              <a:t>#include &lt;iostream&gt;</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using namespace std;</a:t>
            </a:r>
          </a:p>
          <a:p>
            <a:pPr marL="358775" indent="-250825">
              <a:spcBef>
                <a:spcPct val="0"/>
              </a:spcBef>
              <a:buFont typeface="Wingdings" panose="05000000000000000000" pitchFamily="2" charset="2"/>
              <a:buNone/>
            </a:pPr>
            <a:endParaRPr lang="en-US" altLang="zh-CN" sz="1800" dirty="0">
              <a:latin typeface="Consolas" panose="020B0609020204030204" pitchFamily="49" charset="0"/>
            </a:endParaRPr>
          </a:p>
          <a:p>
            <a:pPr marL="358775" indent="-250825">
              <a:spcBef>
                <a:spcPct val="0"/>
              </a:spcBef>
              <a:buFont typeface="Wingdings" panose="05000000000000000000" pitchFamily="2" charset="2"/>
              <a:buNone/>
            </a:pPr>
            <a:r>
              <a:rPr lang="en-US" altLang="zh-CN" sz="1800" dirty="0">
                <a:latin typeface="Consolas" panose="020B0609020204030204" pitchFamily="49" charset="0"/>
              </a:rPr>
              <a:t>void read(</a:t>
            </a:r>
            <a:r>
              <a:rPr lang="en-US" altLang="zh-CN" sz="1800" dirty="0">
                <a:solidFill>
                  <a:srgbClr val="0070C0"/>
                </a:solidFill>
                <a:latin typeface="Consolas" panose="020B0609020204030204" pitchFamily="49" charset="0"/>
              </a:rPr>
              <a:t>int *p</a:t>
            </a:r>
            <a:r>
              <a:rPr lang="en-US" altLang="zh-CN" sz="1800" dirty="0">
                <a:latin typeface="Consolas" panose="020B0609020204030204" pitchFamily="49" charset="0"/>
              </a:rPr>
              <a:t>, int n) {</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for (int </a:t>
            </a:r>
            <a:r>
              <a:rPr lang="en-US" altLang="zh-CN" sz="1800" dirty="0" err="1">
                <a:latin typeface="Consolas" panose="020B0609020204030204" pitchFamily="49" charset="0"/>
              </a:rPr>
              <a:t>i</a:t>
            </a:r>
            <a:r>
              <a:rPr lang="en-US" altLang="zh-CN" sz="1800" dirty="0">
                <a:latin typeface="Consolas" panose="020B0609020204030204" pitchFamily="49" charset="0"/>
              </a:rPr>
              <a:t> = 0; </a:t>
            </a:r>
            <a:r>
              <a:rPr lang="en-US" altLang="zh-CN" sz="1800" dirty="0" err="1">
                <a:latin typeface="Consolas" panose="020B0609020204030204" pitchFamily="49" charset="0"/>
              </a:rPr>
              <a:t>i</a:t>
            </a:r>
            <a:r>
              <a:rPr lang="en-US" altLang="zh-CN" sz="1800" dirty="0">
                <a:latin typeface="Consolas" panose="020B0609020204030204" pitchFamily="49" charset="0"/>
              </a:rPr>
              <a:t> &lt; n; </a:t>
            </a:r>
            <a:r>
              <a:rPr lang="en-US" altLang="zh-CN" sz="1800" dirty="0" err="1">
                <a:latin typeface="Consolas" panose="020B0609020204030204" pitchFamily="49" charset="0"/>
              </a:rPr>
              <a:t>i</a:t>
            </a:r>
            <a:r>
              <a:rPr lang="en-US" altLang="zh-CN" sz="1800" dirty="0">
                <a:latin typeface="Consolas" panose="020B0609020204030204" pitchFamily="49" charset="0"/>
              </a:rPr>
              <a:t>++)</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a:t>
            </a:r>
            <a:r>
              <a:rPr lang="en-US" altLang="zh-CN" sz="1800" dirty="0" err="1">
                <a:latin typeface="Consolas" panose="020B0609020204030204" pitchFamily="49" charset="0"/>
              </a:rPr>
              <a:t>cin</a:t>
            </a:r>
            <a:r>
              <a:rPr lang="en-US" altLang="zh-CN" sz="1800" dirty="0">
                <a:latin typeface="Consolas" panose="020B0609020204030204" pitchFamily="49" charset="0"/>
              </a:rPr>
              <a:t> &gt;&gt; p[</a:t>
            </a:r>
            <a:r>
              <a:rPr lang="en-US" altLang="zh-CN" sz="1800" dirty="0" err="1">
                <a:latin typeface="Consolas" panose="020B0609020204030204" pitchFamily="49" charset="0"/>
              </a:rPr>
              <a:t>i</a:t>
            </a:r>
            <a:r>
              <a:rPr lang="en-US" altLang="zh-CN" sz="1800" dirty="0">
                <a:latin typeface="Consolas" panose="020B0609020204030204" pitchFamily="49" charset="0"/>
              </a:rPr>
              <a:t>];</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int main() {</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a:t>
            </a:r>
            <a:r>
              <a:rPr lang="en-US" altLang="zh-CN" sz="1800" dirty="0">
                <a:solidFill>
                  <a:srgbClr val="0070C0"/>
                </a:solidFill>
                <a:latin typeface="Consolas" panose="020B0609020204030204" pitchFamily="49" charset="0"/>
              </a:rPr>
              <a:t>int a[10];</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read(</a:t>
            </a:r>
            <a:r>
              <a:rPr lang="en-US" altLang="zh-CN" sz="1800" dirty="0">
                <a:solidFill>
                  <a:srgbClr val="0070C0"/>
                </a:solidFill>
                <a:latin typeface="Consolas" panose="020B0609020204030204" pitchFamily="49" charset="0"/>
              </a:rPr>
              <a:t>a</a:t>
            </a:r>
            <a:r>
              <a:rPr lang="en-US" altLang="zh-CN" sz="1800" dirty="0">
                <a:latin typeface="Consolas" panose="020B0609020204030204" pitchFamily="49" charset="0"/>
              </a:rPr>
              <a:t>, 10);</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return 0;</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a:t>
            </a:r>
          </a:p>
        </p:txBody>
      </p:sp>
      <p:sp>
        <p:nvSpPr>
          <p:cNvPr id="48132" name="内容占位符 3">
            <a:extLst>
              <a:ext uri="{FF2B5EF4-FFF2-40B4-BE49-F238E27FC236}">
                <a16:creationId xmlns:a16="http://schemas.microsoft.com/office/drawing/2014/main" id="{5772B44D-6412-2BAE-98C0-299FBE665E22}"/>
              </a:ext>
            </a:extLst>
          </p:cNvPr>
          <p:cNvSpPr>
            <a:spLocks noGrp="1"/>
          </p:cNvSpPr>
          <p:nvPr>
            <p:ph sz="half" idx="2"/>
          </p:nvPr>
        </p:nvSpPr>
        <p:spPr>
          <a:xfrm>
            <a:off x="4648200" y="1785938"/>
            <a:ext cx="4387850" cy="4595812"/>
          </a:xfrm>
          <a:noFill/>
        </p:spPr>
        <p:txBody>
          <a:bodyPr/>
          <a:lstStyle/>
          <a:p>
            <a:pPr marL="358775" indent="-250825">
              <a:spcBef>
                <a:spcPct val="0"/>
              </a:spcBef>
              <a:buFont typeface="Wingdings" panose="05000000000000000000" pitchFamily="2" charset="2"/>
              <a:buNone/>
            </a:pPr>
            <a:r>
              <a:rPr lang="en-US" altLang="zh-CN" sz="1800" dirty="0">
                <a:latin typeface="Consolas" panose="020B0609020204030204" pitchFamily="49" charset="0"/>
              </a:rPr>
              <a:t>#include "</a:t>
            </a:r>
            <a:r>
              <a:rPr lang="en-US" altLang="zh-CN" sz="1800" dirty="0" err="1">
                <a:solidFill>
                  <a:srgbClr val="C00000"/>
                </a:solidFill>
                <a:latin typeface="Consolas" panose="020B0609020204030204" pitchFamily="49" charset="0"/>
              </a:rPr>
              <a:t>Array.h</a:t>
            </a:r>
            <a:r>
              <a:rPr lang="en-US" altLang="zh-CN" sz="1800" dirty="0">
                <a:latin typeface="Consolas" panose="020B0609020204030204" pitchFamily="49" charset="0"/>
              </a:rPr>
              <a:t>"</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#include &lt;iostream&gt;</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using namespace std;</a:t>
            </a:r>
          </a:p>
          <a:p>
            <a:pPr marL="358775" indent="-250825">
              <a:spcBef>
                <a:spcPct val="0"/>
              </a:spcBef>
              <a:buFont typeface="Wingdings" panose="05000000000000000000" pitchFamily="2" charset="2"/>
              <a:buNone/>
            </a:pPr>
            <a:endParaRPr lang="en-US" altLang="zh-CN" sz="1800" dirty="0">
              <a:latin typeface="Consolas" panose="020B0609020204030204" pitchFamily="49" charset="0"/>
            </a:endParaRPr>
          </a:p>
          <a:p>
            <a:pPr marL="358775" indent="-250825">
              <a:spcBef>
                <a:spcPct val="0"/>
              </a:spcBef>
              <a:buFont typeface="Wingdings" panose="05000000000000000000" pitchFamily="2" charset="2"/>
              <a:buNone/>
            </a:pPr>
            <a:r>
              <a:rPr lang="en-US" altLang="zh-CN" sz="1800" dirty="0">
                <a:latin typeface="Consolas" panose="020B0609020204030204" pitchFamily="49" charset="0"/>
              </a:rPr>
              <a:t>void read(</a:t>
            </a:r>
            <a:r>
              <a:rPr lang="en-US" altLang="zh-CN" sz="1800" dirty="0">
                <a:solidFill>
                  <a:srgbClr val="0070C0"/>
                </a:solidFill>
                <a:latin typeface="Consolas" panose="020B0609020204030204" pitchFamily="49" charset="0"/>
              </a:rPr>
              <a:t>int *p</a:t>
            </a:r>
            <a:r>
              <a:rPr lang="en-US" altLang="zh-CN" sz="1800" dirty="0">
                <a:latin typeface="Consolas" panose="020B0609020204030204" pitchFamily="49" charset="0"/>
              </a:rPr>
              <a:t>, int n) {</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for (int </a:t>
            </a:r>
            <a:r>
              <a:rPr lang="en-US" altLang="zh-CN" sz="1800" dirty="0" err="1">
                <a:latin typeface="Consolas" panose="020B0609020204030204" pitchFamily="49" charset="0"/>
              </a:rPr>
              <a:t>i</a:t>
            </a:r>
            <a:r>
              <a:rPr lang="en-US" altLang="zh-CN" sz="1800" dirty="0">
                <a:latin typeface="Consolas" panose="020B0609020204030204" pitchFamily="49" charset="0"/>
              </a:rPr>
              <a:t> = 0; </a:t>
            </a:r>
            <a:r>
              <a:rPr lang="en-US" altLang="zh-CN" sz="1800" dirty="0" err="1">
                <a:latin typeface="Consolas" panose="020B0609020204030204" pitchFamily="49" charset="0"/>
              </a:rPr>
              <a:t>i</a:t>
            </a:r>
            <a:r>
              <a:rPr lang="en-US" altLang="zh-CN" sz="1800" dirty="0">
                <a:latin typeface="Consolas" panose="020B0609020204030204" pitchFamily="49" charset="0"/>
              </a:rPr>
              <a:t> &lt; n; </a:t>
            </a:r>
            <a:r>
              <a:rPr lang="en-US" altLang="zh-CN" sz="1800" dirty="0" err="1">
                <a:latin typeface="Consolas" panose="020B0609020204030204" pitchFamily="49" charset="0"/>
              </a:rPr>
              <a:t>i</a:t>
            </a:r>
            <a:r>
              <a:rPr lang="en-US" altLang="zh-CN" sz="1800" dirty="0">
                <a:latin typeface="Consolas" panose="020B0609020204030204" pitchFamily="49" charset="0"/>
              </a:rPr>
              <a:t>++)</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a:t>
            </a:r>
            <a:r>
              <a:rPr lang="en-US" altLang="zh-CN" sz="1800" dirty="0" err="1">
                <a:latin typeface="Consolas" panose="020B0609020204030204" pitchFamily="49" charset="0"/>
              </a:rPr>
              <a:t>cin</a:t>
            </a:r>
            <a:r>
              <a:rPr lang="en-US" altLang="zh-CN" sz="1800" dirty="0">
                <a:latin typeface="Consolas" panose="020B0609020204030204" pitchFamily="49" charset="0"/>
              </a:rPr>
              <a:t> &gt;&gt; p[</a:t>
            </a:r>
            <a:r>
              <a:rPr lang="en-US" altLang="zh-CN" sz="1800" dirty="0" err="1">
                <a:latin typeface="Consolas" panose="020B0609020204030204" pitchFamily="49" charset="0"/>
              </a:rPr>
              <a:t>i</a:t>
            </a:r>
            <a:r>
              <a:rPr lang="en-US" altLang="zh-CN" sz="1800" dirty="0">
                <a:latin typeface="Consolas" panose="020B0609020204030204" pitchFamily="49" charset="0"/>
              </a:rPr>
              <a:t>];</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int main() {</a:t>
            </a:r>
          </a:p>
          <a:p>
            <a:pPr marL="358775" indent="-250825">
              <a:spcBef>
                <a:spcPct val="0"/>
              </a:spcBef>
              <a:buFont typeface="Wingdings" panose="05000000000000000000" pitchFamily="2" charset="2"/>
              <a:buNone/>
            </a:pPr>
            <a:r>
              <a:rPr lang="en-US" altLang="zh-CN" sz="1800" dirty="0">
                <a:solidFill>
                  <a:srgbClr val="FF0000"/>
                </a:solidFill>
                <a:latin typeface="Consolas" panose="020B0609020204030204" pitchFamily="49" charset="0"/>
              </a:rPr>
              <a:t>Array&lt;int&gt; a(10);</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read(</a:t>
            </a:r>
            <a:r>
              <a:rPr lang="en-US" altLang="zh-CN" sz="1800" dirty="0">
                <a:solidFill>
                  <a:srgbClr val="FF0000"/>
                </a:solidFill>
                <a:latin typeface="Consolas" panose="020B0609020204030204" pitchFamily="49" charset="0"/>
              </a:rPr>
              <a:t>a</a:t>
            </a:r>
            <a:r>
              <a:rPr lang="en-US" altLang="zh-CN" sz="1800" dirty="0">
                <a:latin typeface="Consolas" panose="020B0609020204030204" pitchFamily="49" charset="0"/>
              </a:rPr>
              <a:t>, 10);  //</a:t>
            </a:r>
            <a:r>
              <a:rPr lang="en-US" altLang="zh-CN" sz="1800" dirty="0">
                <a:solidFill>
                  <a:srgbClr val="FF0000"/>
                </a:solidFill>
                <a:latin typeface="Consolas" panose="020B0609020204030204" pitchFamily="49" charset="0"/>
              </a:rPr>
              <a:t>a</a:t>
            </a:r>
            <a:r>
              <a:rPr lang="zh-CN" altLang="en-US" sz="1800" dirty="0">
                <a:solidFill>
                  <a:srgbClr val="FF0000"/>
                </a:solidFill>
                <a:latin typeface="Consolas" panose="020B0609020204030204" pitchFamily="49" charset="0"/>
              </a:rPr>
              <a:t>对象转换为指针</a:t>
            </a:r>
            <a:endParaRPr lang="en-US" altLang="zh-CN" sz="1800" dirty="0">
              <a:solidFill>
                <a:srgbClr val="FF0000"/>
              </a:solidFill>
              <a:latin typeface="Consolas" panose="020B0609020204030204" pitchFamily="49" charset="0"/>
            </a:endParaRPr>
          </a:p>
          <a:p>
            <a:pPr marL="358775" indent="-250825">
              <a:spcBef>
                <a:spcPct val="0"/>
              </a:spcBef>
              <a:buFont typeface="Wingdings" panose="05000000000000000000" pitchFamily="2" charset="2"/>
              <a:buNone/>
            </a:pPr>
            <a:r>
              <a:rPr lang="en-US" altLang="zh-CN" sz="1800" dirty="0">
                <a:latin typeface="Consolas" panose="020B0609020204030204" pitchFamily="49" charset="0"/>
              </a:rPr>
              <a:t> return 0;</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a:t>
            </a:r>
          </a:p>
        </p:txBody>
      </p:sp>
      <p:sp>
        <p:nvSpPr>
          <p:cNvPr id="48133" name="灯片编号占位符 3">
            <a:extLst>
              <a:ext uri="{FF2B5EF4-FFF2-40B4-BE49-F238E27FC236}">
                <a16:creationId xmlns:a16="http://schemas.microsoft.com/office/drawing/2014/main" id="{E17658F6-997F-FB6E-D51A-C062C9B6B7B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E52CF4C-3155-40E7-B6D5-17181787F79A}" type="slidenum">
              <a:rPr kumimoji="0" lang="en-US" altLang="zh-CN" sz="1800" smtClean="0">
                <a:solidFill>
                  <a:srgbClr val="FFFFFF"/>
                </a:solidFill>
                <a:ea typeface="隶书" panose="02010509060101010101" pitchFamily="49" charset="-122"/>
              </a:rPr>
              <a:pPr/>
              <a:t>25</a:t>
            </a:fld>
            <a:endParaRPr kumimoji="0" lang="en-US" altLang="zh-CN" sz="1800">
              <a:solidFill>
                <a:srgbClr val="FFFFFF"/>
              </a:solidFill>
              <a:ea typeface="隶书" panose="02010509060101010101" pitchFamily="49" charset="-122"/>
            </a:endParaRPr>
          </a:p>
        </p:txBody>
      </p:sp>
      <p:sp>
        <p:nvSpPr>
          <p:cNvPr id="48134" name="Line 5">
            <a:extLst>
              <a:ext uri="{FF2B5EF4-FFF2-40B4-BE49-F238E27FC236}">
                <a16:creationId xmlns:a16="http://schemas.microsoft.com/office/drawing/2014/main" id="{38A38F64-D5A2-28D4-9D2D-9D437BDA6A93}"/>
              </a:ext>
            </a:extLst>
          </p:cNvPr>
          <p:cNvSpPr>
            <a:spLocks noChangeShapeType="1"/>
          </p:cNvSpPr>
          <p:nvPr/>
        </p:nvSpPr>
        <p:spPr bwMode="auto">
          <a:xfrm>
            <a:off x="4572000" y="1700213"/>
            <a:ext cx="0" cy="4608512"/>
          </a:xfrm>
          <a:prstGeom prst="line">
            <a:avLst/>
          </a:prstGeom>
          <a:noFill/>
          <a:ln w="9525">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135" name="标题 4">
            <a:extLst>
              <a:ext uri="{FF2B5EF4-FFF2-40B4-BE49-F238E27FC236}">
                <a16:creationId xmlns:a16="http://schemas.microsoft.com/office/drawing/2014/main" id="{BF8E6FC4-200D-775F-74A1-F98DF89A81A9}"/>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9.2 </a:t>
            </a:r>
            <a:r>
              <a:rPr kumimoji="0" lang="zh-CN" altLang="en-US" sz="2600">
                <a:solidFill>
                  <a:schemeClr val="bg1"/>
                </a:solidFill>
                <a:latin typeface="Trebuchet MS" panose="020B0603020202020204" pitchFamily="34" charset="0"/>
                <a:ea typeface="方正姚体" panose="02010601030101010101" pitchFamily="2" charset="-122"/>
              </a:rPr>
              <a:t>线性群体 </a:t>
            </a:r>
            <a:r>
              <a:rPr kumimoji="0" lang="en-US" altLang="zh-CN" sz="2600">
                <a:solidFill>
                  <a:schemeClr val="bg1"/>
                </a:solidFill>
                <a:latin typeface="Trebuchet MS" panose="020B0603020202020204" pitchFamily="34" charset="0"/>
                <a:ea typeface="方正姚体" panose="02010601030101010101" pitchFamily="2" charset="-122"/>
              </a:rPr>
              <a:t>—— 9.2.2 </a:t>
            </a:r>
            <a:r>
              <a:rPr kumimoji="0" lang="zh-CN" altLang="en-US" sz="2600">
                <a:solidFill>
                  <a:schemeClr val="bg1"/>
                </a:solidFill>
                <a:latin typeface="Trebuchet MS" panose="020B0603020202020204" pitchFamily="34" charset="0"/>
                <a:ea typeface="方正姚体" panose="02010601030101010101" pitchFamily="2" charset="-122"/>
              </a:rPr>
              <a:t>直接访问群体</a:t>
            </a:r>
            <a:r>
              <a:rPr kumimoji="0" lang="en-US" altLang="zh-CN" sz="2600">
                <a:solidFill>
                  <a:schemeClr val="bg1"/>
                </a:solidFill>
                <a:latin typeface="Trebuchet MS" panose="020B0603020202020204" pitchFamily="34" charset="0"/>
                <a:ea typeface="方正姚体" panose="02010601030101010101" pitchFamily="2" charset="-122"/>
              </a:rPr>
              <a:t>——</a:t>
            </a:r>
            <a:r>
              <a:rPr kumimoji="0" lang="zh-CN" altLang="en-US" sz="2600">
                <a:solidFill>
                  <a:schemeClr val="bg1"/>
                </a:solidFill>
                <a:latin typeface="Trebuchet MS" panose="020B0603020202020204" pitchFamily="34" charset="0"/>
                <a:ea typeface="方正姚体" panose="02010601030101010101" pitchFamily="2" charset="-122"/>
              </a:rPr>
              <a:t>数组类</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a:extLst>
              <a:ext uri="{FF2B5EF4-FFF2-40B4-BE49-F238E27FC236}">
                <a16:creationId xmlns:a16="http://schemas.microsoft.com/office/drawing/2014/main" id="{C6612FD3-7AA6-12C4-7289-A782010087C4}"/>
              </a:ext>
            </a:extLst>
          </p:cNvPr>
          <p:cNvSpPr>
            <a:spLocks noGrp="1"/>
          </p:cNvSpPr>
          <p:nvPr>
            <p:ph type="title"/>
          </p:nvPr>
        </p:nvSpPr>
        <p:spPr/>
        <p:txBody>
          <a:bodyPr/>
          <a:lstStyle/>
          <a:p>
            <a:pPr eaLnBrk="1" hangingPunct="1"/>
            <a:r>
              <a:rPr lang="en-US" altLang="zh-CN"/>
              <a:t>Array</a:t>
            </a:r>
            <a:r>
              <a:rPr lang="zh-CN" altLang="en-US"/>
              <a:t>类的应用</a:t>
            </a:r>
          </a:p>
        </p:txBody>
      </p:sp>
      <p:sp>
        <p:nvSpPr>
          <p:cNvPr id="50179" name="内容占位符 2">
            <a:extLst>
              <a:ext uri="{FF2B5EF4-FFF2-40B4-BE49-F238E27FC236}">
                <a16:creationId xmlns:a16="http://schemas.microsoft.com/office/drawing/2014/main" id="{821A9317-B466-A17F-0BBE-589C35782111}"/>
              </a:ext>
            </a:extLst>
          </p:cNvPr>
          <p:cNvSpPr>
            <a:spLocks noGrp="1"/>
          </p:cNvSpPr>
          <p:nvPr>
            <p:ph idx="1"/>
          </p:nvPr>
        </p:nvSpPr>
        <p:spPr/>
        <p:txBody>
          <a:bodyPr/>
          <a:lstStyle/>
          <a:p>
            <a:pPr eaLnBrk="1" hangingPunct="1">
              <a:spcAft>
                <a:spcPts val="1200"/>
              </a:spcAft>
            </a:pPr>
            <a:r>
              <a:rPr lang="zh-CN" altLang="en-US">
                <a:latin typeface="宋体" panose="02010600030101010101" pitchFamily="2" charset="-122"/>
              </a:rPr>
              <a:t>例</a:t>
            </a:r>
            <a:r>
              <a:rPr lang="en-US" altLang="zh-CN">
                <a:latin typeface="Times New Roman" panose="02020603050405020304" pitchFamily="18" charset="0"/>
                <a:cs typeface="Times New Roman" panose="02020603050405020304" pitchFamily="18" charset="0"/>
              </a:rPr>
              <a:t>9-4</a:t>
            </a:r>
            <a:r>
              <a:rPr lang="zh-CN" altLang="en-US">
                <a:latin typeface="宋体" panose="02010600030101010101" pitchFamily="2" charset="-122"/>
              </a:rPr>
              <a:t>求范围</a:t>
            </a:r>
            <a:r>
              <a:rPr lang="en-US" altLang="zh-CN">
                <a:latin typeface="Times New Roman" panose="02020603050405020304" pitchFamily="18" charset="0"/>
                <a:cs typeface="Times New Roman" panose="02020603050405020304" pitchFamily="18" charset="0"/>
              </a:rPr>
              <a:t>2~N</a:t>
            </a:r>
            <a:r>
              <a:rPr lang="zh-CN" altLang="en-US">
                <a:latin typeface="宋体" panose="02010600030101010101" pitchFamily="2" charset="-122"/>
              </a:rPr>
              <a:t>中的质数，</a:t>
            </a:r>
            <a:r>
              <a:rPr lang="en-US" altLang="zh-CN">
                <a:latin typeface="Times New Roman" panose="02020603050405020304" pitchFamily="18" charset="0"/>
                <a:cs typeface="Times New Roman" panose="02020603050405020304" pitchFamily="18" charset="0"/>
              </a:rPr>
              <a:t>N</a:t>
            </a:r>
            <a:r>
              <a:rPr lang="zh-CN" altLang="en-US">
                <a:latin typeface="宋体" panose="02010600030101010101" pitchFamily="2" charset="-122"/>
              </a:rPr>
              <a:t>在程序运行时由键盘输入。</a:t>
            </a:r>
          </a:p>
        </p:txBody>
      </p:sp>
      <p:sp>
        <p:nvSpPr>
          <p:cNvPr id="50180" name="灯片编号占位符 3">
            <a:extLst>
              <a:ext uri="{FF2B5EF4-FFF2-40B4-BE49-F238E27FC236}">
                <a16:creationId xmlns:a16="http://schemas.microsoft.com/office/drawing/2014/main" id="{738130C9-99A6-68AD-E5E3-E6476CAE64C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24B452A-54E5-4155-A1CA-1D911F9AD2B6}" type="slidenum">
              <a:rPr kumimoji="0" lang="en-US" altLang="zh-CN" sz="1800" smtClean="0">
                <a:solidFill>
                  <a:srgbClr val="FFFFFF"/>
                </a:solidFill>
                <a:ea typeface="隶书" panose="02010509060101010101" pitchFamily="49" charset="-122"/>
              </a:rPr>
              <a:pPr/>
              <a:t>26</a:t>
            </a:fld>
            <a:endParaRPr kumimoji="0" lang="en-US" altLang="zh-CN" sz="1800">
              <a:solidFill>
                <a:srgbClr val="FFFFFF"/>
              </a:solidFill>
              <a:ea typeface="隶书" panose="02010509060101010101" pitchFamily="49" charset="-122"/>
            </a:endParaRPr>
          </a:p>
        </p:txBody>
      </p:sp>
      <p:sp>
        <p:nvSpPr>
          <p:cNvPr id="50181" name="标题 4">
            <a:extLst>
              <a:ext uri="{FF2B5EF4-FFF2-40B4-BE49-F238E27FC236}">
                <a16:creationId xmlns:a16="http://schemas.microsoft.com/office/drawing/2014/main" id="{A55EDE6E-E74D-1F21-14F1-4D2A244302C6}"/>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9.2 </a:t>
            </a:r>
            <a:r>
              <a:rPr kumimoji="0" lang="zh-CN" altLang="en-US" sz="2600">
                <a:solidFill>
                  <a:schemeClr val="bg1"/>
                </a:solidFill>
                <a:latin typeface="Trebuchet MS" panose="020B0603020202020204" pitchFamily="34" charset="0"/>
                <a:ea typeface="方正姚体" panose="02010601030101010101" pitchFamily="2" charset="-122"/>
              </a:rPr>
              <a:t>线性群体 </a:t>
            </a:r>
            <a:r>
              <a:rPr kumimoji="0" lang="en-US" altLang="zh-CN" sz="2600">
                <a:solidFill>
                  <a:schemeClr val="bg1"/>
                </a:solidFill>
                <a:latin typeface="Trebuchet MS" panose="020B0603020202020204" pitchFamily="34" charset="0"/>
                <a:ea typeface="方正姚体" panose="02010601030101010101" pitchFamily="2" charset="-122"/>
              </a:rPr>
              <a:t>—— 9.2.2 </a:t>
            </a:r>
            <a:r>
              <a:rPr kumimoji="0" lang="zh-CN" altLang="en-US" sz="2600">
                <a:solidFill>
                  <a:schemeClr val="bg1"/>
                </a:solidFill>
                <a:latin typeface="Trebuchet MS" panose="020B0603020202020204" pitchFamily="34" charset="0"/>
                <a:ea typeface="方正姚体" panose="02010601030101010101" pitchFamily="2" charset="-122"/>
              </a:rPr>
              <a:t>直接访问群体</a:t>
            </a:r>
            <a:r>
              <a:rPr kumimoji="0" lang="en-US" altLang="zh-CN" sz="2600">
                <a:solidFill>
                  <a:schemeClr val="bg1"/>
                </a:solidFill>
                <a:latin typeface="Trebuchet MS" panose="020B0603020202020204" pitchFamily="34" charset="0"/>
                <a:ea typeface="方正姚体" panose="02010601030101010101" pitchFamily="2" charset="-122"/>
              </a:rPr>
              <a:t>——</a:t>
            </a:r>
            <a:r>
              <a:rPr kumimoji="0" lang="zh-CN" altLang="en-US" sz="2600">
                <a:solidFill>
                  <a:schemeClr val="bg1"/>
                </a:solidFill>
                <a:latin typeface="Trebuchet MS" panose="020B0603020202020204" pitchFamily="34" charset="0"/>
                <a:ea typeface="方正姚体" panose="02010601030101010101" pitchFamily="2" charset="-122"/>
              </a:rPr>
              <a:t>数组类</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灯片编号占位符 3">
            <a:extLst>
              <a:ext uri="{FF2B5EF4-FFF2-40B4-BE49-F238E27FC236}">
                <a16:creationId xmlns:a16="http://schemas.microsoft.com/office/drawing/2014/main" id="{C10D3325-EB5E-CB81-BECD-B2B6266D5A7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F2DA124-9743-46BF-956C-2E1D313FA6E9}" type="slidenum">
              <a:rPr kumimoji="0" lang="en-US" altLang="zh-CN" sz="1800" smtClean="0">
                <a:solidFill>
                  <a:srgbClr val="FFFFFF"/>
                </a:solidFill>
                <a:ea typeface="隶书" panose="02010509060101010101" pitchFamily="49" charset="-122"/>
              </a:rPr>
              <a:pPr/>
              <a:t>27</a:t>
            </a:fld>
            <a:endParaRPr kumimoji="0" lang="en-US" altLang="zh-CN" sz="1800">
              <a:solidFill>
                <a:srgbClr val="FFFFFF"/>
              </a:solidFill>
              <a:ea typeface="隶书" panose="02010509060101010101" pitchFamily="49" charset="-122"/>
            </a:endParaRPr>
          </a:p>
        </p:txBody>
      </p:sp>
      <p:sp>
        <p:nvSpPr>
          <p:cNvPr id="51203" name="内容占位符 2">
            <a:extLst>
              <a:ext uri="{FF2B5EF4-FFF2-40B4-BE49-F238E27FC236}">
                <a16:creationId xmlns:a16="http://schemas.microsoft.com/office/drawing/2014/main" id="{8F2F35EE-A031-0CD5-3A72-D1B9777B9525}"/>
              </a:ext>
            </a:extLst>
          </p:cNvPr>
          <p:cNvSpPr>
            <a:spLocks noGrp="1"/>
          </p:cNvSpPr>
          <p:nvPr>
            <p:ph idx="1"/>
          </p:nvPr>
        </p:nvSpPr>
        <p:spPr>
          <a:xfrm>
            <a:off x="107950" y="428625"/>
            <a:ext cx="9036050" cy="6429375"/>
          </a:xfrm>
          <a:noFill/>
        </p:spPr>
        <p:txBody>
          <a:bodyPr/>
          <a:lstStyle/>
          <a:p>
            <a:pPr marL="358775" indent="-250825">
              <a:lnSpc>
                <a:spcPct val="93000"/>
              </a:lnSpc>
              <a:spcBef>
                <a:spcPct val="0"/>
              </a:spcBef>
              <a:buFont typeface="Wingdings" panose="05000000000000000000" pitchFamily="2" charset="2"/>
              <a:buNone/>
            </a:pPr>
            <a:r>
              <a:rPr lang="en-US" altLang="zh-CN" sz="1800" dirty="0">
                <a:latin typeface="Consolas" panose="020B0609020204030204" pitchFamily="49" charset="0"/>
              </a:rPr>
              <a:t>#include &lt;iostream&gt;</a:t>
            </a:r>
          </a:p>
          <a:p>
            <a:pPr marL="358775" indent="-250825">
              <a:lnSpc>
                <a:spcPct val="93000"/>
              </a:lnSpc>
              <a:spcBef>
                <a:spcPct val="0"/>
              </a:spcBef>
              <a:buFont typeface="Wingdings" panose="05000000000000000000" pitchFamily="2" charset="2"/>
              <a:buNone/>
            </a:pPr>
            <a:r>
              <a:rPr lang="en-US" altLang="zh-CN" sz="1800" dirty="0">
                <a:latin typeface="Consolas" panose="020B0609020204030204" pitchFamily="49" charset="0"/>
              </a:rPr>
              <a:t>#include &lt;</a:t>
            </a:r>
            <a:r>
              <a:rPr lang="en-US" altLang="zh-CN" sz="1800" dirty="0" err="1">
                <a:latin typeface="Consolas" panose="020B0609020204030204" pitchFamily="49" charset="0"/>
              </a:rPr>
              <a:t>iomanip</a:t>
            </a:r>
            <a:r>
              <a:rPr lang="en-US" altLang="zh-CN" sz="1800" dirty="0">
                <a:latin typeface="Consolas" panose="020B0609020204030204" pitchFamily="49" charset="0"/>
              </a:rPr>
              <a:t>&gt;</a:t>
            </a:r>
          </a:p>
          <a:p>
            <a:pPr marL="358775" indent="-250825">
              <a:lnSpc>
                <a:spcPct val="93000"/>
              </a:lnSpc>
              <a:spcBef>
                <a:spcPct val="0"/>
              </a:spcBef>
              <a:buFont typeface="Wingdings" panose="05000000000000000000" pitchFamily="2" charset="2"/>
              <a:buNone/>
            </a:pPr>
            <a:r>
              <a:rPr lang="en-US" altLang="zh-CN" sz="1800" dirty="0">
                <a:latin typeface="Consolas" panose="020B0609020204030204" pitchFamily="49" charset="0"/>
              </a:rPr>
              <a:t>#include "</a:t>
            </a:r>
            <a:r>
              <a:rPr lang="en-US" altLang="zh-CN" sz="1800" dirty="0" err="1">
                <a:solidFill>
                  <a:srgbClr val="FF0000"/>
                </a:solidFill>
                <a:latin typeface="Consolas" panose="020B0609020204030204" pitchFamily="49" charset="0"/>
              </a:rPr>
              <a:t>Array.h</a:t>
            </a:r>
            <a:r>
              <a:rPr lang="en-US" altLang="zh-CN" sz="1800" dirty="0">
                <a:latin typeface="Consolas" panose="020B0609020204030204" pitchFamily="49" charset="0"/>
              </a:rPr>
              <a:t>"</a:t>
            </a:r>
          </a:p>
          <a:p>
            <a:pPr marL="358775" indent="-250825">
              <a:lnSpc>
                <a:spcPct val="93000"/>
              </a:lnSpc>
              <a:spcBef>
                <a:spcPct val="0"/>
              </a:spcBef>
              <a:buFont typeface="Wingdings" panose="05000000000000000000" pitchFamily="2" charset="2"/>
              <a:buNone/>
            </a:pPr>
            <a:r>
              <a:rPr lang="en-US" altLang="zh-CN" sz="1800" dirty="0">
                <a:latin typeface="Consolas" panose="020B0609020204030204" pitchFamily="49" charset="0"/>
              </a:rPr>
              <a:t>using namespace std;</a:t>
            </a:r>
          </a:p>
          <a:p>
            <a:pPr marL="358775" indent="-250825">
              <a:lnSpc>
                <a:spcPct val="93000"/>
              </a:lnSpc>
              <a:spcBef>
                <a:spcPct val="0"/>
              </a:spcBef>
              <a:buFont typeface="Wingdings" panose="05000000000000000000" pitchFamily="2" charset="2"/>
              <a:buNone/>
            </a:pPr>
            <a:r>
              <a:rPr lang="en-US" altLang="zh-CN" sz="1800" dirty="0">
                <a:latin typeface="Consolas" panose="020B0609020204030204" pitchFamily="49" charset="0"/>
              </a:rPr>
              <a:t>int main() {</a:t>
            </a:r>
          </a:p>
          <a:p>
            <a:pPr marL="358775" indent="-250825">
              <a:lnSpc>
                <a:spcPct val="93000"/>
              </a:lnSpc>
              <a:spcBef>
                <a:spcPct val="0"/>
              </a:spcBef>
              <a:buFont typeface="Wingdings" panose="05000000000000000000" pitchFamily="2" charset="2"/>
              <a:buNone/>
            </a:pPr>
            <a:r>
              <a:rPr lang="en-US" altLang="zh-CN" sz="1800" dirty="0">
                <a:latin typeface="Consolas" panose="020B0609020204030204" pitchFamily="49" charset="0"/>
              </a:rPr>
              <a:t>	</a:t>
            </a:r>
            <a:r>
              <a:rPr lang="en-US" altLang="zh-CN" sz="1800" dirty="0">
                <a:solidFill>
                  <a:srgbClr val="FF0000"/>
                </a:solidFill>
                <a:latin typeface="Consolas" panose="020B0609020204030204" pitchFamily="49" charset="0"/>
              </a:rPr>
              <a:t>Array&lt;int&gt; </a:t>
            </a:r>
            <a:r>
              <a:rPr lang="en-US" altLang="zh-CN" sz="1800" dirty="0">
                <a:latin typeface="Consolas" panose="020B0609020204030204" pitchFamily="49" charset="0"/>
              </a:rPr>
              <a:t>a(10);	// </a:t>
            </a:r>
            <a:r>
              <a:rPr lang="zh-CN" altLang="en-US" sz="1800" dirty="0">
                <a:latin typeface="Consolas" panose="020B0609020204030204" pitchFamily="49" charset="0"/>
              </a:rPr>
              <a:t>用来存放质数的数组，初始状态有</a:t>
            </a:r>
            <a:r>
              <a:rPr lang="en-US" altLang="zh-CN" sz="1800" dirty="0">
                <a:latin typeface="Consolas" panose="020B0609020204030204" pitchFamily="49" charset="0"/>
              </a:rPr>
              <a:t>10</a:t>
            </a:r>
            <a:r>
              <a:rPr lang="zh-CN" altLang="en-US" sz="1800" dirty="0">
                <a:latin typeface="Consolas" panose="020B0609020204030204" pitchFamily="49" charset="0"/>
              </a:rPr>
              <a:t>个元素。</a:t>
            </a:r>
          </a:p>
          <a:p>
            <a:pPr marL="358775" indent="-250825">
              <a:lnSpc>
                <a:spcPct val="93000"/>
              </a:lnSpc>
              <a:spcBef>
                <a:spcPct val="0"/>
              </a:spcBef>
              <a:buFont typeface="Wingdings" panose="05000000000000000000" pitchFamily="2" charset="2"/>
              <a:buNone/>
            </a:pPr>
            <a:r>
              <a:rPr lang="zh-CN" altLang="en-US" sz="1800" dirty="0">
                <a:latin typeface="Consolas" panose="020B0609020204030204" pitchFamily="49" charset="0"/>
              </a:rPr>
              <a:t>	</a:t>
            </a:r>
            <a:r>
              <a:rPr lang="en-US" altLang="zh-CN" sz="1800" dirty="0">
                <a:latin typeface="Consolas" panose="020B0609020204030204" pitchFamily="49" charset="0"/>
              </a:rPr>
              <a:t>int n, count = 0;</a:t>
            </a:r>
          </a:p>
          <a:p>
            <a:pPr marL="358775" indent="-250825">
              <a:lnSpc>
                <a:spcPct val="93000"/>
              </a:lnSpc>
              <a:spcBef>
                <a:spcPct val="0"/>
              </a:spcBef>
              <a:buFont typeface="Wingdings" panose="05000000000000000000" pitchFamily="2" charset="2"/>
              <a:buNone/>
            </a:pPr>
            <a:r>
              <a:rPr lang="en-US" altLang="zh-CN" sz="1800" dirty="0">
                <a:latin typeface="Consolas" panose="020B0609020204030204" pitchFamily="49" charset="0"/>
              </a:rPr>
              <a:t>	</a:t>
            </a:r>
            <a:r>
              <a:rPr lang="en-US" altLang="zh-CN" sz="1800" dirty="0" err="1">
                <a:latin typeface="Consolas" panose="020B0609020204030204" pitchFamily="49" charset="0"/>
              </a:rPr>
              <a:t>cout</a:t>
            </a:r>
            <a:r>
              <a:rPr lang="en-US" altLang="zh-CN" sz="1800" dirty="0">
                <a:latin typeface="Consolas" panose="020B0609020204030204" pitchFamily="49" charset="0"/>
              </a:rPr>
              <a:t> &lt;&lt; "Enter a value &gt;= 2 as upper limit for prime numbers: ";</a:t>
            </a:r>
          </a:p>
          <a:p>
            <a:pPr marL="358775" indent="-250825">
              <a:lnSpc>
                <a:spcPct val="93000"/>
              </a:lnSpc>
              <a:spcBef>
                <a:spcPct val="0"/>
              </a:spcBef>
              <a:buFont typeface="Wingdings" panose="05000000000000000000" pitchFamily="2" charset="2"/>
              <a:buNone/>
            </a:pPr>
            <a:r>
              <a:rPr lang="en-US" altLang="zh-CN" sz="1800" dirty="0">
                <a:latin typeface="Consolas" panose="020B0609020204030204" pitchFamily="49" charset="0"/>
              </a:rPr>
              <a:t>	</a:t>
            </a:r>
            <a:r>
              <a:rPr lang="en-US" altLang="zh-CN" sz="1800" dirty="0" err="1">
                <a:latin typeface="Consolas" panose="020B0609020204030204" pitchFamily="49" charset="0"/>
              </a:rPr>
              <a:t>cin</a:t>
            </a:r>
            <a:r>
              <a:rPr lang="en-US" altLang="zh-CN" sz="1800" dirty="0">
                <a:latin typeface="Consolas" panose="020B0609020204030204" pitchFamily="49" charset="0"/>
              </a:rPr>
              <a:t> &gt;&gt; n;</a:t>
            </a:r>
          </a:p>
          <a:p>
            <a:pPr marL="358775" indent="-250825">
              <a:lnSpc>
                <a:spcPct val="93000"/>
              </a:lnSpc>
              <a:spcBef>
                <a:spcPct val="0"/>
              </a:spcBef>
              <a:buFont typeface="Wingdings" panose="05000000000000000000" pitchFamily="2" charset="2"/>
              <a:buNone/>
            </a:pPr>
            <a:r>
              <a:rPr lang="en-US" altLang="zh-CN" sz="1800" dirty="0">
                <a:latin typeface="Consolas" panose="020B0609020204030204" pitchFamily="49" charset="0"/>
              </a:rPr>
              <a:t>	for (int </a:t>
            </a:r>
            <a:r>
              <a:rPr lang="en-US" altLang="zh-CN" sz="1800" dirty="0" err="1">
                <a:latin typeface="Consolas" panose="020B0609020204030204" pitchFamily="49" charset="0"/>
              </a:rPr>
              <a:t>i</a:t>
            </a:r>
            <a:r>
              <a:rPr lang="en-US" altLang="zh-CN" sz="1800" dirty="0">
                <a:latin typeface="Consolas" panose="020B0609020204030204" pitchFamily="49" charset="0"/>
              </a:rPr>
              <a:t> = 2; </a:t>
            </a:r>
            <a:r>
              <a:rPr lang="en-US" altLang="zh-CN" sz="1800" dirty="0" err="1">
                <a:latin typeface="Consolas" panose="020B0609020204030204" pitchFamily="49" charset="0"/>
              </a:rPr>
              <a:t>i</a:t>
            </a:r>
            <a:r>
              <a:rPr lang="en-US" altLang="zh-CN" sz="1800" dirty="0">
                <a:latin typeface="Consolas" panose="020B0609020204030204" pitchFamily="49" charset="0"/>
              </a:rPr>
              <a:t> &lt;= n; </a:t>
            </a:r>
            <a:r>
              <a:rPr lang="en-US" altLang="zh-CN" sz="1800" dirty="0" err="1">
                <a:latin typeface="Consolas" panose="020B0609020204030204" pitchFamily="49" charset="0"/>
              </a:rPr>
              <a:t>i</a:t>
            </a:r>
            <a:r>
              <a:rPr lang="en-US" altLang="zh-CN" sz="1800" dirty="0">
                <a:latin typeface="Consolas" panose="020B0609020204030204" pitchFamily="49" charset="0"/>
              </a:rPr>
              <a:t>++) {</a:t>
            </a:r>
          </a:p>
          <a:p>
            <a:pPr marL="358775" indent="-250825">
              <a:lnSpc>
                <a:spcPct val="93000"/>
              </a:lnSpc>
              <a:spcBef>
                <a:spcPct val="0"/>
              </a:spcBef>
              <a:buFont typeface="Wingdings" panose="05000000000000000000" pitchFamily="2" charset="2"/>
              <a:buNone/>
            </a:pPr>
            <a:r>
              <a:rPr lang="en-US" altLang="zh-CN" sz="1800" dirty="0">
                <a:latin typeface="Consolas" panose="020B0609020204030204" pitchFamily="49" charset="0"/>
              </a:rPr>
              <a:t>		bool </a:t>
            </a:r>
            <a:r>
              <a:rPr lang="en-US" altLang="zh-CN" sz="1800" dirty="0" err="1">
                <a:latin typeface="Consolas" panose="020B0609020204030204" pitchFamily="49" charset="0"/>
              </a:rPr>
              <a:t>isPrime</a:t>
            </a:r>
            <a:r>
              <a:rPr lang="en-US" altLang="zh-CN" sz="1800" dirty="0">
                <a:latin typeface="Consolas" panose="020B0609020204030204" pitchFamily="49" charset="0"/>
              </a:rPr>
              <a:t> = true;</a:t>
            </a:r>
          </a:p>
          <a:p>
            <a:pPr marL="358775" indent="-250825">
              <a:lnSpc>
                <a:spcPct val="93000"/>
              </a:lnSpc>
              <a:spcBef>
                <a:spcPct val="0"/>
              </a:spcBef>
              <a:buFont typeface="Wingdings" panose="05000000000000000000" pitchFamily="2" charset="2"/>
              <a:buNone/>
            </a:pPr>
            <a:r>
              <a:rPr lang="en-US" altLang="zh-CN" sz="1800" dirty="0">
                <a:latin typeface="Consolas" panose="020B0609020204030204" pitchFamily="49" charset="0"/>
              </a:rPr>
              <a:t>		for (int j = 0; j &lt; count; </a:t>
            </a:r>
            <a:r>
              <a:rPr lang="en-US" altLang="zh-CN" sz="1800" dirty="0" err="1">
                <a:latin typeface="Consolas" panose="020B0609020204030204" pitchFamily="49" charset="0"/>
              </a:rPr>
              <a:t>j++</a:t>
            </a:r>
            <a:r>
              <a:rPr lang="en-US" altLang="zh-CN" sz="1800" dirty="0">
                <a:latin typeface="Consolas" panose="020B0609020204030204" pitchFamily="49" charset="0"/>
              </a:rPr>
              <a:t>)  //</a:t>
            </a:r>
            <a:r>
              <a:rPr lang="zh-CN" altLang="en-US" sz="1800" dirty="0">
                <a:latin typeface="Consolas" panose="020B0609020204030204" pitchFamily="49" charset="0"/>
              </a:rPr>
              <a:t>检查</a:t>
            </a:r>
            <a:r>
              <a:rPr lang="en-US" altLang="zh-CN" sz="1800" dirty="0" err="1">
                <a:latin typeface="Consolas" panose="020B0609020204030204" pitchFamily="49" charset="0"/>
              </a:rPr>
              <a:t>i</a:t>
            </a:r>
            <a:r>
              <a:rPr lang="zh-CN" altLang="en-US" sz="1800" dirty="0">
                <a:latin typeface="Consolas" panose="020B0609020204030204" pitchFamily="49" charset="0"/>
              </a:rPr>
              <a:t>是否能被比它小的质数整除</a:t>
            </a:r>
            <a:endParaRPr lang="en-US" altLang="zh-CN" sz="1800" dirty="0">
              <a:latin typeface="Consolas" panose="020B0609020204030204" pitchFamily="49" charset="0"/>
            </a:endParaRPr>
          </a:p>
          <a:p>
            <a:pPr marL="358775" indent="-250825">
              <a:lnSpc>
                <a:spcPct val="93000"/>
              </a:lnSpc>
              <a:spcBef>
                <a:spcPct val="0"/>
              </a:spcBef>
              <a:buFont typeface="Wingdings" panose="05000000000000000000" pitchFamily="2" charset="2"/>
              <a:buNone/>
            </a:pPr>
            <a:r>
              <a:rPr lang="en-US" altLang="zh-CN" sz="1800" dirty="0">
                <a:latin typeface="Consolas" panose="020B0609020204030204" pitchFamily="49" charset="0"/>
              </a:rPr>
              <a:t>			if (</a:t>
            </a:r>
            <a:r>
              <a:rPr lang="en-US" altLang="zh-CN" sz="1800" dirty="0" err="1">
                <a:latin typeface="Consolas" panose="020B0609020204030204" pitchFamily="49" charset="0"/>
              </a:rPr>
              <a:t>i</a:t>
            </a:r>
            <a:r>
              <a:rPr lang="en-US" altLang="zh-CN" sz="1800" dirty="0">
                <a:latin typeface="Consolas" panose="020B0609020204030204" pitchFamily="49" charset="0"/>
              </a:rPr>
              <a:t> % a[j] == 0) {	//</a:t>
            </a:r>
            <a:r>
              <a:rPr lang="zh-CN" altLang="en-US" sz="1800" dirty="0">
                <a:latin typeface="Consolas" panose="020B0609020204030204" pitchFamily="49" charset="0"/>
              </a:rPr>
              <a:t>若</a:t>
            </a:r>
            <a:r>
              <a:rPr lang="en-US" altLang="zh-CN" sz="1800" dirty="0" err="1">
                <a:latin typeface="Consolas" panose="020B0609020204030204" pitchFamily="49" charset="0"/>
              </a:rPr>
              <a:t>i</a:t>
            </a:r>
            <a:r>
              <a:rPr lang="zh-CN" altLang="en-US" sz="1800" dirty="0">
                <a:latin typeface="Consolas" panose="020B0609020204030204" pitchFamily="49" charset="0"/>
              </a:rPr>
              <a:t>被</a:t>
            </a:r>
            <a:r>
              <a:rPr lang="en-US" altLang="zh-CN" sz="1800" dirty="0">
                <a:latin typeface="Consolas" panose="020B0609020204030204" pitchFamily="49" charset="0"/>
              </a:rPr>
              <a:t>a[j]</a:t>
            </a:r>
            <a:r>
              <a:rPr lang="zh-CN" altLang="en-US" sz="1800" dirty="0">
                <a:latin typeface="Consolas" panose="020B0609020204030204" pitchFamily="49" charset="0"/>
              </a:rPr>
              <a:t>整除，说明</a:t>
            </a:r>
            <a:r>
              <a:rPr lang="en-US" altLang="zh-CN" sz="1800" dirty="0" err="1">
                <a:latin typeface="Consolas" panose="020B0609020204030204" pitchFamily="49" charset="0"/>
              </a:rPr>
              <a:t>i</a:t>
            </a:r>
            <a:r>
              <a:rPr lang="zh-CN" altLang="en-US" sz="1800" dirty="0">
                <a:latin typeface="Consolas" panose="020B0609020204030204" pitchFamily="49" charset="0"/>
              </a:rPr>
              <a:t>不是质数</a:t>
            </a:r>
          </a:p>
          <a:p>
            <a:pPr marL="358775" indent="-250825">
              <a:lnSpc>
                <a:spcPct val="93000"/>
              </a:lnSpc>
              <a:spcBef>
                <a:spcPct val="0"/>
              </a:spcBef>
              <a:buFont typeface="Wingdings" panose="05000000000000000000" pitchFamily="2" charset="2"/>
              <a:buNone/>
            </a:pPr>
            <a:r>
              <a:rPr lang="zh-CN" altLang="en-US" sz="1800" dirty="0">
                <a:latin typeface="Consolas" panose="020B0609020204030204" pitchFamily="49" charset="0"/>
              </a:rPr>
              <a:t>				</a:t>
            </a:r>
            <a:r>
              <a:rPr lang="en-US" altLang="zh-CN" sz="1800" dirty="0" err="1">
                <a:latin typeface="Consolas" panose="020B0609020204030204" pitchFamily="49" charset="0"/>
              </a:rPr>
              <a:t>isPrime</a:t>
            </a:r>
            <a:r>
              <a:rPr lang="en-US" altLang="zh-CN" sz="1800" dirty="0">
                <a:latin typeface="Consolas" panose="020B0609020204030204" pitchFamily="49" charset="0"/>
              </a:rPr>
              <a:t> = false; break;</a:t>
            </a:r>
          </a:p>
          <a:p>
            <a:pPr marL="358775" indent="-250825">
              <a:lnSpc>
                <a:spcPct val="93000"/>
              </a:lnSpc>
              <a:spcBef>
                <a:spcPct val="0"/>
              </a:spcBef>
              <a:buFont typeface="Wingdings" panose="05000000000000000000" pitchFamily="2" charset="2"/>
              <a:buNone/>
            </a:pPr>
            <a:r>
              <a:rPr lang="en-US" altLang="zh-CN" sz="1800" dirty="0">
                <a:latin typeface="Consolas" panose="020B0609020204030204" pitchFamily="49" charset="0"/>
              </a:rPr>
              <a:t>			}</a:t>
            </a:r>
          </a:p>
          <a:p>
            <a:pPr marL="358775" indent="-250825">
              <a:lnSpc>
                <a:spcPct val="93000"/>
              </a:lnSpc>
              <a:spcBef>
                <a:spcPct val="0"/>
              </a:spcBef>
              <a:buFont typeface="Wingdings" panose="05000000000000000000" pitchFamily="2" charset="2"/>
              <a:buNone/>
            </a:pPr>
            <a:r>
              <a:rPr lang="en-US" altLang="zh-CN" sz="1800" dirty="0">
                <a:latin typeface="Consolas" panose="020B0609020204030204" pitchFamily="49" charset="0"/>
              </a:rPr>
              <a:t>		if (</a:t>
            </a:r>
            <a:r>
              <a:rPr lang="en-US" altLang="zh-CN" sz="1800" dirty="0" err="1">
                <a:latin typeface="Consolas" panose="020B0609020204030204" pitchFamily="49" charset="0"/>
              </a:rPr>
              <a:t>isPrime</a:t>
            </a:r>
            <a:r>
              <a:rPr lang="en-US" altLang="zh-CN" sz="1800" dirty="0">
                <a:latin typeface="Consolas" panose="020B0609020204030204" pitchFamily="49" charset="0"/>
              </a:rPr>
              <a:t>) { </a:t>
            </a:r>
          </a:p>
          <a:p>
            <a:pPr marL="358775" indent="-250825">
              <a:lnSpc>
                <a:spcPct val="93000"/>
              </a:lnSpc>
              <a:spcBef>
                <a:spcPct val="0"/>
              </a:spcBef>
              <a:buFont typeface="Wingdings" panose="05000000000000000000" pitchFamily="2" charset="2"/>
              <a:buNone/>
            </a:pPr>
            <a:r>
              <a:rPr lang="en-US" altLang="zh-CN" sz="1800" dirty="0">
                <a:latin typeface="Consolas" panose="020B0609020204030204" pitchFamily="49" charset="0"/>
              </a:rPr>
              <a:t>			</a:t>
            </a:r>
            <a:r>
              <a:rPr lang="en-US" altLang="zh-CN" sz="1800" dirty="0">
                <a:solidFill>
                  <a:srgbClr val="FF0000"/>
                </a:solidFill>
                <a:latin typeface="Consolas" panose="020B0609020204030204" pitchFamily="49" charset="0"/>
              </a:rPr>
              <a:t>if (count == </a:t>
            </a:r>
            <a:r>
              <a:rPr lang="en-US" altLang="zh-CN" sz="1800" dirty="0" err="1">
                <a:solidFill>
                  <a:srgbClr val="FF0000"/>
                </a:solidFill>
                <a:latin typeface="Consolas" panose="020B0609020204030204" pitchFamily="49" charset="0"/>
              </a:rPr>
              <a:t>a.getSize</a:t>
            </a:r>
            <a:r>
              <a:rPr lang="en-US" altLang="zh-CN" sz="1800" dirty="0">
                <a:solidFill>
                  <a:srgbClr val="FF0000"/>
                </a:solidFill>
                <a:latin typeface="Consolas" panose="020B0609020204030204" pitchFamily="49" charset="0"/>
              </a:rPr>
              <a:t>()) </a:t>
            </a:r>
            <a:r>
              <a:rPr lang="en-US" altLang="zh-CN" sz="1800" dirty="0" err="1">
                <a:solidFill>
                  <a:srgbClr val="FF0000"/>
                </a:solidFill>
                <a:latin typeface="Consolas" panose="020B0609020204030204" pitchFamily="49" charset="0"/>
              </a:rPr>
              <a:t>a.resize</a:t>
            </a:r>
            <a:r>
              <a:rPr lang="en-US" altLang="zh-CN" sz="1800" dirty="0">
                <a:solidFill>
                  <a:srgbClr val="FF0000"/>
                </a:solidFill>
                <a:latin typeface="Consolas" panose="020B0609020204030204" pitchFamily="49" charset="0"/>
              </a:rPr>
              <a:t>(count * 2);</a:t>
            </a:r>
          </a:p>
          <a:p>
            <a:pPr marL="358775" indent="-250825">
              <a:lnSpc>
                <a:spcPct val="93000"/>
              </a:lnSpc>
              <a:spcBef>
                <a:spcPct val="0"/>
              </a:spcBef>
              <a:buFont typeface="Wingdings" panose="05000000000000000000" pitchFamily="2" charset="2"/>
              <a:buNone/>
            </a:pPr>
            <a:r>
              <a:rPr lang="en-US" altLang="zh-CN" sz="1800" dirty="0">
                <a:latin typeface="Consolas" panose="020B0609020204030204" pitchFamily="49" charset="0"/>
              </a:rPr>
              <a:t>			a[count++] = </a:t>
            </a:r>
            <a:r>
              <a:rPr lang="en-US" altLang="zh-CN" sz="1800" dirty="0" err="1">
                <a:latin typeface="Consolas" panose="020B0609020204030204" pitchFamily="49" charset="0"/>
              </a:rPr>
              <a:t>i</a:t>
            </a:r>
            <a:r>
              <a:rPr lang="en-US" altLang="zh-CN" sz="1800" dirty="0">
                <a:latin typeface="Consolas" panose="020B0609020204030204" pitchFamily="49" charset="0"/>
              </a:rPr>
              <a:t>;    //</a:t>
            </a:r>
            <a:r>
              <a:rPr lang="zh-CN" altLang="en-US" sz="1800" dirty="0">
                <a:latin typeface="Consolas" panose="020B0609020204030204" pitchFamily="49" charset="0"/>
              </a:rPr>
              <a:t>第</a:t>
            </a:r>
            <a:r>
              <a:rPr lang="en-US" altLang="zh-CN" sz="1800" dirty="0">
                <a:latin typeface="Consolas" panose="020B0609020204030204" pitchFamily="49" charset="0"/>
              </a:rPr>
              <a:t>1</a:t>
            </a:r>
            <a:r>
              <a:rPr lang="zh-CN" altLang="en-US" sz="1800" dirty="0">
                <a:latin typeface="Consolas" panose="020B0609020204030204" pitchFamily="49" charset="0"/>
              </a:rPr>
              <a:t>次将</a:t>
            </a:r>
            <a:r>
              <a:rPr lang="en-US" altLang="zh-CN" sz="1800" dirty="0">
                <a:latin typeface="Consolas" panose="020B0609020204030204" pitchFamily="49" charset="0"/>
              </a:rPr>
              <a:t>2</a:t>
            </a:r>
            <a:r>
              <a:rPr lang="zh-CN" altLang="en-US" sz="1800" dirty="0">
                <a:latin typeface="Consolas" panose="020B0609020204030204" pitchFamily="49" charset="0"/>
              </a:rPr>
              <a:t>放入</a:t>
            </a:r>
            <a:r>
              <a:rPr lang="en-US" altLang="zh-CN" sz="1800" dirty="0">
                <a:latin typeface="Consolas" panose="020B0609020204030204" pitchFamily="49" charset="0"/>
              </a:rPr>
              <a:t>a</a:t>
            </a:r>
            <a:r>
              <a:rPr lang="zh-CN" altLang="en-US" sz="1800" dirty="0">
                <a:latin typeface="Consolas" panose="020B0609020204030204" pitchFamily="49" charset="0"/>
              </a:rPr>
              <a:t>数组</a:t>
            </a:r>
            <a:endParaRPr lang="en-US" altLang="zh-CN" sz="1800" dirty="0">
              <a:latin typeface="Consolas" panose="020B0609020204030204" pitchFamily="49" charset="0"/>
            </a:endParaRPr>
          </a:p>
          <a:p>
            <a:pPr marL="358775" indent="-250825">
              <a:lnSpc>
                <a:spcPct val="93000"/>
              </a:lnSpc>
              <a:spcBef>
                <a:spcPct val="0"/>
              </a:spcBef>
              <a:buFont typeface="Wingdings" panose="05000000000000000000" pitchFamily="2" charset="2"/>
              <a:buNone/>
            </a:pPr>
            <a:r>
              <a:rPr lang="en-US" altLang="zh-CN" sz="1800" dirty="0">
                <a:latin typeface="Consolas" panose="020B0609020204030204" pitchFamily="49" charset="0"/>
              </a:rPr>
              <a:t>		}</a:t>
            </a:r>
          </a:p>
          <a:p>
            <a:pPr marL="358775" indent="-250825">
              <a:lnSpc>
                <a:spcPct val="93000"/>
              </a:lnSpc>
              <a:spcBef>
                <a:spcPct val="0"/>
              </a:spcBef>
              <a:buFont typeface="Wingdings" panose="05000000000000000000" pitchFamily="2" charset="2"/>
              <a:buNone/>
            </a:pPr>
            <a:r>
              <a:rPr lang="en-US" altLang="zh-CN" sz="1800" dirty="0">
                <a:latin typeface="Consolas" panose="020B0609020204030204" pitchFamily="49" charset="0"/>
              </a:rPr>
              <a:t>	}</a:t>
            </a:r>
          </a:p>
          <a:p>
            <a:pPr marL="358775" indent="-250825">
              <a:lnSpc>
                <a:spcPct val="93000"/>
              </a:lnSpc>
              <a:spcBef>
                <a:spcPct val="0"/>
              </a:spcBef>
              <a:buFont typeface="Wingdings" panose="05000000000000000000" pitchFamily="2" charset="2"/>
              <a:buNone/>
            </a:pPr>
            <a:r>
              <a:rPr lang="en-US" altLang="zh-CN" sz="1800" dirty="0">
                <a:latin typeface="Consolas" panose="020B0609020204030204" pitchFamily="49" charset="0"/>
              </a:rPr>
              <a:t>	for (int </a:t>
            </a:r>
            <a:r>
              <a:rPr lang="en-US" altLang="zh-CN" sz="1800" dirty="0" err="1">
                <a:latin typeface="Consolas" panose="020B0609020204030204" pitchFamily="49" charset="0"/>
              </a:rPr>
              <a:t>i</a:t>
            </a:r>
            <a:r>
              <a:rPr lang="en-US" altLang="zh-CN" sz="1800" dirty="0">
                <a:latin typeface="Consolas" panose="020B0609020204030204" pitchFamily="49" charset="0"/>
              </a:rPr>
              <a:t> = 0; </a:t>
            </a:r>
            <a:r>
              <a:rPr lang="en-US" altLang="zh-CN" sz="1800" dirty="0" err="1">
                <a:latin typeface="Consolas" panose="020B0609020204030204" pitchFamily="49" charset="0"/>
              </a:rPr>
              <a:t>i</a:t>
            </a:r>
            <a:r>
              <a:rPr lang="en-US" altLang="zh-CN" sz="1800" dirty="0">
                <a:latin typeface="Consolas" panose="020B0609020204030204" pitchFamily="49" charset="0"/>
              </a:rPr>
              <a:t> &lt; count; </a:t>
            </a:r>
            <a:r>
              <a:rPr lang="en-US" altLang="zh-CN" sz="1800" dirty="0" err="1">
                <a:latin typeface="Consolas" panose="020B0609020204030204" pitchFamily="49" charset="0"/>
              </a:rPr>
              <a:t>i</a:t>
            </a:r>
            <a:r>
              <a:rPr lang="en-US" altLang="zh-CN" sz="1800" dirty="0">
                <a:latin typeface="Consolas" panose="020B0609020204030204" pitchFamily="49" charset="0"/>
              </a:rPr>
              <a:t>++)</a:t>
            </a:r>
          </a:p>
          <a:p>
            <a:pPr marL="358775" indent="-250825">
              <a:lnSpc>
                <a:spcPct val="93000"/>
              </a:lnSpc>
              <a:spcBef>
                <a:spcPct val="0"/>
              </a:spcBef>
              <a:buFont typeface="Wingdings" panose="05000000000000000000" pitchFamily="2" charset="2"/>
              <a:buNone/>
            </a:pPr>
            <a:r>
              <a:rPr lang="en-US" altLang="zh-CN" sz="1800" dirty="0">
                <a:latin typeface="Consolas" panose="020B0609020204030204" pitchFamily="49" charset="0"/>
              </a:rPr>
              <a:t>   	</a:t>
            </a:r>
            <a:r>
              <a:rPr lang="en-US" altLang="zh-CN" sz="1800" dirty="0" err="1">
                <a:latin typeface="Consolas" panose="020B0609020204030204" pitchFamily="49" charset="0"/>
              </a:rPr>
              <a:t>cout</a:t>
            </a:r>
            <a:r>
              <a:rPr lang="en-US" altLang="zh-CN" sz="1800" dirty="0">
                <a:latin typeface="Consolas" panose="020B0609020204030204" pitchFamily="49" charset="0"/>
              </a:rPr>
              <a:t> &lt;&lt; </a:t>
            </a:r>
            <a:r>
              <a:rPr lang="en-US" altLang="zh-CN" sz="1800" dirty="0" err="1">
                <a:latin typeface="Consolas" panose="020B0609020204030204" pitchFamily="49" charset="0"/>
              </a:rPr>
              <a:t>setw</a:t>
            </a:r>
            <a:r>
              <a:rPr lang="en-US" altLang="zh-CN" sz="1800" dirty="0">
                <a:latin typeface="Consolas" panose="020B0609020204030204" pitchFamily="49" charset="0"/>
              </a:rPr>
              <a:t>(8) &lt;&lt; a[</a:t>
            </a:r>
            <a:r>
              <a:rPr lang="en-US" altLang="zh-CN" sz="1800" dirty="0" err="1">
                <a:latin typeface="Consolas" panose="020B0609020204030204" pitchFamily="49" charset="0"/>
              </a:rPr>
              <a:t>i</a:t>
            </a:r>
            <a:r>
              <a:rPr lang="en-US" altLang="zh-CN" sz="1800" dirty="0">
                <a:latin typeface="Consolas" panose="020B0609020204030204" pitchFamily="49" charset="0"/>
              </a:rPr>
              <a:t>];</a:t>
            </a:r>
          </a:p>
          <a:p>
            <a:pPr marL="358775" indent="-250825">
              <a:lnSpc>
                <a:spcPct val="93000"/>
              </a:lnSpc>
              <a:spcBef>
                <a:spcPct val="0"/>
              </a:spcBef>
              <a:buFont typeface="Wingdings" panose="05000000000000000000" pitchFamily="2" charset="2"/>
              <a:buNone/>
            </a:pPr>
            <a:r>
              <a:rPr lang="en-US" altLang="zh-CN" sz="1800" dirty="0">
                <a:latin typeface="Consolas" panose="020B0609020204030204" pitchFamily="49" charset="0"/>
              </a:rPr>
              <a:t>	</a:t>
            </a:r>
            <a:r>
              <a:rPr lang="en-US" altLang="zh-CN" sz="1800" dirty="0" err="1">
                <a:latin typeface="Consolas" panose="020B0609020204030204" pitchFamily="49" charset="0"/>
              </a:rPr>
              <a:t>cout</a:t>
            </a:r>
            <a:r>
              <a:rPr lang="en-US" altLang="zh-CN" sz="1800" dirty="0">
                <a:latin typeface="Consolas" panose="020B0609020204030204" pitchFamily="49" charset="0"/>
              </a:rPr>
              <a:t> &lt;&lt; </a:t>
            </a:r>
            <a:r>
              <a:rPr lang="en-US" altLang="zh-CN" sz="1800" dirty="0" err="1">
                <a:latin typeface="Consolas" panose="020B0609020204030204" pitchFamily="49" charset="0"/>
              </a:rPr>
              <a:t>endl</a:t>
            </a:r>
            <a:r>
              <a:rPr lang="en-US" altLang="zh-CN" sz="1800" dirty="0">
                <a:latin typeface="Consolas" panose="020B0609020204030204" pitchFamily="49" charset="0"/>
              </a:rPr>
              <a:t>;</a:t>
            </a:r>
          </a:p>
          <a:p>
            <a:pPr marL="358775" indent="-250825">
              <a:lnSpc>
                <a:spcPct val="93000"/>
              </a:lnSpc>
              <a:spcBef>
                <a:spcPct val="0"/>
              </a:spcBef>
              <a:buFont typeface="Wingdings" panose="05000000000000000000" pitchFamily="2" charset="2"/>
              <a:buNone/>
            </a:pPr>
            <a:r>
              <a:rPr lang="en-US" altLang="zh-CN" sz="1800" dirty="0">
                <a:latin typeface="Consolas" panose="020B0609020204030204" pitchFamily="49" charset="0"/>
              </a:rPr>
              <a:t>	return 0;</a:t>
            </a:r>
          </a:p>
          <a:p>
            <a:pPr marL="358775" indent="-250825">
              <a:lnSpc>
                <a:spcPct val="93000"/>
              </a:lnSpc>
              <a:spcBef>
                <a:spcPct val="0"/>
              </a:spcBef>
              <a:buFont typeface="Wingdings" panose="05000000000000000000" pitchFamily="2" charset="2"/>
              <a:buNone/>
            </a:pPr>
            <a:r>
              <a:rPr lang="en-US" altLang="zh-CN" sz="1800" dirty="0">
                <a:latin typeface="Consolas" panose="020B0609020204030204" pitchFamily="49" charset="0"/>
              </a:rPr>
              <a:t>}</a:t>
            </a:r>
          </a:p>
          <a:p>
            <a:pPr marL="358775" indent="-250825">
              <a:spcBef>
                <a:spcPct val="0"/>
              </a:spcBef>
              <a:buFont typeface="Wingdings" panose="05000000000000000000" pitchFamily="2" charset="2"/>
              <a:buNone/>
            </a:pPr>
            <a:endParaRPr lang="en-US" altLang="zh-CN" sz="1400" dirty="0">
              <a:latin typeface="Consolas" panose="020B0609020204030204" pitchFamily="49" charset="0"/>
            </a:endParaRPr>
          </a:p>
        </p:txBody>
      </p:sp>
      <p:sp>
        <p:nvSpPr>
          <p:cNvPr id="51204" name="标题 4">
            <a:extLst>
              <a:ext uri="{FF2B5EF4-FFF2-40B4-BE49-F238E27FC236}">
                <a16:creationId xmlns:a16="http://schemas.microsoft.com/office/drawing/2014/main" id="{E45B0C58-A764-9CB2-20E7-4522894578B2}"/>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9.2 </a:t>
            </a:r>
            <a:r>
              <a:rPr kumimoji="0" lang="zh-CN" altLang="en-US" sz="2600">
                <a:solidFill>
                  <a:schemeClr val="bg1"/>
                </a:solidFill>
                <a:latin typeface="Trebuchet MS" panose="020B0603020202020204" pitchFamily="34" charset="0"/>
                <a:ea typeface="方正姚体" panose="02010601030101010101" pitchFamily="2" charset="-122"/>
              </a:rPr>
              <a:t>线性群体 </a:t>
            </a:r>
            <a:r>
              <a:rPr kumimoji="0" lang="en-US" altLang="zh-CN" sz="2600">
                <a:solidFill>
                  <a:schemeClr val="bg1"/>
                </a:solidFill>
                <a:latin typeface="Trebuchet MS" panose="020B0603020202020204" pitchFamily="34" charset="0"/>
                <a:ea typeface="方正姚体" panose="02010601030101010101" pitchFamily="2" charset="-122"/>
              </a:rPr>
              <a:t>—— 9.2.2 </a:t>
            </a:r>
            <a:r>
              <a:rPr kumimoji="0" lang="zh-CN" altLang="en-US" sz="2600">
                <a:solidFill>
                  <a:schemeClr val="bg1"/>
                </a:solidFill>
                <a:latin typeface="Trebuchet MS" panose="020B0603020202020204" pitchFamily="34" charset="0"/>
                <a:ea typeface="方正姚体" panose="02010601030101010101" pitchFamily="2" charset="-122"/>
              </a:rPr>
              <a:t>直接访问群体</a:t>
            </a:r>
            <a:r>
              <a:rPr kumimoji="0" lang="en-US" altLang="zh-CN" sz="2600">
                <a:solidFill>
                  <a:schemeClr val="bg1"/>
                </a:solidFill>
                <a:latin typeface="Trebuchet MS" panose="020B0603020202020204" pitchFamily="34" charset="0"/>
                <a:ea typeface="方正姚体" panose="02010601030101010101" pitchFamily="2" charset="-122"/>
              </a:rPr>
              <a:t>——</a:t>
            </a:r>
            <a:r>
              <a:rPr kumimoji="0" lang="zh-CN" altLang="en-US" sz="2600">
                <a:solidFill>
                  <a:schemeClr val="bg1"/>
                </a:solidFill>
                <a:latin typeface="Trebuchet MS" panose="020B0603020202020204" pitchFamily="34" charset="0"/>
                <a:ea typeface="方正姚体" panose="02010601030101010101" pitchFamily="2" charset="-122"/>
              </a:rPr>
              <a:t>数组类</a:t>
            </a:r>
          </a:p>
        </p:txBody>
      </p:sp>
      <p:sp>
        <p:nvSpPr>
          <p:cNvPr id="51205" name="标题 1">
            <a:extLst>
              <a:ext uri="{FF2B5EF4-FFF2-40B4-BE49-F238E27FC236}">
                <a16:creationId xmlns:a16="http://schemas.microsoft.com/office/drawing/2014/main" id="{281F6A3B-FF72-F4C7-7897-E7A1DA755C0B}"/>
              </a:ext>
            </a:extLst>
          </p:cNvPr>
          <p:cNvSpPr>
            <a:spLocks noGrp="1"/>
          </p:cNvSpPr>
          <p:nvPr>
            <p:ph type="title"/>
          </p:nvPr>
        </p:nvSpPr>
        <p:spPr>
          <a:xfrm>
            <a:off x="5886450" y="576263"/>
            <a:ext cx="3043238" cy="852487"/>
          </a:xfrm>
          <a:solidFill>
            <a:schemeClr val="bg1"/>
          </a:solidFill>
        </p:spPr>
        <p:txBody>
          <a:bodyPr/>
          <a:lstStyle/>
          <a:p>
            <a:r>
              <a:rPr lang="zh-CN" altLang="en-US"/>
              <a:t>例</a:t>
            </a:r>
            <a:r>
              <a:rPr lang="en-US" altLang="zh-CN"/>
              <a:t>9-4</a:t>
            </a:r>
            <a:r>
              <a:rPr lang="zh-CN" altLang="en-US"/>
              <a:t>（续）</a:t>
            </a:r>
            <a:endParaRPr kumimoji="1" lang="zh-CN" alt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a:extLst>
              <a:ext uri="{FF2B5EF4-FFF2-40B4-BE49-F238E27FC236}">
                <a16:creationId xmlns:a16="http://schemas.microsoft.com/office/drawing/2014/main" id="{F16BC946-AF32-3B0B-CF51-5ABBD4144D31}"/>
              </a:ext>
            </a:extLst>
          </p:cNvPr>
          <p:cNvSpPr>
            <a:spLocks noGrp="1"/>
          </p:cNvSpPr>
          <p:nvPr>
            <p:ph type="title"/>
          </p:nvPr>
        </p:nvSpPr>
        <p:spPr/>
        <p:txBody>
          <a:bodyPr/>
          <a:lstStyle/>
          <a:p>
            <a:pPr eaLnBrk="1" hangingPunct="1"/>
            <a:r>
              <a:rPr lang="en-US" altLang="zh-CN"/>
              <a:t>9.2.3 </a:t>
            </a:r>
            <a:r>
              <a:rPr lang="zh-CN" altLang="en-US"/>
              <a:t>顺序访问群体</a:t>
            </a:r>
            <a:r>
              <a:rPr lang="en-US" altLang="zh-CN"/>
              <a:t>——</a:t>
            </a:r>
            <a:r>
              <a:rPr lang="zh-CN" altLang="en-US"/>
              <a:t>链表类</a:t>
            </a:r>
          </a:p>
        </p:txBody>
      </p:sp>
      <p:sp>
        <p:nvSpPr>
          <p:cNvPr id="53251" name="内容占位符 2">
            <a:extLst>
              <a:ext uri="{FF2B5EF4-FFF2-40B4-BE49-F238E27FC236}">
                <a16:creationId xmlns:a16="http://schemas.microsoft.com/office/drawing/2014/main" id="{75D9C8B8-1B3A-7CB2-0B98-0CADD440FE1C}"/>
              </a:ext>
            </a:extLst>
          </p:cNvPr>
          <p:cNvSpPr>
            <a:spLocks noGrp="1"/>
          </p:cNvSpPr>
          <p:nvPr>
            <p:ph idx="1"/>
          </p:nvPr>
        </p:nvSpPr>
        <p:spPr/>
        <p:txBody>
          <a:bodyPr/>
          <a:lstStyle/>
          <a:p>
            <a:pPr eaLnBrk="1" hangingPunct="1">
              <a:spcAft>
                <a:spcPts val="1200"/>
              </a:spcAft>
            </a:pPr>
            <a:r>
              <a:rPr lang="zh-CN" altLang="en-US">
                <a:solidFill>
                  <a:srgbClr val="FF0000"/>
                </a:solidFill>
                <a:latin typeface="宋体" panose="02010600030101010101" pitchFamily="2" charset="-122"/>
              </a:rPr>
              <a:t>链表是一种动态数据结构</a:t>
            </a:r>
            <a:r>
              <a:rPr lang="zh-CN" altLang="en-US">
                <a:latin typeface="宋体" panose="02010600030101010101" pitchFamily="2" charset="-122"/>
              </a:rPr>
              <a:t>，可以用来</a:t>
            </a:r>
            <a:r>
              <a:rPr lang="zh-CN" altLang="en-US" u="sng">
                <a:latin typeface="宋体" panose="02010600030101010101" pitchFamily="2" charset="-122"/>
              </a:rPr>
              <a:t>表示顺序访问的线性群体</a:t>
            </a:r>
            <a:r>
              <a:rPr lang="zh-CN" altLang="en-US">
                <a:latin typeface="宋体" panose="02010600030101010101" pitchFamily="2" charset="-122"/>
              </a:rPr>
              <a:t>。</a:t>
            </a:r>
          </a:p>
          <a:p>
            <a:pPr eaLnBrk="1" hangingPunct="1">
              <a:spcAft>
                <a:spcPts val="1200"/>
              </a:spcAft>
            </a:pPr>
            <a:r>
              <a:rPr lang="zh-CN" altLang="en-US">
                <a:latin typeface="宋体" panose="02010600030101010101" pitchFamily="2" charset="-122"/>
              </a:rPr>
              <a:t>链表是由系列</a:t>
            </a:r>
            <a:r>
              <a:rPr lang="zh-CN" altLang="en-US">
                <a:solidFill>
                  <a:srgbClr val="C00000"/>
                </a:solidFill>
                <a:latin typeface="宋体" panose="02010600030101010101" pitchFamily="2" charset="-122"/>
              </a:rPr>
              <a:t>结点</a:t>
            </a:r>
            <a:r>
              <a:rPr lang="zh-CN" altLang="en-US">
                <a:latin typeface="宋体" panose="02010600030101010101" pitchFamily="2" charset="-122"/>
              </a:rPr>
              <a:t>组成的，结点可以在运行时动态生成。</a:t>
            </a:r>
          </a:p>
          <a:p>
            <a:pPr eaLnBrk="1" hangingPunct="1">
              <a:spcAft>
                <a:spcPts val="1200"/>
              </a:spcAft>
            </a:pPr>
            <a:r>
              <a:rPr lang="zh-CN" altLang="en-US">
                <a:latin typeface="宋体" panose="02010600030101010101" pitchFamily="2" charset="-122"/>
              </a:rPr>
              <a:t>每一个</a:t>
            </a:r>
            <a:r>
              <a:rPr lang="zh-CN" altLang="en-US">
                <a:solidFill>
                  <a:srgbClr val="C00000"/>
                </a:solidFill>
                <a:latin typeface="宋体" panose="02010600030101010101" pitchFamily="2" charset="-122"/>
              </a:rPr>
              <a:t>结点</a:t>
            </a:r>
            <a:r>
              <a:rPr lang="zh-CN" altLang="en-US">
                <a:latin typeface="宋体" panose="02010600030101010101" pitchFamily="2" charset="-122"/>
              </a:rPr>
              <a:t>包括</a:t>
            </a:r>
            <a:r>
              <a:rPr lang="zh-CN" altLang="en-US">
                <a:solidFill>
                  <a:srgbClr val="00B0F0"/>
                </a:solidFill>
                <a:latin typeface="宋体" panose="02010600030101010101" pitchFamily="2" charset="-122"/>
              </a:rPr>
              <a:t>数据域</a:t>
            </a:r>
            <a:r>
              <a:rPr lang="zh-CN" altLang="en-US">
                <a:latin typeface="宋体" panose="02010600030101010101" pitchFamily="2" charset="-122"/>
              </a:rPr>
              <a:t>和指向链表中下一个结点的</a:t>
            </a:r>
            <a:r>
              <a:rPr lang="zh-CN" altLang="en-US">
                <a:solidFill>
                  <a:srgbClr val="00B0F0"/>
                </a:solidFill>
                <a:latin typeface="宋体" panose="02010600030101010101" pitchFamily="2" charset="-122"/>
              </a:rPr>
              <a:t>指针</a:t>
            </a:r>
            <a:r>
              <a:rPr lang="zh-CN" altLang="en-US">
                <a:latin typeface="宋体" panose="02010600030101010101" pitchFamily="2" charset="-122"/>
              </a:rPr>
              <a:t>（即下一个结点的地址）。如果链表每个结点中只有一个指向后继结点的指针，则该链表称为单链表。</a:t>
            </a:r>
          </a:p>
        </p:txBody>
      </p:sp>
      <p:sp>
        <p:nvSpPr>
          <p:cNvPr id="53252" name="灯片编号占位符 3">
            <a:extLst>
              <a:ext uri="{FF2B5EF4-FFF2-40B4-BE49-F238E27FC236}">
                <a16:creationId xmlns:a16="http://schemas.microsoft.com/office/drawing/2014/main" id="{193FDFDA-DDE1-B828-D446-8FC19A9AE41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8B11E2A-C6E6-41B3-AC13-B642A8D67F94}" type="slidenum">
              <a:rPr kumimoji="0" lang="en-US" altLang="zh-CN" sz="1800" smtClean="0">
                <a:solidFill>
                  <a:srgbClr val="FFFFFF"/>
                </a:solidFill>
                <a:ea typeface="隶书" panose="02010509060101010101" pitchFamily="49" charset="-122"/>
              </a:rPr>
              <a:pPr/>
              <a:t>28</a:t>
            </a:fld>
            <a:endParaRPr kumimoji="0" lang="en-US" altLang="zh-CN" sz="1800">
              <a:solidFill>
                <a:srgbClr val="FFFFFF"/>
              </a:solidFill>
              <a:ea typeface="隶书" panose="02010509060101010101" pitchFamily="49" charset="-122"/>
            </a:endParaRPr>
          </a:p>
        </p:txBody>
      </p:sp>
      <p:sp>
        <p:nvSpPr>
          <p:cNvPr id="53253" name="标题 4">
            <a:extLst>
              <a:ext uri="{FF2B5EF4-FFF2-40B4-BE49-F238E27FC236}">
                <a16:creationId xmlns:a16="http://schemas.microsoft.com/office/drawing/2014/main" id="{8984B802-9981-A561-41BF-0325B86E5BA5}"/>
              </a:ext>
            </a:extLst>
          </p:cNvPr>
          <p:cNvSpPr txBox="1">
            <a:spLocks noChangeArrowheads="1"/>
          </p:cNvSpPr>
          <p:nvPr/>
        </p:nvSpPr>
        <p:spPr bwMode="auto">
          <a:xfrm>
            <a:off x="214313" y="0"/>
            <a:ext cx="80295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9.2 </a:t>
            </a:r>
            <a:r>
              <a:rPr kumimoji="0" lang="zh-CN" altLang="en-US" sz="2600">
                <a:solidFill>
                  <a:schemeClr val="bg1"/>
                </a:solidFill>
                <a:latin typeface="Trebuchet MS" panose="020B0603020202020204" pitchFamily="34" charset="0"/>
                <a:ea typeface="方正姚体" panose="02010601030101010101" pitchFamily="2" charset="-122"/>
              </a:rPr>
              <a:t>线性群体</a:t>
            </a: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灯片编号占位符 3">
            <a:extLst>
              <a:ext uri="{FF2B5EF4-FFF2-40B4-BE49-F238E27FC236}">
                <a16:creationId xmlns:a16="http://schemas.microsoft.com/office/drawing/2014/main" id="{E3E5F5B3-DFD4-296E-0EAD-37D17002452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C935B9B-644B-48F8-AE23-A6FE26B9D53D}" type="slidenum">
              <a:rPr kumimoji="0" lang="en-US" altLang="zh-CN" sz="1800" smtClean="0">
                <a:solidFill>
                  <a:srgbClr val="FFFFFF"/>
                </a:solidFill>
                <a:ea typeface="隶书" panose="02010509060101010101" pitchFamily="49" charset="-122"/>
              </a:rPr>
              <a:pPr/>
              <a:t>29</a:t>
            </a:fld>
            <a:endParaRPr kumimoji="0" lang="en-US" altLang="zh-CN" sz="1800">
              <a:solidFill>
                <a:srgbClr val="FFFFFF"/>
              </a:solidFill>
              <a:ea typeface="隶书" panose="02010509060101010101" pitchFamily="49" charset="-122"/>
            </a:endParaRPr>
          </a:p>
        </p:txBody>
      </p:sp>
      <p:sp>
        <p:nvSpPr>
          <p:cNvPr id="55299" name="标题 1">
            <a:extLst>
              <a:ext uri="{FF2B5EF4-FFF2-40B4-BE49-F238E27FC236}">
                <a16:creationId xmlns:a16="http://schemas.microsoft.com/office/drawing/2014/main" id="{B912E4B5-0B91-0B7F-3913-34B094135205}"/>
              </a:ext>
            </a:extLst>
          </p:cNvPr>
          <p:cNvSpPr>
            <a:spLocks noGrp="1"/>
          </p:cNvSpPr>
          <p:nvPr>
            <p:ph type="title"/>
          </p:nvPr>
        </p:nvSpPr>
        <p:spPr/>
        <p:txBody>
          <a:bodyPr/>
          <a:lstStyle/>
          <a:p>
            <a:r>
              <a:rPr lang="zh-CN" altLang="en-US"/>
              <a:t>单链表</a:t>
            </a:r>
            <a:endParaRPr kumimoji="1" lang="zh-CN" altLang="en-US"/>
          </a:p>
        </p:txBody>
      </p:sp>
      <p:sp>
        <p:nvSpPr>
          <p:cNvPr id="55300" name="标题 4">
            <a:extLst>
              <a:ext uri="{FF2B5EF4-FFF2-40B4-BE49-F238E27FC236}">
                <a16:creationId xmlns:a16="http://schemas.microsoft.com/office/drawing/2014/main" id="{BEB333A2-3B7D-D990-2746-2A5D791DA988}"/>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9.2 </a:t>
            </a:r>
            <a:r>
              <a:rPr kumimoji="0" lang="zh-CN" altLang="en-US" sz="2600">
                <a:solidFill>
                  <a:schemeClr val="bg1"/>
                </a:solidFill>
                <a:latin typeface="Trebuchet MS" panose="020B0603020202020204" pitchFamily="34" charset="0"/>
                <a:ea typeface="方正姚体" panose="02010601030101010101" pitchFamily="2" charset="-122"/>
              </a:rPr>
              <a:t>线性群体 </a:t>
            </a:r>
            <a:r>
              <a:rPr kumimoji="0" lang="en-US" altLang="zh-CN" sz="2600">
                <a:solidFill>
                  <a:schemeClr val="bg1"/>
                </a:solidFill>
                <a:latin typeface="Trebuchet MS" panose="020B0603020202020204" pitchFamily="34" charset="0"/>
                <a:ea typeface="方正姚体" panose="02010601030101010101" pitchFamily="2" charset="-122"/>
              </a:rPr>
              <a:t>—— 9.2.3 </a:t>
            </a:r>
            <a:r>
              <a:rPr kumimoji="0" lang="zh-CN" altLang="en-US" sz="2600">
                <a:solidFill>
                  <a:schemeClr val="bg1"/>
                </a:solidFill>
                <a:latin typeface="Trebuchet MS" panose="020B0603020202020204" pitchFamily="34" charset="0"/>
                <a:ea typeface="方正姚体" panose="02010601030101010101" pitchFamily="2" charset="-122"/>
              </a:rPr>
              <a:t>顺序访问群体</a:t>
            </a:r>
            <a:r>
              <a:rPr kumimoji="0" lang="en-US" altLang="zh-CN" sz="2600">
                <a:solidFill>
                  <a:schemeClr val="bg1"/>
                </a:solidFill>
                <a:latin typeface="Trebuchet MS" panose="020B0603020202020204" pitchFamily="34" charset="0"/>
                <a:ea typeface="方正姚体" panose="02010601030101010101" pitchFamily="2" charset="-122"/>
              </a:rPr>
              <a:t>——</a:t>
            </a:r>
            <a:r>
              <a:rPr kumimoji="0" lang="zh-CN" altLang="en-US" sz="2600">
                <a:solidFill>
                  <a:schemeClr val="bg1"/>
                </a:solidFill>
                <a:latin typeface="Trebuchet MS" panose="020B0603020202020204" pitchFamily="34" charset="0"/>
                <a:ea typeface="方正姚体" panose="02010601030101010101" pitchFamily="2" charset="-122"/>
              </a:rPr>
              <a:t>链表类</a:t>
            </a:r>
          </a:p>
        </p:txBody>
      </p:sp>
      <p:grpSp>
        <p:nvGrpSpPr>
          <p:cNvPr id="55301" name="Group 27">
            <a:extLst>
              <a:ext uri="{FF2B5EF4-FFF2-40B4-BE49-F238E27FC236}">
                <a16:creationId xmlns:a16="http://schemas.microsoft.com/office/drawing/2014/main" id="{C4347849-5D9F-3B23-C988-3E058BAD1134}"/>
              </a:ext>
            </a:extLst>
          </p:cNvPr>
          <p:cNvGrpSpPr>
            <a:grpSpLocks/>
          </p:cNvGrpSpPr>
          <p:nvPr/>
        </p:nvGrpSpPr>
        <p:grpSpPr bwMode="auto">
          <a:xfrm>
            <a:off x="1042988" y="2779713"/>
            <a:ext cx="7620000" cy="1944687"/>
            <a:chOff x="768" y="1223"/>
            <a:chExt cx="4800" cy="1225"/>
          </a:xfrm>
        </p:grpSpPr>
        <p:grpSp>
          <p:nvGrpSpPr>
            <p:cNvPr id="55302" name="Group 6">
              <a:extLst>
                <a:ext uri="{FF2B5EF4-FFF2-40B4-BE49-F238E27FC236}">
                  <a16:creationId xmlns:a16="http://schemas.microsoft.com/office/drawing/2014/main" id="{D2E84F43-5F46-98F9-84E5-80421C12D89A}"/>
                </a:ext>
              </a:extLst>
            </p:cNvPr>
            <p:cNvGrpSpPr>
              <a:grpSpLocks/>
            </p:cNvGrpSpPr>
            <p:nvPr/>
          </p:nvGrpSpPr>
          <p:grpSpPr bwMode="auto">
            <a:xfrm>
              <a:off x="930" y="1259"/>
              <a:ext cx="1023" cy="438"/>
              <a:chOff x="2505" y="2775"/>
              <a:chExt cx="1515" cy="360"/>
            </a:xfrm>
          </p:grpSpPr>
          <p:sp>
            <p:nvSpPr>
              <p:cNvPr id="55320" name="Text Box 7">
                <a:extLst>
                  <a:ext uri="{FF2B5EF4-FFF2-40B4-BE49-F238E27FC236}">
                    <a16:creationId xmlns:a16="http://schemas.microsoft.com/office/drawing/2014/main" id="{5BD1C3EC-D2A0-E835-D1B4-5FEF4F31FC48}"/>
                  </a:ext>
                </a:extLst>
              </p:cNvPr>
              <p:cNvSpPr txBox="1">
                <a:spLocks noChangeArrowheads="1"/>
              </p:cNvSpPr>
              <p:nvPr/>
            </p:nvSpPr>
            <p:spPr bwMode="auto">
              <a:xfrm>
                <a:off x="2505" y="2775"/>
                <a:ext cx="1140" cy="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b="1">
                    <a:latin typeface="Consolas" panose="020B0609020204030204" pitchFamily="49" charset="0"/>
                  </a:rPr>
                  <a:t> data1</a:t>
                </a:r>
              </a:p>
            </p:txBody>
          </p:sp>
          <p:sp>
            <p:nvSpPr>
              <p:cNvPr id="55321" name="Line 8">
                <a:extLst>
                  <a:ext uri="{FF2B5EF4-FFF2-40B4-BE49-F238E27FC236}">
                    <a16:creationId xmlns:a16="http://schemas.microsoft.com/office/drawing/2014/main" id="{E704801F-3939-E0FA-313B-19F869206CA7}"/>
                  </a:ext>
                </a:extLst>
              </p:cNvPr>
              <p:cNvSpPr>
                <a:spLocks noChangeShapeType="1"/>
              </p:cNvSpPr>
              <p:nvPr/>
            </p:nvSpPr>
            <p:spPr bwMode="auto">
              <a:xfrm>
                <a:off x="3075" y="2775"/>
                <a:ext cx="0"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5322" name="Line 9">
                <a:extLst>
                  <a:ext uri="{FF2B5EF4-FFF2-40B4-BE49-F238E27FC236}">
                    <a16:creationId xmlns:a16="http://schemas.microsoft.com/office/drawing/2014/main" id="{5E9EF4F5-DC20-C754-F122-85E679C96B65}"/>
                  </a:ext>
                </a:extLst>
              </p:cNvPr>
              <p:cNvSpPr>
                <a:spLocks noChangeShapeType="1"/>
              </p:cNvSpPr>
              <p:nvPr/>
            </p:nvSpPr>
            <p:spPr bwMode="auto">
              <a:xfrm>
                <a:off x="3435" y="2970"/>
                <a:ext cx="585"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55303" name="Group 10">
              <a:extLst>
                <a:ext uri="{FF2B5EF4-FFF2-40B4-BE49-F238E27FC236}">
                  <a16:creationId xmlns:a16="http://schemas.microsoft.com/office/drawing/2014/main" id="{541C3F89-1A66-B0A8-1BD7-1B050831F2B9}"/>
                </a:ext>
              </a:extLst>
            </p:cNvPr>
            <p:cNvGrpSpPr>
              <a:grpSpLocks/>
            </p:cNvGrpSpPr>
            <p:nvPr/>
          </p:nvGrpSpPr>
          <p:grpSpPr bwMode="auto">
            <a:xfrm>
              <a:off x="1963" y="1259"/>
              <a:ext cx="1023" cy="438"/>
              <a:chOff x="2505" y="2775"/>
              <a:chExt cx="1515" cy="360"/>
            </a:xfrm>
          </p:grpSpPr>
          <p:sp>
            <p:nvSpPr>
              <p:cNvPr id="55317" name="Text Box 11">
                <a:extLst>
                  <a:ext uri="{FF2B5EF4-FFF2-40B4-BE49-F238E27FC236}">
                    <a16:creationId xmlns:a16="http://schemas.microsoft.com/office/drawing/2014/main" id="{E8C261E2-2DCD-CDA6-5974-B689C68EBEAA}"/>
                  </a:ext>
                </a:extLst>
              </p:cNvPr>
              <p:cNvSpPr txBox="1">
                <a:spLocks noChangeArrowheads="1"/>
              </p:cNvSpPr>
              <p:nvPr/>
            </p:nvSpPr>
            <p:spPr bwMode="auto">
              <a:xfrm>
                <a:off x="2505" y="2775"/>
                <a:ext cx="1140" cy="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b="1">
                    <a:latin typeface="Consolas" panose="020B0609020204030204" pitchFamily="49" charset="0"/>
                  </a:rPr>
                  <a:t> data2</a:t>
                </a:r>
              </a:p>
            </p:txBody>
          </p:sp>
          <p:sp>
            <p:nvSpPr>
              <p:cNvPr id="55318" name="Line 12">
                <a:extLst>
                  <a:ext uri="{FF2B5EF4-FFF2-40B4-BE49-F238E27FC236}">
                    <a16:creationId xmlns:a16="http://schemas.microsoft.com/office/drawing/2014/main" id="{E9C7EAC1-9DC7-06AB-AB2E-B84E810F9DDF}"/>
                  </a:ext>
                </a:extLst>
              </p:cNvPr>
              <p:cNvSpPr>
                <a:spLocks noChangeShapeType="1"/>
              </p:cNvSpPr>
              <p:nvPr/>
            </p:nvSpPr>
            <p:spPr bwMode="auto">
              <a:xfrm>
                <a:off x="3075" y="2775"/>
                <a:ext cx="0"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5319" name="Line 13">
                <a:extLst>
                  <a:ext uri="{FF2B5EF4-FFF2-40B4-BE49-F238E27FC236}">
                    <a16:creationId xmlns:a16="http://schemas.microsoft.com/office/drawing/2014/main" id="{149E5739-4D8A-47A7-E1B7-7E711BE12037}"/>
                  </a:ext>
                </a:extLst>
              </p:cNvPr>
              <p:cNvSpPr>
                <a:spLocks noChangeShapeType="1"/>
              </p:cNvSpPr>
              <p:nvPr/>
            </p:nvSpPr>
            <p:spPr bwMode="auto">
              <a:xfrm>
                <a:off x="3435" y="2970"/>
                <a:ext cx="585"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55304" name="Group 14">
              <a:extLst>
                <a:ext uri="{FF2B5EF4-FFF2-40B4-BE49-F238E27FC236}">
                  <a16:creationId xmlns:a16="http://schemas.microsoft.com/office/drawing/2014/main" id="{891AF62E-933F-F50E-34DD-344F06FF85D4}"/>
                </a:ext>
              </a:extLst>
            </p:cNvPr>
            <p:cNvGrpSpPr>
              <a:grpSpLocks/>
            </p:cNvGrpSpPr>
            <p:nvPr/>
          </p:nvGrpSpPr>
          <p:grpSpPr bwMode="auto">
            <a:xfrm>
              <a:off x="2986" y="1259"/>
              <a:ext cx="1023" cy="438"/>
              <a:chOff x="2505" y="2775"/>
              <a:chExt cx="1515" cy="360"/>
            </a:xfrm>
          </p:grpSpPr>
          <p:sp>
            <p:nvSpPr>
              <p:cNvPr id="55314" name="Text Box 15">
                <a:extLst>
                  <a:ext uri="{FF2B5EF4-FFF2-40B4-BE49-F238E27FC236}">
                    <a16:creationId xmlns:a16="http://schemas.microsoft.com/office/drawing/2014/main" id="{1C10A7DD-5FA0-9FB2-7BFC-E6C89162BE2C}"/>
                  </a:ext>
                </a:extLst>
              </p:cNvPr>
              <p:cNvSpPr txBox="1">
                <a:spLocks noChangeArrowheads="1"/>
              </p:cNvSpPr>
              <p:nvPr/>
            </p:nvSpPr>
            <p:spPr bwMode="auto">
              <a:xfrm>
                <a:off x="2505" y="2775"/>
                <a:ext cx="1140" cy="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b="1">
                    <a:latin typeface="Consolas" panose="020B0609020204030204" pitchFamily="49" charset="0"/>
                  </a:rPr>
                  <a:t> data3</a:t>
                </a:r>
              </a:p>
            </p:txBody>
          </p:sp>
          <p:sp>
            <p:nvSpPr>
              <p:cNvPr id="55315" name="Line 16">
                <a:extLst>
                  <a:ext uri="{FF2B5EF4-FFF2-40B4-BE49-F238E27FC236}">
                    <a16:creationId xmlns:a16="http://schemas.microsoft.com/office/drawing/2014/main" id="{F26ED6E5-2A18-7A3B-EEAB-EC74D886EC8E}"/>
                  </a:ext>
                </a:extLst>
              </p:cNvPr>
              <p:cNvSpPr>
                <a:spLocks noChangeShapeType="1"/>
              </p:cNvSpPr>
              <p:nvPr/>
            </p:nvSpPr>
            <p:spPr bwMode="auto">
              <a:xfrm>
                <a:off x="3075" y="2775"/>
                <a:ext cx="0"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sp>
            <p:nvSpPr>
              <p:cNvPr id="55316" name="Line 17">
                <a:extLst>
                  <a:ext uri="{FF2B5EF4-FFF2-40B4-BE49-F238E27FC236}">
                    <a16:creationId xmlns:a16="http://schemas.microsoft.com/office/drawing/2014/main" id="{6E1DFD19-E042-DE7D-4D9F-417CC9E72EE1}"/>
                  </a:ext>
                </a:extLst>
              </p:cNvPr>
              <p:cNvSpPr>
                <a:spLocks noChangeShapeType="1"/>
              </p:cNvSpPr>
              <p:nvPr/>
            </p:nvSpPr>
            <p:spPr bwMode="auto">
              <a:xfrm>
                <a:off x="3435" y="2970"/>
                <a:ext cx="585"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55305" name="Group 18">
              <a:extLst>
                <a:ext uri="{FF2B5EF4-FFF2-40B4-BE49-F238E27FC236}">
                  <a16:creationId xmlns:a16="http://schemas.microsoft.com/office/drawing/2014/main" id="{72E80379-8CB7-810E-B946-C6C4F2A670BF}"/>
                </a:ext>
              </a:extLst>
            </p:cNvPr>
            <p:cNvGrpSpPr>
              <a:grpSpLocks/>
            </p:cNvGrpSpPr>
            <p:nvPr/>
          </p:nvGrpSpPr>
          <p:grpSpPr bwMode="auto">
            <a:xfrm>
              <a:off x="4608" y="1259"/>
              <a:ext cx="960" cy="438"/>
              <a:chOff x="8235" y="2910"/>
              <a:chExt cx="1140" cy="360"/>
            </a:xfrm>
          </p:grpSpPr>
          <p:sp>
            <p:nvSpPr>
              <p:cNvPr id="55312" name="Text Box 19">
                <a:extLst>
                  <a:ext uri="{FF2B5EF4-FFF2-40B4-BE49-F238E27FC236}">
                    <a16:creationId xmlns:a16="http://schemas.microsoft.com/office/drawing/2014/main" id="{B20FCD3C-6F99-15FC-F045-B7F5526368B2}"/>
                  </a:ext>
                </a:extLst>
              </p:cNvPr>
              <p:cNvSpPr txBox="1">
                <a:spLocks noChangeArrowheads="1"/>
              </p:cNvSpPr>
              <p:nvPr/>
            </p:nvSpPr>
            <p:spPr bwMode="auto">
              <a:xfrm>
                <a:off x="8235" y="2910"/>
                <a:ext cx="1140" cy="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a:latin typeface="Consolas" panose="020B0609020204030204" pitchFamily="49" charset="0"/>
                  </a:rPr>
                  <a:t> datan   NULL</a:t>
                </a:r>
              </a:p>
            </p:txBody>
          </p:sp>
          <p:sp>
            <p:nvSpPr>
              <p:cNvPr id="55313" name="Line 20">
                <a:extLst>
                  <a:ext uri="{FF2B5EF4-FFF2-40B4-BE49-F238E27FC236}">
                    <a16:creationId xmlns:a16="http://schemas.microsoft.com/office/drawing/2014/main" id="{2C51F26A-4411-2556-B8E4-0FB946739142}"/>
                  </a:ext>
                </a:extLst>
              </p:cNvPr>
              <p:cNvSpPr>
                <a:spLocks noChangeShapeType="1"/>
              </p:cNvSpPr>
              <p:nvPr/>
            </p:nvSpPr>
            <p:spPr bwMode="auto">
              <a:xfrm>
                <a:off x="8805" y="2910"/>
                <a:ext cx="0"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55306" name="Text Box 21">
              <a:extLst>
                <a:ext uri="{FF2B5EF4-FFF2-40B4-BE49-F238E27FC236}">
                  <a16:creationId xmlns:a16="http://schemas.microsoft.com/office/drawing/2014/main" id="{D5C48EC3-954E-8582-72E7-5AEA0CC7CD98}"/>
                </a:ext>
              </a:extLst>
            </p:cNvPr>
            <p:cNvSpPr txBox="1">
              <a:spLocks noChangeArrowheads="1"/>
            </p:cNvSpPr>
            <p:nvPr/>
          </p:nvSpPr>
          <p:spPr bwMode="auto">
            <a:xfrm>
              <a:off x="3936" y="1223"/>
              <a:ext cx="425" cy="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400" b="1">
                  <a:latin typeface="Consolas" panose="020B0609020204030204" pitchFamily="49" charset="0"/>
                </a:rPr>
                <a:t>…</a:t>
              </a:r>
            </a:p>
          </p:txBody>
        </p:sp>
        <p:sp>
          <p:nvSpPr>
            <p:cNvPr id="55307" name="Line 22">
              <a:extLst>
                <a:ext uri="{FF2B5EF4-FFF2-40B4-BE49-F238E27FC236}">
                  <a16:creationId xmlns:a16="http://schemas.microsoft.com/office/drawing/2014/main" id="{E0217006-3ABD-5CE3-EAB8-CCE8035B060E}"/>
                </a:ext>
              </a:extLst>
            </p:cNvPr>
            <p:cNvSpPr>
              <a:spLocks noChangeShapeType="1"/>
            </p:cNvSpPr>
            <p:nvPr/>
          </p:nvSpPr>
          <p:spPr bwMode="auto">
            <a:xfrm>
              <a:off x="4272" y="1496"/>
              <a:ext cx="28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5308" name="Text Box 23">
              <a:extLst>
                <a:ext uri="{FF2B5EF4-FFF2-40B4-BE49-F238E27FC236}">
                  <a16:creationId xmlns:a16="http://schemas.microsoft.com/office/drawing/2014/main" id="{E6CF0A8B-44DF-2867-CB41-FB9B2DDF93F2}"/>
                </a:ext>
              </a:extLst>
            </p:cNvPr>
            <p:cNvSpPr txBox="1">
              <a:spLocks noChangeArrowheads="1"/>
            </p:cNvSpPr>
            <p:nvPr/>
          </p:nvSpPr>
          <p:spPr bwMode="auto">
            <a:xfrm>
              <a:off x="768" y="2103"/>
              <a:ext cx="50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b="1">
                  <a:latin typeface="Consolas" panose="020B0609020204030204" pitchFamily="49" charset="0"/>
                </a:rPr>
                <a:t>head</a:t>
              </a:r>
            </a:p>
          </p:txBody>
        </p:sp>
        <p:sp>
          <p:nvSpPr>
            <p:cNvPr id="55309" name="Text Box 24">
              <a:extLst>
                <a:ext uri="{FF2B5EF4-FFF2-40B4-BE49-F238E27FC236}">
                  <a16:creationId xmlns:a16="http://schemas.microsoft.com/office/drawing/2014/main" id="{61E232B3-5378-A290-8CFB-A4BF0F13E4B9}"/>
                </a:ext>
              </a:extLst>
            </p:cNvPr>
            <p:cNvSpPr txBox="1">
              <a:spLocks noChangeArrowheads="1"/>
            </p:cNvSpPr>
            <p:nvPr/>
          </p:nvSpPr>
          <p:spPr bwMode="auto">
            <a:xfrm>
              <a:off x="4596" y="2103"/>
              <a:ext cx="50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400" b="1">
                  <a:latin typeface="Consolas" panose="020B0609020204030204" pitchFamily="49" charset="0"/>
                </a:rPr>
                <a:t>rear</a:t>
              </a:r>
            </a:p>
          </p:txBody>
        </p:sp>
        <p:sp>
          <p:nvSpPr>
            <p:cNvPr id="55310" name="Line 25">
              <a:extLst>
                <a:ext uri="{FF2B5EF4-FFF2-40B4-BE49-F238E27FC236}">
                  <a16:creationId xmlns:a16="http://schemas.microsoft.com/office/drawing/2014/main" id="{AE3DBA88-B419-6B00-C653-EE3144C01E89}"/>
                </a:ext>
              </a:extLst>
            </p:cNvPr>
            <p:cNvSpPr>
              <a:spLocks noChangeShapeType="1"/>
            </p:cNvSpPr>
            <p:nvPr/>
          </p:nvSpPr>
          <p:spPr bwMode="auto">
            <a:xfrm flipV="1">
              <a:off x="930" y="1733"/>
              <a:ext cx="223" cy="40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5311" name="Line 26">
              <a:extLst>
                <a:ext uri="{FF2B5EF4-FFF2-40B4-BE49-F238E27FC236}">
                  <a16:creationId xmlns:a16="http://schemas.microsoft.com/office/drawing/2014/main" id="{E87A0351-4313-09E7-0D5C-9F0D68ACA816}"/>
                </a:ext>
              </a:extLst>
            </p:cNvPr>
            <p:cNvSpPr>
              <a:spLocks noChangeShapeType="1"/>
            </p:cNvSpPr>
            <p:nvPr/>
          </p:nvSpPr>
          <p:spPr bwMode="auto">
            <a:xfrm flipV="1">
              <a:off x="4727" y="1733"/>
              <a:ext cx="223" cy="40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36FC9658-AE45-2131-E627-DA407AC81CC7}"/>
              </a:ext>
            </a:extLst>
          </p:cNvPr>
          <p:cNvSpPr>
            <a:spLocks noGrp="1"/>
          </p:cNvSpPr>
          <p:nvPr>
            <p:ph type="title"/>
          </p:nvPr>
        </p:nvSpPr>
        <p:spPr/>
        <p:txBody>
          <a:bodyPr/>
          <a:lstStyle/>
          <a:p>
            <a:pPr eaLnBrk="1" hangingPunct="1"/>
            <a:r>
              <a:rPr lang="en-US" altLang="zh-CN"/>
              <a:t>9.1.1 </a:t>
            </a:r>
            <a:r>
              <a:rPr lang="zh-CN" altLang="en-US"/>
              <a:t>函数模板</a:t>
            </a:r>
          </a:p>
        </p:txBody>
      </p:sp>
      <p:sp>
        <p:nvSpPr>
          <p:cNvPr id="18435" name="内容占位符 2">
            <a:extLst>
              <a:ext uri="{FF2B5EF4-FFF2-40B4-BE49-F238E27FC236}">
                <a16:creationId xmlns:a16="http://schemas.microsoft.com/office/drawing/2014/main" id="{95404DFF-ADC0-5A09-E783-31400A876B22}"/>
              </a:ext>
            </a:extLst>
          </p:cNvPr>
          <p:cNvSpPr>
            <a:spLocks noGrp="1"/>
          </p:cNvSpPr>
          <p:nvPr>
            <p:ph idx="1"/>
          </p:nvPr>
        </p:nvSpPr>
        <p:spPr>
          <a:xfrm>
            <a:off x="447675" y="1412875"/>
            <a:ext cx="8239125" cy="5184775"/>
          </a:xfrm>
        </p:spPr>
        <p:txBody>
          <a:bodyPr/>
          <a:lstStyle/>
          <a:p>
            <a:pPr eaLnBrk="1" hangingPunct="1">
              <a:spcAft>
                <a:spcPts val="1200"/>
              </a:spcAft>
            </a:pPr>
            <a:r>
              <a:rPr lang="zh-CN" altLang="en-US">
                <a:latin typeface="宋体" panose="02010600030101010101" pitchFamily="2" charset="-122"/>
              </a:rPr>
              <a:t>函数模板可以用来创建一个通用功能的函数，以支持多种不同形参，进一步简化重载函数的函数体设计。</a:t>
            </a:r>
          </a:p>
          <a:p>
            <a:pPr eaLnBrk="1" hangingPunct="1">
              <a:spcAft>
                <a:spcPts val="1200"/>
              </a:spcAft>
            </a:pPr>
            <a:r>
              <a:rPr lang="zh-CN" altLang="en-US">
                <a:latin typeface="宋体" panose="02010600030101010101" pitchFamily="2" charset="-122"/>
              </a:rPr>
              <a:t>定义方法：</a:t>
            </a:r>
          </a:p>
          <a:p>
            <a:pPr marL="409575" lvl="1" indent="0" eaLnBrk="1" hangingPunct="1">
              <a:spcAft>
                <a:spcPts val="600"/>
              </a:spcAft>
              <a:buFont typeface="Georgia" panose="02040502050405020303" pitchFamily="18" charset="0"/>
              <a:buNone/>
            </a:pPr>
            <a:r>
              <a:rPr lang="en-US" altLang="zh-CN" sz="2400">
                <a:latin typeface="Times New Roman" panose="02020603050405020304" pitchFamily="18" charset="0"/>
                <a:cs typeface="Times New Roman" panose="02020603050405020304" pitchFamily="18" charset="0"/>
              </a:rPr>
              <a:t>template</a:t>
            </a:r>
            <a:r>
              <a:rPr lang="en-US" altLang="zh-CN" sz="2400">
                <a:latin typeface="宋体" panose="02010600030101010101" pitchFamily="2" charset="-122"/>
              </a:rPr>
              <a:t> &lt;</a:t>
            </a:r>
            <a:r>
              <a:rPr lang="zh-CN" altLang="en-US" sz="2400">
                <a:latin typeface="宋体" panose="02010600030101010101" pitchFamily="2" charset="-122"/>
              </a:rPr>
              <a:t>模板参数表</a:t>
            </a:r>
            <a:r>
              <a:rPr lang="en-US" altLang="zh-CN" sz="2400">
                <a:latin typeface="宋体" panose="02010600030101010101" pitchFamily="2" charset="-122"/>
              </a:rPr>
              <a:t>&gt; </a:t>
            </a:r>
          </a:p>
          <a:p>
            <a:pPr marL="409575" lvl="1" indent="0" eaLnBrk="1" hangingPunct="1">
              <a:spcAft>
                <a:spcPts val="600"/>
              </a:spcAft>
              <a:buFont typeface="Georgia" panose="02040502050405020303" pitchFamily="18" charset="0"/>
              <a:buNone/>
            </a:pPr>
            <a:r>
              <a:rPr lang="zh-CN" altLang="en-US" sz="2400">
                <a:latin typeface="宋体" panose="02010600030101010101" pitchFamily="2" charset="-122"/>
              </a:rPr>
              <a:t>函数定义</a:t>
            </a:r>
          </a:p>
          <a:p>
            <a:pPr eaLnBrk="1" hangingPunct="1">
              <a:spcAft>
                <a:spcPts val="1200"/>
              </a:spcAft>
            </a:pPr>
            <a:r>
              <a:rPr lang="zh-CN" altLang="en-US" b="1">
                <a:latin typeface="宋体" panose="02010600030101010101" pitchFamily="2" charset="-122"/>
              </a:rPr>
              <a:t>模板参数表</a:t>
            </a:r>
            <a:r>
              <a:rPr lang="zh-CN" altLang="en-US">
                <a:latin typeface="宋体" panose="02010600030101010101" pitchFamily="2" charset="-122"/>
              </a:rPr>
              <a:t>的内容</a:t>
            </a:r>
          </a:p>
          <a:p>
            <a:pPr marL="409575" lvl="1" indent="0" eaLnBrk="1" hangingPunct="1">
              <a:spcAft>
                <a:spcPts val="600"/>
              </a:spcAft>
            </a:pPr>
            <a:r>
              <a:rPr lang="zh-CN" altLang="en-US" sz="2400">
                <a:latin typeface="宋体" panose="02010600030101010101" pitchFamily="2" charset="-122"/>
              </a:rPr>
              <a:t>类型参数：</a:t>
            </a:r>
            <a:r>
              <a:rPr lang="en-US" altLang="zh-CN" sz="2400">
                <a:latin typeface="Times New Roman" panose="02020603050405020304" pitchFamily="18" charset="0"/>
                <a:cs typeface="Times New Roman" panose="02020603050405020304" pitchFamily="18" charset="0"/>
              </a:rPr>
              <a:t>class</a:t>
            </a:r>
            <a:r>
              <a:rPr lang="zh-CN" altLang="en-US" sz="2400">
                <a:latin typeface="宋体" panose="02010600030101010101" pitchFamily="2" charset="-122"/>
              </a:rPr>
              <a:t>（或</a:t>
            </a:r>
            <a:r>
              <a:rPr lang="en-US" altLang="zh-CN" sz="2400">
                <a:latin typeface="Times New Roman" panose="02020603050405020304" pitchFamily="18" charset="0"/>
                <a:cs typeface="Times New Roman" panose="02020603050405020304" pitchFamily="18" charset="0"/>
              </a:rPr>
              <a:t>typename</a:t>
            </a:r>
            <a:r>
              <a:rPr lang="zh-CN" altLang="en-US" sz="2400">
                <a:latin typeface="宋体" panose="02010600030101010101" pitchFamily="2" charset="-122"/>
              </a:rPr>
              <a:t>） 标识符</a:t>
            </a:r>
          </a:p>
          <a:p>
            <a:pPr marL="409575" lvl="1" indent="0" eaLnBrk="1" hangingPunct="1">
              <a:spcAft>
                <a:spcPts val="600"/>
              </a:spcAft>
            </a:pPr>
            <a:r>
              <a:rPr lang="zh-CN" altLang="en-US" sz="2400">
                <a:latin typeface="宋体" panose="02010600030101010101" pitchFamily="2" charset="-122"/>
              </a:rPr>
              <a:t>常量参数：类型说明符  标识符</a:t>
            </a:r>
          </a:p>
          <a:p>
            <a:pPr marL="409575" lvl="1" indent="0" eaLnBrk="1" hangingPunct="1">
              <a:spcAft>
                <a:spcPts val="600"/>
              </a:spcAft>
            </a:pPr>
            <a:r>
              <a:rPr lang="zh-CN" altLang="en-US" sz="2400">
                <a:latin typeface="宋体" panose="02010600030101010101" pitchFamily="2" charset="-122"/>
              </a:rPr>
              <a:t>模板参数：</a:t>
            </a:r>
            <a:r>
              <a:rPr lang="en-US" altLang="zh-CN" sz="2400">
                <a:latin typeface="Times New Roman" panose="02020603050405020304" pitchFamily="18" charset="0"/>
                <a:cs typeface="Times New Roman" panose="02020603050405020304" pitchFamily="18" charset="0"/>
              </a:rPr>
              <a:t>template</a:t>
            </a:r>
            <a:r>
              <a:rPr lang="en-US" altLang="zh-CN" sz="2400">
                <a:latin typeface="宋体" panose="02010600030101010101" pitchFamily="2" charset="-122"/>
              </a:rPr>
              <a:t> &lt;</a:t>
            </a:r>
            <a:r>
              <a:rPr lang="zh-CN" altLang="en-US" sz="2400">
                <a:latin typeface="宋体" panose="02010600030101010101" pitchFamily="2" charset="-122"/>
              </a:rPr>
              <a:t>参数表</a:t>
            </a:r>
            <a:r>
              <a:rPr lang="en-US" altLang="zh-CN" sz="2400">
                <a:latin typeface="宋体" panose="02010600030101010101" pitchFamily="2" charset="-122"/>
              </a:rPr>
              <a:t>&gt; </a:t>
            </a:r>
            <a:r>
              <a:rPr lang="en-US" altLang="zh-CN" sz="2400">
                <a:latin typeface="Times New Roman" panose="02020603050405020304" pitchFamily="18" charset="0"/>
                <a:cs typeface="Times New Roman" panose="02020603050405020304" pitchFamily="18" charset="0"/>
              </a:rPr>
              <a:t>class</a:t>
            </a:r>
            <a:r>
              <a:rPr lang="en-US" altLang="zh-CN" sz="2400">
                <a:latin typeface="宋体" panose="02010600030101010101" pitchFamily="2" charset="-122"/>
              </a:rPr>
              <a:t> </a:t>
            </a:r>
            <a:r>
              <a:rPr lang="zh-CN" altLang="en-US" sz="2400">
                <a:latin typeface="宋体" panose="02010600030101010101" pitchFamily="2" charset="-122"/>
              </a:rPr>
              <a:t>标识符</a:t>
            </a:r>
          </a:p>
        </p:txBody>
      </p:sp>
      <p:sp>
        <p:nvSpPr>
          <p:cNvPr id="18436" name="灯片编号占位符 3">
            <a:extLst>
              <a:ext uri="{FF2B5EF4-FFF2-40B4-BE49-F238E27FC236}">
                <a16:creationId xmlns:a16="http://schemas.microsoft.com/office/drawing/2014/main" id="{CDB52FF8-C2E0-3923-FE03-9634950E774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6EF3122-A750-4F91-87C9-61106E8F54FE}" type="slidenum">
              <a:rPr kumimoji="0" lang="en-US" altLang="zh-CN" sz="1800" smtClean="0">
                <a:solidFill>
                  <a:srgbClr val="FFFFFF"/>
                </a:solidFill>
                <a:ea typeface="隶书" panose="02010509060101010101" pitchFamily="49" charset="-122"/>
              </a:rPr>
              <a:pPr/>
              <a:t>3</a:t>
            </a:fld>
            <a:endParaRPr kumimoji="0" lang="en-US" altLang="zh-CN" sz="1800">
              <a:solidFill>
                <a:srgbClr val="FFFFFF"/>
              </a:solidFill>
              <a:ea typeface="隶书" panose="02010509060101010101" pitchFamily="49" charset="-122"/>
            </a:endParaRPr>
          </a:p>
        </p:txBody>
      </p:sp>
      <p:sp>
        <p:nvSpPr>
          <p:cNvPr id="18437" name="标题 4">
            <a:extLst>
              <a:ext uri="{FF2B5EF4-FFF2-40B4-BE49-F238E27FC236}">
                <a16:creationId xmlns:a16="http://schemas.microsoft.com/office/drawing/2014/main" id="{43619957-DFCC-1ACD-5212-122D58CB6DF4}"/>
              </a:ext>
            </a:extLst>
          </p:cNvPr>
          <p:cNvSpPr txBox="1">
            <a:spLocks noChangeArrowheads="1"/>
          </p:cNvSpPr>
          <p:nvPr/>
        </p:nvSpPr>
        <p:spPr bwMode="auto">
          <a:xfrm>
            <a:off x="214313" y="0"/>
            <a:ext cx="80295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9.1 </a:t>
            </a:r>
            <a:r>
              <a:rPr kumimoji="0" lang="zh-CN" altLang="en-US" sz="2600">
                <a:solidFill>
                  <a:schemeClr val="bg1"/>
                </a:solidFill>
                <a:latin typeface="Trebuchet MS" panose="020B0603020202020204" pitchFamily="34" charset="0"/>
                <a:ea typeface="方正姚体" panose="02010601030101010101" pitchFamily="2" charset="-122"/>
              </a:rPr>
              <a:t>函数模板与类模板</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灯片编号占位符 3">
            <a:extLst>
              <a:ext uri="{FF2B5EF4-FFF2-40B4-BE49-F238E27FC236}">
                <a16:creationId xmlns:a16="http://schemas.microsoft.com/office/drawing/2014/main" id="{513E5962-2510-D2A5-DE9F-B6D1FAFC0B0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3E84E0F-D289-416F-9461-C403D3A216EE}" type="slidenum">
              <a:rPr kumimoji="0" lang="en-US" altLang="zh-CN" sz="1800" smtClean="0">
                <a:solidFill>
                  <a:srgbClr val="FFFFFF"/>
                </a:solidFill>
                <a:ea typeface="隶书" panose="02010509060101010101" pitchFamily="49" charset="-122"/>
              </a:rPr>
              <a:pPr/>
              <a:t>30</a:t>
            </a:fld>
            <a:endParaRPr kumimoji="0" lang="en-US" altLang="zh-CN" sz="1800">
              <a:solidFill>
                <a:srgbClr val="FFFFFF"/>
              </a:solidFill>
              <a:ea typeface="隶书" panose="02010509060101010101" pitchFamily="49" charset="-122"/>
            </a:endParaRPr>
          </a:p>
        </p:txBody>
      </p:sp>
      <p:sp>
        <p:nvSpPr>
          <p:cNvPr id="57347" name="标题 1">
            <a:extLst>
              <a:ext uri="{FF2B5EF4-FFF2-40B4-BE49-F238E27FC236}">
                <a16:creationId xmlns:a16="http://schemas.microsoft.com/office/drawing/2014/main" id="{B2D2C2AF-12CC-E0C9-2D66-1533D36C857E}"/>
              </a:ext>
            </a:extLst>
          </p:cNvPr>
          <p:cNvSpPr>
            <a:spLocks noGrp="1"/>
          </p:cNvSpPr>
          <p:nvPr>
            <p:ph type="title"/>
          </p:nvPr>
        </p:nvSpPr>
        <p:spPr/>
        <p:txBody>
          <a:bodyPr/>
          <a:lstStyle/>
          <a:p>
            <a:r>
              <a:rPr lang="zh-CN" altLang="en-US"/>
              <a:t>单链表的</a:t>
            </a:r>
            <a:r>
              <a:rPr lang="zh-CN" altLang="en-US">
                <a:solidFill>
                  <a:srgbClr val="FF0000"/>
                </a:solidFill>
              </a:rPr>
              <a:t>结点类</a:t>
            </a:r>
            <a:r>
              <a:rPr lang="zh-CN" altLang="en-US"/>
              <a:t>模板</a:t>
            </a:r>
            <a:endParaRPr kumimoji="1" lang="zh-CN" altLang="en-US"/>
          </a:p>
        </p:txBody>
      </p:sp>
      <p:sp>
        <p:nvSpPr>
          <p:cNvPr id="57348" name="内容占位符 2">
            <a:extLst>
              <a:ext uri="{FF2B5EF4-FFF2-40B4-BE49-F238E27FC236}">
                <a16:creationId xmlns:a16="http://schemas.microsoft.com/office/drawing/2014/main" id="{D3FADFFB-020B-8F28-40BC-E3E63BC5AB41}"/>
              </a:ext>
            </a:extLst>
          </p:cNvPr>
          <p:cNvSpPr>
            <a:spLocks noGrp="1"/>
          </p:cNvSpPr>
          <p:nvPr>
            <p:ph idx="1"/>
          </p:nvPr>
        </p:nvSpPr>
        <p:spPr>
          <a:noFill/>
        </p:spPr>
        <p:txBody>
          <a:bodyPr/>
          <a:lstStyle/>
          <a:p>
            <a:pPr marL="358775" indent="-250825">
              <a:lnSpc>
                <a:spcPct val="120000"/>
              </a:lnSpc>
              <a:spcBef>
                <a:spcPct val="0"/>
              </a:spcBef>
              <a:buFont typeface="Wingdings" panose="05000000000000000000" pitchFamily="2" charset="2"/>
              <a:buNone/>
            </a:pPr>
            <a:r>
              <a:rPr lang="en-US" altLang="zh-CN" sz="2000" dirty="0">
                <a:solidFill>
                  <a:srgbClr val="FF0000"/>
                </a:solidFill>
                <a:latin typeface="Consolas" panose="020B0609020204030204" pitchFamily="49" charset="0"/>
              </a:rPr>
              <a:t>template &lt;class T&gt;</a:t>
            </a:r>
          </a:p>
          <a:p>
            <a:pPr marL="358775" indent="-250825">
              <a:lnSpc>
                <a:spcPct val="120000"/>
              </a:lnSpc>
              <a:spcBef>
                <a:spcPct val="0"/>
              </a:spcBef>
              <a:buFont typeface="Wingdings" panose="05000000000000000000" pitchFamily="2" charset="2"/>
              <a:buNone/>
            </a:pPr>
            <a:r>
              <a:rPr lang="en-US" altLang="zh-CN" sz="2000" dirty="0">
                <a:latin typeface="Consolas" panose="020B0609020204030204" pitchFamily="49" charset="0"/>
              </a:rPr>
              <a:t>class </a:t>
            </a:r>
            <a:r>
              <a:rPr lang="en-US" altLang="zh-CN" sz="2000" dirty="0">
                <a:solidFill>
                  <a:srgbClr val="C00000"/>
                </a:solidFill>
                <a:latin typeface="Consolas" panose="020B0609020204030204" pitchFamily="49" charset="0"/>
              </a:rPr>
              <a:t>Node</a:t>
            </a:r>
            <a:r>
              <a:rPr lang="en-US" altLang="zh-CN" sz="2000" dirty="0">
                <a:latin typeface="Consolas" panose="020B0609020204030204" pitchFamily="49" charset="0"/>
              </a:rPr>
              <a:t> {</a:t>
            </a:r>
          </a:p>
          <a:p>
            <a:pPr marL="358775" indent="-250825">
              <a:lnSpc>
                <a:spcPct val="120000"/>
              </a:lnSpc>
              <a:spcBef>
                <a:spcPct val="0"/>
              </a:spcBef>
              <a:buFont typeface="Wingdings" panose="05000000000000000000" pitchFamily="2" charset="2"/>
              <a:buNone/>
            </a:pPr>
            <a:r>
              <a:rPr lang="en-US" altLang="zh-CN" sz="2000" dirty="0">
                <a:latin typeface="Consolas" panose="020B0609020204030204" pitchFamily="49" charset="0"/>
              </a:rPr>
              <a:t>private:</a:t>
            </a:r>
          </a:p>
          <a:p>
            <a:pPr marL="358775" indent="-250825">
              <a:lnSpc>
                <a:spcPct val="120000"/>
              </a:lnSpc>
              <a:spcBef>
                <a:spcPct val="0"/>
              </a:spcBef>
              <a:buFont typeface="Wingdings" panose="05000000000000000000" pitchFamily="2" charset="2"/>
              <a:buNone/>
            </a:pPr>
            <a:r>
              <a:rPr lang="en-US" altLang="zh-CN" sz="2000" dirty="0">
                <a:latin typeface="Consolas" panose="020B0609020204030204" pitchFamily="49" charset="0"/>
              </a:rPr>
              <a:t>  Node</a:t>
            </a:r>
            <a:r>
              <a:rPr lang="en-US" altLang="zh-CN" sz="2000" dirty="0">
                <a:solidFill>
                  <a:srgbClr val="FF0000"/>
                </a:solidFill>
                <a:latin typeface="Consolas" panose="020B0609020204030204" pitchFamily="49" charset="0"/>
              </a:rPr>
              <a:t>&lt;T&gt; </a:t>
            </a:r>
            <a:r>
              <a:rPr lang="en-US" altLang="zh-CN" sz="2000" dirty="0">
                <a:latin typeface="Consolas" panose="020B0609020204030204" pitchFamily="49" charset="0"/>
              </a:rPr>
              <a:t>*next;</a:t>
            </a:r>
          </a:p>
          <a:p>
            <a:pPr marL="358775" indent="-250825">
              <a:lnSpc>
                <a:spcPct val="120000"/>
              </a:lnSpc>
              <a:spcBef>
                <a:spcPct val="0"/>
              </a:spcBef>
              <a:buFont typeface="Wingdings" panose="05000000000000000000" pitchFamily="2" charset="2"/>
              <a:buNone/>
            </a:pPr>
            <a:r>
              <a:rPr lang="en-US" altLang="zh-CN" sz="2000" dirty="0">
                <a:latin typeface="Consolas" panose="020B0609020204030204" pitchFamily="49" charset="0"/>
              </a:rPr>
              <a:t>public:</a:t>
            </a:r>
          </a:p>
          <a:p>
            <a:pPr marL="358775" indent="-250825">
              <a:lnSpc>
                <a:spcPct val="120000"/>
              </a:lnSpc>
              <a:spcBef>
                <a:spcPct val="0"/>
              </a:spcBef>
              <a:buFont typeface="Wingdings" panose="05000000000000000000" pitchFamily="2" charset="2"/>
              <a:buNone/>
            </a:pPr>
            <a:r>
              <a:rPr lang="en-US" altLang="zh-CN" sz="2000" dirty="0">
                <a:latin typeface="Consolas" panose="020B0609020204030204" pitchFamily="49" charset="0"/>
              </a:rPr>
              <a:t>  </a:t>
            </a:r>
            <a:r>
              <a:rPr lang="en-US" altLang="zh-CN" sz="2000" dirty="0">
                <a:solidFill>
                  <a:srgbClr val="FF0000"/>
                </a:solidFill>
                <a:latin typeface="Consolas" panose="020B0609020204030204" pitchFamily="49" charset="0"/>
              </a:rPr>
              <a:t>T</a:t>
            </a:r>
            <a:r>
              <a:rPr lang="en-US" altLang="zh-CN" sz="2000" dirty="0">
                <a:latin typeface="Consolas" panose="020B0609020204030204" pitchFamily="49" charset="0"/>
              </a:rPr>
              <a:t> data; </a:t>
            </a:r>
          </a:p>
          <a:p>
            <a:pPr marL="358775" indent="-250825">
              <a:lnSpc>
                <a:spcPct val="120000"/>
              </a:lnSpc>
              <a:spcBef>
                <a:spcPct val="0"/>
              </a:spcBef>
              <a:buFont typeface="Wingdings" panose="05000000000000000000" pitchFamily="2" charset="2"/>
              <a:buNone/>
            </a:pPr>
            <a:r>
              <a:rPr lang="en-US" altLang="zh-CN" sz="2000" dirty="0">
                <a:latin typeface="Consolas" panose="020B0609020204030204" pitchFamily="49" charset="0"/>
              </a:rPr>
              <a:t>  </a:t>
            </a:r>
            <a:r>
              <a:rPr lang="en-US" altLang="zh-CN" sz="2000" dirty="0">
                <a:solidFill>
                  <a:srgbClr val="C00000"/>
                </a:solidFill>
                <a:latin typeface="Consolas" panose="020B0609020204030204" pitchFamily="49" charset="0"/>
              </a:rPr>
              <a:t>Node</a:t>
            </a:r>
            <a:r>
              <a:rPr lang="en-US" altLang="zh-CN" sz="2000" dirty="0">
                <a:latin typeface="Consolas" panose="020B0609020204030204" pitchFamily="49" charset="0"/>
              </a:rPr>
              <a:t>(const </a:t>
            </a:r>
            <a:r>
              <a:rPr lang="en-US" altLang="zh-CN" sz="2000" dirty="0">
                <a:solidFill>
                  <a:srgbClr val="FF0000"/>
                </a:solidFill>
                <a:latin typeface="Consolas" panose="020B0609020204030204" pitchFamily="49" charset="0"/>
              </a:rPr>
              <a:t>T&amp;</a:t>
            </a:r>
            <a:r>
              <a:rPr lang="en-US" altLang="zh-CN" sz="2000" dirty="0">
                <a:latin typeface="Consolas" panose="020B0609020204030204" pitchFamily="49" charset="0"/>
              </a:rPr>
              <a:t> </a:t>
            </a:r>
            <a:r>
              <a:rPr lang="en-US" altLang="zh-CN" sz="2000" dirty="0" err="1">
                <a:latin typeface="Consolas" panose="020B0609020204030204" pitchFamily="49" charset="0"/>
              </a:rPr>
              <a:t>item,</a:t>
            </a:r>
            <a:r>
              <a:rPr lang="en-US" altLang="zh-CN" sz="2000" dirty="0" err="1">
                <a:solidFill>
                  <a:srgbClr val="C00000"/>
                </a:solidFill>
                <a:latin typeface="Consolas" panose="020B0609020204030204" pitchFamily="49" charset="0"/>
              </a:rPr>
              <a:t>Node</a:t>
            </a:r>
            <a:r>
              <a:rPr lang="en-US" altLang="zh-CN" sz="2000" dirty="0">
                <a:solidFill>
                  <a:srgbClr val="FF0000"/>
                </a:solidFill>
                <a:latin typeface="Consolas" panose="020B0609020204030204" pitchFamily="49" charset="0"/>
              </a:rPr>
              <a:t>&lt;T&gt;</a:t>
            </a:r>
            <a:r>
              <a:rPr lang="en-US" altLang="zh-CN" sz="2000" dirty="0">
                <a:latin typeface="Consolas" panose="020B0609020204030204" pitchFamily="49" charset="0"/>
              </a:rPr>
              <a:t>* next = 0);</a:t>
            </a:r>
          </a:p>
          <a:p>
            <a:pPr marL="358775" indent="-250825">
              <a:lnSpc>
                <a:spcPct val="120000"/>
              </a:lnSpc>
              <a:spcBef>
                <a:spcPct val="0"/>
              </a:spcBef>
              <a:buFont typeface="Wingdings" panose="05000000000000000000" pitchFamily="2" charset="2"/>
              <a:buNone/>
            </a:pPr>
            <a:r>
              <a:rPr lang="en-US" altLang="zh-CN" sz="2000" dirty="0">
                <a:latin typeface="Consolas" panose="020B0609020204030204" pitchFamily="49" charset="0"/>
              </a:rPr>
              <a:t>  void </a:t>
            </a:r>
            <a:r>
              <a:rPr lang="en-US" altLang="zh-CN" sz="2000" dirty="0" err="1">
                <a:latin typeface="Consolas" panose="020B0609020204030204" pitchFamily="49" charset="0"/>
              </a:rPr>
              <a:t>insertAfter</a:t>
            </a:r>
            <a:r>
              <a:rPr lang="en-US" altLang="zh-CN" sz="2000" dirty="0">
                <a:latin typeface="Consolas" panose="020B0609020204030204" pitchFamily="49" charset="0"/>
              </a:rPr>
              <a:t>(</a:t>
            </a:r>
            <a:r>
              <a:rPr lang="en-US" altLang="zh-CN" sz="2000" dirty="0">
                <a:solidFill>
                  <a:srgbClr val="C00000"/>
                </a:solidFill>
                <a:latin typeface="Consolas" panose="020B0609020204030204" pitchFamily="49" charset="0"/>
              </a:rPr>
              <a:t>Node</a:t>
            </a:r>
            <a:r>
              <a:rPr lang="en-US" altLang="zh-CN" sz="2000" dirty="0">
                <a:solidFill>
                  <a:srgbClr val="FF0000"/>
                </a:solidFill>
                <a:latin typeface="Consolas" panose="020B0609020204030204" pitchFamily="49" charset="0"/>
              </a:rPr>
              <a:t>&lt;T&gt; </a:t>
            </a:r>
            <a:r>
              <a:rPr lang="en-US" altLang="zh-CN" sz="2000" dirty="0">
                <a:latin typeface="Consolas" panose="020B0609020204030204" pitchFamily="49" charset="0"/>
              </a:rPr>
              <a:t>*p);</a:t>
            </a:r>
          </a:p>
          <a:p>
            <a:pPr marL="358775" indent="-250825">
              <a:lnSpc>
                <a:spcPct val="120000"/>
              </a:lnSpc>
              <a:spcBef>
                <a:spcPct val="0"/>
              </a:spcBef>
              <a:buFont typeface="Wingdings" panose="05000000000000000000" pitchFamily="2" charset="2"/>
              <a:buNone/>
            </a:pPr>
            <a:r>
              <a:rPr lang="en-US" altLang="zh-CN" sz="2000" dirty="0">
                <a:latin typeface="Consolas" panose="020B0609020204030204" pitchFamily="49" charset="0"/>
              </a:rPr>
              <a:t>  </a:t>
            </a:r>
            <a:r>
              <a:rPr lang="en-US" altLang="zh-CN" sz="2000" dirty="0">
                <a:solidFill>
                  <a:srgbClr val="C00000"/>
                </a:solidFill>
                <a:latin typeface="Consolas" panose="020B0609020204030204" pitchFamily="49" charset="0"/>
              </a:rPr>
              <a:t>Node</a:t>
            </a:r>
            <a:r>
              <a:rPr lang="en-US" altLang="zh-CN" sz="2000" dirty="0">
                <a:solidFill>
                  <a:srgbClr val="FF0000"/>
                </a:solidFill>
                <a:latin typeface="Consolas" panose="020B0609020204030204" pitchFamily="49" charset="0"/>
              </a:rPr>
              <a:t>&lt;T&gt; </a:t>
            </a:r>
            <a:r>
              <a:rPr lang="en-US" altLang="zh-CN" sz="2000" dirty="0">
                <a:latin typeface="Consolas" panose="020B0609020204030204" pitchFamily="49" charset="0"/>
              </a:rPr>
              <a:t>*</a:t>
            </a:r>
            <a:r>
              <a:rPr lang="en-US" altLang="zh-CN" sz="2000" dirty="0" err="1">
                <a:latin typeface="Consolas" panose="020B0609020204030204" pitchFamily="49" charset="0"/>
              </a:rPr>
              <a:t>deleteAfter</a:t>
            </a:r>
            <a:r>
              <a:rPr lang="en-US" altLang="zh-CN" sz="2000" dirty="0">
                <a:latin typeface="Consolas" panose="020B0609020204030204" pitchFamily="49" charset="0"/>
              </a:rPr>
              <a:t>();</a:t>
            </a:r>
          </a:p>
          <a:p>
            <a:pPr marL="358775" indent="-250825">
              <a:lnSpc>
                <a:spcPct val="120000"/>
              </a:lnSpc>
              <a:spcBef>
                <a:spcPct val="0"/>
              </a:spcBef>
              <a:buFont typeface="Wingdings" panose="05000000000000000000" pitchFamily="2" charset="2"/>
              <a:buNone/>
            </a:pPr>
            <a:r>
              <a:rPr lang="en-US" altLang="zh-CN" sz="2000" dirty="0">
                <a:latin typeface="Consolas" panose="020B0609020204030204" pitchFamily="49" charset="0"/>
              </a:rPr>
              <a:t>  </a:t>
            </a:r>
            <a:r>
              <a:rPr lang="en-US" altLang="zh-CN" sz="2000" dirty="0">
                <a:solidFill>
                  <a:srgbClr val="C00000"/>
                </a:solidFill>
                <a:latin typeface="Consolas" panose="020B0609020204030204" pitchFamily="49" charset="0"/>
              </a:rPr>
              <a:t>Node</a:t>
            </a:r>
            <a:r>
              <a:rPr lang="en-US" altLang="zh-CN" sz="2000" dirty="0">
                <a:solidFill>
                  <a:srgbClr val="FF0000"/>
                </a:solidFill>
                <a:latin typeface="Consolas" panose="020B0609020204030204" pitchFamily="49" charset="0"/>
              </a:rPr>
              <a:t>&lt;T&gt; </a:t>
            </a:r>
            <a:r>
              <a:rPr lang="en-US" altLang="zh-CN" sz="2000" dirty="0">
                <a:latin typeface="Consolas" panose="020B0609020204030204" pitchFamily="49" charset="0"/>
              </a:rPr>
              <a:t>*</a:t>
            </a:r>
            <a:r>
              <a:rPr lang="en-US" altLang="zh-CN" sz="2000" dirty="0" err="1">
                <a:latin typeface="Consolas" panose="020B0609020204030204" pitchFamily="49" charset="0"/>
              </a:rPr>
              <a:t>nextNode</a:t>
            </a:r>
            <a:r>
              <a:rPr lang="en-US" altLang="zh-CN" sz="2000" dirty="0">
                <a:latin typeface="Consolas" panose="020B0609020204030204" pitchFamily="49" charset="0"/>
              </a:rPr>
              <a:t>() const;</a:t>
            </a:r>
          </a:p>
          <a:p>
            <a:pPr marL="358775" indent="-250825">
              <a:lnSpc>
                <a:spcPct val="120000"/>
              </a:lnSpc>
              <a:spcBef>
                <a:spcPct val="0"/>
              </a:spcBef>
              <a:buFont typeface="Wingdings" panose="05000000000000000000" pitchFamily="2" charset="2"/>
              <a:buNone/>
            </a:pPr>
            <a:r>
              <a:rPr lang="en-US" altLang="zh-CN" sz="2000" dirty="0">
                <a:latin typeface="Consolas" panose="020B0609020204030204" pitchFamily="49" charset="0"/>
              </a:rPr>
              <a:t>}; </a:t>
            </a:r>
          </a:p>
        </p:txBody>
      </p:sp>
      <p:sp>
        <p:nvSpPr>
          <p:cNvPr id="57349" name="标题 4">
            <a:extLst>
              <a:ext uri="{FF2B5EF4-FFF2-40B4-BE49-F238E27FC236}">
                <a16:creationId xmlns:a16="http://schemas.microsoft.com/office/drawing/2014/main" id="{74C596E1-65F5-0E90-3688-EADEF7349718}"/>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9.2 </a:t>
            </a:r>
            <a:r>
              <a:rPr kumimoji="0" lang="zh-CN" altLang="en-US" sz="2600">
                <a:solidFill>
                  <a:schemeClr val="bg1"/>
                </a:solidFill>
                <a:latin typeface="Trebuchet MS" panose="020B0603020202020204" pitchFamily="34" charset="0"/>
                <a:ea typeface="方正姚体" panose="02010601030101010101" pitchFamily="2" charset="-122"/>
              </a:rPr>
              <a:t>线性群体 </a:t>
            </a:r>
            <a:r>
              <a:rPr kumimoji="0" lang="en-US" altLang="zh-CN" sz="2600">
                <a:solidFill>
                  <a:schemeClr val="bg1"/>
                </a:solidFill>
                <a:latin typeface="Trebuchet MS" panose="020B0603020202020204" pitchFamily="34" charset="0"/>
                <a:ea typeface="方正姚体" panose="02010601030101010101" pitchFamily="2" charset="-122"/>
              </a:rPr>
              <a:t>—— 9.2.3 </a:t>
            </a:r>
            <a:r>
              <a:rPr kumimoji="0" lang="zh-CN" altLang="en-US" sz="2600">
                <a:solidFill>
                  <a:schemeClr val="bg1"/>
                </a:solidFill>
                <a:latin typeface="Trebuchet MS" panose="020B0603020202020204" pitchFamily="34" charset="0"/>
                <a:ea typeface="方正姚体" panose="02010601030101010101" pitchFamily="2" charset="-122"/>
              </a:rPr>
              <a:t>顺序访问群体</a:t>
            </a:r>
            <a:r>
              <a:rPr kumimoji="0" lang="en-US" altLang="zh-CN" sz="2600">
                <a:solidFill>
                  <a:schemeClr val="bg1"/>
                </a:solidFill>
                <a:latin typeface="Trebuchet MS" panose="020B0603020202020204" pitchFamily="34" charset="0"/>
                <a:ea typeface="方正姚体" panose="02010601030101010101" pitchFamily="2" charset="-122"/>
              </a:rPr>
              <a:t>——</a:t>
            </a:r>
            <a:r>
              <a:rPr kumimoji="0" lang="zh-CN" altLang="en-US" sz="2600">
                <a:solidFill>
                  <a:schemeClr val="bg1"/>
                </a:solidFill>
                <a:latin typeface="Trebuchet MS" panose="020B0603020202020204" pitchFamily="34" charset="0"/>
                <a:ea typeface="方正姚体" panose="02010601030101010101" pitchFamily="2" charset="-122"/>
              </a:rPr>
              <a:t>链表类</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灯片编号占位符 3">
            <a:extLst>
              <a:ext uri="{FF2B5EF4-FFF2-40B4-BE49-F238E27FC236}">
                <a16:creationId xmlns:a16="http://schemas.microsoft.com/office/drawing/2014/main" id="{E3A6BF3E-6AB4-78AA-1047-EA9B823AC37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5487581-606C-41FA-81A4-75A61FCFBFE3}" type="slidenum">
              <a:rPr kumimoji="0" lang="en-US" altLang="zh-CN" sz="1800" smtClean="0">
                <a:solidFill>
                  <a:srgbClr val="FFFFFF"/>
                </a:solidFill>
                <a:ea typeface="隶书" panose="02010509060101010101" pitchFamily="49" charset="-122"/>
              </a:rPr>
              <a:pPr/>
              <a:t>31</a:t>
            </a:fld>
            <a:endParaRPr kumimoji="0" lang="en-US" altLang="zh-CN" sz="1800">
              <a:solidFill>
                <a:srgbClr val="FFFFFF"/>
              </a:solidFill>
              <a:ea typeface="隶书" panose="02010509060101010101" pitchFamily="49" charset="-122"/>
            </a:endParaRPr>
          </a:p>
        </p:txBody>
      </p:sp>
      <p:sp>
        <p:nvSpPr>
          <p:cNvPr id="59395" name="标题 1">
            <a:extLst>
              <a:ext uri="{FF2B5EF4-FFF2-40B4-BE49-F238E27FC236}">
                <a16:creationId xmlns:a16="http://schemas.microsoft.com/office/drawing/2014/main" id="{1EC1FB0B-3899-B206-9842-729152D7764A}"/>
              </a:ext>
            </a:extLst>
          </p:cNvPr>
          <p:cNvSpPr>
            <a:spLocks noGrp="1"/>
          </p:cNvSpPr>
          <p:nvPr>
            <p:ph type="title"/>
          </p:nvPr>
        </p:nvSpPr>
        <p:spPr>
          <a:xfrm>
            <a:off x="428625" y="571500"/>
            <a:ext cx="8229600" cy="1066800"/>
          </a:xfrm>
        </p:spPr>
        <p:txBody>
          <a:bodyPr/>
          <a:lstStyle/>
          <a:p>
            <a:r>
              <a:rPr lang="zh-CN" altLang="en-US"/>
              <a:t>在结点之后插入一个结点</a:t>
            </a:r>
            <a:endParaRPr kumimoji="1" lang="zh-CN" altLang="en-US"/>
          </a:p>
        </p:txBody>
      </p:sp>
      <p:sp>
        <p:nvSpPr>
          <p:cNvPr id="59396" name="标题 4">
            <a:extLst>
              <a:ext uri="{FF2B5EF4-FFF2-40B4-BE49-F238E27FC236}">
                <a16:creationId xmlns:a16="http://schemas.microsoft.com/office/drawing/2014/main" id="{98B7F708-D45B-952F-1B0C-BA8FEDFA0DFE}"/>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9.2 </a:t>
            </a:r>
            <a:r>
              <a:rPr kumimoji="0" lang="zh-CN" altLang="en-US" sz="2600">
                <a:solidFill>
                  <a:schemeClr val="bg1"/>
                </a:solidFill>
                <a:latin typeface="Trebuchet MS" panose="020B0603020202020204" pitchFamily="34" charset="0"/>
                <a:ea typeface="方正姚体" panose="02010601030101010101" pitchFamily="2" charset="-122"/>
              </a:rPr>
              <a:t>线性群体 </a:t>
            </a:r>
            <a:r>
              <a:rPr kumimoji="0" lang="en-US" altLang="zh-CN" sz="2600">
                <a:solidFill>
                  <a:schemeClr val="bg1"/>
                </a:solidFill>
                <a:latin typeface="Trebuchet MS" panose="020B0603020202020204" pitchFamily="34" charset="0"/>
                <a:ea typeface="方正姚体" panose="02010601030101010101" pitchFamily="2" charset="-122"/>
              </a:rPr>
              <a:t>—— 9.2.3 </a:t>
            </a:r>
            <a:r>
              <a:rPr kumimoji="0" lang="zh-CN" altLang="en-US" sz="2600">
                <a:solidFill>
                  <a:schemeClr val="bg1"/>
                </a:solidFill>
                <a:latin typeface="Trebuchet MS" panose="020B0603020202020204" pitchFamily="34" charset="0"/>
                <a:ea typeface="方正姚体" panose="02010601030101010101" pitchFamily="2" charset="-122"/>
              </a:rPr>
              <a:t>顺序访问群体</a:t>
            </a:r>
            <a:r>
              <a:rPr kumimoji="0" lang="en-US" altLang="zh-CN" sz="2600">
                <a:solidFill>
                  <a:schemeClr val="bg1"/>
                </a:solidFill>
                <a:latin typeface="Trebuchet MS" panose="020B0603020202020204" pitchFamily="34" charset="0"/>
                <a:ea typeface="方正姚体" panose="02010601030101010101" pitchFamily="2" charset="-122"/>
              </a:rPr>
              <a:t>——</a:t>
            </a:r>
            <a:r>
              <a:rPr kumimoji="0" lang="zh-CN" altLang="en-US" sz="2600">
                <a:solidFill>
                  <a:schemeClr val="bg1"/>
                </a:solidFill>
                <a:latin typeface="Trebuchet MS" panose="020B0603020202020204" pitchFamily="34" charset="0"/>
                <a:ea typeface="方正姚体" panose="02010601030101010101" pitchFamily="2" charset="-122"/>
              </a:rPr>
              <a:t>链表类</a:t>
            </a:r>
          </a:p>
        </p:txBody>
      </p:sp>
      <p:sp>
        <p:nvSpPr>
          <p:cNvPr id="59397" name="Text Box 7">
            <a:extLst>
              <a:ext uri="{FF2B5EF4-FFF2-40B4-BE49-F238E27FC236}">
                <a16:creationId xmlns:a16="http://schemas.microsoft.com/office/drawing/2014/main" id="{24F1E850-1413-4F1C-A91A-EF332460719E}"/>
              </a:ext>
            </a:extLst>
          </p:cNvPr>
          <p:cNvSpPr txBox="1">
            <a:spLocks noChangeArrowheads="1"/>
          </p:cNvSpPr>
          <p:nvPr/>
        </p:nvSpPr>
        <p:spPr bwMode="auto">
          <a:xfrm>
            <a:off x="2032000" y="2005013"/>
            <a:ext cx="1598613" cy="5048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a:latin typeface="Consolas" panose="020B0609020204030204" pitchFamily="49" charset="0"/>
              </a:rPr>
              <a:t> data1</a:t>
            </a:r>
          </a:p>
        </p:txBody>
      </p:sp>
      <p:sp>
        <p:nvSpPr>
          <p:cNvPr id="59398" name="Line 8">
            <a:extLst>
              <a:ext uri="{FF2B5EF4-FFF2-40B4-BE49-F238E27FC236}">
                <a16:creationId xmlns:a16="http://schemas.microsoft.com/office/drawing/2014/main" id="{4CCE7CBF-868B-427F-F8AF-93A56FCAA2E2}"/>
              </a:ext>
            </a:extLst>
          </p:cNvPr>
          <p:cNvSpPr>
            <a:spLocks noChangeShapeType="1"/>
          </p:cNvSpPr>
          <p:nvPr/>
        </p:nvSpPr>
        <p:spPr bwMode="auto">
          <a:xfrm>
            <a:off x="2830513" y="2005013"/>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399" name="Line 9">
            <a:extLst>
              <a:ext uri="{FF2B5EF4-FFF2-40B4-BE49-F238E27FC236}">
                <a16:creationId xmlns:a16="http://schemas.microsoft.com/office/drawing/2014/main" id="{A73737F7-A902-5BB4-06E6-5B0A1B72FF5F}"/>
              </a:ext>
            </a:extLst>
          </p:cNvPr>
          <p:cNvSpPr>
            <a:spLocks noChangeShapeType="1"/>
          </p:cNvSpPr>
          <p:nvPr/>
        </p:nvSpPr>
        <p:spPr bwMode="auto">
          <a:xfrm>
            <a:off x="3630613" y="2279650"/>
            <a:ext cx="1998662"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59400" name="Group 10">
            <a:extLst>
              <a:ext uri="{FF2B5EF4-FFF2-40B4-BE49-F238E27FC236}">
                <a16:creationId xmlns:a16="http://schemas.microsoft.com/office/drawing/2014/main" id="{44476D53-11CE-6288-ACC0-BAF443BA807E}"/>
              </a:ext>
            </a:extLst>
          </p:cNvPr>
          <p:cNvGrpSpPr>
            <a:grpSpLocks/>
          </p:cNvGrpSpPr>
          <p:nvPr/>
        </p:nvGrpSpPr>
        <p:grpSpPr bwMode="auto">
          <a:xfrm>
            <a:off x="5607050" y="2005013"/>
            <a:ext cx="2206625" cy="504825"/>
            <a:chOff x="2505" y="2775"/>
            <a:chExt cx="1572" cy="360"/>
          </a:xfrm>
        </p:grpSpPr>
        <p:sp>
          <p:nvSpPr>
            <p:cNvPr id="59417" name="Text Box 11">
              <a:extLst>
                <a:ext uri="{FF2B5EF4-FFF2-40B4-BE49-F238E27FC236}">
                  <a16:creationId xmlns:a16="http://schemas.microsoft.com/office/drawing/2014/main" id="{BD9156FA-2AFD-E35C-B5F2-E63AF55C2696}"/>
                </a:ext>
              </a:extLst>
            </p:cNvPr>
            <p:cNvSpPr txBox="1">
              <a:spLocks noChangeArrowheads="1"/>
            </p:cNvSpPr>
            <p:nvPr/>
          </p:nvSpPr>
          <p:spPr bwMode="auto">
            <a:xfrm>
              <a:off x="2505" y="2775"/>
              <a:ext cx="1140" cy="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a:latin typeface="Consolas" panose="020B0609020204030204" pitchFamily="49" charset="0"/>
                </a:rPr>
                <a:t> data2</a:t>
              </a:r>
            </a:p>
          </p:txBody>
        </p:sp>
        <p:sp>
          <p:nvSpPr>
            <p:cNvPr id="59418" name="Line 12">
              <a:extLst>
                <a:ext uri="{FF2B5EF4-FFF2-40B4-BE49-F238E27FC236}">
                  <a16:creationId xmlns:a16="http://schemas.microsoft.com/office/drawing/2014/main" id="{4316974A-5A2F-7BA9-E177-DA9F66AB569F}"/>
                </a:ext>
              </a:extLst>
            </p:cNvPr>
            <p:cNvSpPr>
              <a:spLocks noChangeShapeType="1"/>
            </p:cNvSpPr>
            <p:nvPr/>
          </p:nvSpPr>
          <p:spPr bwMode="auto">
            <a:xfrm>
              <a:off x="3075" y="2775"/>
              <a:ext cx="0"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9" name="Line 13">
              <a:extLst>
                <a:ext uri="{FF2B5EF4-FFF2-40B4-BE49-F238E27FC236}">
                  <a16:creationId xmlns:a16="http://schemas.microsoft.com/office/drawing/2014/main" id="{60148C8B-D195-7EF0-AA74-0068923D5D77}"/>
                </a:ext>
              </a:extLst>
            </p:cNvPr>
            <p:cNvSpPr>
              <a:spLocks noChangeShapeType="1"/>
            </p:cNvSpPr>
            <p:nvPr/>
          </p:nvSpPr>
          <p:spPr bwMode="auto">
            <a:xfrm>
              <a:off x="3645" y="2982"/>
              <a:ext cx="432"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59401" name="Text Box 14">
            <a:extLst>
              <a:ext uri="{FF2B5EF4-FFF2-40B4-BE49-F238E27FC236}">
                <a16:creationId xmlns:a16="http://schemas.microsoft.com/office/drawing/2014/main" id="{E2FBEC66-46A1-78C4-58E1-254F3C7239EB}"/>
              </a:ext>
            </a:extLst>
          </p:cNvPr>
          <p:cNvSpPr txBox="1">
            <a:spLocks noChangeArrowheads="1"/>
          </p:cNvSpPr>
          <p:nvPr/>
        </p:nvSpPr>
        <p:spPr bwMode="auto">
          <a:xfrm>
            <a:off x="7577138" y="1981200"/>
            <a:ext cx="88265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latin typeface="Consolas" panose="020B0609020204030204" pitchFamily="49" charset="0"/>
              </a:rPr>
              <a:t>…</a:t>
            </a:r>
          </a:p>
        </p:txBody>
      </p:sp>
      <p:sp>
        <p:nvSpPr>
          <p:cNvPr id="59402" name="Text Box 15">
            <a:extLst>
              <a:ext uri="{FF2B5EF4-FFF2-40B4-BE49-F238E27FC236}">
                <a16:creationId xmlns:a16="http://schemas.microsoft.com/office/drawing/2014/main" id="{C6EEA3BB-82BE-C7C3-381B-45150EC734FB}"/>
              </a:ext>
            </a:extLst>
          </p:cNvPr>
          <p:cNvSpPr txBox="1">
            <a:spLocks noChangeArrowheads="1"/>
          </p:cNvSpPr>
          <p:nvPr/>
        </p:nvSpPr>
        <p:spPr bwMode="auto">
          <a:xfrm>
            <a:off x="2398713" y="3317875"/>
            <a:ext cx="1050925"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a:latin typeface="Consolas" panose="020B0609020204030204" pitchFamily="49" charset="0"/>
              </a:rPr>
              <a:t>   p</a:t>
            </a:r>
          </a:p>
        </p:txBody>
      </p:sp>
      <p:sp>
        <p:nvSpPr>
          <p:cNvPr id="59403" name="Text Box 19">
            <a:extLst>
              <a:ext uri="{FF2B5EF4-FFF2-40B4-BE49-F238E27FC236}">
                <a16:creationId xmlns:a16="http://schemas.microsoft.com/office/drawing/2014/main" id="{D1D08335-B7D9-5135-8D04-F925A5FED193}"/>
              </a:ext>
            </a:extLst>
          </p:cNvPr>
          <p:cNvSpPr txBox="1">
            <a:spLocks noChangeArrowheads="1"/>
          </p:cNvSpPr>
          <p:nvPr/>
        </p:nvSpPr>
        <p:spPr bwMode="auto">
          <a:xfrm>
            <a:off x="3798888" y="3203575"/>
            <a:ext cx="1598612" cy="5048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a:latin typeface="Consolas" panose="020B0609020204030204" pitchFamily="49" charset="0"/>
              </a:rPr>
              <a:t> data</a:t>
            </a:r>
          </a:p>
        </p:txBody>
      </p:sp>
      <p:sp>
        <p:nvSpPr>
          <p:cNvPr id="59404" name="Line 20">
            <a:extLst>
              <a:ext uri="{FF2B5EF4-FFF2-40B4-BE49-F238E27FC236}">
                <a16:creationId xmlns:a16="http://schemas.microsoft.com/office/drawing/2014/main" id="{6C28302A-8EEB-222D-8317-4B4D64EF470D}"/>
              </a:ext>
            </a:extLst>
          </p:cNvPr>
          <p:cNvSpPr>
            <a:spLocks noChangeShapeType="1"/>
          </p:cNvSpPr>
          <p:nvPr/>
        </p:nvSpPr>
        <p:spPr bwMode="auto">
          <a:xfrm>
            <a:off x="4597400" y="3203575"/>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5" name="Freeform 21">
            <a:extLst>
              <a:ext uri="{FF2B5EF4-FFF2-40B4-BE49-F238E27FC236}">
                <a16:creationId xmlns:a16="http://schemas.microsoft.com/office/drawing/2014/main" id="{6D0D2637-2982-3061-AD2E-97DBAB2F4D6E}"/>
              </a:ext>
            </a:extLst>
          </p:cNvPr>
          <p:cNvSpPr>
            <a:spLocks/>
          </p:cNvSpPr>
          <p:nvPr/>
        </p:nvSpPr>
        <p:spPr bwMode="auto">
          <a:xfrm>
            <a:off x="5397500" y="2514600"/>
            <a:ext cx="377825" cy="966788"/>
          </a:xfrm>
          <a:custGeom>
            <a:avLst/>
            <a:gdLst>
              <a:gd name="T0" fmla="*/ 0 w 540"/>
              <a:gd name="T1" fmla="*/ 2147483646 h 690"/>
              <a:gd name="T2" fmla="*/ 2147483646 w 540"/>
              <a:gd name="T3" fmla="*/ 2147483646 h 690"/>
              <a:gd name="T4" fmla="*/ 2147483646 w 540"/>
              <a:gd name="T5" fmla="*/ 0 h 690"/>
              <a:gd name="T6" fmla="*/ 0 60000 65536"/>
              <a:gd name="T7" fmla="*/ 0 60000 65536"/>
              <a:gd name="T8" fmla="*/ 0 60000 65536"/>
              <a:gd name="T9" fmla="*/ 0 w 540"/>
              <a:gd name="T10" fmla="*/ 0 h 690"/>
              <a:gd name="T11" fmla="*/ 540 w 540"/>
              <a:gd name="T12" fmla="*/ 690 h 690"/>
            </a:gdLst>
            <a:ahLst/>
            <a:cxnLst>
              <a:cxn ang="T6">
                <a:pos x="T0" y="T1"/>
              </a:cxn>
              <a:cxn ang="T7">
                <a:pos x="T2" y="T3"/>
              </a:cxn>
              <a:cxn ang="T8">
                <a:pos x="T4" y="T5"/>
              </a:cxn>
            </a:cxnLst>
            <a:rect l="T9" t="T10" r="T11" b="T12"/>
            <a:pathLst>
              <a:path w="540" h="690">
                <a:moveTo>
                  <a:pt x="0" y="690"/>
                </a:moveTo>
                <a:lnTo>
                  <a:pt x="540" y="690"/>
                </a:lnTo>
                <a:lnTo>
                  <a:pt x="540" y="0"/>
                </a:lnTo>
              </a:path>
            </a:pathLst>
          </a:custGeom>
          <a:noFill/>
          <a:ln w="9525">
            <a:solidFill>
              <a:srgbClr val="FFC000"/>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06" name="Freeform 24">
            <a:extLst>
              <a:ext uri="{FF2B5EF4-FFF2-40B4-BE49-F238E27FC236}">
                <a16:creationId xmlns:a16="http://schemas.microsoft.com/office/drawing/2014/main" id="{AF96D2E6-8510-46A5-2588-B395F5BE28AC}"/>
              </a:ext>
            </a:extLst>
          </p:cNvPr>
          <p:cNvSpPr>
            <a:spLocks/>
          </p:cNvSpPr>
          <p:nvPr/>
        </p:nvSpPr>
        <p:spPr bwMode="auto">
          <a:xfrm>
            <a:off x="3357563" y="2514600"/>
            <a:ext cx="441325" cy="946150"/>
          </a:xfrm>
          <a:custGeom>
            <a:avLst/>
            <a:gdLst>
              <a:gd name="T0" fmla="*/ 0 w 315"/>
              <a:gd name="T1" fmla="*/ 0 h 780"/>
              <a:gd name="T2" fmla="*/ 0 w 315"/>
              <a:gd name="T3" fmla="*/ 2147483646 h 780"/>
              <a:gd name="T4" fmla="*/ 2147483646 w 315"/>
              <a:gd name="T5" fmla="*/ 2147483646 h 780"/>
              <a:gd name="T6" fmla="*/ 0 60000 65536"/>
              <a:gd name="T7" fmla="*/ 0 60000 65536"/>
              <a:gd name="T8" fmla="*/ 0 60000 65536"/>
              <a:gd name="T9" fmla="*/ 0 w 315"/>
              <a:gd name="T10" fmla="*/ 0 h 780"/>
              <a:gd name="T11" fmla="*/ 315 w 315"/>
              <a:gd name="T12" fmla="*/ 780 h 780"/>
            </a:gdLst>
            <a:ahLst/>
            <a:cxnLst>
              <a:cxn ang="T6">
                <a:pos x="T0" y="T1"/>
              </a:cxn>
              <a:cxn ang="T7">
                <a:pos x="T2" y="T3"/>
              </a:cxn>
              <a:cxn ang="T8">
                <a:pos x="T4" y="T5"/>
              </a:cxn>
            </a:cxnLst>
            <a:rect l="T9" t="T10" r="T11" b="T12"/>
            <a:pathLst>
              <a:path w="315" h="780">
                <a:moveTo>
                  <a:pt x="0" y="0"/>
                </a:moveTo>
                <a:lnTo>
                  <a:pt x="0" y="780"/>
                </a:lnTo>
                <a:lnTo>
                  <a:pt x="315" y="780"/>
                </a:lnTo>
              </a:path>
            </a:pathLst>
          </a:custGeom>
          <a:noFill/>
          <a:ln w="9525">
            <a:solidFill>
              <a:srgbClr val="FFC000"/>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07" name="Line 27">
            <a:extLst>
              <a:ext uri="{FF2B5EF4-FFF2-40B4-BE49-F238E27FC236}">
                <a16:creationId xmlns:a16="http://schemas.microsoft.com/office/drawing/2014/main" id="{6E9283AD-D8B2-4026-16E7-644EE4D20FF9}"/>
              </a:ext>
            </a:extLst>
          </p:cNvPr>
          <p:cNvSpPr>
            <a:spLocks noChangeShapeType="1"/>
          </p:cNvSpPr>
          <p:nvPr/>
        </p:nvSpPr>
        <p:spPr bwMode="auto">
          <a:xfrm>
            <a:off x="1379538" y="2295525"/>
            <a:ext cx="652462"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9408" name="Text Box 28">
            <a:extLst>
              <a:ext uri="{FF2B5EF4-FFF2-40B4-BE49-F238E27FC236}">
                <a16:creationId xmlns:a16="http://schemas.microsoft.com/office/drawing/2014/main" id="{AFA795D0-79D0-77F2-3A4E-4F9C12BA0BB2}"/>
              </a:ext>
            </a:extLst>
          </p:cNvPr>
          <p:cNvSpPr txBox="1">
            <a:spLocks noChangeArrowheads="1"/>
          </p:cNvSpPr>
          <p:nvPr/>
        </p:nvSpPr>
        <p:spPr bwMode="auto">
          <a:xfrm>
            <a:off x="866775" y="2016125"/>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latin typeface="Consolas" panose="020B0609020204030204" pitchFamily="49" charset="0"/>
              </a:rPr>
              <a:t>…</a:t>
            </a:r>
          </a:p>
        </p:txBody>
      </p:sp>
      <p:grpSp>
        <p:nvGrpSpPr>
          <p:cNvPr id="59409" name="Group 31">
            <a:extLst>
              <a:ext uri="{FF2B5EF4-FFF2-40B4-BE49-F238E27FC236}">
                <a16:creationId xmlns:a16="http://schemas.microsoft.com/office/drawing/2014/main" id="{A4FB1006-0431-581F-F33F-6DE02E3274DC}"/>
              </a:ext>
            </a:extLst>
          </p:cNvPr>
          <p:cNvGrpSpPr>
            <a:grpSpLocks/>
          </p:cNvGrpSpPr>
          <p:nvPr/>
        </p:nvGrpSpPr>
        <p:grpSpPr bwMode="auto">
          <a:xfrm>
            <a:off x="4364038" y="2039938"/>
            <a:ext cx="381000" cy="457200"/>
            <a:chOff x="2976" y="1824"/>
            <a:chExt cx="240" cy="288"/>
          </a:xfrm>
        </p:grpSpPr>
        <p:sp>
          <p:nvSpPr>
            <p:cNvPr id="59415" name="Line 29">
              <a:extLst>
                <a:ext uri="{FF2B5EF4-FFF2-40B4-BE49-F238E27FC236}">
                  <a16:creationId xmlns:a16="http://schemas.microsoft.com/office/drawing/2014/main" id="{F4FF9BE5-73C6-BEEC-B26D-B8B1842BDB48}"/>
                </a:ext>
              </a:extLst>
            </p:cNvPr>
            <p:cNvSpPr>
              <a:spLocks noChangeShapeType="1"/>
            </p:cNvSpPr>
            <p:nvPr/>
          </p:nvSpPr>
          <p:spPr bwMode="auto">
            <a:xfrm flipH="1">
              <a:off x="2976" y="1824"/>
              <a:ext cx="240" cy="288"/>
            </a:xfrm>
            <a:prstGeom prst="line">
              <a:avLst/>
            </a:prstGeom>
            <a:noFill/>
            <a:ln w="38100" cap="sq">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416" name="Line 30">
              <a:extLst>
                <a:ext uri="{FF2B5EF4-FFF2-40B4-BE49-F238E27FC236}">
                  <a16:creationId xmlns:a16="http://schemas.microsoft.com/office/drawing/2014/main" id="{7F28CE9F-593E-DFA9-D850-0F1986587D19}"/>
                </a:ext>
              </a:extLst>
            </p:cNvPr>
            <p:cNvSpPr>
              <a:spLocks noChangeShapeType="1"/>
            </p:cNvSpPr>
            <p:nvPr/>
          </p:nvSpPr>
          <p:spPr bwMode="auto">
            <a:xfrm>
              <a:off x="2976" y="1824"/>
              <a:ext cx="240" cy="288"/>
            </a:xfrm>
            <a:prstGeom prst="line">
              <a:avLst/>
            </a:prstGeom>
            <a:noFill/>
            <a:ln w="38100" cap="sq">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9410" name="Line 33">
            <a:extLst>
              <a:ext uri="{FF2B5EF4-FFF2-40B4-BE49-F238E27FC236}">
                <a16:creationId xmlns:a16="http://schemas.microsoft.com/office/drawing/2014/main" id="{B66D3E7B-D369-420D-F86E-977176BC8AEA}"/>
              </a:ext>
            </a:extLst>
          </p:cNvPr>
          <p:cNvSpPr>
            <a:spLocks noChangeShapeType="1"/>
          </p:cNvSpPr>
          <p:nvPr/>
        </p:nvSpPr>
        <p:spPr bwMode="auto">
          <a:xfrm>
            <a:off x="2797175" y="3640138"/>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11" name="Text Box 32">
            <a:extLst>
              <a:ext uri="{FF2B5EF4-FFF2-40B4-BE49-F238E27FC236}">
                <a16:creationId xmlns:a16="http://schemas.microsoft.com/office/drawing/2014/main" id="{2FA4EE6D-229C-5BCE-5B44-275D8F7F3D41}"/>
              </a:ext>
            </a:extLst>
          </p:cNvPr>
          <p:cNvSpPr txBox="1">
            <a:spLocks noChangeArrowheads="1"/>
          </p:cNvSpPr>
          <p:nvPr/>
        </p:nvSpPr>
        <p:spPr bwMode="auto">
          <a:xfrm>
            <a:off x="1497013" y="4194175"/>
            <a:ext cx="74676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Clr>
                <a:schemeClr val="accent2"/>
              </a:buClr>
              <a:buSzPct val="80000"/>
              <a:buFont typeface="Wingdings" panose="05000000000000000000" pitchFamily="2" charset="2"/>
              <a:buNone/>
            </a:pPr>
            <a:r>
              <a:rPr lang="en-US" altLang="zh-CN" sz="2000">
                <a:latin typeface="Consolas" panose="020B0609020204030204" pitchFamily="49" charset="0"/>
              </a:rPr>
              <a:t>template &lt;class </a:t>
            </a:r>
            <a:r>
              <a:rPr lang="en-US" altLang="zh-CN" sz="2000">
                <a:solidFill>
                  <a:srgbClr val="311FDF"/>
                </a:solidFill>
                <a:latin typeface="Consolas" panose="020B0609020204030204" pitchFamily="49" charset="0"/>
              </a:rPr>
              <a:t>T</a:t>
            </a:r>
            <a:r>
              <a:rPr lang="en-US" altLang="zh-CN" sz="2000">
                <a:latin typeface="Consolas" panose="020B0609020204030204" pitchFamily="49" charset="0"/>
              </a:rPr>
              <a:t>&gt;</a:t>
            </a:r>
          </a:p>
          <a:p>
            <a:pPr eaLnBrk="1" hangingPunct="1">
              <a:buClr>
                <a:schemeClr val="accent2"/>
              </a:buClr>
              <a:buSzPct val="80000"/>
              <a:buFont typeface="Wingdings" panose="05000000000000000000" pitchFamily="2" charset="2"/>
              <a:buNone/>
            </a:pPr>
            <a:r>
              <a:rPr lang="en-US" altLang="zh-CN" sz="2000">
                <a:latin typeface="Consolas" panose="020B0609020204030204" pitchFamily="49" charset="0"/>
              </a:rPr>
              <a:t>void Node</a:t>
            </a:r>
            <a:r>
              <a:rPr lang="en-US" altLang="zh-CN" sz="2000">
                <a:solidFill>
                  <a:srgbClr val="311FDF"/>
                </a:solidFill>
                <a:latin typeface="Consolas" panose="020B0609020204030204" pitchFamily="49" charset="0"/>
              </a:rPr>
              <a:t>&lt;T&gt;</a:t>
            </a:r>
            <a:r>
              <a:rPr lang="en-US" altLang="zh-CN" sz="2000">
                <a:latin typeface="Consolas" panose="020B0609020204030204" pitchFamily="49" charset="0"/>
              </a:rPr>
              <a:t>::</a:t>
            </a:r>
            <a:r>
              <a:rPr lang="en-US" altLang="zh-CN" sz="2000">
                <a:solidFill>
                  <a:srgbClr val="FF0000"/>
                </a:solidFill>
                <a:latin typeface="Consolas" panose="020B0609020204030204" pitchFamily="49" charset="0"/>
              </a:rPr>
              <a:t>insertAfter</a:t>
            </a:r>
            <a:r>
              <a:rPr lang="en-US" altLang="zh-CN" sz="2000">
                <a:latin typeface="Consolas" panose="020B0609020204030204" pitchFamily="49" charset="0"/>
              </a:rPr>
              <a:t>(Node</a:t>
            </a:r>
            <a:r>
              <a:rPr lang="en-US" altLang="zh-CN" sz="2000">
                <a:solidFill>
                  <a:srgbClr val="311FDF"/>
                </a:solidFill>
                <a:latin typeface="Consolas" panose="020B0609020204030204" pitchFamily="49" charset="0"/>
              </a:rPr>
              <a:t>&lt;T&gt;</a:t>
            </a:r>
            <a:r>
              <a:rPr lang="en-US" altLang="zh-CN" sz="2000">
                <a:latin typeface="Consolas" panose="020B0609020204030204" pitchFamily="49" charset="0"/>
              </a:rPr>
              <a:t> *p) {</a:t>
            </a:r>
          </a:p>
          <a:p>
            <a:pPr eaLnBrk="1" hangingPunct="1">
              <a:buClr>
                <a:schemeClr val="accent2"/>
              </a:buClr>
              <a:buSzPct val="80000"/>
              <a:buFont typeface="Wingdings" panose="05000000000000000000" pitchFamily="2" charset="2"/>
              <a:buNone/>
            </a:pPr>
            <a:r>
              <a:rPr lang="en-US" altLang="zh-CN" sz="2000">
                <a:latin typeface="Consolas" panose="020B0609020204030204" pitchFamily="49" charset="0"/>
              </a:rPr>
              <a:t>  //p</a:t>
            </a:r>
            <a:r>
              <a:rPr lang="zh-CN" altLang="en-US" sz="2000">
                <a:latin typeface="Consolas" panose="020B0609020204030204" pitchFamily="49" charset="0"/>
              </a:rPr>
              <a:t>节点指针域指向当前节点的后继节点</a:t>
            </a:r>
          </a:p>
          <a:p>
            <a:pPr eaLnBrk="1" hangingPunct="1">
              <a:buClr>
                <a:schemeClr val="accent2"/>
              </a:buClr>
              <a:buSzPct val="80000"/>
              <a:buFont typeface="Wingdings" panose="05000000000000000000" pitchFamily="2" charset="2"/>
              <a:buNone/>
            </a:pPr>
            <a:r>
              <a:rPr lang="zh-CN" altLang="en-US" sz="2000">
                <a:latin typeface="Consolas" panose="020B0609020204030204" pitchFamily="49" charset="0"/>
              </a:rPr>
              <a:t>  </a:t>
            </a:r>
            <a:r>
              <a:rPr lang="en-US" altLang="zh-CN" sz="2000">
                <a:latin typeface="Consolas" panose="020B0609020204030204" pitchFamily="49" charset="0"/>
              </a:rPr>
              <a:t>p-&gt;next = next;     </a:t>
            </a:r>
          </a:p>
          <a:p>
            <a:pPr eaLnBrk="1" hangingPunct="1">
              <a:buClr>
                <a:schemeClr val="accent2"/>
              </a:buClr>
              <a:buSzPct val="80000"/>
              <a:buFont typeface="Wingdings" panose="05000000000000000000" pitchFamily="2" charset="2"/>
              <a:buNone/>
            </a:pPr>
            <a:r>
              <a:rPr lang="en-US" altLang="zh-CN" sz="2000">
                <a:latin typeface="Consolas" panose="020B0609020204030204" pitchFamily="49" charset="0"/>
              </a:rPr>
              <a:t>  next = p; //</a:t>
            </a:r>
            <a:r>
              <a:rPr lang="zh-CN" altLang="en-US" sz="2000">
                <a:latin typeface="Consolas" panose="020B0609020204030204" pitchFamily="49" charset="0"/>
              </a:rPr>
              <a:t>当前节点的指针域指向</a:t>
            </a:r>
            <a:r>
              <a:rPr lang="en-US" altLang="zh-CN" sz="2000">
                <a:latin typeface="Consolas" panose="020B0609020204030204" pitchFamily="49" charset="0"/>
              </a:rPr>
              <a:t>p </a:t>
            </a:r>
          </a:p>
          <a:p>
            <a:pPr eaLnBrk="1" hangingPunct="1">
              <a:buClr>
                <a:schemeClr val="accent2"/>
              </a:buClr>
              <a:buSzPct val="80000"/>
              <a:buFont typeface="Wingdings" panose="05000000000000000000" pitchFamily="2" charset="2"/>
              <a:buNone/>
            </a:pPr>
            <a:r>
              <a:rPr lang="en-US" altLang="zh-CN" sz="2000">
                <a:latin typeface="Consolas" panose="020B0609020204030204" pitchFamily="49" charset="0"/>
              </a:rPr>
              <a:t>}</a:t>
            </a:r>
          </a:p>
        </p:txBody>
      </p:sp>
      <p:sp>
        <p:nvSpPr>
          <p:cNvPr id="59412" name="文本框 1">
            <a:extLst>
              <a:ext uri="{FF2B5EF4-FFF2-40B4-BE49-F238E27FC236}">
                <a16:creationId xmlns:a16="http://schemas.microsoft.com/office/drawing/2014/main" id="{7EDBE6D8-C5F7-9EB8-DBC0-271A910CFF9A}"/>
              </a:ext>
            </a:extLst>
          </p:cNvPr>
          <p:cNvSpPr txBox="1">
            <a:spLocks noChangeArrowheads="1"/>
          </p:cNvSpPr>
          <p:nvPr/>
        </p:nvSpPr>
        <p:spPr bwMode="auto">
          <a:xfrm>
            <a:off x="5340350" y="2754313"/>
            <a:ext cx="4921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t>①</a:t>
            </a:r>
          </a:p>
        </p:txBody>
      </p:sp>
      <p:sp>
        <p:nvSpPr>
          <p:cNvPr id="59413" name="文本框 25">
            <a:extLst>
              <a:ext uri="{FF2B5EF4-FFF2-40B4-BE49-F238E27FC236}">
                <a16:creationId xmlns:a16="http://schemas.microsoft.com/office/drawing/2014/main" id="{C7762491-0FE6-71B0-8566-9E1EE8BF47BB}"/>
              </a:ext>
            </a:extLst>
          </p:cNvPr>
          <p:cNvSpPr txBox="1">
            <a:spLocks noChangeArrowheads="1"/>
          </p:cNvSpPr>
          <p:nvPr/>
        </p:nvSpPr>
        <p:spPr bwMode="auto">
          <a:xfrm>
            <a:off x="3552825" y="2551113"/>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t>②</a:t>
            </a:r>
          </a:p>
        </p:txBody>
      </p:sp>
      <p:sp>
        <p:nvSpPr>
          <p:cNvPr id="3" name="弧形 2">
            <a:extLst>
              <a:ext uri="{FF2B5EF4-FFF2-40B4-BE49-F238E27FC236}">
                <a16:creationId xmlns:a16="http://schemas.microsoft.com/office/drawing/2014/main" id="{A81FED71-7A9E-7F8E-25EB-AE35CA3CB7AF}"/>
              </a:ext>
            </a:extLst>
          </p:cNvPr>
          <p:cNvSpPr/>
          <p:nvPr/>
        </p:nvSpPr>
        <p:spPr>
          <a:xfrm flipH="1" flipV="1">
            <a:off x="2852738" y="1781175"/>
            <a:ext cx="1400175" cy="1231900"/>
          </a:xfrm>
          <a:prstGeom prst="arc">
            <a:avLst>
              <a:gd name="adj1" fmla="val 10054251"/>
              <a:gd name="adj2" fmla="val 17223916"/>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灯片编号占位符 3">
            <a:extLst>
              <a:ext uri="{FF2B5EF4-FFF2-40B4-BE49-F238E27FC236}">
                <a16:creationId xmlns:a16="http://schemas.microsoft.com/office/drawing/2014/main" id="{12801293-DFE4-D898-CDAB-C472FE01A34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161A59B8-4879-427A-B9C0-7C670967B387}" type="slidenum">
              <a:rPr kumimoji="0" lang="en-US" altLang="zh-CN" sz="1800" smtClean="0">
                <a:solidFill>
                  <a:srgbClr val="FFFFFF"/>
                </a:solidFill>
                <a:ea typeface="隶书" panose="02010509060101010101" pitchFamily="49" charset="-122"/>
              </a:rPr>
              <a:pPr/>
              <a:t>32</a:t>
            </a:fld>
            <a:endParaRPr kumimoji="0" lang="en-US" altLang="zh-CN" sz="1800">
              <a:solidFill>
                <a:srgbClr val="FFFFFF"/>
              </a:solidFill>
              <a:ea typeface="隶书" panose="02010509060101010101" pitchFamily="49" charset="-122"/>
            </a:endParaRPr>
          </a:p>
        </p:txBody>
      </p:sp>
      <p:sp>
        <p:nvSpPr>
          <p:cNvPr id="61443" name="标题 1">
            <a:extLst>
              <a:ext uri="{FF2B5EF4-FFF2-40B4-BE49-F238E27FC236}">
                <a16:creationId xmlns:a16="http://schemas.microsoft.com/office/drawing/2014/main" id="{ACE10582-8B4A-5150-CB22-818E6B10EACA}"/>
              </a:ext>
            </a:extLst>
          </p:cNvPr>
          <p:cNvSpPr>
            <a:spLocks noGrp="1"/>
          </p:cNvSpPr>
          <p:nvPr>
            <p:ph type="title"/>
          </p:nvPr>
        </p:nvSpPr>
        <p:spPr/>
        <p:txBody>
          <a:bodyPr/>
          <a:lstStyle/>
          <a:p>
            <a:r>
              <a:rPr lang="en-US" altLang="zh-CN"/>
              <a:t> </a:t>
            </a:r>
            <a:r>
              <a:rPr lang="zh-CN" altLang="en-US"/>
              <a:t>删除结点之后的结点</a:t>
            </a:r>
            <a:endParaRPr kumimoji="1" lang="zh-CN" altLang="en-US"/>
          </a:p>
        </p:txBody>
      </p:sp>
      <p:sp>
        <p:nvSpPr>
          <p:cNvPr id="61444" name="标题 4">
            <a:extLst>
              <a:ext uri="{FF2B5EF4-FFF2-40B4-BE49-F238E27FC236}">
                <a16:creationId xmlns:a16="http://schemas.microsoft.com/office/drawing/2014/main" id="{6C7D601E-B267-BF0C-A61A-4C574F52CA27}"/>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9.2 </a:t>
            </a:r>
            <a:r>
              <a:rPr kumimoji="0" lang="zh-CN" altLang="en-US" sz="2600">
                <a:solidFill>
                  <a:schemeClr val="bg1"/>
                </a:solidFill>
                <a:latin typeface="Trebuchet MS" panose="020B0603020202020204" pitchFamily="34" charset="0"/>
                <a:ea typeface="方正姚体" panose="02010601030101010101" pitchFamily="2" charset="-122"/>
              </a:rPr>
              <a:t>线性群体 </a:t>
            </a:r>
            <a:r>
              <a:rPr kumimoji="0" lang="en-US" altLang="zh-CN" sz="2600">
                <a:solidFill>
                  <a:schemeClr val="bg1"/>
                </a:solidFill>
                <a:latin typeface="Trebuchet MS" panose="020B0603020202020204" pitchFamily="34" charset="0"/>
                <a:ea typeface="方正姚体" panose="02010601030101010101" pitchFamily="2" charset="-122"/>
              </a:rPr>
              <a:t>—— 9.2.3 </a:t>
            </a:r>
            <a:r>
              <a:rPr kumimoji="0" lang="zh-CN" altLang="en-US" sz="2600">
                <a:solidFill>
                  <a:schemeClr val="bg1"/>
                </a:solidFill>
                <a:latin typeface="Trebuchet MS" panose="020B0603020202020204" pitchFamily="34" charset="0"/>
                <a:ea typeface="方正姚体" panose="02010601030101010101" pitchFamily="2" charset="-122"/>
              </a:rPr>
              <a:t>顺序访问群体</a:t>
            </a:r>
            <a:r>
              <a:rPr kumimoji="0" lang="en-US" altLang="zh-CN" sz="2600">
                <a:solidFill>
                  <a:schemeClr val="bg1"/>
                </a:solidFill>
                <a:latin typeface="Trebuchet MS" panose="020B0603020202020204" pitchFamily="34" charset="0"/>
                <a:ea typeface="方正姚体" panose="02010601030101010101" pitchFamily="2" charset="-122"/>
              </a:rPr>
              <a:t>——</a:t>
            </a:r>
            <a:r>
              <a:rPr kumimoji="0" lang="zh-CN" altLang="en-US" sz="2600">
                <a:solidFill>
                  <a:schemeClr val="bg1"/>
                </a:solidFill>
                <a:latin typeface="Trebuchet MS" panose="020B0603020202020204" pitchFamily="34" charset="0"/>
                <a:ea typeface="方正姚体" panose="02010601030101010101" pitchFamily="2" charset="-122"/>
              </a:rPr>
              <a:t>链表类</a:t>
            </a:r>
          </a:p>
        </p:txBody>
      </p:sp>
      <p:sp>
        <p:nvSpPr>
          <p:cNvPr id="61445" name="Text Box 8">
            <a:extLst>
              <a:ext uri="{FF2B5EF4-FFF2-40B4-BE49-F238E27FC236}">
                <a16:creationId xmlns:a16="http://schemas.microsoft.com/office/drawing/2014/main" id="{0A6EB0EC-7321-3F23-28A2-A15EB3D95D74}"/>
              </a:ext>
            </a:extLst>
          </p:cNvPr>
          <p:cNvSpPr txBox="1">
            <a:spLocks noChangeArrowheads="1"/>
          </p:cNvSpPr>
          <p:nvPr/>
        </p:nvSpPr>
        <p:spPr bwMode="auto">
          <a:xfrm>
            <a:off x="1636713" y="1989138"/>
            <a:ext cx="1322387" cy="7143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a:t> data1</a:t>
            </a:r>
          </a:p>
        </p:txBody>
      </p:sp>
      <p:sp>
        <p:nvSpPr>
          <p:cNvPr id="61446" name="Line 9">
            <a:extLst>
              <a:ext uri="{FF2B5EF4-FFF2-40B4-BE49-F238E27FC236}">
                <a16:creationId xmlns:a16="http://schemas.microsoft.com/office/drawing/2014/main" id="{DB30D789-C159-17BC-7B19-2D99EB2C0D38}"/>
              </a:ext>
            </a:extLst>
          </p:cNvPr>
          <p:cNvSpPr>
            <a:spLocks noChangeShapeType="1"/>
          </p:cNvSpPr>
          <p:nvPr/>
        </p:nvSpPr>
        <p:spPr bwMode="auto">
          <a:xfrm>
            <a:off x="2298700" y="1989138"/>
            <a:ext cx="0" cy="7143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7" name="Line 10">
            <a:extLst>
              <a:ext uri="{FF2B5EF4-FFF2-40B4-BE49-F238E27FC236}">
                <a16:creationId xmlns:a16="http://schemas.microsoft.com/office/drawing/2014/main" id="{64D21851-4257-385A-A81A-E27B80AEE975}"/>
              </a:ext>
            </a:extLst>
          </p:cNvPr>
          <p:cNvSpPr>
            <a:spLocks noChangeShapeType="1"/>
          </p:cNvSpPr>
          <p:nvPr/>
        </p:nvSpPr>
        <p:spPr bwMode="auto">
          <a:xfrm>
            <a:off x="2959100" y="2363788"/>
            <a:ext cx="765175"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61448" name="Group 11">
            <a:extLst>
              <a:ext uri="{FF2B5EF4-FFF2-40B4-BE49-F238E27FC236}">
                <a16:creationId xmlns:a16="http://schemas.microsoft.com/office/drawing/2014/main" id="{D5ACF0D0-C6FD-1394-3455-E1ED1583D607}"/>
              </a:ext>
            </a:extLst>
          </p:cNvPr>
          <p:cNvGrpSpPr>
            <a:grpSpLocks/>
          </p:cNvGrpSpPr>
          <p:nvPr/>
        </p:nvGrpSpPr>
        <p:grpSpPr bwMode="auto">
          <a:xfrm>
            <a:off x="3724275" y="1989138"/>
            <a:ext cx="1757363" cy="714375"/>
            <a:chOff x="2505" y="2775"/>
            <a:chExt cx="1515" cy="360"/>
          </a:xfrm>
        </p:grpSpPr>
        <p:sp>
          <p:nvSpPr>
            <p:cNvPr id="61464" name="Text Box 12">
              <a:extLst>
                <a:ext uri="{FF2B5EF4-FFF2-40B4-BE49-F238E27FC236}">
                  <a16:creationId xmlns:a16="http://schemas.microsoft.com/office/drawing/2014/main" id="{FD49706C-608D-5E30-E149-C9414DAC0EA4}"/>
                </a:ext>
              </a:extLst>
            </p:cNvPr>
            <p:cNvSpPr txBox="1">
              <a:spLocks noChangeArrowheads="1"/>
            </p:cNvSpPr>
            <p:nvPr/>
          </p:nvSpPr>
          <p:spPr bwMode="auto">
            <a:xfrm>
              <a:off x="2505" y="2775"/>
              <a:ext cx="1140" cy="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a:t> data2</a:t>
              </a:r>
            </a:p>
          </p:txBody>
        </p:sp>
        <p:sp>
          <p:nvSpPr>
            <p:cNvPr id="61465" name="Line 13">
              <a:extLst>
                <a:ext uri="{FF2B5EF4-FFF2-40B4-BE49-F238E27FC236}">
                  <a16:creationId xmlns:a16="http://schemas.microsoft.com/office/drawing/2014/main" id="{C764402F-F575-AC49-9709-04BBFA6D2DBF}"/>
                </a:ext>
              </a:extLst>
            </p:cNvPr>
            <p:cNvSpPr>
              <a:spLocks noChangeShapeType="1"/>
            </p:cNvSpPr>
            <p:nvPr/>
          </p:nvSpPr>
          <p:spPr bwMode="auto">
            <a:xfrm>
              <a:off x="3075" y="2775"/>
              <a:ext cx="0"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6" name="Line 14">
              <a:extLst>
                <a:ext uri="{FF2B5EF4-FFF2-40B4-BE49-F238E27FC236}">
                  <a16:creationId xmlns:a16="http://schemas.microsoft.com/office/drawing/2014/main" id="{1FEA21F5-51BF-6605-0E34-9BC856A198F1}"/>
                </a:ext>
              </a:extLst>
            </p:cNvPr>
            <p:cNvSpPr>
              <a:spLocks noChangeShapeType="1"/>
            </p:cNvSpPr>
            <p:nvPr/>
          </p:nvSpPr>
          <p:spPr bwMode="auto">
            <a:xfrm flipV="1">
              <a:off x="3645" y="2964"/>
              <a:ext cx="375"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1449" name="Group 15">
            <a:extLst>
              <a:ext uri="{FF2B5EF4-FFF2-40B4-BE49-F238E27FC236}">
                <a16:creationId xmlns:a16="http://schemas.microsoft.com/office/drawing/2014/main" id="{8B04A1A7-BEEB-39E5-35BD-2DC6CD498E01}"/>
              </a:ext>
            </a:extLst>
          </p:cNvPr>
          <p:cNvGrpSpPr>
            <a:grpSpLocks/>
          </p:cNvGrpSpPr>
          <p:nvPr/>
        </p:nvGrpSpPr>
        <p:grpSpPr bwMode="auto">
          <a:xfrm>
            <a:off x="5481638" y="1989138"/>
            <a:ext cx="1757362" cy="714375"/>
            <a:chOff x="2505" y="2775"/>
            <a:chExt cx="1515" cy="360"/>
          </a:xfrm>
        </p:grpSpPr>
        <p:sp>
          <p:nvSpPr>
            <p:cNvPr id="61461" name="Text Box 16">
              <a:extLst>
                <a:ext uri="{FF2B5EF4-FFF2-40B4-BE49-F238E27FC236}">
                  <a16:creationId xmlns:a16="http://schemas.microsoft.com/office/drawing/2014/main" id="{D084954A-EE4B-292A-1722-5086EFCC2FE9}"/>
                </a:ext>
              </a:extLst>
            </p:cNvPr>
            <p:cNvSpPr txBox="1">
              <a:spLocks noChangeArrowheads="1"/>
            </p:cNvSpPr>
            <p:nvPr/>
          </p:nvSpPr>
          <p:spPr bwMode="auto">
            <a:xfrm>
              <a:off x="2505" y="2775"/>
              <a:ext cx="1140" cy="3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a:t> data3</a:t>
              </a:r>
            </a:p>
          </p:txBody>
        </p:sp>
        <p:sp>
          <p:nvSpPr>
            <p:cNvPr id="61462" name="Line 17">
              <a:extLst>
                <a:ext uri="{FF2B5EF4-FFF2-40B4-BE49-F238E27FC236}">
                  <a16:creationId xmlns:a16="http://schemas.microsoft.com/office/drawing/2014/main" id="{4E4001FD-D388-9795-A419-EFD50C374AC5}"/>
                </a:ext>
              </a:extLst>
            </p:cNvPr>
            <p:cNvSpPr>
              <a:spLocks noChangeShapeType="1"/>
            </p:cNvSpPr>
            <p:nvPr/>
          </p:nvSpPr>
          <p:spPr bwMode="auto">
            <a:xfrm>
              <a:off x="3075" y="2775"/>
              <a:ext cx="0" cy="3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63" name="Line 18">
              <a:extLst>
                <a:ext uri="{FF2B5EF4-FFF2-40B4-BE49-F238E27FC236}">
                  <a16:creationId xmlns:a16="http://schemas.microsoft.com/office/drawing/2014/main" id="{22084F60-260F-11EB-700A-F3D1C09F1231}"/>
                </a:ext>
              </a:extLst>
            </p:cNvPr>
            <p:cNvSpPr>
              <a:spLocks noChangeShapeType="1"/>
            </p:cNvSpPr>
            <p:nvPr/>
          </p:nvSpPr>
          <p:spPr bwMode="auto">
            <a:xfrm flipV="1">
              <a:off x="3645" y="2964"/>
              <a:ext cx="375"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61450" name="Text Box 19">
            <a:extLst>
              <a:ext uri="{FF2B5EF4-FFF2-40B4-BE49-F238E27FC236}">
                <a16:creationId xmlns:a16="http://schemas.microsoft.com/office/drawing/2014/main" id="{1336AF94-62F3-69E7-CA4B-CB3EDD811CD6}"/>
              </a:ext>
            </a:extLst>
          </p:cNvPr>
          <p:cNvSpPr txBox="1">
            <a:spLocks noChangeArrowheads="1"/>
          </p:cNvSpPr>
          <p:nvPr/>
        </p:nvSpPr>
        <p:spPr bwMode="auto">
          <a:xfrm>
            <a:off x="7129463" y="2084388"/>
            <a:ext cx="730250" cy="77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a:t>
            </a:r>
          </a:p>
        </p:txBody>
      </p:sp>
      <p:sp>
        <p:nvSpPr>
          <p:cNvPr id="61451" name="Freeform 25">
            <a:extLst>
              <a:ext uri="{FF2B5EF4-FFF2-40B4-BE49-F238E27FC236}">
                <a16:creationId xmlns:a16="http://schemas.microsoft.com/office/drawing/2014/main" id="{856167F5-51DE-9E14-C78C-4F122D190942}"/>
              </a:ext>
            </a:extLst>
          </p:cNvPr>
          <p:cNvSpPr>
            <a:spLocks/>
          </p:cNvSpPr>
          <p:nvPr/>
        </p:nvSpPr>
        <p:spPr bwMode="auto">
          <a:xfrm>
            <a:off x="2722563" y="2711450"/>
            <a:ext cx="2992437" cy="808038"/>
          </a:xfrm>
          <a:custGeom>
            <a:avLst/>
            <a:gdLst>
              <a:gd name="T0" fmla="*/ 0 w 2580"/>
              <a:gd name="T1" fmla="*/ 0 h 525"/>
              <a:gd name="T2" fmla="*/ 0 w 2580"/>
              <a:gd name="T3" fmla="*/ 2147483646 h 525"/>
              <a:gd name="T4" fmla="*/ 2147483646 w 2580"/>
              <a:gd name="T5" fmla="*/ 2147483646 h 525"/>
              <a:gd name="T6" fmla="*/ 2147483646 w 2580"/>
              <a:gd name="T7" fmla="*/ 2147483646 h 525"/>
              <a:gd name="T8" fmla="*/ 0 60000 65536"/>
              <a:gd name="T9" fmla="*/ 0 60000 65536"/>
              <a:gd name="T10" fmla="*/ 0 60000 65536"/>
              <a:gd name="T11" fmla="*/ 0 60000 65536"/>
              <a:gd name="T12" fmla="*/ 0 w 2580"/>
              <a:gd name="T13" fmla="*/ 0 h 525"/>
              <a:gd name="T14" fmla="*/ 2580 w 2580"/>
              <a:gd name="T15" fmla="*/ 525 h 525"/>
            </a:gdLst>
            <a:ahLst/>
            <a:cxnLst>
              <a:cxn ang="T8">
                <a:pos x="T0" y="T1"/>
              </a:cxn>
              <a:cxn ang="T9">
                <a:pos x="T2" y="T3"/>
              </a:cxn>
              <a:cxn ang="T10">
                <a:pos x="T4" y="T5"/>
              </a:cxn>
              <a:cxn ang="T11">
                <a:pos x="T6" y="T7"/>
              </a:cxn>
            </a:cxnLst>
            <a:rect l="T12" t="T13" r="T14" b="T15"/>
            <a:pathLst>
              <a:path w="2580" h="525">
                <a:moveTo>
                  <a:pt x="0" y="0"/>
                </a:moveTo>
                <a:lnTo>
                  <a:pt x="0" y="525"/>
                </a:lnTo>
                <a:lnTo>
                  <a:pt x="2580" y="525"/>
                </a:lnTo>
                <a:lnTo>
                  <a:pt x="2580" y="120"/>
                </a:lnTo>
              </a:path>
            </a:pathLst>
          </a:custGeom>
          <a:noFill/>
          <a:ln w="9525">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1452" name="Line 29">
            <a:extLst>
              <a:ext uri="{FF2B5EF4-FFF2-40B4-BE49-F238E27FC236}">
                <a16:creationId xmlns:a16="http://schemas.microsoft.com/office/drawing/2014/main" id="{F807C322-CA67-24BB-297F-64CF3FECC150}"/>
              </a:ext>
            </a:extLst>
          </p:cNvPr>
          <p:cNvSpPr>
            <a:spLocks noChangeShapeType="1"/>
          </p:cNvSpPr>
          <p:nvPr/>
        </p:nvSpPr>
        <p:spPr bwMode="auto">
          <a:xfrm>
            <a:off x="1081088" y="2363788"/>
            <a:ext cx="538162"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nvGrpSpPr>
          <p:cNvPr id="61453" name="Group 31">
            <a:extLst>
              <a:ext uri="{FF2B5EF4-FFF2-40B4-BE49-F238E27FC236}">
                <a16:creationId xmlns:a16="http://schemas.microsoft.com/office/drawing/2014/main" id="{FF56A721-0E6C-A67B-4C0D-D08B83D8DBCE}"/>
              </a:ext>
            </a:extLst>
          </p:cNvPr>
          <p:cNvGrpSpPr>
            <a:grpSpLocks/>
          </p:cNvGrpSpPr>
          <p:nvPr/>
        </p:nvGrpSpPr>
        <p:grpSpPr bwMode="auto">
          <a:xfrm>
            <a:off x="3167063" y="2171700"/>
            <a:ext cx="381000" cy="457200"/>
            <a:chOff x="2976" y="1824"/>
            <a:chExt cx="240" cy="288"/>
          </a:xfrm>
        </p:grpSpPr>
        <p:sp>
          <p:nvSpPr>
            <p:cNvPr id="61459" name="Line 32">
              <a:extLst>
                <a:ext uri="{FF2B5EF4-FFF2-40B4-BE49-F238E27FC236}">
                  <a16:creationId xmlns:a16="http://schemas.microsoft.com/office/drawing/2014/main" id="{B60CBEF9-164A-59C5-FDB1-94E9746C9DE6}"/>
                </a:ext>
              </a:extLst>
            </p:cNvPr>
            <p:cNvSpPr>
              <a:spLocks noChangeShapeType="1"/>
            </p:cNvSpPr>
            <p:nvPr/>
          </p:nvSpPr>
          <p:spPr bwMode="auto">
            <a:xfrm flipH="1">
              <a:off x="2976" y="1824"/>
              <a:ext cx="240" cy="288"/>
            </a:xfrm>
            <a:prstGeom prst="line">
              <a:avLst/>
            </a:prstGeom>
            <a:noFill/>
            <a:ln w="38100" cap="sq">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60" name="Line 33">
              <a:extLst>
                <a:ext uri="{FF2B5EF4-FFF2-40B4-BE49-F238E27FC236}">
                  <a16:creationId xmlns:a16="http://schemas.microsoft.com/office/drawing/2014/main" id="{DB697E0A-6296-FC5E-D847-D74972DD0E63}"/>
                </a:ext>
              </a:extLst>
            </p:cNvPr>
            <p:cNvSpPr>
              <a:spLocks noChangeShapeType="1"/>
            </p:cNvSpPr>
            <p:nvPr/>
          </p:nvSpPr>
          <p:spPr bwMode="auto">
            <a:xfrm>
              <a:off x="2976" y="1824"/>
              <a:ext cx="240" cy="288"/>
            </a:xfrm>
            <a:prstGeom prst="line">
              <a:avLst/>
            </a:prstGeom>
            <a:noFill/>
            <a:ln w="38100" cap="sq">
              <a:solidFill>
                <a:srgbClr val="CC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1454" name="Text Box 39">
            <a:extLst>
              <a:ext uri="{FF2B5EF4-FFF2-40B4-BE49-F238E27FC236}">
                <a16:creationId xmlns:a16="http://schemas.microsoft.com/office/drawing/2014/main" id="{CD7ADB0B-5610-A52C-3779-252B3E29253E}"/>
              </a:ext>
            </a:extLst>
          </p:cNvPr>
          <p:cNvSpPr txBox="1">
            <a:spLocks noChangeArrowheads="1"/>
          </p:cNvSpPr>
          <p:nvPr/>
        </p:nvSpPr>
        <p:spPr bwMode="auto">
          <a:xfrm>
            <a:off x="3624263" y="3086100"/>
            <a:ext cx="99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2000"/>
              <a:t>tempPtr</a:t>
            </a:r>
          </a:p>
        </p:txBody>
      </p:sp>
      <p:sp>
        <p:nvSpPr>
          <p:cNvPr id="61455" name="Line 41">
            <a:extLst>
              <a:ext uri="{FF2B5EF4-FFF2-40B4-BE49-F238E27FC236}">
                <a16:creationId xmlns:a16="http://schemas.microsoft.com/office/drawing/2014/main" id="{D5B7D226-1137-E242-8950-36EF0434E298}"/>
              </a:ext>
            </a:extLst>
          </p:cNvPr>
          <p:cNvSpPr>
            <a:spLocks noChangeShapeType="1"/>
          </p:cNvSpPr>
          <p:nvPr/>
        </p:nvSpPr>
        <p:spPr bwMode="auto">
          <a:xfrm flipV="1">
            <a:off x="4157663" y="2705100"/>
            <a:ext cx="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3" name="Text Box 37">
            <a:extLst>
              <a:ext uri="{FF2B5EF4-FFF2-40B4-BE49-F238E27FC236}">
                <a16:creationId xmlns:a16="http://schemas.microsoft.com/office/drawing/2014/main" id="{2407AD64-47FA-85BB-DB10-8FDEE08634B3}"/>
              </a:ext>
            </a:extLst>
          </p:cNvPr>
          <p:cNvSpPr txBox="1">
            <a:spLocks noChangeArrowheads="1"/>
          </p:cNvSpPr>
          <p:nvPr/>
        </p:nvSpPr>
        <p:spPr bwMode="auto">
          <a:xfrm>
            <a:off x="1979613" y="3789363"/>
            <a:ext cx="6934200" cy="2246312"/>
          </a:xfrm>
          <a:prstGeom prst="rect">
            <a:avLst/>
          </a:prstGeom>
          <a:noFill/>
          <a:ln>
            <a:noFill/>
          </a:ln>
        </p:spPr>
        <p:txBody>
          <a:bodyPr>
            <a:spAutoFit/>
          </a:bodyPr>
          <a:lstStyle>
            <a:lvl1pPr eaLnBrk="0" hangingPunct="0">
              <a:tabLst>
                <a:tab pos="273050" algn="l"/>
                <a:tab pos="534988" algn="l"/>
              </a:tabLst>
              <a:defRPr sz="2400" b="1">
                <a:solidFill>
                  <a:schemeClr val="bg2"/>
                </a:solidFill>
                <a:latin typeface="Times New Roman" pitchFamily="18" charset="0"/>
                <a:ea typeface="宋体" charset="-122"/>
              </a:defRPr>
            </a:lvl1pPr>
            <a:lvl2pPr marL="742950" indent="-285750" eaLnBrk="0" hangingPunct="0">
              <a:tabLst>
                <a:tab pos="273050" algn="l"/>
                <a:tab pos="534988" algn="l"/>
              </a:tabLst>
              <a:defRPr sz="2400" b="1">
                <a:solidFill>
                  <a:schemeClr val="bg2"/>
                </a:solidFill>
                <a:latin typeface="Times New Roman" pitchFamily="18" charset="0"/>
                <a:ea typeface="宋体" charset="-122"/>
              </a:defRPr>
            </a:lvl2pPr>
            <a:lvl3pPr marL="1143000" indent="-228600" eaLnBrk="0" hangingPunct="0">
              <a:tabLst>
                <a:tab pos="273050" algn="l"/>
                <a:tab pos="534988" algn="l"/>
              </a:tabLst>
              <a:defRPr sz="2400" b="1">
                <a:solidFill>
                  <a:schemeClr val="bg2"/>
                </a:solidFill>
                <a:latin typeface="Times New Roman" pitchFamily="18" charset="0"/>
                <a:ea typeface="宋体" charset="-122"/>
              </a:defRPr>
            </a:lvl3pPr>
            <a:lvl4pPr marL="1600200" indent="-228600" eaLnBrk="0" hangingPunct="0">
              <a:tabLst>
                <a:tab pos="273050" algn="l"/>
                <a:tab pos="534988" algn="l"/>
              </a:tabLst>
              <a:defRPr sz="2400" b="1">
                <a:solidFill>
                  <a:schemeClr val="bg2"/>
                </a:solidFill>
                <a:latin typeface="Times New Roman" pitchFamily="18" charset="0"/>
                <a:ea typeface="宋体" charset="-122"/>
              </a:defRPr>
            </a:lvl4pPr>
            <a:lvl5pPr marL="2057400" indent="-228600" eaLnBrk="0" hangingPunct="0">
              <a:tabLst>
                <a:tab pos="273050" algn="l"/>
                <a:tab pos="534988" algn="l"/>
              </a:tabLst>
              <a:defRPr sz="2400" b="1">
                <a:solidFill>
                  <a:schemeClr val="bg2"/>
                </a:solidFill>
                <a:latin typeface="Times New Roman" pitchFamily="18" charset="0"/>
                <a:ea typeface="宋体" charset="-122"/>
              </a:defRPr>
            </a:lvl5pPr>
            <a:lvl6pPr marL="2514600" indent="-228600" eaLnBrk="0" fontAlgn="base" hangingPunct="0">
              <a:spcBef>
                <a:spcPct val="0"/>
              </a:spcBef>
              <a:spcAft>
                <a:spcPct val="0"/>
              </a:spcAft>
              <a:tabLst>
                <a:tab pos="273050" algn="l"/>
                <a:tab pos="534988" algn="l"/>
              </a:tabLst>
              <a:defRPr sz="2400" b="1">
                <a:solidFill>
                  <a:schemeClr val="bg2"/>
                </a:solidFill>
                <a:latin typeface="Times New Roman" pitchFamily="18" charset="0"/>
                <a:ea typeface="宋体" charset="-122"/>
              </a:defRPr>
            </a:lvl6pPr>
            <a:lvl7pPr marL="2971800" indent="-228600" eaLnBrk="0" fontAlgn="base" hangingPunct="0">
              <a:spcBef>
                <a:spcPct val="0"/>
              </a:spcBef>
              <a:spcAft>
                <a:spcPct val="0"/>
              </a:spcAft>
              <a:tabLst>
                <a:tab pos="273050" algn="l"/>
                <a:tab pos="534988" algn="l"/>
              </a:tabLst>
              <a:defRPr sz="2400" b="1">
                <a:solidFill>
                  <a:schemeClr val="bg2"/>
                </a:solidFill>
                <a:latin typeface="Times New Roman" pitchFamily="18" charset="0"/>
                <a:ea typeface="宋体" charset="-122"/>
              </a:defRPr>
            </a:lvl7pPr>
            <a:lvl8pPr marL="3429000" indent="-228600" eaLnBrk="0" fontAlgn="base" hangingPunct="0">
              <a:spcBef>
                <a:spcPct val="0"/>
              </a:spcBef>
              <a:spcAft>
                <a:spcPct val="0"/>
              </a:spcAft>
              <a:tabLst>
                <a:tab pos="273050" algn="l"/>
                <a:tab pos="534988" algn="l"/>
              </a:tabLst>
              <a:defRPr sz="2400" b="1">
                <a:solidFill>
                  <a:schemeClr val="bg2"/>
                </a:solidFill>
                <a:latin typeface="Times New Roman" pitchFamily="18" charset="0"/>
                <a:ea typeface="宋体" charset="-122"/>
              </a:defRPr>
            </a:lvl8pPr>
            <a:lvl9pPr marL="3886200" indent="-228600" eaLnBrk="0" fontAlgn="base" hangingPunct="0">
              <a:spcBef>
                <a:spcPct val="0"/>
              </a:spcBef>
              <a:spcAft>
                <a:spcPct val="0"/>
              </a:spcAft>
              <a:tabLst>
                <a:tab pos="273050" algn="l"/>
                <a:tab pos="534988" algn="l"/>
              </a:tabLst>
              <a:defRPr sz="2400" b="1">
                <a:solidFill>
                  <a:schemeClr val="bg2"/>
                </a:solidFill>
                <a:latin typeface="Times New Roman" pitchFamily="18" charset="0"/>
                <a:ea typeface="宋体" charset="-122"/>
              </a:defRPr>
            </a:lvl9pPr>
          </a:lstStyle>
          <a:p>
            <a:pPr eaLnBrk="1" hangingPunct="1">
              <a:buClr>
                <a:schemeClr val="accent2"/>
              </a:buClr>
              <a:buSzPct val="80000"/>
              <a:buFont typeface="Wingdings" pitchFamily="2" charset="2"/>
              <a:buNone/>
              <a:defRPr/>
            </a:pPr>
            <a:r>
              <a:rPr lang="en-US" altLang="zh-CN" sz="2000" b="0" dirty="0">
                <a:solidFill>
                  <a:schemeClr val="tx1"/>
                </a:solidFill>
                <a:latin typeface="Consolas" pitchFamily="49" charset="0"/>
                <a:ea typeface="+mn-ea"/>
                <a:cs typeface="Consolas" pitchFamily="49" charset="0"/>
              </a:rPr>
              <a:t>Node&lt;T&gt; *Node&lt;T&gt;::</a:t>
            </a:r>
            <a:r>
              <a:rPr lang="en-US" altLang="zh-CN" sz="2000" b="0" dirty="0" err="1">
                <a:solidFill>
                  <a:srgbClr val="3366FF"/>
                </a:solidFill>
                <a:latin typeface="Consolas" pitchFamily="49" charset="0"/>
                <a:ea typeface="+mn-ea"/>
                <a:cs typeface="Consolas" pitchFamily="49" charset="0"/>
              </a:rPr>
              <a:t>deleteAfter</a:t>
            </a:r>
            <a:r>
              <a:rPr lang="en-US" altLang="zh-CN" sz="2000" b="0" dirty="0">
                <a:solidFill>
                  <a:schemeClr val="tx1"/>
                </a:solidFill>
                <a:latin typeface="Consolas" pitchFamily="49" charset="0"/>
                <a:ea typeface="+mn-ea"/>
                <a:cs typeface="Consolas" pitchFamily="49" charset="0"/>
              </a:rPr>
              <a:t>(void) {</a:t>
            </a:r>
          </a:p>
          <a:p>
            <a:pPr eaLnBrk="1" hangingPunct="1">
              <a:buClr>
                <a:schemeClr val="accent2"/>
              </a:buClr>
              <a:buSzPct val="80000"/>
              <a:buFont typeface="Wingdings" pitchFamily="2" charset="2"/>
              <a:buNone/>
              <a:defRPr/>
            </a:pPr>
            <a:r>
              <a:rPr lang="en-US" altLang="zh-CN" sz="2000" b="0" dirty="0">
                <a:solidFill>
                  <a:schemeClr val="tx1"/>
                </a:solidFill>
                <a:latin typeface="Consolas" pitchFamily="49" charset="0"/>
                <a:ea typeface="+mn-ea"/>
                <a:cs typeface="Consolas" pitchFamily="49" charset="0"/>
              </a:rPr>
              <a:t>  Node&lt;T&gt; *tempPtr = next;  </a:t>
            </a:r>
          </a:p>
          <a:p>
            <a:pPr eaLnBrk="1" hangingPunct="1">
              <a:buClr>
                <a:schemeClr val="accent2"/>
              </a:buClr>
              <a:buSzPct val="80000"/>
              <a:buFont typeface="Wingdings" pitchFamily="2" charset="2"/>
              <a:buNone/>
              <a:defRPr/>
            </a:pPr>
            <a:r>
              <a:rPr lang="en-US" altLang="zh-CN" sz="2000" b="0" dirty="0">
                <a:solidFill>
                  <a:schemeClr val="tx1"/>
                </a:solidFill>
                <a:latin typeface="Consolas" pitchFamily="49" charset="0"/>
                <a:ea typeface="+mn-ea"/>
                <a:cs typeface="Consolas" pitchFamily="49" charset="0"/>
              </a:rPr>
              <a:t>  if (next == 0) </a:t>
            </a:r>
          </a:p>
          <a:p>
            <a:pPr eaLnBrk="1" hangingPunct="1">
              <a:buClr>
                <a:schemeClr val="accent2"/>
              </a:buClr>
              <a:buSzPct val="80000"/>
              <a:buFont typeface="Wingdings" pitchFamily="2" charset="2"/>
              <a:buNone/>
              <a:defRPr/>
            </a:pPr>
            <a:r>
              <a:rPr lang="en-US" altLang="zh-CN" sz="2000" b="0" dirty="0">
                <a:solidFill>
                  <a:schemeClr val="tx1"/>
                </a:solidFill>
                <a:latin typeface="Consolas" pitchFamily="49" charset="0"/>
                <a:ea typeface="+mn-ea"/>
                <a:cs typeface="Consolas" pitchFamily="49" charset="0"/>
              </a:rPr>
              <a:t>     return 0;</a:t>
            </a:r>
          </a:p>
          <a:p>
            <a:pPr eaLnBrk="1" hangingPunct="1">
              <a:buClr>
                <a:schemeClr val="accent2"/>
              </a:buClr>
              <a:buSzPct val="80000"/>
              <a:buFont typeface="Wingdings" pitchFamily="2" charset="2"/>
              <a:buNone/>
              <a:defRPr/>
            </a:pPr>
            <a:r>
              <a:rPr lang="en-US" altLang="zh-CN" sz="2000" b="0" dirty="0">
                <a:solidFill>
                  <a:schemeClr val="tx1"/>
                </a:solidFill>
                <a:latin typeface="Consolas" pitchFamily="49" charset="0"/>
                <a:ea typeface="+mn-ea"/>
                <a:cs typeface="Consolas" pitchFamily="49" charset="0"/>
              </a:rPr>
              <a:t>  next = </a:t>
            </a:r>
            <a:r>
              <a:rPr lang="en-US" altLang="zh-CN" sz="2000" b="0" dirty="0" err="1">
                <a:solidFill>
                  <a:schemeClr val="tx1"/>
                </a:solidFill>
                <a:latin typeface="Consolas" pitchFamily="49" charset="0"/>
                <a:ea typeface="+mn-ea"/>
                <a:cs typeface="Consolas" pitchFamily="49" charset="0"/>
              </a:rPr>
              <a:t>tempPtr</a:t>
            </a:r>
            <a:r>
              <a:rPr lang="en-US" altLang="zh-CN" sz="2000" b="0" dirty="0">
                <a:solidFill>
                  <a:schemeClr val="tx1"/>
                </a:solidFill>
                <a:latin typeface="Consolas" pitchFamily="49" charset="0"/>
                <a:ea typeface="+mn-ea"/>
                <a:cs typeface="Consolas" pitchFamily="49" charset="0"/>
              </a:rPr>
              <a:t>-&gt;next; </a:t>
            </a:r>
          </a:p>
          <a:p>
            <a:pPr eaLnBrk="1" hangingPunct="1">
              <a:buClr>
                <a:schemeClr val="accent2"/>
              </a:buClr>
              <a:buSzPct val="80000"/>
              <a:buFont typeface="Wingdings" pitchFamily="2" charset="2"/>
              <a:buNone/>
              <a:defRPr/>
            </a:pPr>
            <a:r>
              <a:rPr lang="en-US" altLang="zh-CN" sz="2000" b="0" dirty="0">
                <a:solidFill>
                  <a:schemeClr val="tx1"/>
                </a:solidFill>
                <a:latin typeface="Consolas" pitchFamily="49" charset="0"/>
                <a:ea typeface="+mn-ea"/>
                <a:cs typeface="Consolas" pitchFamily="49" charset="0"/>
              </a:rPr>
              <a:t>  return tempPtr;   //</a:t>
            </a:r>
            <a:r>
              <a:rPr lang="zh-CN" altLang="en-US" sz="2000" b="0" dirty="0">
                <a:solidFill>
                  <a:schemeClr val="tx1"/>
                </a:solidFill>
                <a:latin typeface="Consolas" pitchFamily="49" charset="0"/>
                <a:ea typeface="+mn-ea"/>
                <a:cs typeface="Consolas" pitchFamily="49" charset="0"/>
              </a:rPr>
              <a:t>准备</a:t>
            </a:r>
            <a:r>
              <a:rPr lang="en-US" altLang="zh-CN" sz="2000" b="0" dirty="0">
                <a:solidFill>
                  <a:schemeClr val="tx1"/>
                </a:solidFill>
                <a:latin typeface="Consolas" pitchFamily="49" charset="0"/>
                <a:ea typeface="+mn-ea"/>
                <a:cs typeface="Consolas" pitchFamily="49" charset="0"/>
              </a:rPr>
              <a:t>delete</a:t>
            </a:r>
            <a:r>
              <a:rPr lang="zh-CN" altLang="en-US" sz="2000" b="0" dirty="0">
                <a:solidFill>
                  <a:schemeClr val="tx1"/>
                </a:solidFill>
                <a:latin typeface="Consolas" pitchFamily="49" charset="0"/>
                <a:ea typeface="+mn-ea"/>
                <a:cs typeface="Consolas" pitchFamily="49" charset="0"/>
              </a:rPr>
              <a:t> </a:t>
            </a:r>
            <a:r>
              <a:rPr lang="en-US" altLang="zh-CN" sz="2000" b="0" dirty="0">
                <a:solidFill>
                  <a:schemeClr val="tx1"/>
                </a:solidFill>
                <a:latin typeface="Consolas" pitchFamily="49" charset="0"/>
                <a:ea typeface="+mn-ea"/>
                <a:cs typeface="Consolas" pitchFamily="49" charset="0"/>
              </a:rPr>
              <a:t>tempPtr</a:t>
            </a:r>
            <a:r>
              <a:rPr lang="zh-CN" altLang="en-US" sz="2000" b="0" dirty="0">
                <a:solidFill>
                  <a:schemeClr val="tx1"/>
                </a:solidFill>
                <a:latin typeface="Consolas" pitchFamily="49" charset="0"/>
                <a:ea typeface="+mn-ea"/>
                <a:cs typeface="Consolas" pitchFamily="49" charset="0"/>
              </a:rPr>
              <a:t>所指结点</a:t>
            </a:r>
            <a:endParaRPr lang="en-US" altLang="zh-CN" sz="2000" b="0" dirty="0">
              <a:solidFill>
                <a:schemeClr val="tx1"/>
              </a:solidFill>
              <a:latin typeface="Consolas" pitchFamily="49" charset="0"/>
              <a:ea typeface="+mn-ea"/>
              <a:cs typeface="Consolas" pitchFamily="49" charset="0"/>
            </a:endParaRPr>
          </a:p>
          <a:p>
            <a:pPr eaLnBrk="1" hangingPunct="1">
              <a:buClr>
                <a:schemeClr val="accent2"/>
              </a:buClr>
              <a:buSzPct val="80000"/>
              <a:buFont typeface="Wingdings" pitchFamily="2" charset="2"/>
              <a:buNone/>
              <a:defRPr/>
            </a:pPr>
            <a:r>
              <a:rPr lang="en-US" altLang="zh-CN" sz="2000" b="0" dirty="0">
                <a:solidFill>
                  <a:schemeClr val="tx1"/>
                </a:solidFill>
                <a:latin typeface="Consolas" pitchFamily="49" charset="0"/>
                <a:ea typeface="+mn-ea"/>
                <a:cs typeface="Consolas" pitchFamily="49" charset="0"/>
              </a:rPr>
              <a:t>}</a:t>
            </a:r>
          </a:p>
        </p:txBody>
      </p:sp>
      <p:sp>
        <p:nvSpPr>
          <p:cNvPr id="61457" name="文本框 24">
            <a:extLst>
              <a:ext uri="{FF2B5EF4-FFF2-40B4-BE49-F238E27FC236}">
                <a16:creationId xmlns:a16="http://schemas.microsoft.com/office/drawing/2014/main" id="{A4AFC09B-2884-8040-6ADB-877ED849F676}"/>
              </a:ext>
            </a:extLst>
          </p:cNvPr>
          <p:cNvSpPr txBox="1">
            <a:spLocks noChangeArrowheads="1"/>
          </p:cNvSpPr>
          <p:nvPr/>
        </p:nvSpPr>
        <p:spPr bwMode="auto">
          <a:xfrm>
            <a:off x="3609975" y="2770188"/>
            <a:ext cx="4937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t>①</a:t>
            </a:r>
          </a:p>
        </p:txBody>
      </p:sp>
      <p:sp>
        <p:nvSpPr>
          <p:cNvPr id="61458" name="文本框 25">
            <a:extLst>
              <a:ext uri="{FF2B5EF4-FFF2-40B4-BE49-F238E27FC236}">
                <a16:creationId xmlns:a16="http://schemas.microsoft.com/office/drawing/2014/main" id="{76BE9BC3-4C01-6D6C-F29A-F727D0695C3B}"/>
              </a:ext>
            </a:extLst>
          </p:cNvPr>
          <p:cNvSpPr txBox="1">
            <a:spLocks noChangeArrowheads="1"/>
          </p:cNvSpPr>
          <p:nvPr/>
        </p:nvSpPr>
        <p:spPr bwMode="auto">
          <a:xfrm>
            <a:off x="2743200" y="2770188"/>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t>②</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a:extLst>
              <a:ext uri="{FF2B5EF4-FFF2-40B4-BE49-F238E27FC236}">
                <a16:creationId xmlns:a16="http://schemas.microsoft.com/office/drawing/2014/main" id="{548BD08D-1BA0-EB3F-84E5-958B115488DB}"/>
              </a:ext>
            </a:extLst>
          </p:cNvPr>
          <p:cNvSpPr>
            <a:spLocks noGrp="1"/>
          </p:cNvSpPr>
          <p:nvPr>
            <p:ph type="title"/>
          </p:nvPr>
        </p:nvSpPr>
        <p:spPr>
          <a:xfrm>
            <a:off x="428625" y="428625"/>
            <a:ext cx="8229600" cy="857250"/>
          </a:xfrm>
        </p:spPr>
        <p:txBody>
          <a:bodyPr/>
          <a:lstStyle/>
          <a:p>
            <a:r>
              <a:rPr lang="zh-CN" altLang="en-US"/>
              <a:t>例</a:t>
            </a:r>
            <a:r>
              <a:rPr lang="en-US" altLang="zh-CN"/>
              <a:t>9-5</a:t>
            </a:r>
            <a:r>
              <a:rPr lang="zh-CN" altLang="en-US"/>
              <a:t>结点类模扳</a:t>
            </a:r>
          </a:p>
        </p:txBody>
      </p:sp>
      <p:sp>
        <p:nvSpPr>
          <p:cNvPr id="63491" name="内容占位符 2">
            <a:extLst>
              <a:ext uri="{FF2B5EF4-FFF2-40B4-BE49-F238E27FC236}">
                <a16:creationId xmlns:a16="http://schemas.microsoft.com/office/drawing/2014/main" id="{37DF953F-1DCA-8B88-D89D-821DE2197F2D}"/>
              </a:ext>
            </a:extLst>
          </p:cNvPr>
          <p:cNvSpPr>
            <a:spLocks noGrp="1"/>
          </p:cNvSpPr>
          <p:nvPr>
            <p:ph idx="1"/>
          </p:nvPr>
        </p:nvSpPr>
        <p:spPr>
          <a:xfrm>
            <a:off x="214313" y="1214438"/>
            <a:ext cx="8786812" cy="5429250"/>
          </a:xfrm>
          <a:noFill/>
        </p:spPr>
        <p:txBody>
          <a:bodyPr/>
          <a:lstStyle/>
          <a:p>
            <a:pPr>
              <a:buFont typeface="Georgia" panose="02040502050405020303" pitchFamily="18" charset="0"/>
              <a:buNone/>
            </a:pPr>
            <a:r>
              <a:rPr lang="en-US" altLang="zh-CN" sz="2000" dirty="0">
                <a:latin typeface="Consolas" panose="020B0609020204030204" pitchFamily="49" charset="0"/>
              </a:rPr>
              <a:t>//</a:t>
            </a:r>
            <a:r>
              <a:rPr lang="en-US" altLang="zh-CN" sz="2000" dirty="0" err="1">
                <a:latin typeface="Consolas" panose="020B0609020204030204" pitchFamily="49" charset="0"/>
              </a:rPr>
              <a:t>Node.h</a:t>
            </a:r>
            <a:endParaRPr lang="en-US" altLang="zh-CN" sz="2000" dirty="0">
              <a:latin typeface="Consolas" panose="020B0609020204030204" pitchFamily="49" charset="0"/>
            </a:endParaRPr>
          </a:p>
          <a:p>
            <a:pPr>
              <a:buFont typeface="Georgia" panose="02040502050405020303" pitchFamily="18" charset="0"/>
              <a:buNone/>
            </a:pPr>
            <a:r>
              <a:rPr lang="en-US" altLang="zh-CN" sz="2000" dirty="0">
                <a:latin typeface="Consolas" panose="020B0609020204030204" pitchFamily="49" charset="0"/>
              </a:rPr>
              <a:t>#ifndef NODE_H</a:t>
            </a:r>
          </a:p>
          <a:p>
            <a:pPr>
              <a:buFont typeface="Georgia" panose="02040502050405020303" pitchFamily="18" charset="0"/>
              <a:buNone/>
            </a:pPr>
            <a:r>
              <a:rPr lang="en-US" altLang="zh-CN" sz="2000" dirty="0">
                <a:latin typeface="Consolas" panose="020B0609020204030204" pitchFamily="49" charset="0"/>
              </a:rPr>
              <a:t>#define NODE_H</a:t>
            </a:r>
          </a:p>
          <a:p>
            <a:pPr>
              <a:buFont typeface="Georgia" panose="02040502050405020303" pitchFamily="18" charset="0"/>
              <a:buNone/>
            </a:pPr>
            <a:r>
              <a:rPr lang="en-US" altLang="zh-CN" sz="2000" dirty="0">
                <a:latin typeface="Consolas" panose="020B0609020204030204" pitchFamily="49" charset="0"/>
              </a:rPr>
              <a:t>//</a:t>
            </a:r>
            <a:r>
              <a:rPr lang="zh-CN" altLang="en-US" sz="2000" dirty="0">
                <a:latin typeface="Consolas" panose="020B0609020204030204" pitchFamily="49" charset="0"/>
              </a:rPr>
              <a:t>类模板的定义</a:t>
            </a:r>
          </a:p>
          <a:p>
            <a:pPr>
              <a:buFont typeface="Georgia" panose="02040502050405020303" pitchFamily="18" charset="0"/>
              <a:buNone/>
            </a:pPr>
            <a:r>
              <a:rPr lang="en-US" altLang="zh-CN" sz="2000" dirty="0">
                <a:solidFill>
                  <a:srgbClr val="FF0000"/>
                </a:solidFill>
                <a:latin typeface="Consolas" panose="020B0609020204030204" pitchFamily="49" charset="0"/>
              </a:rPr>
              <a:t>template &lt;class T&gt;</a:t>
            </a:r>
          </a:p>
          <a:p>
            <a:pPr>
              <a:buFont typeface="Georgia" panose="02040502050405020303" pitchFamily="18" charset="0"/>
              <a:buNone/>
            </a:pPr>
            <a:r>
              <a:rPr lang="en-US" altLang="zh-CN" sz="2000" dirty="0">
                <a:latin typeface="Consolas" panose="020B0609020204030204" pitchFamily="49" charset="0"/>
              </a:rPr>
              <a:t>class </a:t>
            </a:r>
            <a:r>
              <a:rPr lang="en-US" altLang="zh-CN" sz="2000" dirty="0">
                <a:solidFill>
                  <a:srgbClr val="C00000"/>
                </a:solidFill>
                <a:latin typeface="Consolas" panose="020B0609020204030204" pitchFamily="49" charset="0"/>
              </a:rPr>
              <a:t>Node</a:t>
            </a:r>
            <a:r>
              <a:rPr lang="en-US" altLang="zh-CN" sz="2000" dirty="0">
                <a:latin typeface="Consolas" panose="020B0609020204030204" pitchFamily="49" charset="0"/>
              </a:rPr>
              <a:t> {</a:t>
            </a:r>
          </a:p>
          <a:p>
            <a:pPr>
              <a:buFont typeface="Georgia" panose="02040502050405020303" pitchFamily="18" charset="0"/>
              <a:buNone/>
            </a:pPr>
            <a:r>
              <a:rPr lang="en-US" altLang="zh-CN" sz="2000" dirty="0">
                <a:latin typeface="Consolas" panose="020B0609020204030204" pitchFamily="49" charset="0"/>
              </a:rPr>
              <a:t>private:</a:t>
            </a:r>
          </a:p>
          <a:p>
            <a:pPr>
              <a:buFont typeface="Georgia" panose="02040502050405020303" pitchFamily="18" charset="0"/>
              <a:buNone/>
            </a:pPr>
            <a:r>
              <a:rPr lang="en-US" altLang="zh-CN" sz="2000" dirty="0">
                <a:latin typeface="Consolas" panose="020B0609020204030204" pitchFamily="49" charset="0"/>
              </a:rPr>
              <a:t>	</a:t>
            </a:r>
            <a:r>
              <a:rPr lang="en-US" altLang="zh-CN" sz="2000" dirty="0">
                <a:solidFill>
                  <a:srgbClr val="C00000"/>
                </a:solidFill>
                <a:latin typeface="Consolas" panose="020B0609020204030204" pitchFamily="49" charset="0"/>
              </a:rPr>
              <a:t>Node</a:t>
            </a:r>
            <a:r>
              <a:rPr lang="en-US" altLang="zh-CN" sz="2000" dirty="0">
                <a:solidFill>
                  <a:srgbClr val="FF0000"/>
                </a:solidFill>
                <a:latin typeface="Consolas" panose="020B0609020204030204" pitchFamily="49" charset="0"/>
              </a:rPr>
              <a:t>&lt;T&gt; </a:t>
            </a:r>
            <a:r>
              <a:rPr lang="en-US" altLang="zh-CN" sz="2000" dirty="0">
                <a:latin typeface="Consolas" panose="020B0609020204030204" pitchFamily="49" charset="0"/>
              </a:rPr>
              <a:t>*next;	//</a:t>
            </a:r>
            <a:r>
              <a:rPr lang="zh-CN" altLang="en-US" sz="2000" dirty="0">
                <a:latin typeface="Consolas" panose="020B0609020204030204" pitchFamily="49" charset="0"/>
              </a:rPr>
              <a:t>指向后继结点的指针</a:t>
            </a:r>
          </a:p>
          <a:p>
            <a:pPr>
              <a:buFont typeface="Georgia" panose="02040502050405020303" pitchFamily="18" charset="0"/>
              <a:buNone/>
            </a:pPr>
            <a:r>
              <a:rPr lang="en-US" altLang="zh-CN" sz="2000" dirty="0">
                <a:latin typeface="Consolas" panose="020B0609020204030204" pitchFamily="49" charset="0"/>
              </a:rPr>
              <a:t>public:</a:t>
            </a:r>
          </a:p>
          <a:p>
            <a:pPr>
              <a:buFont typeface="Georgia" panose="02040502050405020303" pitchFamily="18" charset="0"/>
              <a:buNone/>
            </a:pPr>
            <a:r>
              <a:rPr lang="en-US" altLang="zh-CN" sz="2000" dirty="0">
                <a:latin typeface="Consolas" panose="020B0609020204030204" pitchFamily="49" charset="0"/>
              </a:rPr>
              <a:t>	</a:t>
            </a:r>
            <a:r>
              <a:rPr lang="en-US" altLang="zh-CN" sz="2000" dirty="0">
                <a:solidFill>
                  <a:srgbClr val="FF0000"/>
                </a:solidFill>
                <a:latin typeface="Consolas" panose="020B0609020204030204" pitchFamily="49" charset="0"/>
              </a:rPr>
              <a:t>T</a:t>
            </a:r>
            <a:r>
              <a:rPr lang="en-US" altLang="zh-CN" sz="2000" dirty="0">
                <a:latin typeface="Consolas" panose="020B0609020204030204" pitchFamily="49" charset="0"/>
              </a:rPr>
              <a:t> data;	//</a:t>
            </a:r>
            <a:r>
              <a:rPr lang="zh-CN" altLang="en-US" sz="2000" dirty="0">
                <a:latin typeface="Consolas" panose="020B0609020204030204" pitchFamily="49" charset="0"/>
              </a:rPr>
              <a:t>数据域</a:t>
            </a:r>
          </a:p>
          <a:p>
            <a:pPr>
              <a:buFont typeface="Georgia" panose="02040502050405020303" pitchFamily="18" charset="0"/>
              <a:buNone/>
            </a:pPr>
            <a:r>
              <a:rPr lang="zh-CN" altLang="en-US" sz="2000" dirty="0">
                <a:latin typeface="Consolas" panose="020B0609020204030204" pitchFamily="49" charset="0"/>
              </a:rPr>
              <a:t>	</a:t>
            </a:r>
            <a:r>
              <a:rPr lang="en-US" altLang="zh-CN" sz="2000" dirty="0">
                <a:solidFill>
                  <a:srgbClr val="C00000"/>
                </a:solidFill>
                <a:latin typeface="Consolas" panose="020B0609020204030204" pitchFamily="49" charset="0"/>
              </a:rPr>
              <a:t>Node</a:t>
            </a:r>
            <a:r>
              <a:rPr lang="en-US" altLang="zh-CN" sz="2000" dirty="0">
                <a:latin typeface="Consolas" panose="020B0609020204030204" pitchFamily="49" charset="0"/>
              </a:rPr>
              <a:t> (const </a:t>
            </a:r>
            <a:r>
              <a:rPr lang="en-US" altLang="zh-CN" sz="2000" dirty="0">
                <a:solidFill>
                  <a:srgbClr val="FF0000"/>
                </a:solidFill>
                <a:latin typeface="Consolas" panose="020B0609020204030204" pitchFamily="49" charset="0"/>
              </a:rPr>
              <a:t>T</a:t>
            </a:r>
            <a:r>
              <a:rPr lang="en-US" altLang="zh-CN" sz="2000" dirty="0">
                <a:latin typeface="Consolas" panose="020B0609020204030204" pitchFamily="49" charset="0"/>
              </a:rPr>
              <a:t> &amp;data, </a:t>
            </a:r>
            <a:r>
              <a:rPr lang="en-US" altLang="zh-CN" sz="2000" dirty="0">
                <a:solidFill>
                  <a:srgbClr val="C00000"/>
                </a:solidFill>
                <a:latin typeface="Consolas" panose="020B0609020204030204" pitchFamily="49" charset="0"/>
              </a:rPr>
              <a:t>Node&lt;T&gt; </a:t>
            </a:r>
            <a:r>
              <a:rPr lang="en-US" altLang="zh-CN" sz="2000" dirty="0">
                <a:latin typeface="Consolas" panose="020B0609020204030204" pitchFamily="49" charset="0"/>
              </a:rPr>
              <a:t>*next = 0);    //</a:t>
            </a:r>
            <a:r>
              <a:rPr lang="zh-CN" altLang="en-US" sz="2000" dirty="0">
                <a:latin typeface="Consolas" panose="020B0609020204030204" pitchFamily="49" charset="0"/>
              </a:rPr>
              <a:t>构造函数</a:t>
            </a:r>
          </a:p>
          <a:p>
            <a:pPr>
              <a:buFont typeface="Georgia" panose="02040502050405020303" pitchFamily="18" charset="0"/>
              <a:buNone/>
            </a:pPr>
            <a:r>
              <a:rPr lang="zh-CN" altLang="en-US" sz="2000" dirty="0">
                <a:latin typeface="Consolas" panose="020B0609020204030204" pitchFamily="49" charset="0"/>
              </a:rPr>
              <a:t>	</a:t>
            </a:r>
            <a:r>
              <a:rPr lang="en-US" altLang="zh-CN" sz="2000" dirty="0">
                <a:latin typeface="Consolas" panose="020B0609020204030204" pitchFamily="49" charset="0"/>
              </a:rPr>
              <a:t>void </a:t>
            </a:r>
            <a:r>
              <a:rPr lang="en-US" altLang="zh-CN" sz="2000" dirty="0" err="1">
                <a:solidFill>
                  <a:srgbClr val="7030A0"/>
                </a:solidFill>
                <a:latin typeface="Consolas" panose="020B0609020204030204" pitchFamily="49" charset="0"/>
              </a:rPr>
              <a:t>insertAfter</a:t>
            </a:r>
            <a:r>
              <a:rPr lang="en-US" altLang="zh-CN" sz="2000" dirty="0">
                <a:latin typeface="Consolas" panose="020B0609020204030204" pitchFamily="49" charset="0"/>
              </a:rPr>
              <a:t>(Node</a:t>
            </a:r>
            <a:r>
              <a:rPr lang="en-US" altLang="zh-CN" sz="2000" dirty="0">
                <a:solidFill>
                  <a:srgbClr val="FF0000"/>
                </a:solidFill>
                <a:latin typeface="Consolas" panose="020B0609020204030204" pitchFamily="49" charset="0"/>
              </a:rPr>
              <a:t>&lt;T&gt;</a:t>
            </a:r>
            <a:r>
              <a:rPr lang="en-US" altLang="zh-CN" sz="2000" dirty="0">
                <a:latin typeface="Consolas" panose="020B0609020204030204" pitchFamily="49" charset="0"/>
              </a:rPr>
              <a:t> *p);	//</a:t>
            </a:r>
            <a:r>
              <a:rPr lang="zh-CN" altLang="en-US" sz="2000" dirty="0">
                <a:latin typeface="Consolas" panose="020B0609020204030204" pitchFamily="49" charset="0"/>
              </a:rPr>
              <a:t>在本结点之后插入一个同类结点</a:t>
            </a:r>
            <a:r>
              <a:rPr lang="en-US" altLang="zh-CN" sz="2000" dirty="0">
                <a:latin typeface="Consolas" panose="020B0609020204030204" pitchFamily="49" charset="0"/>
              </a:rPr>
              <a:t>p </a:t>
            </a:r>
          </a:p>
          <a:p>
            <a:pPr>
              <a:buFont typeface="Georgia" panose="02040502050405020303" pitchFamily="18" charset="0"/>
              <a:buNone/>
            </a:pPr>
            <a:r>
              <a:rPr lang="en-US" altLang="zh-CN" sz="2000" dirty="0">
                <a:latin typeface="Consolas" panose="020B0609020204030204" pitchFamily="49" charset="0"/>
              </a:rPr>
              <a:t>	</a:t>
            </a:r>
            <a:r>
              <a:rPr lang="en-US" altLang="zh-CN" sz="2000" dirty="0">
                <a:solidFill>
                  <a:srgbClr val="C00000"/>
                </a:solidFill>
                <a:latin typeface="Consolas" panose="020B0609020204030204" pitchFamily="49" charset="0"/>
              </a:rPr>
              <a:t>Node</a:t>
            </a:r>
            <a:r>
              <a:rPr lang="en-US" altLang="zh-CN" sz="2000" dirty="0">
                <a:solidFill>
                  <a:srgbClr val="FF0000"/>
                </a:solidFill>
                <a:latin typeface="Consolas" panose="020B0609020204030204" pitchFamily="49" charset="0"/>
              </a:rPr>
              <a:t>&lt;T&gt; </a:t>
            </a:r>
            <a:r>
              <a:rPr lang="en-US" altLang="zh-CN" sz="2000" dirty="0">
                <a:latin typeface="Consolas" panose="020B0609020204030204" pitchFamily="49" charset="0"/>
              </a:rPr>
              <a:t>*</a:t>
            </a:r>
            <a:r>
              <a:rPr lang="en-US" altLang="zh-CN" sz="2000" dirty="0" err="1">
                <a:solidFill>
                  <a:srgbClr val="3366FF"/>
                </a:solidFill>
                <a:latin typeface="Consolas" panose="020B0609020204030204" pitchFamily="49" charset="0"/>
              </a:rPr>
              <a:t>deleteAfter</a:t>
            </a:r>
            <a:r>
              <a:rPr lang="en-US" altLang="zh-CN" sz="2000" dirty="0">
                <a:latin typeface="Consolas" panose="020B0609020204030204" pitchFamily="49" charset="0"/>
              </a:rPr>
              <a:t>();	//</a:t>
            </a:r>
            <a:r>
              <a:rPr lang="zh-CN" altLang="en-US" sz="2000" dirty="0">
                <a:latin typeface="Consolas" panose="020B0609020204030204" pitchFamily="49" charset="0"/>
              </a:rPr>
              <a:t>删除本结点的后继结点，并返回其地址</a:t>
            </a:r>
          </a:p>
          <a:p>
            <a:pPr>
              <a:buFont typeface="Georgia" panose="02040502050405020303" pitchFamily="18" charset="0"/>
              <a:buNone/>
            </a:pPr>
            <a:r>
              <a:rPr lang="zh-CN" altLang="en-US" sz="2000" dirty="0">
                <a:latin typeface="Consolas" panose="020B0609020204030204" pitchFamily="49" charset="0"/>
              </a:rPr>
              <a:t>	</a:t>
            </a:r>
            <a:r>
              <a:rPr lang="en-US" altLang="zh-CN" sz="2000" dirty="0">
                <a:solidFill>
                  <a:srgbClr val="C00000"/>
                </a:solidFill>
                <a:latin typeface="Consolas" panose="020B0609020204030204" pitchFamily="49" charset="0"/>
              </a:rPr>
              <a:t>Node</a:t>
            </a:r>
            <a:r>
              <a:rPr lang="en-US" altLang="zh-CN" sz="2000" dirty="0">
                <a:solidFill>
                  <a:srgbClr val="FF0000"/>
                </a:solidFill>
                <a:latin typeface="Consolas" panose="020B0609020204030204" pitchFamily="49" charset="0"/>
              </a:rPr>
              <a:t>&lt;T&gt; </a:t>
            </a:r>
            <a:r>
              <a:rPr lang="en-US" altLang="zh-CN" sz="2000" dirty="0">
                <a:latin typeface="Consolas" panose="020B0609020204030204" pitchFamily="49" charset="0"/>
              </a:rPr>
              <a:t>*</a:t>
            </a:r>
            <a:r>
              <a:rPr lang="en-US" altLang="zh-CN" sz="2000" dirty="0" err="1">
                <a:latin typeface="Consolas" panose="020B0609020204030204" pitchFamily="49" charset="0"/>
              </a:rPr>
              <a:t>nextNode</a:t>
            </a:r>
            <a:r>
              <a:rPr lang="en-US" altLang="zh-CN" sz="2000" dirty="0">
                <a:latin typeface="Consolas" panose="020B0609020204030204" pitchFamily="49" charset="0"/>
              </a:rPr>
              <a:t>();			//</a:t>
            </a:r>
            <a:r>
              <a:rPr lang="zh-CN" altLang="en-US" sz="2000" dirty="0">
                <a:latin typeface="Consolas" panose="020B0609020204030204" pitchFamily="49" charset="0"/>
              </a:rPr>
              <a:t>获取后继结点的地址</a:t>
            </a:r>
          </a:p>
          <a:p>
            <a:pPr>
              <a:buFont typeface="Georgia" panose="02040502050405020303" pitchFamily="18" charset="0"/>
              <a:buNone/>
            </a:pPr>
            <a:r>
              <a:rPr lang="zh-CN" altLang="en-US" sz="2000" dirty="0">
                <a:latin typeface="Consolas" panose="020B0609020204030204" pitchFamily="49" charset="0"/>
              </a:rPr>
              <a:t>	</a:t>
            </a:r>
            <a:r>
              <a:rPr lang="en-US" altLang="zh-CN" sz="2000" dirty="0">
                <a:latin typeface="Consolas" panose="020B0609020204030204" pitchFamily="49" charset="0"/>
              </a:rPr>
              <a:t>const </a:t>
            </a:r>
            <a:r>
              <a:rPr lang="en-US" altLang="zh-CN" sz="2000" dirty="0">
                <a:solidFill>
                  <a:srgbClr val="C00000"/>
                </a:solidFill>
                <a:latin typeface="Consolas" panose="020B0609020204030204" pitchFamily="49" charset="0"/>
              </a:rPr>
              <a:t>Node</a:t>
            </a:r>
            <a:r>
              <a:rPr lang="en-US" altLang="zh-CN" sz="2000" dirty="0">
                <a:solidFill>
                  <a:srgbClr val="FF0000"/>
                </a:solidFill>
                <a:latin typeface="Consolas" panose="020B0609020204030204" pitchFamily="49" charset="0"/>
              </a:rPr>
              <a:t>&lt;T&gt; </a:t>
            </a:r>
            <a:r>
              <a:rPr lang="en-US" altLang="zh-CN" sz="2000" dirty="0">
                <a:latin typeface="Consolas" panose="020B0609020204030204" pitchFamily="49" charset="0"/>
              </a:rPr>
              <a:t>*</a:t>
            </a:r>
            <a:r>
              <a:rPr lang="en-US" altLang="zh-CN" sz="2000" dirty="0" err="1">
                <a:latin typeface="Consolas" panose="020B0609020204030204" pitchFamily="49" charset="0"/>
              </a:rPr>
              <a:t>nextNode</a:t>
            </a:r>
            <a:r>
              <a:rPr lang="en-US" altLang="zh-CN" sz="2000" dirty="0">
                <a:latin typeface="Consolas" panose="020B0609020204030204" pitchFamily="49" charset="0"/>
              </a:rPr>
              <a:t>() const;	 //</a:t>
            </a:r>
            <a:r>
              <a:rPr lang="zh-CN" altLang="en-US" sz="2000" dirty="0">
                <a:latin typeface="Consolas" panose="020B0609020204030204" pitchFamily="49" charset="0"/>
              </a:rPr>
              <a:t>获取后继结点的地址</a:t>
            </a:r>
          </a:p>
          <a:p>
            <a:pPr>
              <a:buFont typeface="Georgia" panose="02040502050405020303" pitchFamily="18" charset="0"/>
              <a:buNone/>
            </a:pPr>
            <a:r>
              <a:rPr lang="en-US" altLang="zh-CN" sz="2000" dirty="0">
                <a:latin typeface="Consolas" panose="020B0609020204030204" pitchFamily="49" charset="0"/>
              </a:rPr>
              <a:t>};</a:t>
            </a:r>
          </a:p>
          <a:p>
            <a:pPr>
              <a:buFont typeface="Georgia" panose="02040502050405020303" pitchFamily="18" charset="0"/>
              <a:buNone/>
            </a:pPr>
            <a:endParaRPr lang="zh-CN" altLang="en-US" sz="2000" dirty="0">
              <a:latin typeface="Consolas" panose="020B0609020204030204" pitchFamily="49" charset="0"/>
            </a:endParaRPr>
          </a:p>
        </p:txBody>
      </p:sp>
      <p:sp>
        <p:nvSpPr>
          <p:cNvPr id="63492" name="灯片编号占位符 3">
            <a:extLst>
              <a:ext uri="{FF2B5EF4-FFF2-40B4-BE49-F238E27FC236}">
                <a16:creationId xmlns:a16="http://schemas.microsoft.com/office/drawing/2014/main" id="{4C1232E0-4AD1-F32D-9327-A9702E5E0DD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A31026A-72F9-484A-A5E7-5A77C88D4E34}" type="slidenum">
              <a:rPr kumimoji="0" lang="en-US" altLang="zh-CN" sz="1800" smtClean="0">
                <a:solidFill>
                  <a:srgbClr val="FFFFFF"/>
                </a:solidFill>
                <a:ea typeface="隶书" panose="02010509060101010101" pitchFamily="49" charset="-122"/>
              </a:rPr>
              <a:pPr/>
              <a:t>33</a:t>
            </a:fld>
            <a:endParaRPr kumimoji="0" lang="en-US" altLang="zh-CN" sz="1800">
              <a:solidFill>
                <a:srgbClr val="FFFFFF"/>
              </a:solidFill>
              <a:ea typeface="隶书" panose="02010509060101010101" pitchFamily="49" charset="-122"/>
            </a:endParaRPr>
          </a:p>
        </p:txBody>
      </p:sp>
      <p:sp>
        <p:nvSpPr>
          <p:cNvPr id="63493" name="标题 4">
            <a:extLst>
              <a:ext uri="{FF2B5EF4-FFF2-40B4-BE49-F238E27FC236}">
                <a16:creationId xmlns:a16="http://schemas.microsoft.com/office/drawing/2014/main" id="{405DDED4-D801-96E1-B633-773F013BBDC9}"/>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9.2 </a:t>
            </a:r>
            <a:r>
              <a:rPr kumimoji="0" lang="zh-CN" altLang="en-US" sz="2600">
                <a:solidFill>
                  <a:schemeClr val="bg1"/>
                </a:solidFill>
                <a:latin typeface="Trebuchet MS" panose="020B0603020202020204" pitchFamily="34" charset="0"/>
                <a:ea typeface="方正姚体" panose="02010601030101010101" pitchFamily="2" charset="-122"/>
              </a:rPr>
              <a:t>线性群体 </a:t>
            </a:r>
            <a:r>
              <a:rPr kumimoji="0" lang="en-US" altLang="zh-CN" sz="2600">
                <a:solidFill>
                  <a:schemeClr val="bg1"/>
                </a:solidFill>
                <a:latin typeface="Trebuchet MS" panose="020B0603020202020204" pitchFamily="34" charset="0"/>
                <a:ea typeface="方正姚体" panose="02010601030101010101" pitchFamily="2" charset="-122"/>
              </a:rPr>
              <a:t>—— 9.2.3 </a:t>
            </a:r>
            <a:r>
              <a:rPr kumimoji="0" lang="zh-CN" altLang="en-US" sz="2600">
                <a:solidFill>
                  <a:schemeClr val="bg1"/>
                </a:solidFill>
                <a:latin typeface="Trebuchet MS" panose="020B0603020202020204" pitchFamily="34" charset="0"/>
                <a:ea typeface="方正姚体" panose="02010601030101010101" pitchFamily="2" charset="-122"/>
              </a:rPr>
              <a:t>顺序访问群体</a:t>
            </a:r>
            <a:r>
              <a:rPr kumimoji="0" lang="en-US" altLang="zh-CN" sz="2600">
                <a:solidFill>
                  <a:schemeClr val="bg1"/>
                </a:solidFill>
                <a:latin typeface="Trebuchet MS" panose="020B0603020202020204" pitchFamily="34" charset="0"/>
                <a:ea typeface="方正姚体" panose="02010601030101010101" pitchFamily="2" charset="-122"/>
              </a:rPr>
              <a:t>——</a:t>
            </a:r>
            <a:r>
              <a:rPr kumimoji="0" lang="zh-CN" altLang="en-US" sz="2600">
                <a:solidFill>
                  <a:schemeClr val="bg1"/>
                </a:solidFill>
                <a:latin typeface="Trebuchet MS" panose="020B0603020202020204" pitchFamily="34" charset="0"/>
                <a:ea typeface="方正姚体" panose="02010601030101010101" pitchFamily="2" charset="-122"/>
              </a:rPr>
              <a:t>链表类</a:t>
            </a: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内容占位符 2">
            <a:extLst>
              <a:ext uri="{FF2B5EF4-FFF2-40B4-BE49-F238E27FC236}">
                <a16:creationId xmlns:a16="http://schemas.microsoft.com/office/drawing/2014/main" id="{7BB1F516-EFDD-70A4-951B-B6FCCFC55C41}"/>
              </a:ext>
            </a:extLst>
          </p:cNvPr>
          <p:cNvSpPr>
            <a:spLocks noGrp="1"/>
          </p:cNvSpPr>
          <p:nvPr>
            <p:ph idx="1"/>
          </p:nvPr>
        </p:nvSpPr>
        <p:spPr>
          <a:xfrm>
            <a:off x="457200" y="642938"/>
            <a:ext cx="8229600" cy="5930900"/>
          </a:xfrm>
          <a:noFill/>
        </p:spPr>
        <p:txBody>
          <a:bodyPr/>
          <a:lstStyle/>
          <a:p>
            <a:pPr>
              <a:buFont typeface="Georgia" panose="02040502050405020303" pitchFamily="18" charset="0"/>
              <a:buNone/>
            </a:pPr>
            <a:r>
              <a:rPr lang="en-US" altLang="zh-CN" sz="2000" dirty="0">
                <a:latin typeface="Consolas" panose="020B0609020204030204" pitchFamily="49" charset="0"/>
              </a:rPr>
              <a:t>//</a:t>
            </a:r>
            <a:r>
              <a:rPr lang="zh-CN" altLang="en-US" sz="2000" dirty="0">
                <a:latin typeface="Consolas" panose="020B0609020204030204" pitchFamily="49" charset="0"/>
              </a:rPr>
              <a:t>类的实现部分</a:t>
            </a:r>
          </a:p>
          <a:p>
            <a:pPr>
              <a:buFont typeface="Georgia" panose="02040502050405020303" pitchFamily="18" charset="0"/>
              <a:buNone/>
            </a:pPr>
            <a:r>
              <a:rPr lang="en-US" altLang="zh-CN" sz="2000" dirty="0">
                <a:latin typeface="Consolas" panose="020B0609020204030204" pitchFamily="49" charset="0"/>
              </a:rPr>
              <a:t>//</a:t>
            </a:r>
            <a:r>
              <a:rPr lang="zh-CN" altLang="en-US" sz="2000" dirty="0">
                <a:latin typeface="Consolas" panose="020B0609020204030204" pitchFamily="49" charset="0"/>
              </a:rPr>
              <a:t>构造函数，初始化数据和指针成员</a:t>
            </a:r>
          </a:p>
          <a:p>
            <a:pPr>
              <a:buFont typeface="Georgia" panose="02040502050405020303" pitchFamily="18" charset="0"/>
              <a:buNone/>
            </a:pPr>
            <a:r>
              <a:rPr lang="en-US" altLang="zh-CN" sz="2000" dirty="0">
                <a:solidFill>
                  <a:srgbClr val="FF0000"/>
                </a:solidFill>
                <a:latin typeface="Consolas" panose="020B0609020204030204" pitchFamily="49" charset="0"/>
              </a:rPr>
              <a:t>template &lt;class T&gt;</a:t>
            </a:r>
          </a:p>
          <a:p>
            <a:pPr>
              <a:buFont typeface="Georgia" panose="02040502050405020303" pitchFamily="18" charset="0"/>
              <a:buNone/>
            </a:pPr>
            <a:r>
              <a:rPr lang="en-US" altLang="zh-CN" sz="2000" dirty="0">
                <a:solidFill>
                  <a:srgbClr val="C00000"/>
                </a:solidFill>
                <a:latin typeface="Consolas" panose="020B0609020204030204" pitchFamily="49" charset="0"/>
              </a:rPr>
              <a:t>Node</a:t>
            </a:r>
            <a:r>
              <a:rPr lang="en-US" altLang="zh-CN" sz="2000" dirty="0">
                <a:solidFill>
                  <a:srgbClr val="FF0000"/>
                </a:solidFill>
                <a:latin typeface="Consolas" panose="020B0609020204030204" pitchFamily="49" charset="0"/>
              </a:rPr>
              <a:t>&lt;T&gt;</a:t>
            </a:r>
            <a:r>
              <a:rPr lang="en-US" altLang="zh-CN" sz="2000" dirty="0">
                <a:latin typeface="Consolas" panose="020B0609020204030204" pitchFamily="49" charset="0"/>
              </a:rPr>
              <a:t>::Node(const </a:t>
            </a:r>
            <a:r>
              <a:rPr lang="en-US" altLang="zh-CN" sz="2000" dirty="0">
                <a:solidFill>
                  <a:srgbClr val="FF0000"/>
                </a:solidFill>
                <a:latin typeface="Consolas" panose="020B0609020204030204" pitchFamily="49" charset="0"/>
              </a:rPr>
              <a:t>T&amp;</a:t>
            </a:r>
            <a:r>
              <a:rPr lang="en-US" altLang="zh-CN" sz="2000" dirty="0">
                <a:latin typeface="Consolas" panose="020B0609020204030204" pitchFamily="49" charset="0"/>
              </a:rPr>
              <a:t> data, </a:t>
            </a:r>
            <a:r>
              <a:rPr lang="en-US" altLang="zh-CN" sz="2000" dirty="0">
                <a:solidFill>
                  <a:srgbClr val="C00000"/>
                </a:solidFill>
                <a:latin typeface="Consolas" panose="020B0609020204030204" pitchFamily="49" charset="0"/>
              </a:rPr>
              <a:t>Node</a:t>
            </a:r>
            <a:r>
              <a:rPr lang="en-US" altLang="zh-CN" sz="2000" dirty="0">
                <a:solidFill>
                  <a:srgbClr val="FF0000"/>
                </a:solidFill>
                <a:latin typeface="Consolas" panose="020B0609020204030204" pitchFamily="49" charset="0"/>
              </a:rPr>
              <a:t>&lt;T&gt;</a:t>
            </a:r>
            <a:r>
              <a:rPr lang="en-US" altLang="zh-CN" sz="2000" dirty="0">
                <a:latin typeface="Consolas" panose="020B0609020204030204" pitchFamily="49" charset="0"/>
              </a:rPr>
              <a:t> *next/* = 0 */) : data(data), next(next) { }</a:t>
            </a:r>
          </a:p>
          <a:p>
            <a:pPr>
              <a:buFont typeface="Georgia" panose="02040502050405020303" pitchFamily="18" charset="0"/>
              <a:buNone/>
            </a:pPr>
            <a:r>
              <a:rPr lang="en-US" altLang="zh-CN" sz="2000" dirty="0">
                <a:latin typeface="Consolas" panose="020B0609020204030204" pitchFamily="49" charset="0"/>
              </a:rPr>
              <a:t>  </a:t>
            </a:r>
          </a:p>
          <a:p>
            <a:pPr>
              <a:buFont typeface="Georgia" panose="02040502050405020303" pitchFamily="18" charset="0"/>
              <a:buNone/>
            </a:pPr>
            <a:r>
              <a:rPr lang="en-US" altLang="zh-CN" sz="2000" dirty="0">
                <a:latin typeface="Consolas" panose="020B0609020204030204" pitchFamily="49" charset="0"/>
              </a:rPr>
              <a:t>//</a:t>
            </a:r>
            <a:r>
              <a:rPr lang="zh-CN" altLang="en-US" sz="2000" dirty="0">
                <a:latin typeface="Consolas" panose="020B0609020204030204" pitchFamily="49" charset="0"/>
              </a:rPr>
              <a:t>返回后继结点的指针</a:t>
            </a:r>
          </a:p>
          <a:p>
            <a:pPr>
              <a:buFont typeface="Georgia" panose="02040502050405020303" pitchFamily="18" charset="0"/>
              <a:buNone/>
            </a:pPr>
            <a:r>
              <a:rPr lang="en-US" altLang="zh-CN" sz="2000" dirty="0">
                <a:solidFill>
                  <a:srgbClr val="FF0000"/>
                </a:solidFill>
                <a:latin typeface="Consolas" panose="020B0609020204030204" pitchFamily="49" charset="0"/>
              </a:rPr>
              <a:t>template &lt;class T&gt;</a:t>
            </a:r>
          </a:p>
          <a:p>
            <a:pPr>
              <a:buFont typeface="Georgia" panose="02040502050405020303" pitchFamily="18" charset="0"/>
              <a:buNone/>
            </a:pPr>
            <a:r>
              <a:rPr lang="en-US" altLang="zh-CN" sz="2000" dirty="0">
                <a:solidFill>
                  <a:srgbClr val="C00000"/>
                </a:solidFill>
                <a:latin typeface="Consolas" panose="020B0609020204030204" pitchFamily="49" charset="0"/>
              </a:rPr>
              <a:t>Node</a:t>
            </a:r>
            <a:r>
              <a:rPr lang="en-US" altLang="zh-CN" sz="2000" dirty="0">
                <a:solidFill>
                  <a:srgbClr val="FF0000"/>
                </a:solidFill>
                <a:latin typeface="Consolas" panose="020B0609020204030204" pitchFamily="49" charset="0"/>
              </a:rPr>
              <a:t>&lt;T&gt;</a:t>
            </a:r>
            <a:r>
              <a:rPr lang="en-US" altLang="zh-CN" sz="2000" dirty="0">
                <a:latin typeface="Consolas" panose="020B0609020204030204" pitchFamily="49" charset="0"/>
              </a:rPr>
              <a:t> *</a:t>
            </a:r>
            <a:r>
              <a:rPr lang="en-US" altLang="zh-CN" sz="2000" dirty="0">
                <a:solidFill>
                  <a:srgbClr val="C00000"/>
                </a:solidFill>
                <a:latin typeface="Consolas" panose="020B0609020204030204" pitchFamily="49" charset="0"/>
              </a:rPr>
              <a:t>Node</a:t>
            </a:r>
            <a:r>
              <a:rPr lang="en-US" altLang="zh-CN" sz="2000" dirty="0">
                <a:solidFill>
                  <a:srgbClr val="FF0000"/>
                </a:solidFill>
                <a:latin typeface="Consolas" panose="020B0609020204030204" pitchFamily="49" charset="0"/>
              </a:rPr>
              <a:t>&lt;T&gt;</a:t>
            </a:r>
            <a:r>
              <a:rPr lang="en-US" altLang="zh-CN" sz="2000" dirty="0">
                <a:latin typeface="Consolas" panose="020B0609020204030204" pitchFamily="49" charset="0"/>
              </a:rPr>
              <a:t>::</a:t>
            </a:r>
            <a:r>
              <a:rPr lang="en-US" altLang="zh-CN" sz="2000" dirty="0" err="1">
                <a:latin typeface="Consolas" panose="020B0609020204030204" pitchFamily="49" charset="0"/>
              </a:rPr>
              <a:t>nextNode</a:t>
            </a:r>
            <a:r>
              <a:rPr lang="en-US" altLang="zh-CN" sz="2000" dirty="0">
                <a:latin typeface="Consolas" panose="020B0609020204030204" pitchFamily="49" charset="0"/>
              </a:rPr>
              <a:t>() {</a:t>
            </a:r>
          </a:p>
          <a:p>
            <a:pPr>
              <a:buFont typeface="Georgia" panose="02040502050405020303" pitchFamily="18" charset="0"/>
              <a:buNone/>
            </a:pPr>
            <a:r>
              <a:rPr lang="en-US" altLang="zh-CN" sz="2000" dirty="0">
                <a:latin typeface="Consolas" panose="020B0609020204030204" pitchFamily="49" charset="0"/>
              </a:rPr>
              <a:t>	return next;</a:t>
            </a:r>
          </a:p>
          <a:p>
            <a:pPr>
              <a:buFont typeface="Georgia" panose="02040502050405020303" pitchFamily="18" charset="0"/>
              <a:buNone/>
            </a:pPr>
            <a:r>
              <a:rPr lang="en-US" altLang="zh-CN" sz="2000" dirty="0">
                <a:latin typeface="Consolas" panose="020B0609020204030204" pitchFamily="49" charset="0"/>
              </a:rPr>
              <a:t>}</a:t>
            </a:r>
          </a:p>
          <a:p>
            <a:pPr>
              <a:buFont typeface="Georgia" panose="02040502050405020303" pitchFamily="18" charset="0"/>
              <a:buNone/>
            </a:pPr>
            <a:r>
              <a:rPr lang="en-US" altLang="zh-CN" sz="2000" dirty="0">
                <a:latin typeface="Consolas" panose="020B0609020204030204" pitchFamily="49" charset="0"/>
              </a:rPr>
              <a:t> </a:t>
            </a:r>
          </a:p>
          <a:p>
            <a:pPr>
              <a:buFont typeface="Georgia" panose="02040502050405020303" pitchFamily="18" charset="0"/>
              <a:buNone/>
            </a:pPr>
            <a:r>
              <a:rPr lang="en-US" altLang="zh-CN" sz="2000" dirty="0">
                <a:latin typeface="Consolas" panose="020B0609020204030204" pitchFamily="49" charset="0"/>
              </a:rPr>
              <a:t>//</a:t>
            </a:r>
            <a:r>
              <a:rPr lang="zh-CN" altLang="en-US" sz="2000" dirty="0">
                <a:latin typeface="Consolas" panose="020B0609020204030204" pitchFamily="49" charset="0"/>
              </a:rPr>
              <a:t>返回后继结点的指针</a:t>
            </a:r>
          </a:p>
          <a:p>
            <a:pPr>
              <a:buFont typeface="Georgia" panose="02040502050405020303" pitchFamily="18" charset="0"/>
              <a:buNone/>
            </a:pPr>
            <a:r>
              <a:rPr lang="en-US" altLang="zh-CN" sz="2000" dirty="0">
                <a:solidFill>
                  <a:srgbClr val="FF0000"/>
                </a:solidFill>
                <a:latin typeface="Consolas" panose="020B0609020204030204" pitchFamily="49" charset="0"/>
              </a:rPr>
              <a:t>template &lt;class T&gt;</a:t>
            </a:r>
          </a:p>
          <a:p>
            <a:pPr>
              <a:buFont typeface="Georgia" panose="02040502050405020303" pitchFamily="18" charset="0"/>
              <a:buNone/>
            </a:pPr>
            <a:r>
              <a:rPr lang="en-US" altLang="zh-CN" sz="2000" dirty="0">
                <a:latin typeface="Consolas" panose="020B0609020204030204" pitchFamily="49" charset="0"/>
              </a:rPr>
              <a:t>const </a:t>
            </a:r>
            <a:r>
              <a:rPr lang="en-US" altLang="zh-CN" sz="2000" dirty="0">
                <a:solidFill>
                  <a:srgbClr val="C00000"/>
                </a:solidFill>
                <a:latin typeface="Consolas" panose="020B0609020204030204" pitchFamily="49" charset="0"/>
              </a:rPr>
              <a:t>Node</a:t>
            </a:r>
            <a:r>
              <a:rPr lang="en-US" altLang="zh-CN" sz="2000" dirty="0">
                <a:solidFill>
                  <a:srgbClr val="FF0000"/>
                </a:solidFill>
                <a:latin typeface="Consolas" panose="020B0609020204030204" pitchFamily="49" charset="0"/>
              </a:rPr>
              <a:t>&lt;T&gt;</a:t>
            </a:r>
            <a:r>
              <a:rPr lang="en-US" altLang="zh-CN" sz="2000" dirty="0">
                <a:latin typeface="Consolas" panose="020B0609020204030204" pitchFamily="49" charset="0"/>
              </a:rPr>
              <a:t> *</a:t>
            </a:r>
            <a:r>
              <a:rPr lang="en-US" altLang="zh-CN" sz="2000" dirty="0">
                <a:solidFill>
                  <a:srgbClr val="C00000"/>
                </a:solidFill>
                <a:latin typeface="Consolas" panose="020B0609020204030204" pitchFamily="49" charset="0"/>
              </a:rPr>
              <a:t>Node</a:t>
            </a:r>
            <a:r>
              <a:rPr lang="en-US" altLang="zh-CN" sz="2000" dirty="0">
                <a:solidFill>
                  <a:srgbClr val="FF0000"/>
                </a:solidFill>
                <a:latin typeface="Consolas" panose="020B0609020204030204" pitchFamily="49" charset="0"/>
              </a:rPr>
              <a:t>&lt;T&gt;</a:t>
            </a:r>
            <a:r>
              <a:rPr lang="en-US" altLang="zh-CN" sz="2000" dirty="0">
                <a:latin typeface="Consolas" panose="020B0609020204030204" pitchFamily="49" charset="0"/>
              </a:rPr>
              <a:t>::</a:t>
            </a:r>
            <a:r>
              <a:rPr lang="en-US" altLang="zh-CN" sz="2000" dirty="0" err="1">
                <a:latin typeface="Consolas" panose="020B0609020204030204" pitchFamily="49" charset="0"/>
              </a:rPr>
              <a:t>nextNode</a:t>
            </a:r>
            <a:r>
              <a:rPr lang="en-US" altLang="zh-CN" sz="2000" dirty="0">
                <a:latin typeface="Consolas" panose="020B0609020204030204" pitchFamily="49" charset="0"/>
              </a:rPr>
              <a:t>() const {</a:t>
            </a:r>
          </a:p>
          <a:p>
            <a:pPr>
              <a:buFont typeface="Georgia" panose="02040502050405020303" pitchFamily="18" charset="0"/>
              <a:buNone/>
            </a:pPr>
            <a:r>
              <a:rPr lang="en-US" altLang="zh-CN" sz="2000" dirty="0">
                <a:latin typeface="Consolas" panose="020B0609020204030204" pitchFamily="49" charset="0"/>
              </a:rPr>
              <a:t>	return next;</a:t>
            </a:r>
          </a:p>
          <a:p>
            <a:pPr>
              <a:buFont typeface="Georgia" panose="02040502050405020303" pitchFamily="18" charset="0"/>
              <a:buNone/>
            </a:pPr>
            <a:r>
              <a:rPr lang="en-US" altLang="zh-CN" sz="2000" dirty="0">
                <a:latin typeface="Consolas" panose="020B0609020204030204" pitchFamily="49" charset="0"/>
              </a:rPr>
              <a:t>} </a:t>
            </a:r>
          </a:p>
          <a:p>
            <a:pPr>
              <a:buFont typeface="Georgia" panose="02040502050405020303" pitchFamily="18" charset="0"/>
              <a:buNone/>
            </a:pPr>
            <a:endParaRPr lang="zh-CN" altLang="en-US" sz="2000" dirty="0">
              <a:latin typeface="Consolas" panose="020B0609020204030204" pitchFamily="49" charset="0"/>
            </a:endParaRPr>
          </a:p>
        </p:txBody>
      </p:sp>
      <p:sp>
        <p:nvSpPr>
          <p:cNvPr id="64515" name="灯片编号占位符 3">
            <a:extLst>
              <a:ext uri="{FF2B5EF4-FFF2-40B4-BE49-F238E27FC236}">
                <a16:creationId xmlns:a16="http://schemas.microsoft.com/office/drawing/2014/main" id="{3E38C11E-AA4D-8AC4-54F1-F5C0E4FC635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CE5A616-3827-402B-9553-AC3AD6973136}" type="slidenum">
              <a:rPr kumimoji="0" lang="en-US" altLang="zh-CN" sz="1800" smtClean="0">
                <a:solidFill>
                  <a:srgbClr val="FFFFFF"/>
                </a:solidFill>
                <a:ea typeface="隶书" panose="02010509060101010101" pitchFamily="49" charset="-122"/>
              </a:rPr>
              <a:pPr/>
              <a:t>34</a:t>
            </a:fld>
            <a:endParaRPr kumimoji="0" lang="en-US" altLang="zh-CN" sz="1800">
              <a:solidFill>
                <a:srgbClr val="FFFFFF"/>
              </a:solidFill>
              <a:ea typeface="隶书" panose="02010509060101010101" pitchFamily="49" charset="-122"/>
            </a:endParaRPr>
          </a:p>
        </p:txBody>
      </p:sp>
      <p:sp>
        <p:nvSpPr>
          <p:cNvPr id="64516" name="标题 4">
            <a:extLst>
              <a:ext uri="{FF2B5EF4-FFF2-40B4-BE49-F238E27FC236}">
                <a16:creationId xmlns:a16="http://schemas.microsoft.com/office/drawing/2014/main" id="{D13A1FB8-06B6-F1AF-8197-FE282935B785}"/>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9.2 </a:t>
            </a:r>
            <a:r>
              <a:rPr kumimoji="0" lang="zh-CN" altLang="en-US" sz="2600">
                <a:solidFill>
                  <a:schemeClr val="bg1"/>
                </a:solidFill>
                <a:latin typeface="Trebuchet MS" panose="020B0603020202020204" pitchFamily="34" charset="0"/>
                <a:ea typeface="方正姚体" panose="02010601030101010101" pitchFamily="2" charset="-122"/>
              </a:rPr>
              <a:t>线性群体 </a:t>
            </a:r>
            <a:r>
              <a:rPr kumimoji="0" lang="en-US" altLang="zh-CN" sz="2600">
                <a:solidFill>
                  <a:schemeClr val="bg1"/>
                </a:solidFill>
                <a:latin typeface="Trebuchet MS" panose="020B0603020202020204" pitchFamily="34" charset="0"/>
                <a:ea typeface="方正姚体" panose="02010601030101010101" pitchFamily="2" charset="-122"/>
              </a:rPr>
              <a:t>—— 9.2.3 </a:t>
            </a:r>
            <a:r>
              <a:rPr kumimoji="0" lang="zh-CN" altLang="en-US" sz="2600">
                <a:solidFill>
                  <a:schemeClr val="bg1"/>
                </a:solidFill>
                <a:latin typeface="Trebuchet MS" panose="020B0603020202020204" pitchFamily="34" charset="0"/>
                <a:ea typeface="方正姚体" panose="02010601030101010101" pitchFamily="2" charset="-122"/>
              </a:rPr>
              <a:t>顺序访问群体</a:t>
            </a:r>
            <a:r>
              <a:rPr kumimoji="0" lang="en-US" altLang="zh-CN" sz="2600">
                <a:solidFill>
                  <a:schemeClr val="bg1"/>
                </a:solidFill>
                <a:latin typeface="Trebuchet MS" panose="020B0603020202020204" pitchFamily="34" charset="0"/>
                <a:ea typeface="方正姚体" panose="02010601030101010101" pitchFamily="2" charset="-122"/>
              </a:rPr>
              <a:t>——</a:t>
            </a:r>
            <a:r>
              <a:rPr kumimoji="0" lang="zh-CN" altLang="en-US" sz="2600">
                <a:solidFill>
                  <a:schemeClr val="bg1"/>
                </a:solidFill>
                <a:latin typeface="Trebuchet MS" panose="020B0603020202020204" pitchFamily="34" charset="0"/>
                <a:ea typeface="方正姚体" panose="02010601030101010101" pitchFamily="2" charset="-122"/>
              </a:rPr>
              <a:t>链表类</a:t>
            </a:r>
          </a:p>
        </p:txBody>
      </p:sp>
      <p:sp>
        <p:nvSpPr>
          <p:cNvPr id="64517" name="标题 1">
            <a:extLst>
              <a:ext uri="{FF2B5EF4-FFF2-40B4-BE49-F238E27FC236}">
                <a16:creationId xmlns:a16="http://schemas.microsoft.com/office/drawing/2014/main" id="{D05BE0C8-E93A-ECD9-2923-76FBD8CE3907}"/>
              </a:ext>
            </a:extLst>
          </p:cNvPr>
          <p:cNvSpPr>
            <a:spLocks noGrp="1"/>
          </p:cNvSpPr>
          <p:nvPr>
            <p:ph type="title"/>
          </p:nvPr>
        </p:nvSpPr>
        <p:spPr>
          <a:xfrm>
            <a:off x="5715000" y="576263"/>
            <a:ext cx="2971800" cy="852487"/>
          </a:xfrm>
          <a:solidFill>
            <a:schemeClr val="bg1"/>
          </a:solidFill>
        </p:spPr>
        <p:txBody>
          <a:bodyPr/>
          <a:lstStyle/>
          <a:p>
            <a:r>
              <a:rPr lang="zh-CN" altLang="en-US"/>
              <a:t>例</a:t>
            </a:r>
            <a:r>
              <a:rPr lang="en-US" altLang="zh-CN"/>
              <a:t>9-5</a:t>
            </a:r>
            <a:r>
              <a:rPr lang="zh-CN" altLang="en-US"/>
              <a:t>（续）</a:t>
            </a: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2">
            <a:extLst>
              <a:ext uri="{FF2B5EF4-FFF2-40B4-BE49-F238E27FC236}">
                <a16:creationId xmlns:a16="http://schemas.microsoft.com/office/drawing/2014/main" id="{D882C9F0-548F-3559-B4DD-F46DE9D430C9}"/>
              </a:ext>
            </a:extLst>
          </p:cNvPr>
          <p:cNvSpPr>
            <a:spLocks noGrp="1"/>
          </p:cNvSpPr>
          <p:nvPr>
            <p:ph idx="1"/>
          </p:nvPr>
        </p:nvSpPr>
        <p:spPr>
          <a:xfrm>
            <a:off x="20638" y="636588"/>
            <a:ext cx="9182100" cy="5930900"/>
          </a:xfrm>
          <a:noFill/>
        </p:spPr>
        <p:txBody>
          <a:bodyPr/>
          <a:lstStyle/>
          <a:p>
            <a:pPr>
              <a:buFont typeface="Georgia" panose="02040502050405020303" pitchFamily="18" charset="0"/>
              <a:buNone/>
            </a:pPr>
            <a:r>
              <a:rPr lang="en-US" altLang="zh-CN" sz="2000" dirty="0">
                <a:latin typeface="Consolas" panose="020B0609020204030204" pitchFamily="49" charset="0"/>
              </a:rPr>
              <a:t>//</a:t>
            </a:r>
            <a:r>
              <a:rPr lang="zh-CN" altLang="en-US" sz="2000" dirty="0">
                <a:latin typeface="Consolas" panose="020B0609020204030204" pitchFamily="49" charset="0"/>
              </a:rPr>
              <a:t>在当前结点之后插入一个结点</a:t>
            </a:r>
            <a:r>
              <a:rPr lang="en-US" altLang="zh-CN" sz="2000" dirty="0">
                <a:latin typeface="Consolas" panose="020B0609020204030204" pitchFamily="49" charset="0"/>
              </a:rPr>
              <a:t>p </a:t>
            </a:r>
          </a:p>
          <a:p>
            <a:pPr>
              <a:buFont typeface="Georgia" panose="02040502050405020303" pitchFamily="18" charset="0"/>
              <a:buNone/>
            </a:pPr>
            <a:r>
              <a:rPr lang="en-US" altLang="zh-CN" sz="2000" dirty="0">
                <a:solidFill>
                  <a:srgbClr val="FF0000"/>
                </a:solidFill>
                <a:latin typeface="Consolas" panose="020B0609020204030204" pitchFamily="49" charset="0"/>
              </a:rPr>
              <a:t>template &lt;class T&gt;</a:t>
            </a:r>
          </a:p>
          <a:p>
            <a:pPr>
              <a:buFont typeface="Georgia" panose="02040502050405020303" pitchFamily="18" charset="0"/>
              <a:buNone/>
            </a:pPr>
            <a:r>
              <a:rPr lang="en-US" altLang="zh-CN" sz="2000" dirty="0">
                <a:latin typeface="Consolas" panose="020B0609020204030204" pitchFamily="49" charset="0"/>
              </a:rPr>
              <a:t>void </a:t>
            </a:r>
            <a:r>
              <a:rPr lang="en-US" altLang="zh-CN" sz="2000" dirty="0">
                <a:solidFill>
                  <a:srgbClr val="C00000"/>
                </a:solidFill>
                <a:latin typeface="Consolas" panose="020B0609020204030204" pitchFamily="49" charset="0"/>
              </a:rPr>
              <a:t>Node</a:t>
            </a:r>
            <a:r>
              <a:rPr lang="en-US" altLang="zh-CN" sz="2000" dirty="0">
                <a:solidFill>
                  <a:srgbClr val="FF0000"/>
                </a:solidFill>
                <a:latin typeface="Consolas" panose="020B0609020204030204" pitchFamily="49" charset="0"/>
              </a:rPr>
              <a:t>&lt;T&gt;</a:t>
            </a:r>
            <a:r>
              <a:rPr lang="en-US" altLang="zh-CN" sz="2000" dirty="0">
                <a:latin typeface="Consolas" panose="020B0609020204030204" pitchFamily="49" charset="0"/>
              </a:rPr>
              <a:t>::</a:t>
            </a:r>
            <a:r>
              <a:rPr lang="en-US" altLang="zh-CN" sz="2000" dirty="0" err="1">
                <a:solidFill>
                  <a:srgbClr val="7030A0"/>
                </a:solidFill>
                <a:latin typeface="Consolas" panose="020B0609020204030204" pitchFamily="49" charset="0"/>
              </a:rPr>
              <a:t>insertAfter</a:t>
            </a:r>
            <a:r>
              <a:rPr lang="en-US" altLang="zh-CN" sz="2000" dirty="0">
                <a:latin typeface="Consolas" panose="020B0609020204030204" pitchFamily="49" charset="0"/>
              </a:rPr>
              <a:t>(</a:t>
            </a:r>
            <a:r>
              <a:rPr lang="en-US" altLang="zh-CN" sz="2000" dirty="0">
                <a:solidFill>
                  <a:srgbClr val="C00000"/>
                </a:solidFill>
                <a:latin typeface="Consolas" panose="020B0609020204030204" pitchFamily="49" charset="0"/>
              </a:rPr>
              <a:t>Node</a:t>
            </a:r>
            <a:r>
              <a:rPr lang="en-US" altLang="zh-CN" sz="2000" dirty="0">
                <a:solidFill>
                  <a:srgbClr val="FF0000"/>
                </a:solidFill>
                <a:latin typeface="Consolas" panose="020B0609020204030204" pitchFamily="49" charset="0"/>
              </a:rPr>
              <a:t>&lt;T&gt;</a:t>
            </a:r>
            <a:r>
              <a:rPr lang="en-US" altLang="zh-CN" sz="2000" dirty="0">
                <a:latin typeface="Consolas" panose="020B0609020204030204" pitchFamily="49" charset="0"/>
              </a:rPr>
              <a:t> *p) {</a:t>
            </a:r>
          </a:p>
          <a:p>
            <a:pPr>
              <a:buFont typeface="Georgia" panose="02040502050405020303" pitchFamily="18" charset="0"/>
              <a:buNone/>
            </a:pPr>
            <a:r>
              <a:rPr lang="en-US" altLang="zh-CN" sz="2000" dirty="0">
                <a:latin typeface="Consolas" panose="020B0609020204030204" pitchFamily="49" charset="0"/>
              </a:rPr>
              <a:t>    p-&gt;next = next; //p</a:t>
            </a:r>
            <a:r>
              <a:rPr lang="zh-CN" altLang="en-US" sz="2000" dirty="0">
                <a:latin typeface="Consolas" panose="020B0609020204030204" pitchFamily="49" charset="0"/>
              </a:rPr>
              <a:t>结点指针域指向当前结点的后继结点</a:t>
            </a:r>
          </a:p>
          <a:p>
            <a:pPr>
              <a:buFont typeface="Georgia" panose="02040502050405020303" pitchFamily="18" charset="0"/>
              <a:buNone/>
            </a:pPr>
            <a:r>
              <a:rPr lang="zh-CN" altLang="en-US" sz="2000" dirty="0">
                <a:latin typeface="Consolas" panose="020B0609020204030204" pitchFamily="49" charset="0"/>
              </a:rPr>
              <a:t>    </a:t>
            </a:r>
            <a:r>
              <a:rPr lang="en-US" altLang="zh-CN" sz="2000" dirty="0">
                <a:latin typeface="Consolas" panose="020B0609020204030204" pitchFamily="49" charset="0"/>
              </a:rPr>
              <a:t>next = p;	 //</a:t>
            </a:r>
            <a:r>
              <a:rPr lang="zh-CN" altLang="en-US" sz="2000" dirty="0">
                <a:latin typeface="Consolas" panose="020B0609020204030204" pitchFamily="49" charset="0"/>
              </a:rPr>
              <a:t>当前结点的指针域指向</a:t>
            </a:r>
            <a:r>
              <a:rPr lang="en-US" altLang="zh-CN" sz="2000" dirty="0">
                <a:latin typeface="Consolas" panose="020B0609020204030204" pitchFamily="49" charset="0"/>
              </a:rPr>
              <a:t>p </a:t>
            </a:r>
          </a:p>
          <a:p>
            <a:pPr>
              <a:buFont typeface="Georgia" panose="02040502050405020303" pitchFamily="18" charset="0"/>
              <a:buNone/>
            </a:pPr>
            <a:r>
              <a:rPr lang="en-US" altLang="zh-CN" sz="2000" dirty="0">
                <a:latin typeface="Consolas" panose="020B0609020204030204" pitchFamily="49" charset="0"/>
              </a:rPr>
              <a:t>}</a:t>
            </a:r>
          </a:p>
          <a:p>
            <a:pPr>
              <a:buFont typeface="Georgia" panose="02040502050405020303" pitchFamily="18" charset="0"/>
              <a:buNone/>
            </a:pPr>
            <a:r>
              <a:rPr lang="en-US" altLang="zh-CN" sz="2000" dirty="0">
                <a:latin typeface="Consolas" panose="020B0609020204030204" pitchFamily="49" charset="0"/>
              </a:rPr>
              <a:t>//</a:t>
            </a:r>
            <a:r>
              <a:rPr lang="zh-CN" altLang="en-US" sz="2000" dirty="0">
                <a:latin typeface="Consolas" panose="020B0609020204030204" pitchFamily="49" charset="0"/>
              </a:rPr>
              <a:t>删除当前结点的后继结点，并返回其地址</a:t>
            </a:r>
          </a:p>
          <a:p>
            <a:pPr>
              <a:buFont typeface="Georgia" panose="02040502050405020303" pitchFamily="18" charset="0"/>
              <a:buNone/>
            </a:pPr>
            <a:r>
              <a:rPr lang="en-US" altLang="zh-CN" sz="2000" dirty="0">
                <a:solidFill>
                  <a:srgbClr val="FF0000"/>
                </a:solidFill>
                <a:latin typeface="Consolas" panose="020B0609020204030204" pitchFamily="49" charset="0"/>
              </a:rPr>
              <a:t>template &lt;class T&gt; </a:t>
            </a:r>
            <a:r>
              <a:rPr lang="en-US" altLang="zh-CN" sz="2000" dirty="0">
                <a:solidFill>
                  <a:srgbClr val="C00000"/>
                </a:solidFill>
                <a:latin typeface="Consolas" panose="020B0609020204030204" pitchFamily="49" charset="0"/>
              </a:rPr>
              <a:t>Node</a:t>
            </a:r>
            <a:r>
              <a:rPr lang="en-US" altLang="zh-CN" sz="2000" dirty="0">
                <a:solidFill>
                  <a:srgbClr val="FF0000"/>
                </a:solidFill>
                <a:latin typeface="Consolas" panose="020B0609020204030204" pitchFamily="49" charset="0"/>
              </a:rPr>
              <a:t>&lt;T&gt; </a:t>
            </a:r>
            <a:r>
              <a:rPr lang="en-US" altLang="zh-CN" sz="2000" dirty="0">
                <a:latin typeface="Consolas" panose="020B0609020204030204" pitchFamily="49" charset="0"/>
              </a:rPr>
              <a:t>*</a:t>
            </a:r>
            <a:r>
              <a:rPr lang="en-US" altLang="zh-CN" sz="2000" dirty="0">
                <a:solidFill>
                  <a:srgbClr val="C00000"/>
                </a:solidFill>
                <a:latin typeface="Consolas" panose="020B0609020204030204" pitchFamily="49" charset="0"/>
              </a:rPr>
              <a:t>Node</a:t>
            </a:r>
            <a:r>
              <a:rPr lang="en-US" altLang="zh-CN" sz="2000" dirty="0">
                <a:solidFill>
                  <a:srgbClr val="FF0000"/>
                </a:solidFill>
                <a:latin typeface="Consolas" panose="020B0609020204030204" pitchFamily="49" charset="0"/>
              </a:rPr>
              <a:t>&lt;T&gt;</a:t>
            </a:r>
            <a:r>
              <a:rPr lang="en-US" altLang="zh-CN" sz="2000" dirty="0">
                <a:latin typeface="Consolas" panose="020B0609020204030204" pitchFamily="49" charset="0"/>
              </a:rPr>
              <a:t>::</a:t>
            </a:r>
            <a:r>
              <a:rPr lang="en-US" altLang="zh-CN" sz="2000" dirty="0" err="1">
                <a:solidFill>
                  <a:srgbClr val="3366FF"/>
                </a:solidFill>
                <a:latin typeface="Consolas" panose="020B0609020204030204" pitchFamily="49" charset="0"/>
              </a:rPr>
              <a:t>deleteAfter</a:t>
            </a:r>
            <a:r>
              <a:rPr lang="en-US" altLang="zh-CN" sz="2000" dirty="0">
                <a:latin typeface="Consolas" panose="020B0609020204030204" pitchFamily="49" charset="0"/>
              </a:rPr>
              <a:t>() {</a:t>
            </a:r>
          </a:p>
          <a:p>
            <a:pPr>
              <a:buFont typeface="Georgia" panose="02040502050405020303" pitchFamily="18" charset="0"/>
              <a:buNone/>
            </a:pPr>
            <a:r>
              <a:rPr lang="en-US" altLang="zh-CN" sz="2000" dirty="0">
                <a:latin typeface="Consolas" panose="020B0609020204030204" pitchFamily="49" charset="0"/>
              </a:rPr>
              <a:t>	</a:t>
            </a:r>
            <a:r>
              <a:rPr lang="en-US" altLang="zh-CN" sz="2000" dirty="0">
                <a:solidFill>
                  <a:srgbClr val="C00000"/>
                </a:solidFill>
                <a:latin typeface="Consolas" panose="020B0609020204030204" pitchFamily="49" charset="0"/>
              </a:rPr>
              <a:t>Node</a:t>
            </a:r>
            <a:r>
              <a:rPr lang="en-US" altLang="zh-CN" sz="2000" dirty="0">
                <a:solidFill>
                  <a:srgbClr val="FF0000"/>
                </a:solidFill>
                <a:latin typeface="Consolas" panose="020B0609020204030204" pitchFamily="49" charset="0"/>
              </a:rPr>
              <a:t>&lt;T&gt; </a:t>
            </a:r>
            <a:r>
              <a:rPr lang="en-US" altLang="zh-CN" sz="2000" dirty="0">
                <a:latin typeface="Consolas" panose="020B0609020204030204" pitchFamily="49" charset="0"/>
              </a:rPr>
              <a:t>*</a:t>
            </a:r>
            <a:r>
              <a:rPr lang="en-US" altLang="zh-CN" sz="2000" dirty="0" err="1">
                <a:latin typeface="Consolas" panose="020B0609020204030204" pitchFamily="49" charset="0"/>
              </a:rPr>
              <a:t>tempPtr</a:t>
            </a:r>
            <a:r>
              <a:rPr lang="en-US" altLang="zh-CN" sz="2000" dirty="0">
                <a:latin typeface="Consolas" panose="020B0609020204030204" pitchFamily="49" charset="0"/>
              </a:rPr>
              <a:t> = next;//</a:t>
            </a:r>
            <a:r>
              <a:rPr lang="zh-CN" altLang="en-US" sz="2000" dirty="0">
                <a:latin typeface="Consolas" panose="020B0609020204030204" pitchFamily="49" charset="0"/>
              </a:rPr>
              <a:t>将欲删除的结点地址存储到</a:t>
            </a:r>
            <a:r>
              <a:rPr lang="en-US" altLang="zh-CN" sz="2000" dirty="0" err="1">
                <a:latin typeface="Consolas" panose="020B0609020204030204" pitchFamily="49" charset="0"/>
              </a:rPr>
              <a:t>tempPtr</a:t>
            </a:r>
            <a:r>
              <a:rPr lang="zh-CN" altLang="en-US" sz="2000" dirty="0">
                <a:latin typeface="Consolas" panose="020B0609020204030204" pitchFamily="49" charset="0"/>
              </a:rPr>
              <a:t>中</a:t>
            </a:r>
          </a:p>
          <a:p>
            <a:pPr>
              <a:buFont typeface="Georgia" panose="02040502050405020303" pitchFamily="18" charset="0"/>
              <a:buNone/>
            </a:pPr>
            <a:r>
              <a:rPr lang="zh-CN" altLang="en-US" sz="2000" dirty="0">
                <a:latin typeface="Consolas" panose="020B0609020204030204" pitchFamily="49" charset="0"/>
              </a:rPr>
              <a:t>	</a:t>
            </a:r>
            <a:r>
              <a:rPr lang="en-US" altLang="zh-CN" sz="2000" dirty="0">
                <a:latin typeface="Consolas" panose="020B0609020204030204" pitchFamily="49" charset="0"/>
              </a:rPr>
              <a:t>if (next == 0)	//</a:t>
            </a:r>
            <a:r>
              <a:rPr lang="zh-CN" altLang="en-US" sz="2000" dirty="0">
                <a:latin typeface="Consolas" panose="020B0609020204030204" pitchFamily="49" charset="0"/>
              </a:rPr>
              <a:t>如果当前结点没有后继结点，则返回空指针</a:t>
            </a:r>
          </a:p>
          <a:p>
            <a:pPr>
              <a:buFont typeface="Georgia" panose="02040502050405020303" pitchFamily="18" charset="0"/>
              <a:buNone/>
            </a:pPr>
            <a:r>
              <a:rPr lang="zh-CN" altLang="en-US" sz="2000" dirty="0">
                <a:latin typeface="Consolas" panose="020B0609020204030204" pitchFamily="49" charset="0"/>
              </a:rPr>
              <a:t>		</a:t>
            </a:r>
            <a:r>
              <a:rPr lang="en-US" altLang="zh-CN" sz="2000" dirty="0">
                <a:latin typeface="Consolas" panose="020B0609020204030204" pitchFamily="49" charset="0"/>
              </a:rPr>
              <a:t>return 0;</a:t>
            </a:r>
          </a:p>
          <a:p>
            <a:pPr>
              <a:buFont typeface="Georgia" panose="02040502050405020303" pitchFamily="18" charset="0"/>
              <a:buNone/>
            </a:pPr>
            <a:r>
              <a:rPr lang="en-US" altLang="zh-CN" sz="2000" dirty="0">
                <a:latin typeface="Consolas" panose="020B0609020204030204" pitchFamily="49" charset="0"/>
              </a:rPr>
              <a:t>	next = </a:t>
            </a:r>
            <a:r>
              <a:rPr lang="en-US" altLang="zh-CN" sz="2000" dirty="0" err="1">
                <a:latin typeface="Consolas" panose="020B0609020204030204" pitchFamily="49" charset="0"/>
              </a:rPr>
              <a:t>tempPtr</a:t>
            </a:r>
            <a:r>
              <a:rPr lang="en-US" altLang="zh-CN" sz="2000" dirty="0">
                <a:latin typeface="Consolas" panose="020B0609020204030204" pitchFamily="49" charset="0"/>
              </a:rPr>
              <a:t>-&gt;next;	//</a:t>
            </a:r>
            <a:r>
              <a:rPr lang="zh-CN" altLang="en-US" sz="2000" dirty="0">
                <a:latin typeface="Consolas" panose="020B0609020204030204" pitchFamily="49" charset="0"/>
              </a:rPr>
              <a:t>使当前结点的指针域指向</a:t>
            </a:r>
            <a:r>
              <a:rPr lang="en-US" altLang="zh-CN" sz="2000" dirty="0" err="1">
                <a:latin typeface="Consolas" panose="020B0609020204030204" pitchFamily="49" charset="0"/>
              </a:rPr>
              <a:t>tempPtr</a:t>
            </a:r>
            <a:r>
              <a:rPr lang="zh-CN" altLang="en-US" sz="2000" dirty="0">
                <a:latin typeface="Consolas" panose="020B0609020204030204" pitchFamily="49" charset="0"/>
              </a:rPr>
              <a:t>的后继结点</a:t>
            </a:r>
          </a:p>
          <a:p>
            <a:pPr>
              <a:buFont typeface="Georgia" panose="02040502050405020303" pitchFamily="18" charset="0"/>
              <a:buNone/>
            </a:pPr>
            <a:r>
              <a:rPr lang="zh-CN" altLang="en-US" sz="2000" dirty="0">
                <a:latin typeface="Consolas" panose="020B0609020204030204" pitchFamily="49" charset="0"/>
              </a:rPr>
              <a:t>	</a:t>
            </a:r>
            <a:r>
              <a:rPr lang="en-US" altLang="zh-CN" sz="2000" dirty="0">
                <a:latin typeface="Consolas" panose="020B0609020204030204" pitchFamily="49" charset="0"/>
              </a:rPr>
              <a:t>return </a:t>
            </a:r>
            <a:r>
              <a:rPr lang="en-US" altLang="zh-CN" sz="2000" dirty="0" err="1">
                <a:latin typeface="Consolas" panose="020B0609020204030204" pitchFamily="49" charset="0"/>
              </a:rPr>
              <a:t>tempPtr</a:t>
            </a:r>
            <a:r>
              <a:rPr lang="en-US" altLang="zh-CN" sz="2000" dirty="0">
                <a:latin typeface="Consolas" panose="020B0609020204030204" pitchFamily="49" charset="0"/>
              </a:rPr>
              <a:t>;		//</a:t>
            </a:r>
            <a:r>
              <a:rPr lang="zh-CN" altLang="en-US" sz="2000" dirty="0">
                <a:latin typeface="Consolas" panose="020B0609020204030204" pitchFamily="49" charset="0"/>
              </a:rPr>
              <a:t>返回被删除的结点的地址</a:t>
            </a:r>
          </a:p>
          <a:p>
            <a:pPr>
              <a:buFont typeface="Georgia" panose="02040502050405020303" pitchFamily="18" charset="0"/>
              <a:buNone/>
            </a:pPr>
            <a:r>
              <a:rPr lang="en-US" altLang="zh-CN" sz="2000" dirty="0">
                <a:latin typeface="Consolas" panose="020B0609020204030204" pitchFamily="49" charset="0"/>
              </a:rPr>
              <a:t>}</a:t>
            </a:r>
          </a:p>
          <a:p>
            <a:pPr>
              <a:buFont typeface="Georgia" panose="02040502050405020303" pitchFamily="18" charset="0"/>
              <a:buNone/>
            </a:pPr>
            <a:r>
              <a:rPr lang="en-US" altLang="zh-CN" sz="2000" dirty="0">
                <a:latin typeface="Consolas" panose="020B0609020204030204" pitchFamily="49" charset="0"/>
              </a:rPr>
              <a:t>#endif //NODE_H</a:t>
            </a:r>
          </a:p>
          <a:p>
            <a:pPr>
              <a:buFont typeface="Georgia" panose="02040502050405020303" pitchFamily="18" charset="0"/>
              <a:buNone/>
            </a:pPr>
            <a:endParaRPr lang="zh-CN" altLang="en-US" sz="2000" dirty="0">
              <a:latin typeface="Consolas" panose="020B0609020204030204" pitchFamily="49" charset="0"/>
            </a:endParaRPr>
          </a:p>
        </p:txBody>
      </p:sp>
      <p:sp>
        <p:nvSpPr>
          <p:cNvPr id="65539" name="灯片编号占位符 3">
            <a:extLst>
              <a:ext uri="{FF2B5EF4-FFF2-40B4-BE49-F238E27FC236}">
                <a16:creationId xmlns:a16="http://schemas.microsoft.com/office/drawing/2014/main" id="{9FD0BFC5-024B-2FD0-AEB5-ACA98898294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F5057C3-3ED3-4179-81D8-B803B082BBA1}" type="slidenum">
              <a:rPr kumimoji="0" lang="en-US" altLang="zh-CN" sz="1800" smtClean="0">
                <a:solidFill>
                  <a:srgbClr val="FFFFFF"/>
                </a:solidFill>
                <a:ea typeface="隶书" panose="02010509060101010101" pitchFamily="49" charset="-122"/>
              </a:rPr>
              <a:pPr/>
              <a:t>35</a:t>
            </a:fld>
            <a:endParaRPr kumimoji="0" lang="en-US" altLang="zh-CN" sz="1800">
              <a:solidFill>
                <a:srgbClr val="FFFFFF"/>
              </a:solidFill>
              <a:ea typeface="隶书" panose="02010509060101010101" pitchFamily="49" charset="-122"/>
            </a:endParaRPr>
          </a:p>
        </p:txBody>
      </p:sp>
      <p:sp>
        <p:nvSpPr>
          <p:cNvPr id="65540" name="标题 4">
            <a:extLst>
              <a:ext uri="{FF2B5EF4-FFF2-40B4-BE49-F238E27FC236}">
                <a16:creationId xmlns:a16="http://schemas.microsoft.com/office/drawing/2014/main" id="{8207F83D-39F5-FCE0-D87B-A7B54C23A54F}"/>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9.2 </a:t>
            </a:r>
            <a:r>
              <a:rPr kumimoji="0" lang="zh-CN" altLang="en-US" sz="2600">
                <a:solidFill>
                  <a:schemeClr val="bg1"/>
                </a:solidFill>
                <a:latin typeface="Trebuchet MS" panose="020B0603020202020204" pitchFamily="34" charset="0"/>
                <a:ea typeface="方正姚体" panose="02010601030101010101" pitchFamily="2" charset="-122"/>
              </a:rPr>
              <a:t>线性群体 </a:t>
            </a:r>
            <a:r>
              <a:rPr kumimoji="0" lang="en-US" altLang="zh-CN" sz="2600">
                <a:solidFill>
                  <a:schemeClr val="bg1"/>
                </a:solidFill>
                <a:latin typeface="Trebuchet MS" panose="020B0603020202020204" pitchFamily="34" charset="0"/>
                <a:ea typeface="方正姚体" panose="02010601030101010101" pitchFamily="2" charset="-122"/>
              </a:rPr>
              <a:t>—— 9.2.3 </a:t>
            </a:r>
            <a:r>
              <a:rPr kumimoji="0" lang="zh-CN" altLang="en-US" sz="2600">
                <a:solidFill>
                  <a:schemeClr val="bg1"/>
                </a:solidFill>
                <a:latin typeface="Trebuchet MS" panose="020B0603020202020204" pitchFamily="34" charset="0"/>
                <a:ea typeface="方正姚体" panose="02010601030101010101" pitchFamily="2" charset="-122"/>
              </a:rPr>
              <a:t>顺序访问群体</a:t>
            </a:r>
            <a:r>
              <a:rPr kumimoji="0" lang="en-US" altLang="zh-CN" sz="2600">
                <a:solidFill>
                  <a:schemeClr val="bg1"/>
                </a:solidFill>
                <a:latin typeface="Trebuchet MS" panose="020B0603020202020204" pitchFamily="34" charset="0"/>
                <a:ea typeface="方正姚体" panose="02010601030101010101" pitchFamily="2" charset="-122"/>
              </a:rPr>
              <a:t>——</a:t>
            </a:r>
            <a:r>
              <a:rPr kumimoji="0" lang="zh-CN" altLang="en-US" sz="2600">
                <a:solidFill>
                  <a:schemeClr val="bg1"/>
                </a:solidFill>
                <a:latin typeface="Trebuchet MS" panose="020B0603020202020204" pitchFamily="34" charset="0"/>
                <a:ea typeface="方正姚体" panose="02010601030101010101" pitchFamily="2" charset="-122"/>
              </a:rPr>
              <a:t>链表类</a:t>
            </a:r>
          </a:p>
        </p:txBody>
      </p:sp>
      <p:sp>
        <p:nvSpPr>
          <p:cNvPr id="65541" name="标题 1">
            <a:extLst>
              <a:ext uri="{FF2B5EF4-FFF2-40B4-BE49-F238E27FC236}">
                <a16:creationId xmlns:a16="http://schemas.microsoft.com/office/drawing/2014/main" id="{2375A7B7-BE94-E6B2-B500-1D9BF0297F68}"/>
              </a:ext>
            </a:extLst>
          </p:cNvPr>
          <p:cNvSpPr>
            <a:spLocks noGrp="1"/>
          </p:cNvSpPr>
          <p:nvPr>
            <p:ph type="title"/>
          </p:nvPr>
        </p:nvSpPr>
        <p:spPr>
          <a:xfrm>
            <a:off x="5572125" y="576263"/>
            <a:ext cx="3114675" cy="638175"/>
          </a:xfrm>
          <a:solidFill>
            <a:schemeClr val="bg1"/>
          </a:solidFill>
        </p:spPr>
        <p:txBody>
          <a:bodyPr/>
          <a:lstStyle/>
          <a:p>
            <a:r>
              <a:rPr lang="zh-CN" altLang="en-US"/>
              <a:t>例</a:t>
            </a:r>
            <a:r>
              <a:rPr lang="en-US" altLang="zh-CN"/>
              <a:t>9-5</a:t>
            </a:r>
            <a:r>
              <a:rPr lang="zh-CN" altLang="en-US"/>
              <a:t>（续）</a:t>
            </a: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a:extLst>
              <a:ext uri="{FF2B5EF4-FFF2-40B4-BE49-F238E27FC236}">
                <a16:creationId xmlns:a16="http://schemas.microsoft.com/office/drawing/2014/main" id="{18824A3F-401F-46B9-82E8-235DDAA4F1B3}"/>
              </a:ext>
            </a:extLst>
          </p:cNvPr>
          <p:cNvSpPr>
            <a:spLocks noGrp="1"/>
          </p:cNvSpPr>
          <p:nvPr>
            <p:ph type="title"/>
          </p:nvPr>
        </p:nvSpPr>
        <p:spPr/>
        <p:txBody>
          <a:bodyPr/>
          <a:lstStyle/>
          <a:p>
            <a:pPr eaLnBrk="1" hangingPunct="1"/>
            <a:r>
              <a:rPr lang="zh-CN" altLang="en-US"/>
              <a:t>链表的基本操作</a:t>
            </a:r>
          </a:p>
        </p:txBody>
      </p:sp>
      <p:sp>
        <p:nvSpPr>
          <p:cNvPr id="66563" name="内容占位符 2">
            <a:extLst>
              <a:ext uri="{FF2B5EF4-FFF2-40B4-BE49-F238E27FC236}">
                <a16:creationId xmlns:a16="http://schemas.microsoft.com/office/drawing/2014/main" id="{1C691470-479F-9C75-B26D-8F13038318C8}"/>
              </a:ext>
            </a:extLst>
          </p:cNvPr>
          <p:cNvSpPr>
            <a:spLocks noGrp="1"/>
          </p:cNvSpPr>
          <p:nvPr>
            <p:ph idx="1"/>
          </p:nvPr>
        </p:nvSpPr>
        <p:spPr/>
        <p:txBody>
          <a:bodyPr/>
          <a:lstStyle/>
          <a:p>
            <a:pPr eaLnBrk="1" hangingPunct="1">
              <a:spcAft>
                <a:spcPts val="1200"/>
              </a:spcAft>
            </a:pPr>
            <a:r>
              <a:rPr lang="zh-CN" altLang="en-US">
                <a:latin typeface="宋体" panose="02010600030101010101" pitchFamily="2" charset="-122"/>
              </a:rPr>
              <a:t>生成结点</a:t>
            </a:r>
          </a:p>
          <a:p>
            <a:pPr eaLnBrk="1" hangingPunct="1">
              <a:spcAft>
                <a:spcPts val="1200"/>
              </a:spcAft>
            </a:pPr>
            <a:r>
              <a:rPr lang="zh-CN" altLang="en-US">
                <a:latin typeface="宋体" panose="02010600030101010101" pitchFamily="2" charset="-122"/>
              </a:rPr>
              <a:t>插入结点</a:t>
            </a:r>
          </a:p>
          <a:p>
            <a:pPr eaLnBrk="1" hangingPunct="1">
              <a:spcAft>
                <a:spcPts val="1200"/>
              </a:spcAft>
            </a:pPr>
            <a:r>
              <a:rPr lang="zh-CN" altLang="en-US">
                <a:latin typeface="宋体" panose="02010600030101010101" pitchFamily="2" charset="-122"/>
              </a:rPr>
              <a:t>查找结点</a:t>
            </a:r>
          </a:p>
          <a:p>
            <a:pPr eaLnBrk="1" hangingPunct="1">
              <a:spcAft>
                <a:spcPts val="1200"/>
              </a:spcAft>
            </a:pPr>
            <a:r>
              <a:rPr lang="zh-CN" altLang="en-US">
                <a:latin typeface="宋体" panose="02010600030101010101" pitchFamily="2" charset="-122"/>
              </a:rPr>
              <a:t>删除结点</a:t>
            </a:r>
          </a:p>
          <a:p>
            <a:pPr eaLnBrk="1" hangingPunct="1">
              <a:spcAft>
                <a:spcPts val="1200"/>
              </a:spcAft>
            </a:pPr>
            <a:r>
              <a:rPr lang="zh-CN" altLang="en-US">
                <a:latin typeface="宋体" panose="02010600030101010101" pitchFamily="2" charset="-122"/>
              </a:rPr>
              <a:t>遍历链表</a:t>
            </a:r>
          </a:p>
          <a:p>
            <a:pPr eaLnBrk="1" hangingPunct="1">
              <a:spcAft>
                <a:spcPts val="1200"/>
              </a:spcAft>
            </a:pPr>
            <a:r>
              <a:rPr lang="zh-CN" altLang="en-US">
                <a:latin typeface="宋体" panose="02010600030101010101" pitchFamily="2" charset="-122"/>
              </a:rPr>
              <a:t>清空链表</a:t>
            </a:r>
          </a:p>
        </p:txBody>
      </p:sp>
      <p:sp>
        <p:nvSpPr>
          <p:cNvPr id="66564" name="灯片编号占位符 3">
            <a:extLst>
              <a:ext uri="{FF2B5EF4-FFF2-40B4-BE49-F238E27FC236}">
                <a16:creationId xmlns:a16="http://schemas.microsoft.com/office/drawing/2014/main" id="{D3B32A76-A79A-C880-BACA-B514EFC0929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5E9D98C-D1AF-47B6-829A-2180EC823F40}" type="slidenum">
              <a:rPr kumimoji="0" lang="en-US" altLang="zh-CN" sz="1800" smtClean="0">
                <a:solidFill>
                  <a:srgbClr val="FFFFFF"/>
                </a:solidFill>
                <a:ea typeface="隶书" panose="02010509060101010101" pitchFamily="49" charset="-122"/>
              </a:rPr>
              <a:pPr/>
              <a:t>36</a:t>
            </a:fld>
            <a:endParaRPr kumimoji="0" lang="en-US" altLang="zh-CN" sz="1800">
              <a:solidFill>
                <a:srgbClr val="FFFFFF"/>
              </a:solidFill>
              <a:ea typeface="隶书" panose="02010509060101010101" pitchFamily="49" charset="-122"/>
            </a:endParaRPr>
          </a:p>
        </p:txBody>
      </p:sp>
      <p:sp>
        <p:nvSpPr>
          <p:cNvPr id="66565" name="标题 4">
            <a:extLst>
              <a:ext uri="{FF2B5EF4-FFF2-40B4-BE49-F238E27FC236}">
                <a16:creationId xmlns:a16="http://schemas.microsoft.com/office/drawing/2014/main" id="{ED0B9A3D-25D2-1298-74EA-456F4E6BE786}"/>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9.2 </a:t>
            </a:r>
            <a:r>
              <a:rPr kumimoji="0" lang="zh-CN" altLang="en-US" sz="2600">
                <a:solidFill>
                  <a:schemeClr val="bg1"/>
                </a:solidFill>
                <a:latin typeface="Trebuchet MS" panose="020B0603020202020204" pitchFamily="34" charset="0"/>
                <a:ea typeface="方正姚体" panose="02010601030101010101" pitchFamily="2" charset="-122"/>
              </a:rPr>
              <a:t>线性群体 </a:t>
            </a:r>
            <a:r>
              <a:rPr kumimoji="0" lang="en-US" altLang="zh-CN" sz="2600">
                <a:solidFill>
                  <a:schemeClr val="bg1"/>
                </a:solidFill>
                <a:latin typeface="Trebuchet MS" panose="020B0603020202020204" pitchFamily="34" charset="0"/>
                <a:ea typeface="方正姚体" panose="02010601030101010101" pitchFamily="2" charset="-122"/>
              </a:rPr>
              <a:t>—— 9.2.3 </a:t>
            </a:r>
            <a:r>
              <a:rPr kumimoji="0" lang="zh-CN" altLang="en-US" sz="2600">
                <a:solidFill>
                  <a:schemeClr val="bg1"/>
                </a:solidFill>
                <a:latin typeface="Trebuchet MS" panose="020B0603020202020204" pitchFamily="34" charset="0"/>
                <a:ea typeface="方正姚体" panose="02010601030101010101" pitchFamily="2" charset="-122"/>
              </a:rPr>
              <a:t>顺序访问群体</a:t>
            </a:r>
            <a:r>
              <a:rPr kumimoji="0" lang="en-US" altLang="zh-CN" sz="2600">
                <a:solidFill>
                  <a:schemeClr val="bg1"/>
                </a:solidFill>
                <a:latin typeface="Trebuchet MS" panose="020B0603020202020204" pitchFamily="34" charset="0"/>
                <a:ea typeface="方正姚体" panose="02010601030101010101" pitchFamily="2" charset="-122"/>
              </a:rPr>
              <a:t>——</a:t>
            </a:r>
            <a:r>
              <a:rPr kumimoji="0" lang="zh-CN" altLang="en-US" sz="2600">
                <a:solidFill>
                  <a:schemeClr val="bg1"/>
                </a:solidFill>
                <a:latin typeface="Trebuchet MS" panose="020B0603020202020204" pitchFamily="34" charset="0"/>
                <a:ea typeface="方正姚体" panose="02010601030101010101" pitchFamily="2" charset="-122"/>
              </a:rPr>
              <a:t>链表类</a:t>
            </a: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标题 1">
            <a:extLst>
              <a:ext uri="{FF2B5EF4-FFF2-40B4-BE49-F238E27FC236}">
                <a16:creationId xmlns:a16="http://schemas.microsoft.com/office/drawing/2014/main" id="{6AD9AE62-1E1E-6EC4-C195-5C8B2A1EDA20}"/>
              </a:ext>
            </a:extLst>
          </p:cNvPr>
          <p:cNvSpPr>
            <a:spLocks noGrp="1"/>
          </p:cNvSpPr>
          <p:nvPr>
            <p:ph type="title"/>
          </p:nvPr>
        </p:nvSpPr>
        <p:spPr>
          <a:xfrm>
            <a:off x="192088" y="260350"/>
            <a:ext cx="8229600" cy="1066800"/>
          </a:xfrm>
        </p:spPr>
        <p:txBody>
          <a:bodyPr/>
          <a:lstStyle/>
          <a:p>
            <a:r>
              <a:rPr lang="zh-CN" altLang="en-US"/>
              <a:t>例</a:t>
            </a:r>
            <a:r>
              <a:rPr lang="en-US" altLang="zh-CN"/>
              <a:t>9-6 </a:t>
            </a:r>
            <a:r>
              <a:rPr lang="zh-CN" altLang="en-US"/>
              <a:t>链表类模板（</a:t>
            </a:r>
            <a:r>
              <a:rPr lang="en-US" altLang="zh-CN"/>
              <a:t>LinkedList.h</a:t>
            </a:r>
            <a:r>
              <a:rPr lang="zh-CN" altLang="en-US"/>
              <a:t>）</a:t>
            </a:r>
            <a:endParaRPr kumimoji="1" lang="zh-CN" altLang="en-US"/>
          </a:p>
        </p:txBody>
      </p:sp>
      <p:sp>
        <p:nvSpPr>
          <p:cNvPr id="67587" name="内容占位符 2">
            <a:extLst>
              <a:ext uri="{FF2B5EF4-FFF2-40B4-BE49-F238E27FC236}">
                <a16:creationId xmlns:a16="http://schemas.microsoft.com/office/drawing/2014/main" id="{777372A6-E0CB-6AF7-6EE6-05CA03256224}"/>
              </a:ext>
            </a:extLst>
          </p:cNvPr>
          <p:cNvSpPr>
            <a:spLocks noGrp="1"/>
          </p:cNvSpPr>
          <p:nvPr>
            <p:ph sz="half" idx="1"/>
          </p:nvPr>
        </p:nvSpPr>
        <p:spPr>
          <a:xfrm>
            <a:off x="0" y="1327150"/>
            <a:ext cx="4572000" cy="5530850"/>
          </a:xfrm>
          <a:noFill/>
        </p:spPr>
        <p:txBody>
          <a:bodyPr/>
          <a:lstStyle/>
          <a:p>
            <a:pPr marL="358775" indent="-250825">
              <a:spcBef>
                <a:spcPct val="0"/>
              </a:spcBef>
              <a:buFont typeface="Wingdings" panose="05000000000000000000" pitchFamily="2" charset="2"/>
              <a:buNone/>
            </a:pPr>
            <a:r>
              <a:rPr lang="en-US" altLang="zh-CN" sz="1600" dirty="0">
                <a:latin typeface="Consolas" panose="020B0609020204030204" pitchFamily="49" charset="0"/>
              </a:rPr>
              <a:t>#ifndef LINKEDLIST_H</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#define LINKEDLIST_H</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#include "</a:t>
            </a:r>
            <a:r>
              <a:rPr lang="en-US" altLang="zh-CN" sz="1600" dirty="0" err="1">
                <a:solidFill>
                  <a:srgbClr val="C00000"/>
                </a:solidFill>
                <a:latin typeface="Consolas" panose="020B0609020204030204" pitchFamily="49" charset="0"/>
              </a:rPr>
              <a:t>Node.h</a:t>
            </a:r>
            <a:r>
              <a:rPr lang="en-US" altLang="zh-CN" sz="1600" dirty="0">
                <a:latin typeface="Consolas" panose="020B0609020204030204" pitchFamily="49" charset="0"/>
              </a:rPr>
              <a:t>"</a:t>
            </a:r>
          </a:p>
          <a:p>
            <a:pPr marL="358775" indent="-250825">
              <a:spcBef>
                <a:spcPct val="0"/>
              </a:spcBef>
              <a:buFont typeface="Wingdings" panose="05000000000000000000" pitchFamily="2" charset="2"/>
              <a:buNone/>
            </a:pPr>
            <a:endParaRPr lang="en-US" altLang="zh-CN" sz="1600" dirty="0">
              <a:latin typeface="Consolas" panose="020B0609020204030204" pitchFamily="49" charset="0"/>
            </a:endParaRPr>
          </a:p>
          <a:p>
            <a:pPr marL="358775" indent="-250825">
              <a:spcBef>
                <a:spcPct val="0"/>
              </a:spcBef>
              <a:buFont typeface="Wingdings" panose="05000000000000000000" pitchFamily="2" charset="2"/>
              <a:buNone/>
            </a:pPr>
            <a:r>
              <a:rPr lang="en-US" altLang="zh-CN" sz="1600" dirty="0">
                <a:solidFill>
                  <a:srgbClr val="FF0000"/>
                </a:solidFill>
                <a:latin typeface="Consolas" panose="020B0609020204030204" pitchFamily="49" charset="0"/>
              </a:rPr>
              <a:t>template &lt;class T&gt;</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class </a:t>
            </a:r>
            <a:r>
              <a:rPr lang="en-US" altLang="zh-CN" sz="1600" dirty="0">
                <a:solidFill>
                  <a:srgbClr val="C00000"/>
                </a:solidFill>
                <a:latin typeface="Consolas" panose="020B0609020204030204" pitchFamily="49" charset="0"/>
              </a:rPr>
              <a:t>LinkedList</a:t>
            </a:r>
            <a:r>
              <a:rPr lang="en-US" altLang="zh-CN" sz="1600" dirty="0">
                <a:latin typeface="Consolas" panose="020B0609020204030204" pitchFamily="49" charset="0"/>
              </a:rPr>
              <a:t> {</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private:</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	//</a:t>
            </a:r>
            <a:r>
              <a:rPr lang="zh-CN" altLang="en-US" sz="1600" dirty="0">
                <a:latin typeface="Consolas" panose="020B0609020204030204" pitchFamily="49" charset="0"/>
              </a:rPr>
              <a:t>数据成员：</a:t>
            </a:r>
          </a:p>
          <a:p>
            <a:pPr marL="358775" indent="-250825">
              <a:spcBef>
                <a:spcPct val="0"/>
              </a:spcBef>
              <a:buFont typeface="Wingdings" panose="05000000000000000000" pitchFamily="2" charset="2"/>
              <a:buNone/>
            </a:pPr>
            <a:r>
              <a:rPr lang="zh-CN" altLang="en-US" sz="1600" dirty="0">
                <a:latin typeface="Consolas" panose="020B0609020204030204" pitchFamily="49" charset="0"/>
              </a:rPr>
              <a:t>	</a:t>
            </a:r>
            <a:r>
              <a:rPr lang="en-US" altLang="zh-CN" sz="1600" dirty="0">
                <a:solidFill>
                  <a:srgbClr val="FF0000"/>
                </a:solidFill>
                <a:latin typeface="Consolas" panose="020B0609020204030204" pitchFamily="49" charset="0"/>
              </a:rPr>
              <a:t>Node&lt;T&gt;</a:t>
            </a:r>
            <a:r>
              <a:rPr lang="en-US" altLang="zh-CN" sz="1600" dirty="0">
                <a:latin typeface="Consolas" panose="020B0609020204030204" pitchFamily="49" charset="0"/>
              </a:rPr>
              <a:t> *front, *rear</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	</a:t>
            </a:r>
            <a:r>
              <a:rPr lang="en-US" altLang="zh-CN" sz="1600" dirty="0">
                <a:solidFill>
                  <a:srgbClr val="FF0000"/>
                </a:solidFill>
                <a:latin typeface="Consolas" panose="020B0609020204030204" pitchFamily="49" charset="0"/>
              </a:rPr>
              <a:t>Node&lt;T&gt;</a:t>
            </a:r>
            <a:r>
              <a:rPr lang="en-US" altLang="zh-CN" sz="1600" dirty="0">
                <a:latin typeface="Consolas" panose="020B0609020204030204" pitchFamily="49" charset="0"/>
              </a:rPr>
              <a:t> *</a:t>
            </a:r>
            <a:r>
              <a:rPr lang="en-US" altLang="zh-CN" sz="1600" dirty="0" err="1">
                <a:latin typeface="Consolas" panose="020B0609020204030204" pitchFamily="49" charset="0"/>
              </a:rPr>
              <a:t>prevPtr</a:t>
            </a:r>
            <a:r>
              <a:rPr lang="en-US" altLang="zh-CN" sz="1600" dirty="0">
                <a:latin typeface="Consolas" panose="020B0609020204030204" pitchFamily="49" charset="0"/>
              </a:rPr>
              <a:t>, *</a:t>
            </a:r>
            <a:r>
              <a:rPr lang="en-US" altLang="zh-CN" sz="1600" dirty="0" err="1">
                <a:latin typeface="Consolas" panose="020B0609020204030204" pitchFamily="49" charset="0"/>
              </a:rPr>
              <a:t>currPtr</a:t>
            </a:r>
            <a:r>
              <a:rPr lang="en-US" altLang="zh-CN" sz="1600" dirty="0">
                <a:latin typeface="Consolas" panose="020B0609020204030204" pitchFamily="49" charset="0"/>
              </a:rPr>
              <a:t>;   </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	int size;</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	int position;	</a:t>
            </a:r>
          </a:p>
          <a:p>
            <a:pPr marL="358775" indent="-250825">
              <a:spcBef>
                <a:spcPct val="0"/>
              </a:spcBef>
              <a:buFont typeface="Wingdings" panose="05000000000000000000" pitchFamily="2" charset="2"/>
              <a:buNone/>
            </a:pPr>
            <a:endParaRPr lang="en-US" altLang="zh-CN" sz="1600" dirty="0">
              <a:latin typeface="Consolas" panose="020B0609020204030204" pitchFamily="49" charset="0"/>
            </a:endParaRPr>
          </a:p>
          <a:p>
            <a:pPr marL="358775" indent="-250825">
              <a:spcBef>
                <a:spcPct val="0"/>
              </a:spcBef>
              <a:buFont typeface="Wingdings" panose="05000000000000000000" pitchFamily="2" charset="2"/>
              <a:buNone/>
            </a:pPr>
            <a:r>
              <a:rPr lang="en-US" altLang="zh-CN" sz="1600" dirty="0">
                <a:latin typeface="Consolas" panose="020B0609020204030204" pitchFamily="49" charset="0"/>
              </a:rPr>
              <a:t>	</a:t>
            </a:r>
            <a:r>
              <a:rPr lang="en-US" altLang="zh-CN" sz="1600" dirty="0">
                <a:solidFill>
                  <a:srgbClr val="FF0000"/>
                </a:solidFill>
                <a:latin typeface="Consolas" panose="020B0609020204030204" pitchFamily="49" charset="0"/>
              </a:rPr>
              <a:t>Node&lt;T&gt; </a:t>
            </a:r>
            <a:r>
              <a:rPr lang="en-US" altLang="zh-CN" sz="1600" dirty="0">
                <a:latin typeface="Consolas" panose="020B0609020204030204" pitchFamily="49" charset="0"/>
              </a:rPr>
              <a:t>*</a:t>
            </a:r>
            <a:r>
              <a:rPr lang="en-US" altLang="zh-CN" sz="1600" dirty="0" err="1">
                <a:latin typeface="Consolas" panose="020B0609020204030204" pitchFamily="49" charset="0"/>
              </a:rPr>
              <a:t>newNode</a:t>
            </a:r>
            <a:r>
              <a:rPr lang="en-US" altLang="zh-CN" sz="1600" dirty="0">
                <a:latin typeface="Consolas" panose="020B0609020204030204" pitchFamily="49" charset="0"/>
              </a:rPr>
              <a:t>(const </a:t>
            </a:r>
            <a:r>
              <a:rPr lang="en-US" altLang="zh-CN" sz="1600" dirty="0">
                <a:solidFill>
                  <a:srgbClr val="FF0000"/>
                </a:solidFill>
                <a:latin typeface="Consolas" panose="020B0609020204030204" pitchFamily="49" charset="0"/>
              </a:rPr>
              <a:t>T</a:t>
            </a:r>
            <a:r>
              <a:rPr lang="en-US" altLang="zh-CN" sz="1600" dirty="0">
                <a:latin typeface="Consolas" panose="020B0609020204030204" pitchFamily="49" charset="0"/>
              </a:rPr>
              <a:t> &amp;item, 	</a:t>
            </a:r>
            <a:r>
              <a:rPr lang="en-US" altLang="zh-CN" sz="1600" dirty="0">
                <a:solidFill>
                  <a:srgbClr val="FF0000"/>
                </a:solidFill>
                <a:latin typeface="Consolas" panose="020B0609020204030204" pitchFamily="49" charset="0"/>
              </a:rPr>
              <a:t>Node&lt;T&gt; </a:t>
            </a:r>
            <a:r>
              <a:rPr lang="en-US" altLang="zh-CN" sz="1600" dirty="0">
                <a:latin typeface="Consolas" panose="020B0609020204030204" pitchFamily="49" charset="0"/>
              </a:rPr>
              <a:t>*</a:t>
            </a:r>
            <a:r>
              <a:rPr lang="en-US" altLang="zh-CN" sz="1600" dirty="0" err="1">
                <a:latin typeface="Consolas" panose="020B0609020204030204" pitchFamily="49" charset="0"/>
              </a:rPr>
              <a:t>ptrNext</a:t>
            </a:r>
            <a:r>
              <a:rPr lang="en-US" altLang="zh-CN" sz="1600" dirty="0">
                <a:latin typeface="Consolas" panose="020B0609020204030204" pitchFamily="49" charset="0"/>
              </a:rPr>
              <a:t>=NULL);</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	void </a:t>
            </a:r>
            <a:r>
              <a:rPr lang="en-US" altLang="zh-CN" sz="1600" dirty="0" err="1">
                <a:latin typeface="Consolas" panose="020B0609020204030204" pitchFamily="49" charset="0"/>
              </a:rPr>
              <a:t>freeNode</a:t>
            </a:r>
            <a:r>
              <a:rPr lang="en-US" altLang="zh-CN" sz="1600" dirty="0">
                <a:latin typeface="Consolas" panose="020B0609020204030204" pitchFamily="49" charset="0"/>
              </a:rPr>
              <a:t>(</a:t>
            </a:r>
            <a:r>
              <a:rPr lang="en-US" altLang="zh-CN" sz="1600" dirty="0">
                <a:solidFill>
                  <a:srgbClr val="FF0000"/>
                </a:solidFill>
                <a:latin typeface="Consolas" panose="020B0609020204030204" pitchFamily="49" charset="0"/>
              </a:rPr>
              <a:t>Node&lt;T&gt;</a:t>
            </a:r>
            <a:r>
              <a:rPr lang="en-US" altLang="zh-CN" sz="1600" dirty="0">
                <a:latin typeface="Consolas" panose="020B0609020204030204" pitchFamily="49" charset="0"/>
              </a:rPr>
              <a:t> *p);</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	void copy(const </a:t>
            </a:r>
            <a:r>
              <a:rPr lang="en-US" altLang="zh-CN" sz="1600" dirty="0">
                <a:solidFill>
                  <a:srgbClr val="C00000"/>
                </a:solidFill>
                <a:latin typeface="Consolas" panose="020B0609020204030204" pitchFamily="49" charset="0"/>
              </a:rPr>
              <a:t>LinkedList</a:t>
            </a:r>
            <a:r>
              <a:rPr lang="en-US" altLang="zh-CN" sz="1600" dirty="0">
                <a:solidFill>
                  <a:srgbClr val="FF0000"/>
                </a:solidFill>
                <a:latin typeface="Consolas" panose="020B0609020204030204" pitchFamily="49" charset="0"/>
              </a:rPr>
              <a:t>&lt;T&gt;</a:t>
            </a:r>
            <a:r>
              <a:rPr lang="en-US" altLang="zh-CN" sz="1600" dirty="0">
                <a:latin typeface="Consolas" panose="020B0609020204030204" pitchFamily="49" charset="0"/>
              </a:rPr>
              <a:t>&amp; L);</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public:</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	LinkedList();	</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	LinkedList(const </a:t>
            </a:r>
            <a:r>
              <a:rPr lang="en-US" altLang="zh-CN" sz="1600" dirty="0">
                <a:solidFill>
                  <a:srgbClr val="C00000"/>
                </a:solidFill>
                <a:latin typeface="Consolas" panose="020B0609020204030204" pitchFamily="49" charset="0"/>
              </a:rPr>
              <a:t>LinkedList</a:t>
            </a:r>
            <a:r>
              <a:rPr lang="en-US" altLang="zh-CN" sz="1600" dirty="0">
                <a:solidFill>
                  <a:srgbClr val="FF0000"/>
                </a:solidFill>
                <a:latin typeface="Consolas" panose="020B0609020204030204" pitchFamily="49" charset="0"/>
              </a:rPr>
              <a:t>&lt;T&gt; </a:t>
            </a:r>
            <a:r>
              <a:rPr lang="en-US" altLang="zh-CN" sz="1600" dirty="0">
                <a:latin typeface="Consolas" panose="020B0609020204030204" pitchFamily="49" charset="0"/>
              </a:rPr>
              <a:t>&amp;L);  </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	~LinkedList();	</a:t>
            </a:r>
          </a:p>
          <a:p>
            <a:pPr marL="358775" indent="-250825">
              <a:spcBef>
                <a:spcPct val="0"/>
              </a:spcBef>
              <a:buFont typeface="Wingdings" panose="05000000000000000000" pitchFamily="2" charset="2"/>
              <a:buNone/>
            </a:pPr>
            <a:endParaRPr lang="en-US" altLang="zh-CN" sz="1400" dirty="0">
              <a:latin typeface="Consolas" panose="020B0609020204030204" pitchFamily="49" charset="0"/>
            </a:endParaRPr>
          </a:p>
          <a:p>
            <a:pPr marL="358775" indent="-250825">
              <a:spcBef>
                <a:spcPct val="0"/>
              </a:spcBef>
              <a:buFont typeface="Wingdings" panose="05000000000000000000" pitchFamily="2" charset="2"/>
              <a:buNone/>
            </a:pPr>
            <a:endParaRPr lang="en-US" altLang="zh-CN" sz="1400" dirty="0">
              <a:latin typeface="Consolas" panose="020B0609020204030204" pitchFamily="49" charset="0"/>
            </a:endParaRPr>
          </a:p>
        </p:txBody>
      </p:sp>
      <p:sp>
        <p:nvSpPr>
          <p:cNvPr id="67588" name="内容占位符 3">
            <a:extLst>
              <a:ext uri="{FF2B5EF4-FFF2-40B4-BE49-F238E27FC236}">
                <a16:creationId xmlns:a16="http://schemas.microsoft.com/office/drawing/2014/main" id="{AE9A8263-39D5-A613-1AF6-0BB264F3A644}"/>
              </a:ext>
            </a:extLst>
          </p:cNvPr>
          <p:cNvSpPr>
            <a:spLocks noGrp="1"/>
          </p:cNvSpPr>
          <p:nvPr>
            <p:ph sz="half" idx="2"/>
          </p:nvPr>
        </p:nvSpPr>
        <p:spPr>
          <a:xfrm>
            <a:off x="4284663" y="1327150"/>
            <a:ext cx="4859337" cy="5530850"/>
          </a:xfrm>
          <a:noFill/>
        </p:spPr>
        <p:txBody>
          <a:bodyPr/>
          <a:lstStyle/>
          <a:p>
            <a:pPr marL="358775" indent="-250825">
              <a:spcBef>
                <a:spcPct val="0"/>
              </a:spcBef>
              <a:buFont typeface="Wingdings" panose="05000000000000000000" pitchFamily="2" charset="2"/>
              <a:buNone/>
            </a:pPr>
            <a:r>
              <a:rPr lang="en-US" altLang="zh-CN" sz="1600" dirty="0">
                <a:latin typeface="Consolas" panose="020B0609020204030204" pitchFamily="49" charset="0"/>
              </a:rPr>
              <a:t>	</a:t>
            </a:r>
            <a:r>
              <a:rPr lang="en-US" altLang="zh-CN" sz="1600" dirty="0">
                <a:solidFill>
                  <a:srgbClr val="C00000"/>
                </a:solidFill>
                <a:latin typeface="Consolas" panose="020B0609020204030204" pitchFamily="49" charset="0"/>
              </a:rPr>
              <a:t>LinkedList</a:t>
            </a:r>
            <a:r>
              <a:rPr lang="en-US" altLang="zh-CN" sz="1600" dirty="0">
                <a:solidFill>
                  <a:srgbClr val="FF0000"/>
                </a:solidFill>
                <a:latin typeface="Consolas" panose="020B0609020204030204" pitchFamily="49" charset="0"/>
              </a:rPr>
              <a:t>&lt;T&gt; </a:t>
            </a:r>
            <a:r>
              <a:rPr lang="en-US" altLang="zh-CN" sz="1600" dirty="0">
                <a:latin typeface="Consolas" panose="020B0609020204030204" pitchFamily="49" charset="0"/>
              </a:rPr>
              <a:t>&amp; operator = (const </a:t>
            </a:r>
            <a:r>
              <a:rPr lang="en-US" altLang="zh-CN" sz="1600" dirty="0">
                <a:solidFill>
                  <a:srgbClr val="C00000"/>
                </a:solidFill>
                <a:latin typeface="Consolas" panose="020B0609020204030204" pitchFamily="49" charset="0"/>
              </a:rPr>
              <a:t>LinkedList</a:t>
            </a:r>
            <a:r>
              <a:rPr lang="en-US" altLang="zh-CN" sz="1600" dirty="0">
                <a:solidFill>
                  <a:srgbClr val="FF0000"/>
                </a:solidFill>
                <a:latin typeface="Consolas" panose="020B0609020204030204" pitchFamily="49" charset="0"/>
              </a:rPr>
              <a:t>&lt;T&gt; </a:t>
            </a:r>
            <a:r>
              <a:rPr lang="en-US" altLang="zh-CN" sz="1600" dirty="0">
                <a:latin typeface="Consolas" panose="020B0609020204030204" pitchFamily="49" charset="0"/>
              </a:rPr>
              <a:t>&amp;L); </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	int </a:t>
            </a:r>
            <a:r>
              <a:rPr lang="en-US" altLang="zh-CN" sz="1600" dirty="0" err="1">
                <a:latin typeface="Consolas" panose="020B0609020204030204" pitchFamily="49" charset="0"/>
              </a:rPr>
              <a:t>getSize</a:t>
            </a:r>
            <a:r>
              <a:rPr lang="en-US" altLang="zh-CN" sz="1600" dirty="0">
                <a:latin typeface="Consolas" panose="020B0609020204030204" pitchFamily="49" charset="0"/>
              </a:rPr>
              <a:t>() const;</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	bool </a:t>
            </a:r>
            <a:r>
              <a:rPr lang="en-US" altLang="zh-CN" sz="1600" dirty="0" err="1">
                <a:latin typeface="Consolas" panose="020B0609020204030204" pitchFamily="49" charset="0"/>
              </a:rPr>
              <a:t>isEmpty</a:t>
            </a:r>
            <a:r>
              <a:rPr lang="en-US" altLang="zh-CN" sz="1600" dirty="0">
                <a:latin typeface="Consolas" panose="020B0609020204030204" pitchFamily="49" charset="0"/>
              </a:rPr>
              <a:t>() const;</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	void reset(int pos = 0);</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	void next();</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	bool </a:t>
            </a:r>
            <a:r>
              <a:rPr lang="en-US" altLang="zh-CN" sz="1600" dirty="0" err="1">
                <a:latin typeface="Consolas" panose="020B0609020204030204" pitchFamily="49" charset="0"/>
              </a:rPr>
              <a:t>endOfList</a:t>
            </a:r>
            <a:r>
              <a:rPr lang="en-US" altLang="zh-CN" sz="1600" dirty="0">
                <a:latin typeface="Consolas" panose="020B0609020204030204" pitchFamily="49" charset="0"/>
              </a:rPr>
              <a:t>() const;</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	int </a:t>
            </a:r>
            <a:r>
              <a:rPr lang="en-US" altLang="zh-CN" sz="1600" dirty="0" err="1">
                <a:latin typeface="Consolas" panose="020B0609020204030204" pitchFamily="49" charset="0"/>
              </a:rPr>
              <a:t>currentPosition</a:t>
            </a:r>
            <a:r>
              <a:rPr lang="en-US" altLang="zh-CN" sz="1600" dirty="0">
                <a:latin typeface="Consolas" panose="020B0609020204030204" pitchFamily="49" charset="0"/>
              </a:rPr>
              <a:t>(void) const;</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	void </a:t>
            </a:r>
            <a:r>
              <a:rPr lang="en-US" altLang="zh-CN" sz="1600" dirty="0" err="1">
                <a:latin typeface="Consolas" panose="020B0609020204030204" pitchFamily="49" charset="0"/>
              </a:rPr>
              <a:t>insertFront</a:t>
            </a:r>
            <a:r>
              <a:rPr lang="en-US" altLang="zh-CN" sz="1600" dirty="0">
                <a:latin typeface="Consolas" panose="020B0609020204030204" pitchFamily="49" charset="0"/>
              </a:rPr>
              <a:t>(const</a:t>
            </a:r>
            <a:r>
              <a:rPr lang="en-US" altLang="zh-CN" sz="1600" dirty="0">
                <a:solidFill>
                  <a:srgbClr val="FF0000"/>
                </a:solidFill>
                <a:latin typeface="Consolas" panose="020B0609020204030204" pitchFamily="49" charset="0"/>
              </a:rPr>
              <a:t> T </a:t>
            </a:r>
            <a:r>
              <a:rPr lang="en-US" altLang="zh-CN" sz="1600" dirty="0">
                <a:latin typeface="Consolas" panose="020B0609020204030204" pitchFamily="49" charset="0"/>
              </a:rPr>
              <a:t>&amp;item);//</a:t>
            </a:r>
            <a:r>
              <a:rPr lang="zh-CN" altLang="en-US" sz="1400" dirty="0">
                <a:latin typeface="Consolas" panose="020B0609020204030204" pitchFamily="49" charset="0"/>
              </a:rPr>
              <a:t>队头插</a:t>
            </a:r>
            <a:endParaRPr lang="en-US" altLang="zh-CN" sz="1600" dirty="0">
              <a:latin typeface="Consolas" panose="020B0609020204030204" pitchFamily="49" charset="0"/>
            </a:endParaRPr>
          </a:p>
          <a:p>
            <a:pPr marL="358775" indent="-250825">
              <a:spcBef>
                <a:spcPct val="0"/>
              </a:spcBef>
              <a:buFont typeface="Wingdings" panose="05000000000000000000" pitchFamily="2" charset="2"/>
              <a:buNone/>
            </a:pPr>
            <a:r>
              <a:rPr lang="en-US" altLang="zh-CN" sz="1600" dirty="0">
                <a:latin typeface="Consolas" panose="020B0609020204030204" pitchFamily="49" charset="0"/>
              </a:rPr>
              <a:t>	void </a:t>
            </a:r>
            <a:r>
              <a:rPr lang="en-US" altLang="zh-CN" sz="1600" dirty="0" err="1">
                <a:latin typeface="Consolas" panose="020B0609020204030204" pitchFamily="49" charset="0"/>
              </a:rPr>
              <a:t>insertRear</a:t>
            </a:r>
            <a:r>
              <a:rPr lang="en-US" altLang="zh-CN" sz="1600" dirty="0">
                <a:latin typeface="Consolas" panose="020B0609020204030204" pitchFamily="49" charset="0"/>
              </a:rPr>
              <a:t>(const</a:t>
            </a:r>
            <a:r>
              <a:rPr lang="en-US" altLang="zh-CN" sz="1600" dirty="0">
                <a:solidFill>
                  <a:srgbClr val="FF0000"/>
                </a:solidFill>
                <a:latin typeface="Consolas" panose="020B0609020204030204" pitchFamily="49" charset="0"/>
              </a:rPr>
              <a:t> T </a:t>
            </a:r>
            <a:r>
              <a:rPr lang="en-US" altLang="zh-CN" sz="1600" dirty="0">
                <a:latin typeface="Consolas" panose="020B0609020204030204" pitchFamily="49" charset="0"/>
              </a:rPr>
              <a:t>&amp;item); //</a:t>
            </a:r>
            <a:r>
              <a:rPr lang="zh-CN" altLang="en-US" sz="1400" dirty="0">
                <a:latin typeface="Consolas" panose="020B0609020204030204" pitchFamily="49" charset="0"/>
              </a:rPr>
              <a:t>队尾插</a:t>
            </a:r>
            <a:endParaRPr lang="en-US" altLang="zh-CN" sz="1600" dirty="0">
              <a:latin typeface="Consolas" panose="020B0609020204030204" pitchFamily="49" charset="0"/>
            </a:endParaRPr>
          </a:p>
          <a:p>
            <a:pPr marL="358775" indent="-250825">
              <a:spcBef>
                <a:spcPct val="0"/>
              </a:spcBef>
              <a:buFont typeface="Wingdings" panose="05000000000000000000" pitchFamily="2" charset="2"/>
              <a:buNone/>
            </a:pPr>
            <a:r>
              <a:rPr lang="en-US" altLang="zh-CN" sz="1600" dirty="0">
                <a:latin typeface="Consolas" panose="020B0609020204030204" pitchFamily="49" charset="0"/>
              </a:rPr>
              <a:t>	void </a:t>
            </a:r>
            <a:r>
              <a:rPr lang="en-US" altLang="zh-CN" sz="1600" dirty="0" err="1">
                <a:latin typeface="Consolas" panose="020B0609020204030204" pitchFamily="49" charset="0"/>
              </a:rPr>
              <a:t>insertAt</a:t>
            </a:r>
            <a:r>
              <a:rPr lang="en-US" altLang="zh-CN" sz="1600" dirty="0">
                <a:latin typeface="Consolas" panose="020B0609020204030204" pitchFamily="49" charset="0"/>
              </a:rPr>
              <a:t>(const </a:t>
            </a:r>
            <a:r>
              <a:rPr lang="en-US" altLang="zh-CN" sz="1600" dirty="0">
                <a:solidFill>
                  <a:srgbClr val="FF0000"/>
                </a:solidFill>
                <a:latin typeface="Consolas" panose="020B0609020204030204" pitchFamily="49" charset="0"/>
              </a:rPr>
              <a:t>T </a:t>
            </a:r>
            <a:r>
              <a:rPr lang="en-US" altLang="zh-CN" sz="1600" dirty="0">
                <a:latin typeface="Consolas" panose="020B0609020204030204" pitchFamily="49" charset="0"/>
              </a:rPr>
              <a:t>&amp;item);</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	void </a:t>
            </a:r>
            <a:r>
              <a:rPr lang="en-US" altLang="zh-CN" sz="1600" dirty="0" err="1">
                <a:latin typeface="Consolas" panose="020B0609020204030204" pitchFamily="49" charset="0"/>
              </a:rPr>
              <a:t>insertAfter</a:t>
            </a:r>
            <a:r>
              <a:rPr lang="en-US" altLang="zh-CN" sz="1600" dirty="0">
                <a:latin typeface="Consolas" panose="020B0609020204030204" pitchFamily="49" charset="0"/>
              </a:rPr>
              <a:t>(const</a:t>
            </a:r>
            <a:r>
              <a:rPr lang="en-US" altLang="zh-CN" sz="1600" dirty="0">
                <a:solidFill>
                  <a:srgbClr val="FF0000"/>
                </a:solidFill>
                <a:latin typeface="Consolas" panose="020B0609020204030204" pitchFamily="49" charset="0"/>
              </a:rPr>
              <a:t> T </a:t>
            </a:r>
            <a:r>
              <a:rPr lang="en-US" altLang="zh-CN" sz="1600" dirty="0">
                <a:latin typeface="Consolas" panose="020B0609020204030204" pitchFamily="49" charset="0"/>
              </a:rPr>
              <a:t>&amp;item);</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	</a:t>
            </a:r>
            <a:r>
              <a:rPr lang="en-US" altLang="zh-CN" sz="1600" dirty="0">
                <a:solidFill>
                  <a:srgbClr val="FF0000"/>
                </a:solidFill>
                <a:latin typeface="Consolas" panose="020B0609020204030204" pitchFamily="49" charset="0"/>
              </a:rPr>
              <a:t>T</a:t>
            </a:r>
            <a:r>
              <a:rPr lang="en-US" altLang="zh-CN" sz="1600" dirty="0">
                <a:latin typeface="Consolas" panose="020B0609020204030204" pitchFamily="49" charset="0"/>
              </a:rPr>
              <a:t> </a:t>
            </a:r>
            <a:r>
              <a:rPr lang="en-US" altLang="zh-CN" sz="1600" dirty="0" err="1">
                <a:latin typeface="Consolas" panose="020B0609020204030204" pitchFamily="49" charset="0"/>
              </a:rPr>
              <a:t>deleteFront</a:t>
            </a:r>
            <a:r>
              <a:rPr lang="en-US" altLang="zh-CN" sz="1600" dirty="0">
                <a:latin typeface="Consolas" panose="020B0609020204030204" pitchFamily="49" charset="0"/>
              </a:rPr>
              <a:t>();	</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	void </a:t>
            </a:r>
            <a:r>
              <a:rPr lang="en-US" altLang="zh-CN" sz="1600" dirty="0" err="1">
                <a:latin typeface="Consolas" panose="020B0609020204030204" pitchFamily="49" charset="0"/>
              </a:rPr>
              <a:t>deleteCurrent</a:t>
            </a:r>
            <a:r>
              <a:rPr lang="en-US" altLang="zh-CN" sz="1600" dirty="0">
                <a:latin typeface="Consolas" panose="020B0609020204030204" pitchFamily="49" charset="0"/>
              </a:rPr>
              <a:t>();</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	</a:t>
            </a:r>
            <a:r>
              <a:rPr lang="en-US" altLang="zh-CN" sz="1600" dirty="0">
                <a:solidFill>
                  <a:srgbClr val="FF0000"/>
                </a:solidFill>
                <a:latin typeface="Consolas" panose="020B0609020204030204" pitchFamily="49" charset="0"/>
              </a:rPr>
              <a:t>T</a:t>
            </a:r>
            <a:r>
              <a:rPr lang="en-US" altLang="zh-CN" sz="1600" dirty="0">
                <a:latin typeface="Consolas" panose="020B0609020204030204" pitchFamily="49" charset="0"/>
              </a:rPr>
              <a:t>&amp; data();</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	const </a:t>
            </a:r>
            <a:r>
              <a:rPr lang="en-US" altLang="zh-CN" sz="1600" dirty="0">
                <a:solidFill>
                  <a:srgbClr val="FF0000"/>
                </a:solidFill>
                <a:latin typeface="Consolas" panose="020B0609020204030204" pitchFamily="49" charset="0"/>
              </a:rPr>
              <a:t>T</a:t>
            </a:r>
            <a:r>
              <a:rPr lang="en-US" altLang="zh-CN" sz="1600" dirty="0">
                <a:latin typeface="Consolas" panose="020B0609020204030204" pitchFamily="49" charset="0"/>
              </a:rPr>
              <a:t>&amp; data() const</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	void clear();</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a:t>
            </a:r>
          </a:p>
          <a:p>
            <a:pPr marL="358775" indent="-250825">
              <a:spcBef>
                <a:spcPct val="0"/>
              </a:spcBef>
              <a:buFont typeface="Wingdings" panose="05000000000000000000" pitchFamily="2" charset="2"/>
              <a:buNone/>
            </a:pPr>
            <a:endParaRPr lang="en-US" altLang="zh-CN" sz="1600" dirty="0">
              <a:latin typeface="Consolas" panose="020B0609020204030204" pitchFamily="49" charset="0"/>
            </a:endParaRPr>
          </a:p>
          <a:p>
            <a:pPr marL="358775" indent="-250825">
              <a:spcBef>
                <a:spcPct val="0"/>
              </a:spcBef>
              <a:buFont typeface="Wingdings" panose="05000000000000000000" pitchFamily="2" charset="2"/>
              <a:buNone/>
            </a:pPr>
            <a:r>
              <a:rPr lang="en-US" altLang="zh-CN" sz="1600" dirty="0">
                <a:latin typeface="Consolas" panose="020B0609020204030204" pitchFamily="49" charset="0"/>
              </a:rPr>
              <a:t>#endif  //LINKEDLIST_H</a:t>
            </a:r>
          </a:p>
          <a:p>
            <a:pPr marL="358775" indent="-250825">
              <a:spcBef>
                <a:spcPct val="0"/>
              </a:spcBef>
              <a:buFont typeface="Wingdings" panose="05000000000000000000" pitchFamily="2" charset="2"/>
              <a:buNone/>
            </a:pPr>
            <a:endParaRPr lang="en-US" altLang="zh-CN" sz="1400" dirty="0">
              <a:latin typeface="Consolas" panose="020B0609020204030204" pitchFamily="49" charset="0"/>
            </a:endParaRPr>
          </a:p>
          <a:p>
            <a:pPr marL="358775" indent="-250825">
              <a:spcBef>
                <a:spcPct val="0"/>
              </a:spcBef>
              <a:buFont typeface="Wingdings" panose="05000000000000000000" pitchFamily="2" charset="2"/>
              <a:buNone/>
            </a:pPr>
            <a:r>
              <a:rPr lang="en-US" altLang="zh-CN" sz="1400" dirty="0">
                <a:latin typeface="Consolas" panose="020B0609020204030204" pitchFamily="49" charset="0"/>
              </a:rPr>
              <a:t>//</a:t>
            </a:r>
            <a:r>
              <a:rPr lang="zh-CN" altLang="en-US" sz="1400" dirty="0">
                <a:latin typeface="Consolas" panose="020B0609020204030204" pitchFamily="49" charset="0"/>
              </a:rPr>
              <a:t>链表类模板函数实现代码可以从网上下载</a:t>
            </a:r>
            <a:endParaRPr lang="en-US" altLang="zh-CN" sz="1400" dirty="0">
              <a:latin typeface="Consolas" panose="020B0609020204030204" pitchFamily="49" charset="0"/>
            </a:endParaRPr>
          </a:p>
          <a:p>
            <a:pPr marL="358775" indent="-250825">
              <a:spcBef>
                <a:spcPct val="0"/>
              </a:spcBef>
              <a:buFont typeface="Wingdings" panose="05000000000000000000" pitchFamily="2" charset="2"/>
              <a:buNone/>
            </a:pPr>
            <a:endParaRPr lang="en-US" altLang="zh-CN" sz="1400" dirty="0">
              <a:latin typeface="Consolas" panose="020B0609020204030204" pitchFamily="49" charset="0"/>
            </a:endParaRPr>
          </a:p>
        </p:txBody>
      </p:sp>
      <p:sp>
        <p:nvSpPr>
          <p:cNvPr id="67589" name="灯片编号占位符 3">
            <a:extLst>
              <a:ext uri="{FF2B5EF4-FFF2-40B4-BE49-F238E27FC236}">
                <a16:creationId xmlns:a16="http://schemas.microsoft.com/office/drawing/2014/main" id="{FB6B4AF9-EACA-486D-BAAC-F05AC4DE923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1857784-DE43-41FA-8154-83A832A82247}" type="slidenum">
              <a:rPr kumimoji="0" lang="en-US" altLang="zh-CN" sz="1800" smtClean="0">
                <a:solidFill>
                  <a:srgbClr val="FFFFFF"/>
                </a:solidFill>
                <a:ea typeface="隶书" panose="02010509060101010101" pitchFamily="49" charset="-122"/>
              </a:rPr>
              <a:pPr/>
              <a:t>37</a:t>
            </a:fld>
            <a:endParaRPr kumimoji="0" lang="en-US" altLang="zh-CN" sz="1800">
              <a:solidFill>
                <a:srgbClr val="FFFFFF"/>
              </a:solidFill>
              <a:ea typeface="隶书" panose="02010509060101010101" pitchFamily="49" charset="-122"/>
            </a:endParaRPr>
          </a:p>
        </p:txBody>
      </p:sp>
      <p:sp>
        <p:nvSpPr>
          <p:cNvPr id="67590" name="Line 1029">
            <a:extLst>
              <a:ext uri="{FF2B5EF4-FFF2-40B4-BE49-F238E27FC236}">
                <a16:creationId xmlns:a16="http://schemas.microsoft.com/office/drawing/2014/main" id="{C84F20A7-40F6-D13B-789D-D311FC3E33D7}"/>
              </a:ext>
            </a:extLst>
          </p:cNvPr>
          <p:cNvSpPr>
            <a:spLocks noChangeShapeType="1"/>
          </p:cNvSpPr>
          <p:nvPr/>
        </p:nvSpPr>
        <p:spPr bwMode="auto">
          <a:xfrm>
            <a:off x="4427538" y="1733550"/>
            <a:ext cx="0" cy="464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591" name="标题 4">
            <a:extLst>
              <a:ext uri="{FF2B5EF4-FFF2-40B4-BE49-F238E27FC236}">
                <a16:creationId xmlns:a16="http://schemas.microsoft.com/office/drawing/2014/main" id="{DE9FB389-FA40-D595-D6F4-55A5EEEABA16}"/>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9.2 </a:t>
            </a:r>
            <a:r>
              <a:rPr kumimoji="0" lang="zh-CN" altLang="en-US" sz="2600">
                <a:solidFill>
                  <a:schemeClr val="bg1"/>
                </a:solidFill>
                <a:latin typeface="Trebuchet MS" panose="020B0603020202020204" pitchFamily="34" charset="0"/>
                <a:ea typeface="方正姚体" panose="02010601030101010101" pitchFamily="2" charset="-122"/>
              </a:rPr>
              <a:t>线性群体 </a:t>
            </a:r>
            <a:r>
              <a:rPr kumimoji="0" lang="en-US" altLang="zh-CN" sz="2600">
                <a:solidFill>
                  <a:schemeClr val="bg1"/>
                </a:solidFill>
                <a:latin typeface="Trebuchet MS" panose="020B0603020202020204" pitchFamily="34" charset="0"/>
                <a:ea typeface="方正姚体" panose="02010601030101010101" pitchFamily="2" charset="-122"/>
              </a:rPr>
              <a:t>—— 9.2.3 </a:t>
            </a:r>
            <a:r>
              <a:rPr kumimoji="0" lang="zh-CN" altLang="en-US" sz="2600">
                <a:solidFill>
                  <a:schemeClr val="bg1"/>
                </a:solidFill>
                <a:latin typeface="Trebuchet MS" panose="020B0603020202020204" pitchFamily="34" charset="0"/>
                <a:ea typeface="方正姚体" panose="02010601030101010101" pitchFamily="2" charset="-122"/>
              </a:rPr>
              <a:t>顺序访问群体</a:t>
            </a:r>
            <a:r>
              <a:rPr kumimoji="0" lang="en-US" altLang="zh-CN" sz="2600">
                <a:solidFill>
                  <a:schemeClr val="bg1"/>
                </a:solidFill>
                <a:latin typeface="Trebuchet MS" panose="020B0603020202020204" pitchFamily="34" charset="0"/>
                <a:ea typeface="方正姚体" panose="02010601030101010101" pitchFamily="2" charset="-122"/>
              </a:rPr>
              <a:t>——</a:t>
            </a:r>
            <a:r>
              <a:rPr kumimoji="0" lang="zh-CN" altLang="en-US" sz="2600">
                <a:solidFill>
                  <a:schemeClr val="bg1"/>
                </a:solidFill>
                <a:latin typeface="Trebuchet MS" panose="020B0603020202020204" pitchFamily="34" charset="0"/>
                <a:ea typeface="方正姚体" panose="02010601030101010101" pitchFamily="2" charset="-122"/>
              </a:rPr>
              <a:t>链表类</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标题 1">
            <a:extLst>
              <a:ext uri="{FF2B5EF4-FFF2-40B4-BE49-F238E27FC236}">
                <a16:creationId xmlns:a16="http://schemas.microsoft.com/office/drawing/2014/main" id="{B30FB210-78C1-3F98-D7BA-4184C950B229}"/>
              </a:ext>
            </a:extLst>
          </p:cNvPr>
          <p:cNvSpPr>
            <a:spLocks noGrp="1"/>
          </p:cNvSpPr>
          <p:nvPr>
            <p:ph type="title"/>
          </p:nvPr>
        </p:nvSpPr>
        <p:spPr>
          <a:xfrm>
            <a:off x="314325" y="214313"/>
            <a:ext cx="8229600" cy="1066800"/>
          </a:xfrm>
        </p:spPr>
        <p:txBody>
          <a:bodyPr/>
          <a:lstStyle/>
          <a:p>
            <a:r>
              <a:rPr lang="zh-CN" altLang="en-US"/>
              <a:t>例</a:t>
            </a:r>
            <a:r>
              <a:rPr lang="en-US" altLang="zh-CN"/>
              <a:t>9-7 </a:t>
            </a:r>
            <a:r>
              <a:rPr lang="zh-CN" altLang="en-US"/>
              <a:t>链表类应用举例</a:t>
            </a:r>
            <a:endParaRPr kumimoji="1" lang="zh-CN" altLang="en-US"/>
          </a:p>
        </p:txBody>
      </p:sp>
      <p:sp>
        <p:nvSpPr>
          <p:cNvPr id="69635" name="内容占位符 2">
            <a:extLst>
              <a:ext uri="{FF2B5EF4-FFF2-40B4-BE49-F238E27FC236}">
                <a16:creationId xmlns:a16="http://schemas.microsoft.com/office/drawing/2014/main" id="{07E46086-0AD3-CFF5-2982-C1B12F56D213}"/>
              </a:ext>
            </a:extLst>
          </p:cNvPr>
          <p:cNvSpPr>
            <a:spLocks noGrp="1"/>
          </p:cNvSpPr>
          <p:nvPr>
            <p:ph sz="half" idx="1"/>
          </p:nvPr>
        </p:nvSpPr>
        <p:spPr>
          <a:xfrm>
            <a:off x="214313" y="1146175"/>
            <a:ext cx="4200525" cy="5692775"/>
          </a:xfrm>
          <a:noFill/>
        </p:spPr>
        <p:txBody>
          <a:bodyPr/>
          <a:lstStyle/>
          <a:p>
            <a:pPr marL="358775" indent="-250825">
              <a:spcBef>
                <a:spcPct val="0"/>
              </a:spcBef>
              <a:buFont typeface="Wingdings" panose="05000000000000000000" pitchFamily="2" charset="2"/>
              <a:buNone/>
            </a:pPr>
            <a:r>
              <a:rPr lang="en-US" altLang="zh-CN" sz="1800" dirty="0">
                <a:latin typeface="Consolas" panose="020B0609020204030204" pitchFamily="49" charset="0"/>
              </a:rPr>
              <a:t>//9_7.cpp</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#include &lt;iostream&gt;</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#include "</a:t>
            </a:r>
            <a:r>
              <a:rPr lang="en-US" altLang="zh-CN" sz="1800" dirty="0" err="1">
                <a:solidFill>
                  <a:srgbClr val="FF0000"/>
                </a:solidFill>
                <a:latin typeface="Consolas" panose="020B0609020204030204" pitchFamily="49" charset="0"/>
              </a:rPr>
              <a:t>LinkedList.h</a:t>
            </a:r>
            <a:r>
              <a:rPr lang="en-US" altLang="zh-CN" sz="1800" dirty="0">
                <a:latin typeface="Consolas" panose="020B0609020204030204" pitchFamily="49" charset="0"/>
              </a:rPr>
              <a:t>"</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using namespace std;</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int main() {</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a:t>
            </a:r>
            <a:r>
              <a:rPr lang="en-US" altLang="zh-CN" sz="1800" dirty="0">
                <a:solidFill>
                  <a:srgbClr val="FF0000"/>
                </a:solidFill>
                <a:latin typeface="Consolas" panose="020B0609020204030204" pitchFamily="49" charset="0"/>
              </a:rPr>
              <a:t>LinkedList&lt;int&gt; </a:t>
            </a:r>
            <a:r>
              <a:rPr lang="en-US" altLang="zh-CN" sz="1800" dirty="0">
                <a:latin typeface="Consolas" panose="020B0609020204030204" pitchFamily="49" charset="0"/>
              </a:rPr>
              <a:t>list;</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for (int </a:t>
            </a:r>
            <a:r>
              <a:rPr lang="en-US" altLang="zh-CN" sz="1800" dirty="0" err="1">
                <a:latin typeface="Consolas" panose="020B0609020204030204" pitchFamily="49" charset="0"/>
              </a:rPr>
              <a:t>i</a:t>
            </a:r>
            <a:r>
              <a:rPr lang="en-US" altLang="zh-CN" sz="1800" dirty="0">
                <a:latin typeface="Consolas" panose="020B0609020204030204" pitchFamily="49" charset="0"/>
              </a:rPr>
              <a:t> = 0; </a:t>
            </a:r>
            <a:r>
              <a:rPr lang="en-US" altLang="zh-CN" sz="1800" dirty="0" err="1">
                <a:latin typeface="Consolas" panose="020B0609020204030204" pitchFamily="49" charset="0"/>
              </a:rPr>
              <a:t>i</a:t>
            </a:r>
            <a:r>
              <a:rPr lang="en-US" altLang="zh-CN" sz="1800" dirty="0">
                <a:latin typeface="Consolas" panose="020B0609020204030204" pitchFamily="49" charset="0"/>
              </a:rPr>
              <a:t> &lt; 10; </a:t>
            </a:r>
            <a:r>
              <a:rPr lang="en-US" altLang="zh-CN" sz="1800" dirty="0" err="1">
                <a:latin typeface="Consolas" panose="020B0609020204030204" pitchFamily="49" charset="0"/>
              </a:rPr>
              <a:t>i</a:t>
            </a:r>
            <a:r>
              <a:rPr lang="en-US" altLang="zh-CN" sz="1800" dirty="0">
                <a:latin typeface="Consolas" panose="020B0609020204030204" pitchFamily="49" charset="0"/>
              </a:rPr>
              <a:t>++) {</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int item;</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a:t>
            </a:r>
            <a:r>
              <a:rPr lang="en-US" altLang="zh-CN" sz="1800" dirty="0" err="1">
                <a:latin typeface="Consolas" panose="020B0609020204030204" pitchFamily="49" charset="0"/>
              </a:rPr>
              <a:t>cin</a:t>
            </a:r>
            <a:r>
              <a:rPr lang="en-US" altLang="zh-CN" sz="1800" dirty="0">
                <a:latin typeface="Consolas" panose="020B0609020204030204" pitchFamily="49" charset="0"/>
              </a:rPr>
              <a:t> &gt;&gt; item;</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a:t>
            </a:r>
            <a:r>
              <a:rPr lang="en-US" altLang="zh-CN" sz="1800" dirty="0" err="1">
                <a:latin typeface="Consolas" panose="020B0609020204030204" pitchFamily="49" charset="0"/>
              </a:rPr>
              <a:t>list.insertFront</a:t>
            </a:r>
            <a:r>
              <a:rPr lang="en-US" altLang="zh-CN" sz="1800" dirty="0">
                <a:latin typeface="Consolas" panose="020B0609020204030204" pitchFamily="49" charset="0"/>
              </a:rPr>
              <a:t>(item);</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a:t>
            </a:r>
            <a:r>
              <a:rPr lang="en-US" altLang="zh-CN" sz="1800" dirty="0" err="1">
                <a:latin typeface="Consolas" panose="020B0609020204030204" pitchFamily="49" charset="0"/>
              </a:rPr>
              <a:t>cout</a:t>
            </a:r>
            <a:r>
              <a:rPr lang="en-US" altLang="zh-CN" sz="1800" dirty="0">
                <a:latin typeface="Consolas" panose="020B0609020204030204" pitchFamily="49" charset="0"/>
              </a:rPr>
              <a:t> &lt;&lt; "List: ";</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a:t>
            </a:r>
            <a:r>
              <a:rPr lang="en-US" altLang="zh-CN" sz="1800" dirty="0" err="1">
                <a:latin typeface="Consolas" panose="020B0609020204030204" pitchFamily="49" charset="0"/>
              </a:rPr>
              <a:t>list.reset</a:t>
            </a:r>
            <a:r>
              <a:rPr lang="en-US" altLang="zh-CN" sz="1800" dirty="0">
                <a:latin typeface="Consolas" panose="020B0609020204030204" pitchFamily="49" charset="0"/>
              </a:rPr>
              <a:t>();</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while (!</a:t>
            </a:r>
            <a:r>
              <a:rPr lang="en-US" altLang="zh-CN" sz="1800" dirty="0" err="1">
                <a:latin typeface="Consolas" panose="020B0609020204030204" pitchFamily="49" charset="0"/>
              </a:rPr>
              <a:t>list.endOfList</a:t>
            </a:r>
            <a:r>
              <a:rPr lang="en-US" altLang="zh-CN" sz="1800" dirty="0">
                <a:latin typeface="Consolas" panose="020B0609020204030204" pitchFamily="49" charset="0"/>
              </a:rPr>
              <a:t>()) {</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a:t>
            </a:r>
            <a:r>
              <a:rPr lang="en-US" altLang="zh-CN" sz="1800" dirty="0" err="1">
                <a:latin typeface="Consolas" panose="020B0609020204030204" pitchFamily="49" charset="0"/>
              </a:rPr>
              <a:t>cout</a:t>
            </a:r>
            <a:r>
              <a:rPr lang="en-US" altLang="zh-CN" sz="1800" dirty="0">
                <a:latin typeface="Consolas" panose="020B0609020204030204" pitchFamily="49" charset="0"/>
              </a:rPr>
              <a:t> &lt;&lt; </a:t>
            </a:r>
            <a:r>
              <a:rPr lang="en-US" altLang="zh-CN" sz="1800" dirty="0" err="1">
                <a:latin typeface="Consolas" panose="020B0609020204030204" pitchFamily="49" charset="0"/>
              </a:rPr>
              <a:t>list.data</a:t>
            </a:r>
            <a:r>
              <a:rPr lang="en-US" altLang="zh-CN" sz="1800" dirty="0">
                <a:latin typeface="Consolas" panose="020B0609020204030204" pitchFamily="49" charset="0"/>
              </a:rPr>
              <a:t>() &lt;&lt; "  ";</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a:t>
            </a:r>
            <a:r>
              <a:rPr lang="en-US" altLang="zh-CN" sz="1800" dirty="0" err="1">
                <a:latin typeface="Consolas" panose="020B0609020204030204" pitchFamily="49" charset="0"/>
              </a:rPr>
              <a:t>list.next</a:t>
            </a:r>
            <a:r>
              <a:rPr lang="en-US" altLang="zh-CN" sz="1800" dirty="0">
                <a:latin typeface="Consolas" panose="020B0609020204030204" pitchFamily="49" charset="0"/>
              </a:rPr>
              <a:t>();	</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a:t>
            </a:r>
            <a:r>
              <a:rPr lang="en-US" altLang="zh-CN" sz="1800" dirty="0" err="1">
                <a:latin typeface="Consolas" panose="020B0609020204030204" pitchFamily="49" charset="0"/>
              </a:rPr>
              <a:t>cout</a:t>
            </a:r>
            <a:r>
              <a:rPr lang="en-US" altLang="zh-CN" sz="1800" dirty="0">
                <a:latin typeface="Consolas" panose="020B0609020204030204" pitchFamily="49" charset="0"/>
              </a:rPr>
              <a:t> &lt;&lt; </a:t>
            </a:r>
            <a:r>
              <a:rPr lang="en-US" altLang="zh-CN" sz="1800" dirty="0" err="1">
                <a:latin typeface="Consolas" panose="020B0609020204030204" pitchFamily="49" charset="0"/>
              </a:rPr>
              <a:t>endl</a:t>
            </a:r>
            <a:r>
              <a:rPr lang="en-US" altLang="zh-CN" sz="1800" dirty="0">
                <a:latin typeface="Consolas" panose="020B0609020204030204" pitchFamily="49" charset="0"/>
              </a:rPr>
              <a:t>;</a:t>
            </a:r>
          </a:p>
          <a:p>
            <a:pPr marL="358775" indent="-250825">
              <a:spcBef>
                <a:spcPct val="0"/>
              </a:spcBef>
              <a:buFont typeface="Wingdings" panose="05000000000000000000" pitchFamily="2" charset="2"/>
              <a:buNone/>
            </a:pPr>
            <a:endParaRPr lang="en-US" altLang="zh-CN" sz="1400" dirty="0">
              <a:latin typeface="Consolas" panose="020B0609020204030204" pitchFamily="49" charset="0"/>
            </a:endParaRPr>
          </a:p>
        </p:txBody>
      </p:sp>
      <p:sp>
        <p:nvSpPr>
          <p:cNvPr id="69636" name="内容占位符 3">
            <a:extLst>
              <a:ext uri="{FF2B5EF4-FFF2-40B4-BE49-F238E27FC236}">
                <a16:creationId xmlns:a16="http://schemas.microsoft.com/office/drawing/2014/main" id="{472B681A-969A-F2AC-686D-55CDCF58250E}"/>
              </a:ext>
            </a:extLst>
          </p:cNvPr>
          <p:cNvSpPr>
            <a:spLocks noGrp="1"/>
          </p:cNvSpPr>
          <p:nvPr>
            <p:ph sz="half" idx="2"/>
          </p:nvPr>
        </p:nvSpPr>
        <p:spPr>
          <a:xfrm>
            <a:off x="4648200" y="1125538"/>
            <a:ext cx="4495800" cy="5691187"/>
          </a:xfrm>
          <a:noFill/>
        </p:spPr>
        <p:txBody>
          <a:bodyPr/>
          <a:lstStyle/>
          <a:p>
            <a:pPr marL="250825" indent="-250825">
              <a:spcBef>
                <a:spcPct val="0"/>
              </a:spcBef>
              <a:buFont typeface="Wingdings" panose="05000000000000000000" pitchFamily="2" charset="2"/>
              <a:buNone/>
            </a:pPr>
            <a:r>
              <a:rPr lang="en-US" altLang="zh-CN" sz="1600" dirty="0">
                <a:latin typeface="Consolas" panose="020B0609020204030204" pitchFamily="49" charset="0"/>
              </a:rPr>
              <a:t>	</a:t>
            </a:r>
            <a:r>
              <a:rPr lang="en-US" altLang="zh-CN" sz="1800" dirty="0">
                <a:latin typeface="Consolas" panose="020B0609020204030204" pitchFamily="49" charset="0"/>
              </a:rPr>
              <a:t>int key;</a:t>
            </a:r>
          </a:p>
          <a:p>
            <a:pPr marL="250825" indent="-250825">
              <a:spcBef>
                <a:spcPct val="0"/>
              </a:spcBef>
              <a:buFont typeface="Wingdings" panose="05000000000000000000" pitchFamily="2" charset="2"/>
              <a:buNone/>
            </a:pPr>
            <a:r>
              <a:rPr lang="en-US" altLang="zh-CN" sz="1800" dirty="0">
                <a:latin typeface="Consolas" panose="020B0609020204030204" pitchFamily="49" charset="0"/>
              </a:rPr>
              <a:t>	</a:t>
            </a:r>
            <a:r>
              <a:rPr lang="en-US" altLang="zh-CN" sz="1800" dirty="0" err="1">
                <a:latin typeface="Consolas" panose="020B0609020204030204" pitchFamily="49" charset="0"/>
              </a:rPr>
              <a:t>cout</a:t>
            </a:r>
            <a:r>
              <a:rPr lang="en-US" altLang="zh-CN" sz="1800" dirty="0">
                <a:latin typeface="Consolas" panose="020B0609020204030204" pitchFamily="49" charset="0"/>
              </a:rPr>
              <a:t> &lt;&lt; "Please enter some integer needed to be deleted: ";</a:t>
            </a:r>
          </a:p>
          <a:p>
            <a:pPr marL="250825" indent="-250825">
              <a:spcBef>
                <a:spcPct val="0"/>
              </a:spcBef>
              <a:buFont typeface="Wingdings" panose="05000000000000000000" pitchFamily="2" charset="2"/>
              <a:buNone/>
            </a:pPr>
            <a:r>
              <a:rPr lang="en-US" altLang="zh-CN" sz="1800" dirty="0">
                <a:latin typeface="Consolas" panose="020B0609020204030204" pitchFamily="49" charset="0"/>
              </a:rPr>
              <a:t>	</a:t>
            </a:r>
            <a:r>
              <a:rPr lang="en-US" altLang="zh-CN" sz="1800" dirty="0" err="1">
                <a:latin typeface="Consolas" panose="020B0609020204030204" pitchFamily="49" charset="0"/>
              </a:rPr>
              <a:t>cin</a:t>
            </a:r>
            <a:r>
              <a:rPr lang="en-US" altLang="zh-CN" sz="1800" dirty="0">
                <a:latin typeface="Consolas" panose="020B0609020204030204" pitchFamily="49" charset="0"/>
              </a:rPr>
              <a:t> &gt;&gt; key;</a:t>
            </a:r>
          </a:p>
          <a:p>
            <a:pPr marL="250825" indent="-250825">
              <a:spcBef>
                <a:spcPct val="0"/>
              </a:spcBef>
              <a:buFont typeface="Wingdings" panose="05000000000000000000" pitchFamily="2" charset="2"/>
              <a:buNone/>
            </a:pPr>
            <a:r>
              <a:rPr lang="en-US" altLang="zh-CN" sz="1800" dirty="0">
                <a:latin typeface="Consolas" panose="020B0609020204030204" pitchFamily="49" charset="0"/>
              </a:rPr>
              <a:t>	</a:t>
            </a:r>
            <a:r>
              <a:rPr lang="en-US" altLang="zh-CN" sz="1800" dirty="0" err="1">
                <a:latin typeface="Consolas" panose="020B0609020204030204" pitchFamily="49" charset="0"/>
              </a:rPr>
              <a:t>list.reset</a:t>
            </a:r>
            <a:r>
              <a:rPr lang="en-US" altLang="zh-CN" sz="1800" dirty="0">
                <a:latin typeface="Consolas" panose="020B0609020204030204" pitchFamily="49" charset="0"/>
              </a:rPr>
              <a:t>();</a:t>
            </a:r>
          </a:p>
          <a:p>
            <a:pPr marL="250825" indent="-250825">
              <a:spcBef>
                <a:spcPct val="0"/>
              </a:spcBef>
              <a:buFont typeface="Wingdings" panose="05000000000000000000" pitchFamily="2" charset="2"/>
              <a:buNone/>
            </a:pPr>
            <a:r>
              <a:rPr lang="en-US" altLang="zh-CN" sz="1800" dirty="0">
                <a:latin typeface="Consolas" panose="020B0609020204030204" pitchFamily="49" charset="0"/>
              </a:rPr>
              <a:t>	while (!</a:t>
            </a:r>
            <a:r>
              <a:rPr lang="en-US" altLang="zh-CN" sz="1800" dirty="0" err="1">
                <a:latin typeface="Consolas" panose="020B0609020204030204" pitchFamily="49" charset="0"/>
              </a:rPr>
              <a:t>list.endOfList</a:t>
            </a:r>
            <a:r>
              <a:rPr lang="en-US" altLang="zh-CN" sz="1800" dirty="0">
                <a:latin typeface="Consolas" panose="020B0609020204030204" pitchFamily="49" charset="0"/>
              </a:rPr>
              <a:t>()) {</a:t>
            </a:r>
          </a:p>
          <a:p>
            <a:pPr marL="250825" indent="-250825">
              <a:spcBef>
                <a:spcPct val="0"/>
              </a:spcBef>
              <a:buFont typeface="Wingdings" panose="05000000000000000000" pitchFamily="2" charset="2"/>
              <a:buNone/>
            </a:pPr>
            <a:r>
              <a:rPr lang="en-US" altLang="zh-CN" sz="1800" dirty="0">
                <a:latin typeface="Consolas" panose="020B0609020204030204" pitchFamily="49" charset="0"/>
              </a:rPr>
              <a:t>		if (</a:t>
            </a:r>
            <a:r>
              <a:rPr lang="en-US" altLang="zh-CN" sz="1800" dirty="0" err="1">
                <a:latin typeface="Consolas" panose="020B0609020204030204" pitchFamily="49" charset="0"/>
              </a:rPr>
              <a:t>list.data</a:t>
            </a:r>
            <a:r>
              <a:rPr lang="en-US" altLang="zh-CN" sz="1800" dirty="0">
                <a:latin typeface="Consolas" panose="020B0609020204030204" pitchFamily="49" charset="0"/>
              </a:rPr>
              <a:t>() == key) </a:t>
            </a:r>
          </a:p>
          <a:p>
            <a:pPr marL="250825" indent="-250825">
              <a:spcBef>
                <a:spcPct val="0"/>
              </a:spcBef>
              <a:buFont typeface="Wingdings" panose="05000000000000000000" pitchFamily="2" charset="2"/>
              <a:buNone/>
            </a:pPr>
            <a:r>
              <a:rPr lang="en-US" altLang="zh-CN" sz="1800" dirty="0">
                <a:latin typeface="Consolas" panose="020B0609020204030204" pitchFamily="49" charset="0"/>
              </a:rPr>
              <a:t>			</a:t>
            </a:r>
            <a:r>
              <a:rPr lang="en-US" altLang="zh-CN" sz="1800" dirty="0" err="1">
                <a:latin typeface="Consolas" panose="020B0609020204030204" pitchFamily="49" charset="0"/>
              </a:rPr>
              <a:t>list.deleteCurrent</a:t>
            </a:r>
            <a:r>
              <a:rPr lang="en-US" altLang="zh-CN" sz="1800" dirty="0">
                <a:latin typeface="Consolas" panose="020B0609020204030204" pitchFamily="49" charset="0"/>
              </a:rPr>
              <a:t>();</a:t>
            </a:r>
          </a:p>
          <a:p>
            <a:pPr marL="250825" indent="-250825">
              <a:spcBef>
                <a:spcPct val="0"/>
              </a:spcBef>
              <a:buFont typeface="Wingdings" panose="05000000000000000000" pitchFamily="2" charset="2"/>
              <a:buNone/>
            </a:pPr>
            <a:r>
              <a:rPr lang="en-US" altLang="zh-CN" sz="1800" dirty="0">
                <a:latin typeface="Consolas" panose="020B0609020204030204" pitchFamily="49" charset="0"/>
              </a:rPr>
              <a:t>		</a:t>
            </a:r>
            <a:r>
              <a:rPr lang="en-US" altLang="zh-CN" sz="1800" dirty="0" err="1">
                <a:latin typeface="Consolas" panose="020B0609020204030204" pitchFamily="49" charset="0"/>
              </a:rPr>
              <a:t>list.next</a:t>
            </a:r>
            <a:r>
              <a:rPr lang="en-US" altLang="zh-CN" sz="1800" dirty="0">
                <a:latin typeface="Consolas" panose="020B0609020204030204" pitchFamily="49" charset="0"/>
              </a:rPr>
              <a:t>();</a:t>
            </a:r>
          </a:p>
          <a:p>
            <a:pPr marL="250825" indent="-250825">
              <a:spcBef>
                <a:spcPct val="0"/>
              </a:spcBef>
              <a:buFont typeface="Wingdings" panose="05000000000000000000" pitchFamily="2" charset="2"/>
              <a:buNone/>
            </a:pPr>
            <a:r>
              <a:rPr lang="en-US" altLang="zh-CN" sz="1800" dirty="0">
                <a:latin typeface="Consolas" panose="020B0609020204030204" pitchFamily="49" charset="0"/>
              </a:rPr>
              <a:t>	}</a:t>
            </a:r>
          </a:p>
          <a:p>
            <a:pPr marL="250825" indent="-250825">
              <a:spcBef>
                <a:spcPct val="0"/>
              </a:spcBef>
              <a:buFont typeface="Wingdings" panose="05000000000000000000" pitchFamily="2" charset="2"/>
              <a:buNone/>
            </a:pPr>
            <a:r>
              <a:rPr lang="en-US" altLang="zh-CN" sz="1800" dirty="0">
                <a:latin typeface="Consolas" panose="020B0609020204030204" pitchFamily="49" charset="0"/>
              </a:rPr>
              <a:t>	</a:t>
            </a:r>
            <a:r>
              <a:rPr lang="en-US" altLang="zh-CN" sz="1800" dirty="0" err="1">
                <a:latin typeface="Consolas" panose="020B0609020204030204" pitchFamily="49" charset="0"/>
              </a:rPr>
              <a:t>cout</a:t>
            </a:r>
            <a:r>
              <a:rPr lang="en-US" altLang="zh-CN" sz="1800" dirty="0">
                <a:latin typeface="Consolas" panose="020B0609020204030204" pitchFamily="49" charset="0"/>
              </a:rPr>
              <a:t> &lt;&lt; "List: ";</a:t>
            </a:r>
          </a:p>
          <a:p>
            <a:pPr marL="250825" indent="-250825">
              <a:spcBef>
                <a:spcPct val="0"/>
              </a:spcBef>
              <a:buFont typeface="Wingdings" panose="05000000000000000000" pitchFamily="2" charset="2"/>
              <a:buNone/>
            </a:pPr>
            <a:r>
              <a:rPr lang="en-US" altLang="zh-CN" sz="1800" dirty="0">
                <a:latin typeface="Consolas" panose="020B0609020204030204" pitchFamily="49" charset="0"/>
              </a:rPr>
              <a:t>	</a:t>
            </a:r>
            <a:r>
              <a:rPr lang="en-US" altLang="zh-CN" sz="1800" dirty="0" err="1">
                <a:latin typeface="Consolas" panose="020B0609020204030204" pitchFamily="49" charset="0"/>
              </a:rPr>
              <a:t>list.reset</a:t>
            </a:r>
            <a:r>
              <a:rPr lang="en-US" altLang="zh-CN" sz="1800" dirty="0">
                <a:latin typeface="Consolas" panose="020B0609020204030204" pitchFamily="49" charset="0"/>
              </a:rPr>
              <a:t>();</a:t>
            </a:r>
          </a:p>
          <a:p>
            <a:pPr marL="250825" indent="-250825">
              <a:spcBef>
                <a:spcPct val="0"/>
              </a:spcBef>
              <a:buFont typeface="Wingdings" panose="05000000000000000000" pitchFamily="2" charset="2"/>
              <a:buNone/>
            </a:pPr>
            <a:r>
              <a:rPr lang="en-US" altLang="zh-CN" sz="1800" dirty="0">
                <a:latin typeface="Consolas" panose="020B0609020204030204" pitchFamily="49" charset="0"/>
              </a:rPr>
              <a:t>	while (!</a:t>
            </a:r>
            <a:r>
              <a:rPr lang="en-US" altLang="zh-CN" sz="1800" dirty="0" err="1">
                <a:latin typeface="Consolas" panose="020B0609020204030204" pitchFamily="49" charset="0"/>
              </a:rPr>
              <a:t>list.endOfList</a:t>
            </a:r>
            <a:r>
              <a:rPr lang="en-US" altLang="zh-CN" sz="1800" dirty="0">
                <a:latin typeface="Consolas" panose="020B0609020204030204" pitchFamily="49" charset="0"/>
              </a:rPr>
              <a:t>()) {</a:t>
            </a:r>
          </a:p>
          <a:p>
            <a:pPr marL="250825" indent="-250825">
              <a:spcBef>
                <a:spcPct val="0"/>
              </a:spcBef>
              <a:buFont typeface="Wingdings" panose="05000000000000000000" pitchFamily="2" charset="2"/>
              <a:buNone/>
            </a:pPr>
            <a:r>
              <a:rPr lang="en-US" altLang="zh-CN" sz="1800" dirty="0">
                <a:latin typeface="Consolas" panose="020B0609020204030204" pitchFamily="49" charset="0"/>
              </a:rPr>
              <a:t>	 </a:t>
            </a:r>
            <a:r>
              <a:rPr lang="en-US" altLang="zh-CN" sz="1800" dirty="0" err="1">
                <a:latin typeface="Consolas" panose="020B0609020204030204" pitchFamily="49" charset="0"/>
              </a:rPr>
              <a:t>cout</a:t>
            </a:r>
            <a:r>
              <a:rPr lang="en-US" altLang="zh-CN" sz="1800" dirty="0">
                <a:latin typeface="Consolas" panose="020B0609020204030204" pitchFamily="49" charset="0"/>
              </a:rPr>
              <a:t> &lt;&lt; </a:t>
            </a:r>
            <a:r>
              <a:rPr lang="en-US" altLang="zh-CN" sz="1800" dirty="0" err="1">
                <a:latin typeface="Consolas" panose="020B0609020204030204" pitchFamily="49" charset="0"/>
              </a:rPr>
              <a:t>list.data</a:t>
            </a:r>
            <a:r>
              <a:rPr lang="en-US" altLang="zh-CN" sz="1800" dirty="0">
                <a:latin typeface="Consolas" panose="020B0609020204030204" pitchFamily="49" charset="0"/>
              </a:rPr>
              <a:t>() &lt;&lt; "  ";</a:t>
            </a:r>
          </a:p>
          <a:p>
            <a:pPr marL="250825" indent="-250825">
              <a:spcBef>
                <a:spcPct val="0"/>
              </a:spcBef>
              <a:buFont typeface="Wingdings" panose="05000000000000000000" pitchFamily="2" charset="2"/>
              <a:buNone/>
            </a:pPr>
            <a:r>
              <a:rPr lang="en-US" altLang="zh-CN" sz="1800" dirty="0">
                <a:latin typeface="Consolas" panose="020B0609020204030204" pitchFamily="49" charset="0"/>
              </a:rPr>
              <a:t>		</a:t>
            </a:r>
            <a:r>
              <a:rPr lang="en-US" altLang="zh-CN" sz="1800" dirty="0" err="1">
                <a:latin typeface="Consolas" panose="020B0609020204030204" pitchFamily="49" charset="0"/>
              </a:rPr>
              <a:t>list.next</a:t>
            </a:r>
            <a:endParaRPr lang="en-US" altLang="zh-CN" sz="1800" dirty="0">
              <a:latin typeface="Consolas" panose="020B0609020204030204" pitchFamily="49" charset="0"/>
            </a:endParaRPr>
          </a:p>
          <a:p>
            <a:pPr marL="250825" indent="-250825">
              <a:spcBef>
                <a:spcPct val="0"/>
              </a:spcBef>
              <a:buFont typeface="Wingdings" panose="05000000000000000000" pitchFamily="2" charset="2"/>
              <a:buNone/>
            </a:pPr>
            <a:r>
              <a:rPr lang="en-US" altLang="zh-CN" sz="1800" dirty="0">
                <a:latin typeface="Consolas" panose="020B0609020204030204" pitchFamily="49" charset="0"/>
              </a:rPr>
              <a:t>	}</a:t>
            </a:r>
          </a:p>
          <a:p>
            <a:pPr marL="250825" indent="-250825">
              <a:spcBef>
                <a:spcPct val="0"/>
              </a:spcBef>
              <a:buFont typeface="Wingdings" panose="05000000000000000000" pitchFamily="2" charset="2"/>
              <a:buNone/>
            </a:pPr>
            <a:r>
              <a:rPr lang="en-US" altLang="zh-CN" sz="1800" dirty="0">
                <a:latin typeface="Consolas" panose="020B0609020204030204" pitchFamily="49" charset="0"/>
              </a:rPr>
              <a:t>	</a:t>
            </a:r>
            <a:r>
              <a:rPr lang="en-US" altLang="zh-CN" sz="1800" dirty="0" err="1">
                <a:latin typeface="Consolas" panose="020B0609020204030204" pitchFamily="49" charset="0"/>
              </a:rPr>
              <a:t>cout</a:t>
            </a:r>
            <a:r>
              <a:rPr lang="en-US" altLang="zh-CN" sz="1800" dirty="0">
                <a:latin typeface="Consolas" panose="020B0609020204030204" pitchFamily="49" charset="0"/>
              </a:rPr>
              <a:t> &lt;&lt; </a:t>
            </a:r>
            <a:r>
              <a:rPr lang="en-US" altLang="zh-CN" sz="1800" dirty="0" err="1">
                <a:latin typeface="Consolas" panose="020B0609020204030204" pitchFamily="49" charset="0"/>
              </a:rPr>
              <a:t>endl</a:t>
            </a:r>
            <a:r>
              <a:rPr lang="en-US" altLang="zh-CN" sz="1800" dirty="0">
                <a:latin typeface="Consolas" panose="020B0609020204030204" pitchFamily="49" charset="0"/>
              </a:rPr>
              <a:t>;</a:t>
            </a:r>
          </a:p>
          <a:p>
            <a:pPr marL="250825" indent="-250825">
              <a:spcBef>
                <a:spcPct val="0"/>
              </a:spcBef>
              <a:buFont typeface="Wingdings" panose="05000000000000000000" pitchFamily="2" charset="2"/>
              <a:buNone/>
            </a:pPr>
            <a:r>
              <a:rPr lang="en-US" altLang="zh-CN" sz="1800" dirty="0">
                <a:latin typeface="Consolas" panose="020B0609020204030204" pitchFamily="49" charset="0"/>
              </a:rPr>
              <a:t>	return 0;</a:t>
            </a:r>
          </a:p>
          <a:p>
            <a:pPr marL="250825" indent="-250825">
              <a:spcBef>
                <a:spcPct val="0"/>
              </a:spcBef>
              <a:buFont typeface="Wingdings" panose="05000000000000000000" pitchFamily="2" charset="2"/>
              <a:buNone/>
            </a:pPr>
            <a:r>
              <a:rPr lang="en-US" altLang="zh-CN" sz="1800" dirty="0">
                <a:latin typeface="Consolas" panose="020B0609020204030204" pitchFamily="49" charset="0"/>
              </a:rPr>
              <a:t>}</a:t>
            </a:r>
          </a:p>
        </p:txBody>
      </p:sp>
      <p:sp>
        <p:nvSpPr>
          <p:cNvPr id="69637" name="灯片编号占位符 3">
            <a:extLst>
              <a:ext uri="{FF2B5EF4-FFF2-40B4-BE49-F238E27FC236}">
                <a16:creationId xmlns:a16="http://schemas.microsoft.com/office/drawing/2014/main" id="{4EC1E840-B598-35A6-F070-18D0719BE84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D1605D9-8499-4943-A7F4-F1E8C21AD423}" type="slidenum">
              <a:rPr kumimoji="0" lang="en-US" altLang="zh-CN" sz="1800" smtClean="0">
                <a:solidFill>
                  <a:srgbClr val="FFFFFF"/>
                </a:solidFill>
                <a:ea typeface="隶书" panose="02010509060101010101" pitchFamily="49" charset="-122"/>
              </a:rPr>
              <a:pPr/>
              <a:t>38</a:t>
            </a:fld>
            <a:endParaRPr kumimoji="0" lang="en-US" altLang="zh-CN" sz="1800">
              <a:solidFill>
                <a:srgbClr val="FFFFFF"/>
              </a:solidFill>
              <a:ea typeface="隶书" panose="02010509060101010101" pitchFamily="49" charset="-122"/>
            </a:endParaRPr>
          </a:p>
        </p:txBody>
      </p:sp>
      <p:sp>
        <p:nvSpPr>
          <p:cNvPr id="69638" name="Line 1029">
            <a:extLst>
              <a:ext uri="{FF2B5EF4-FFF2-40B4-BE49-F238E27FC236}">
                <a16:creationId xmlns:a16="http://schemas.microsoft.com/office/drawing/2014/main" id="{EE27346D-8B1F-0BC3-51B8-33E577E411E2}"/>
              </a:ext>
            </a:extLst>
          </p:cNvPr>
          <p:cNvSpPr>
            <a:spLocks noChangeShapeType="1"/>
          </p:cNvSpPr>
          <p:nvPr/>
        </p:nvSpPr>
        <p:spPr bwMode="auto">
          <a:xfrm>
            <a:off x="4572000" y="1733550"/>
            <a:ext cx="0" cy="464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639" name="标题 4">
            <a:extLst>
              <a:ext uri="{FF2B5EF4-FFF2-40B4-BE49-F238E27FC236}">
                <a16:creationId xmlns:a16="http://schemas.microsoft.com/office/drawing/2014/main" id="{549A9118-27E7-044D-DECD-3AE2B4B397A8}"/>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9.2 </a:t>
            </a:r>
            <a:r>
              <a:rPr kumimoji="0" lang="zh-CN" altLang="en-US" sz="2600">
                <a:solidFill>
                  <a:schemeClr val="bg1"/>
                </a:solidFill>
                <a:latin typeface="Trebuchet MS" panose="020B0603020202020204" pitchFamily="34" charset="0"/>
                <a:ea typeface="方正姚体" panose="02010601030101010101" pitchFamily="2" charset="-122"/>
              </a:rPr>
              <a:t>线性群体 </a:t>
            </a:r>
            <a:r>
              <a:rPr kumimoji="0" lang="en-US" altLang="zh-CN" sz="2600">
                <a:solidFill>
                  <a:schemeClr val="bg1"/>
                </a:solidFill>
                <a:latin typeface="Trebuchet MS" panose="020B0603020202020204" pitchFamily="34" charset="0"/>
                <a:ea typeface="方正姚体" panose="02010601030101010101" pitchFamily="2" charset="-122"/>
              </a:rPr>
              <a:t>—— 9.2.3 </a:t>
            </a:r>
            <a:r>
              <a:rPr kumimoji="0" lang="zh-CN" altLang="en-US" sz="2600">
                <a:solidFill>
                  <a:schemeClr val="bg1"/>
                </a:solidFill>
                <a:latin typeface="Trebuchet MS" panose="020B0603020202020204" pitchFamily="34" charset="0"/>
                <a:ea typeface="方正姚体" panose="02010601030101010101" pitchFamily="2" charset="-122"/>
              </a:rPr>
              <a:t>顺序访问群体</a:t>
            </a:r>
            <a:r>
              <a:rPr kumimoji="0" lang="en-US" altLang="zh-CN" sz="2600">
                <a:solidFill>
                  <a:schemeClr val="bg1"/>
                </a:solidFill>
                <a:latin typeface="Trebuchet MS" panose="020B0603020202020204" pitchFamily="34" charset="0"/>
                <a:ea typeface="方正姚体" panose="02010601030101010101" pitchFamily="2" charset="-122"/>
              </a:rPr>
              <a:t>——</a:t>
            </a:r>
            <a:r>
              <a:rPr kumimoji="0" lang="zh-CN" altLang="en-US" sz="2600">
                <a:solidFill>
                  <a:schemeClr val="bg1"/>
                </a:solidFill>
                <a:latin typeface="Trebuchet MS" panose="020B0603020202020204" pitchFamily="34" charset="0"/>
                <a:ea typeface="方正姚体" panose="02010601030101010101" pitchFamily="2" charset="-122"/>
              </a:rPr>
              <a:t>链表类</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6">
            <a:extLst>
              <a:ext uri="{FF2B5EF4-FFF2-40B4-BE49-F238E27FC236}">
                <a16:creationId xmlns:a16="http://schemas.microsoft.com/office/drawing/2014/main" id="{089C0D38-FBDA-35CA-19AE-D0DDF449F2B9}"/>
              </a:ext>
            </a:extLst>
          </p:cNvPr>
          <p:cNvSpPr>
            <a:spLocks noGrp="1"/>
          </p:cNvSpPr>
          <p:nvPr>
            <p:ph type="title"/>
          </p:nvPr>
        </p:nvSpPr>
        <p:spPr/>
        <p:txBody>
          <a:bodyPr/>
          <a:lstStyle/>
          <a:p>
            <a:r>
              <a:rPr lang="zh-CN" altLang="en-US"/>
              <a:t>例</a:t>
            </a:r>
            <a:r>
              <a:rPr lang="en-US" altLang="zh-CN"/>
              <a:t>9-7</a:t>
            </a:r>
            <a:r>
              <a:rPr lang="zh-CN" altLang="en-US"/>
              <a:t>（续）</a:t>
            </a:r>
          </a:p>
        </p:txBody>
      </p:sp>
      <p:sp>
        <p:nvSpPr>
          <p:cNvPr id="8" name="内容占位符 7">
            <a:extLst>
              <a:ext uri="{FF2B5EF4-FFF2-40B4-BE49-F238E27FC236}">
                <a16:creationId xmlns:a16="http://schemas.microsoft.com/office/drawing/2014/main" id="{5FD41C87-B1D2-BF29-032B-82AA58CF0CF8}"/>
              </a:ext>
            </a:extLst>
          </p:cNvPr>
          <p:cNvSpPr>
            <a:spLocks noGrp="1"/>
          </p:cNvSpPr>
          <p:nvPr>
            <p:ph idx="1"/>
          </p:nvPr>
        </p:nvSpPr>
        <p:spPr>
          <a:xfrm>
            <a:off x="468313" y="1785938"/>
            <a:ext cx="8218487" cy="4595812"/>
          </a:xfrm>
          <a:solidFill>
            <a:schemeClr val="accent6">
              <a:lumMod val="20000"/>
              <a:lumOff val="80000"/>
            </a:schemeClr>
          </a:solidFill>
        </p:spPr>
        <p:txBody>
          <a:bodyPr/>
          <a:lstStyle/>
          <a:p>
            <a:pPr>
              <a:defRPr/>
            </a:pPr>
            <a:r>
              <a:rPr lang="zh-CN" altLang="en-US"/>
              <a:t>运行结果如下：</a:t>
            </a:r>
            <a:endParaRPr lang="en-US" altLang="zh-CN"/>
          </a:p>
          <a:p>
            <a:pPr>
              <a:buFont typeface="Georgia" panose="02040502050405020303" pitchFamily="18" charset="0"/>
              <a:buNone/>
              <a:defRPr/>
            </a:pPr>
            <a:r>
              <a:rPr lang="en-US" altLang="zh-CN">
                <a:latin typeface="Consolas" panose="020B0609020204030204" pitchFamily="49" charset="0"/>
              </a:rPr>
              <a:t>3 6 5 7 5 2 4 5 9 10</a:t>
            </a:r>
          </a:p>
          <a:p>
            <a:pPr>
              <a:buFont typeface="Georgia" panose="02040502050405020303" pitchFamily="18" charset="0"/>
              <a:buNone/>
              <a:defRPr/>
            </a:pPr>
            <a:r>
              <a:rPr lang="en-US" altLang="zh-CN">
                <a:latin typeface="Consolas" panose="020B0609020204030204" pitchFamily="49" charset="0"/>
              </a:rPr>
              <a:t>List: 10  9  5  4  2  5  7  5  6  3</a:t>
            </a:r>
          </a:p>
          <a:p>
            <a:pPr>
              <a:buFont typeface="Georgia" panose="02040502050405020303" pitchFamily="18" charset="0"/>
              <a:buNone/>
              <a:defRPr/>
            </a:pPr>
            <a:r>
              <a:rPr lang="en-US" altLang="zh-CN">
                <a:latin typeface="Consolas" panose="020B0609020204030204" pitchFamily="49" charset="0"/>
              </a:rPr>
              <a:t>Please enter some integer needed to be deleted: 5</a:t>
            </a:r>
          </a:p>
          <a:p>
            <a:pPr>
              <a:buFont typeface="Georgia" panose="02040502050405020303" pitchFamily="18" charset="0"/>
              <a:buNone/>
              <a:defRPr/>
            </a:pPr>
            <a:r>
              <a:rPr lang="en-US" altLang="zh-CN">
                <a:latin typeface="Consolas" panose="020B0609020204030204" pitchFamily="49" charset="0"/>
              </a:rPr>
              <a:t>List: 10  9  4  2  7  6  3</a:t>
            </a:r>
          </a:p>
          <a:p>
            <a:pPr>
              <a:buFont typeface="Georgia" panose="02040502050405020303" pitchFamily="18" charset="0"/>
              <a:buNone/>
              <a:defRPr/>
            </a:pPr>
            <a:endParaRPr lang="zh-CN" altLang="en-US"/>
          </a:p>
        </p:txBody>
      </p:sp>
      <p:sp>
        <p:nvSpPr>
          <p:cNvPr id="71684" name="灯片编号占位符 4">
            <a:extLst>
              <a:ext uri="{FF2B5EF4-FFF2-40B4-BE49-F238E27FC236}">
                <a16:creationId xmlns:a16="http://schemas.microsoft.com/office/drawing/2014/main" id="{45AB90DE-9F40-AF3E-7763-205445850B5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D096BB9D-34F0-439A-A465-E8BC035C51A7}" type="slidenum">
              <a:rPr kumimoji="0" lang="en-US" altLang="zh-CN" sz="1800" smtClean="0">
                <a:solidFill>
                  <a:srgbClr val="FFFFFF"/>
                </a:solidFill>
                <a:ea typeface="隶书" panose="02010509060101010101" pitchFamily="49" charset="-122"/>
              </a:rPr>
              <a:pPr/>
              <a:t>39</a:t>
            </a:fld>
            <a:endParaRPr kumimoji="0" lang="en-US" altLang="zh-CN" sz="1800">
              <a:solidFill>
                <a:srgbClr val="FFFFFF"/>
              </a:solidFill>
              <a:ea typeface="隶书" panose="02010509060101010101" pitchFamily="49" charset="-122"/>
            </a:endParaRPr>
          </a:p>
        </p:txBody>
      </p:sp>
      <p:sp>
        <p:nvSpPr>
          <p:cNvPr id="71685" name="标题 4">
            <a:extLst>
              <a:ext uri="{FF2B5EF4-FFF2-40B4-BE49-F238E27FC236}">
                <a16:creationId xmlns:a16="http://schemas.microsoft.com/office/drawing/2014/main" id="{56D78509-9288-A0B7-10DA-D98CF1784EC7}"/>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9.2 </a:t>
            </a:r>
            <a:r>
              <a:rPr kumimoji="0" lang="zh-CN" altLang="en-US" sz="2600">
                <a:solidFill>
                  <a:schemeClr val="bg1"/>
                </a:solidFill>
                <a:latin typeface="Trebuchet MS" panose="020B0603020202020204" pitchFamily="34" charset="0"/>
                <a:ea typeface="方正姚体" panose="02010601030101010101" pitchFamily="2" charset="-122"/>
              </a:rPr>
              <a:t>线性群体 </a:t>
            </a:r>
            <a:r>
              <a:rPr kumimoji="0" lang="en-US" altLang="zh-CN" sz="2600">
                <a:solidFill>
                  <a:schemeClr val="bg1"/>
                </a:solidFill>
                <a:latin typeface="Trebuchet MS" panose="020B0603020202020204" pitchFamily="34" charset="0"/>
                <a:ea typeface="方正姚体" panose="02010601030101010101" pitchFamily="2" charset="-122"/>
              </a:rPr>
              <a:t>—— 9.2.3 </a:t>
            </a:r>
            <a:r>
              <a:rPr kumimoji="0" lang="zh-CN" altLang="en-US" sz="2600">
                <a:solidFill>
                  <a:schemeClr val="bg1"/>
                </a:solidFill>
                <a:latin typeface="Trebuchet MS" panose="020B0603020202020204" pitchFamily="34" charset="0"/>
                <a:ea typeface="方正姚体" panose="02010601030101010101" pitchFamily="2" charset="-122"/>
              </a:rPr>
              <a:t>顺序访问群体</a:t>
            </a:r>
            <a:r>
              <a:rPr kumimoji="0" lang="en-US" altLang="zh-CN" sz="2600">
                <a:solidFill>
                  <a:schemeClr val="bg1"/>
                </a:solidFill>
                <a:latin typeface="Trebuchet MS" panose="020B0603020202020204" pitchFamily="34" charset="0"/>
                <a:ea typeface="方正姚体" panose="02010601030101010101" pitchFamily="2" charset="-122"/>
              </a:rPr>
              <a:t>——</a:t>
            </a:r>
            <a:r>
              <a:rPr kumimoji="0" lang="zh-CN" altLang="en-US" sz="2600">
                <a:solidFill>
                  <a:schemeClr val="bg1"/>
                </a:solidFill>
                <a:latin typeface="Trebuchet MS" panose="020B0603020202020204" pitchFamily="34" charset="0"/>
                <a:ea typeface="方正姚体" panose="02010601030101010101" pitchFamily="2" charset="-122"/>
              </a:rPr>
              <a:t>链表类</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灯片编号占位符 3">
            <a:extLst>
              <a:ext uri="{FF2B5EF4-FFF2-40B4-BE49-F238E27FC236}">
                <a16:creationId xmlns:a16="http://schemas.microsoft.com/office/drawing/2014/main" id="{55D586AD-F089-2B36-05BC-DACACA82AD2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3A88EE6-2816-48C6-BD0C-D0F16198EF85}" type="slidenum">
              <a:rPr kumimoji="0" lang="en-US" altLang="zh-CN" sz="1800" smtClean="0">
                <a:solidFill>
                  <a:srgbClr val="FFFFFF"/>
                </a:solidFill>
                <a:ea typeface="隶书" panose="02010509060101010101" pitchFamily="49" charset="-122"/>
              </a:rPr>
              <a:pPr/>
              <a:t>4</a:t>
            </a:fld>
            <a:endParaRPr kumimoji="0" lang="en-US" altLang="zh-CN" sz="1800">
              <a:solidFill>
                <a:srgbClr val="FFFFFF"/>
              </a:solidFill>
              <a:ea typeface="隶书" panose="02010509060101010101" pitchFamily="49" charset="-122"/>
            </a:endParaRPr>
          </a:p>
        </p:txBody>
      </p:sp>
      <p:sp>
        <p:nvSpPr>
          <p:cNvPr id="19459" name="标题 1">
            <a:extLst>
              <a:ext uri="{FF2B5EF4-FFF2-40B4-BE49-F238E27FC236}">
                <a16:creationId xmlns:a16="http://schemas.microsoft.com/office/drawing/2014/main" id="{F6EC91A8-6541-AA80-4CAF-CF2A0B8CB702}"/>
              </a:ext>
            </a:extLst>
          </p:cNvPr>
          <p:cNvSpPr>
            <a:spLocks noGrp="1"/>
          </p:cNvSpPr>
          <p:nvPr>
            <p:ph type="title"/>
          </p:nvPr>
        </p:nvSpPr>
        <p:spPr/>
        <p:txBody>
          <a:bodyPr/>
          <a:lstStyle/>
          <a:p>
            <a:r>
              <a:rPr lang="zh-CN" altLang="en-US"/>
              <a:t>例：求绝对值函数的模板</a:t>
            </a:r>
            <a:endParaRPr kumimoji="1" lang="zh-CN" altLang="en-US"/>
          </a:p>
        </p:txBody>
      </p:sp>
      <p:sp>
        <p:nvSpPr>
          <p:cNvPr id="19460" name="内容占位符 2">
            <a:extLst>
              <a:ext uri="{FF2B5EF4-FFF2-40B4-BE49-F238E27FC236}">
                <a16:creationId xmlns:a16="http://schemas.microsoft.com/office/drawing/2014/main" id="{089C2AFB-687A-FB09-E9EA-6FCCAFB4BF03}"/>
              </a:ext>
            </a:extLst>
          </p:cNvPr>
          <p:cNvSpPr>
            <a:spLocks noGrp="1"/>
          </p:cNvSpPr>
          <p:nvPr>
            <p:ph idx="1"/>
          </p:nvPr>
        </p:nvSpPr>
        <p:spPr>
          <a:noFill/>
        </p:spPr>
        <p:txBody>
          <a:bodyPr/>
          <a:lstStyle/>
          <a:p>
            <a:pPr marL="358775" indent="-250825">
              <a:spcBef>
                <a:spcPct val="0"/>
              </a:spcBef>
              <a:buFont typeface="Wingdings" panose="05000000000000000000" pitchFamily="2" charset="2"/>
              <a:buNone/>
            </a:pPr>
            <a:r>
              <a:rPr lang="en-US" altLang="zh-CN" sz="2000">
                <a:latin typeface="Consolas" panose="020B0609020204030204" pitchFamily="49" charset="0"/>
              </a:rPr>
              <a:t>#include &lt;iostream&gt;</a:t>
            </a:r>
          </a:p>
          <a:p>
            <a:pPr marL="358775" indent="-250825">
              <a:spcBef>
                <a:spcPct val="0"/>
              </a:spcBef>
              <a:buFont typeface="Wingdings" panose="05000000000000000000" pitchFamily="2" charset="2"/>
              <a:buNone/>
            </a:pPr>
            <a:r>
              <a:rPr lang="en-US" altLang="zh-CN" sz="2000">
                <a:latin typeface="Consolas" panose="020B0609020204030204" pitchFamily="49" charset="0"/>
              </a:rPr>
              <a:t>using namespace std;</a:t>
            </a:r>
          </a:p>
          <a:p>
            <a:pPr marL="358775" indent="-250825">
              <a:spcBef>
                <a:spcPct val="0"/>
              </a:spcBef>
              <a:buFont typeface="Wingdings" panose="05000000000000000000" pitchFamily="2" charset="2"/>
              <a:buNone/>
            </a:pPr>
            <a:r>
              <a:rPr lang="en-US" altLang="zh-CN" sz="2000">
                <a:solidFill>
                  <a:srgbClr val="FF0000"/>
                </a:solidFill>
                <a:latin typeface="Consolas" panose="020B0609020204030204" pitchFamily="49" charset="0"/>
              </a:rPr>
              <a:t>template&lt;typename T&gt;</a:t>
            </a:r>
          </a:p>
          <a:p>
            <a:pPr marL="358775" indent="-250825">
              <a:spcBef>
                <a:spcPct val="0"/>
              </a:spcBef>
              <a:buFont typeface="Wingdings" panose="05000000000000000000" pitchFamily="2" charset="2"/>
              <a:buNone/>
            </a:pPr>
            <a:r>
              <a:rPr lang="en-US" altLang="zh-CN" sz="2000">
                <a:solidFill>
                  <a:srgbClr val="FF0000"/>
                </a:solidFill>
                <a:latin typeface="Consolas" panose="020B0609020204030204" pitchFamily="49" charset="0"/>
              </a:rPr>
              <a:t>T</a:t>
            </a:r>
            <a:r>
              <a:rPr lang="en-US" altLang="zh-CN" sz="2000">
                <a:latin typeface="Consolas" panose="020B0609020204030204" pitchFamily="49" charset="0"/>
              </a:rPr>
              <a:t> abs(</a:t>
            </a:r>
            <a:r>
              <a:rPr lang="en-US" altLang="zh-CN" sz="2000">
                <a:solidFill>
                  <a:srgbClr val="FF0000"/>
                </a:solidFill>
                <a:latin typeface="Consolas" panose="020B0609020204030204" pitchFamily="49" charset="0"/>
              </a:rPr>
              <a:t>T</a:t>
            </a:r>
            <a:r>
              <a:rPr lang="en-US" altLang="zh-CN" sz="2000">
                <a:latin typeface="Consolas" panose="020B0609020204030204" pitchFamily="49" charset="0"/>
              </a:rPr>
              <a:t> x) {</a:t>
            </a:r>
          </a:p>
          <a:p>
            <a:pPr marL="358775" indent="-250825">
              <a:spcBef>
                <a:spcPct val="0"/>
              </a:spcBef>
              <a:buFont typeface="Wingdings" panose="05000000000000000000" pitchFamily="2" charset="2"/>
              <a:buNone/>
            </a:pPr>
            <a:r>
              <a:rPr lang="en-US" altLang="zh-CN" sz="2000">
                <a:latin typeface="Consolas" panose="020B0609020204030204" pitchFamily="49" charset="0"/>
              </a:rPr>
              <a:t>	return x &lt; 0? -x : x;</a:t>
            </a:r>
          </a:p>
          <a:p>
            <a:pPr marL="358775" indent="-250825">
              <a:spcBef>
                <a:spcPct val="0"/>
              </a:spcBef>
              <a:buFont typeface="Wingdings" panose="05000000000000000000" pitchFamily="2" charset="2"/>
              <a:buNone/>
            </a:pPr>
            <a:r>
              <a:rPr lang="en-US" altLang="zh-CN" sz="2000">
                <a:latin typeface="Consolas" panose="020B0609020204030204" pitchFamily="49" charset="0"/>
              </a:rPr>
              <a:t>}</a:t>
            </a:r>
          </a:p>
          <a:p>
            <a:pPr marL="358775" indent="-250825">
              <a:spcBef>
                <a:spcPct val="0"/>
              </a:spcBef>
              <a:buFont typeface="Wingdings" panose="05000000000000000000" pitchFamily="2" charset="2"/>
              <a:buNone/>
            </a:pPr>
            <a:r>
              <a:rPr lang="en-US" altLang="zh-CN" sz="2000">
                <a:latin typeface="Consolas" panose="020B0609020204030204" pitchFamily="49" charset="0"/>
              </a:rPr>
              <a:t>int main() {</a:t>
            </a:r>
          </a:p>
          <a:p>
            <a:pPr marL="358775" indent="-250825">
              <a:spcBef>
                <a:spcPct val="0"/>
              </a:spcBef>
              <a:buFont typeface="Wingdings" panose="05000000000000000000" pitchFamily="2" charset="2"/>
              <a:buNone/>
            </a:pPr>
            <a:r>
              <a:rPr lang="en-US" altLang="zh-CN" sz="2000">
                <a:latin typeface="Consolas" panose="020B0609020204030204" pitchFamily="49" charset="0"/>
              </a:rPr>
              <a:t>	int n = -5;</a:t>
            </a:r>
          </a:p>
          <a:p>
            <a:pPr marL="358775" indent="-250825">
              <a:spcBef>
                <a:spcPct val="0"/>
              </a:spcBef>
              <a:buFont typeface="Wingdings" panose="05000000000000000000" pitchFamily="2" charset="2"/>
              <a:buNone/>
            </a:pPr>
            <a:r>
              <a:rPr lang="en-US" altLang="zh-CN" sz="2000">
                <a:latin typeface="Consolas" panose="020B0609020204030204" pitchFamily="49" charset="0"/>
              </a:rPr>
              <a:t>	double d = -5.5;</a:t>
            </a:r>
          </a:p>
          <a:p>
            <a:pPr marL="358775" indent="-250825">
              <a:spcBef>
                <a:spcPct val="0"/>
              </a:spcBef>
              <a:buFont typeface="Wingdings" panose="05000000000000000000" pitchFamily="2" charset="2"/>
              <a:buNone/>
            </a:pPr>
            <a:r>
              <a:rPr lang="en-US" altLang="zh-CN" sz="2000">
                <a:latin typeface="Consolas" panose="020B0609020204030204" pitchFamily="49" charset="0"/>
              </a:rPr>
              <a:t>	cout &lt;&lt; abs(n) &lt;&lt; endl;</a:t>
            </a:r>
          </a:p>
          <a:p>
            <a:pPr marL="358775" indent="-250825">
              <a:spcBef>
                <a:spcPct val="0"/>
              </a:spcBef>
              <a:buFont typeface="Wingdings" panose="05000000000000000000" pitchFamily="2" charset="2"/>
              <a:buNone/>
            </a:pPr>
            <a:r>
              <a:rPr lang="en-US" altLang="zh-CN" sz="2000">
                <a:latin typeface="Consolas" panose="020B0609020204030204" pitchFamily="49" charset="0"/>
              </a:rPr>
              <a:t>	cout &lt;&lt; abs(d) &lt;&lt; endl;</a:t>
            </a:r>
          </a:p>
          <a:p>
            <a:pPr marL="358775" indent="-250825">
              <a:spcBef>
                <a:spcPct val="0"/>
              </a:spcBef>
              <a:buFont typeface="Wingdings" panose="05000000000000000000" pitchFamily="2" charset="2"/>
              <a:buNone/>
            </a:pPr>
            <a:r>
              <a:rPr lang="en-US" altLang="zh-CN" sz="2000">
                <a:latin typeface="Consolas" panose="020B0609020204030204" pitchFamily="49" charset="0"/>
              </a:rPr>
              <a:t>	return 0;</a:t>
            </a:r>
          </a:p>
          <a:p>
            <a:pPr marL="358775" indent="-250825">
              <a:spcBef>
                <a:spcPct val="0"/>
              </a:spcBef>
              <a:buFont typeface="Wingdings" panose="05000000000000000000" pitchFamily="2" charset="2"/>
              <a:buNone/>
            </a:pPr>
            <a:r>
              <a:rPr lang="en-US" altLang="zh-CN" sz="2000">
                <a:latin typeface="Consolas" panose="020B0609020204030204" pitchFamily="49" charset="0"/>
              </a:rPr>
              <a:t>}</a:t>
            </a:r>
          </a:p>
        </p:txBody>
      </p:sp>
      <p:sp>
        <p:nvSpPr>
          <p:cNvPr id="19461" name="标题 4">
            <a:extLst>
              <a:ext uri="{FF2B5EF4-FFF2-40B4-BE49-F238E27FC236}">
                <a16:creationId xmlns:a16="http://schemas.microsoft.com/office/drawing/2014/main" id="{54FC1CFD-C011-CB35-B2AA-086510BE1E0C}"/>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9.1 </a:t>
            </a:r>
            <a:r>
              <a:rPr kumimoji="0" lang="zh-CN" altLang="en-US" sz="2600">
                <a:solidFill>
                  <a:schemeClr val="bg1"/>
                </a:solidFill>
                <a:latin typeface="Trebuchet MS" panose="020B0603020202020204" pitchFamily="34" charset="0"/>
                <a:ea typeface="方正姚体" panose="02010601030101010101" pitchFamily="2" charset="-122"/>
              </a:rPr>
              <a:t>函数模板与类模板 </a:t>
            </a:r>
            <a:r>
              <a:rPr kumimoji="0" lang="en-US" altLang="zh-CN" sz="2600">
                <a:solidFill>
                  <a:schemeClr val="bg1"/>
                </a:solidFill>
                <a:latin typeface="Trebuchet MS" panose="020B0603020202020204" pitchFamily="34" charset="0"/>
                <a:ea typeface="方正姚体" panose="02010601030101010101" pitchFamily="2" charset="-122"/>
              </a:rPr>
              <a:t>—— 9.1.1 </a:t>
            </a:r>
            <a:r>
              <a:rPr kumimoji="0" lang="zh-CN" altLang="en-US" sz="2600">
                <a:solidFill>
                  <a:schemeClr val="bg1"/>
                </a:solidFill>
                <a:latin typeface="Trebuchet MS" panose="020B0603020202020204" pitchFamily="34" charset="0"/>
                <a:ea typeface="方正姚体" panose="02010601030101010101" pitchFamily="2" charset="-122"/>
              </a:rPr>
              <a:t>函数模板</a:t>
            </a:r>
          </a:p>
        </p:txBody>
      </p:sp>
      <p:sp>
        <p:nvSpPr>
          <p:cNvPr id="19462" name="Text Box 6">
            <a:extLst>
              <a:ext uri="{FF2B5EF4-FFF2-40B4-BE49-F238E27FC236}">
                <a16:creationId xmlns:a16="http://schemas.microsoft.com/office/drawing/2014/main" id="{5A70B0D7-2BF0-7D48-EF03-455E8A368BA6}"/>
              </a:ext>
            </a:extLst>
          </p:cNvPr>
          <p:cNvSpPr txBox="1">
            <a:spLocks noChangeArrowheads="1"/>
          </p:cNvSpPr>
          <p:nvPr/>
        </p:nvSpPr>
        <p:spPr bwMode="auto">
          <a:xfrm>
            <a:off x="6156325" y="4581525"/>
            <a:ext cx="1944688" cy="11366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accent2"/>
              </a:buClr>
              <a:buSzPct val="80000"/>
              <a:buFont typeface="Wingdings" panose="05000000000000000000" pitchFamily="2" charset="2"/>
              <a:buNone/>
            </a:pPr>
            <a:r>
              <a:rPr lang="zh-CN" altLang="en-US" sz="2000" b="1">
                <a:latin typeface="宋体" panose="02010600030101010101" pitchFamily="2" charset="-122"/>
              </a:rPr>
              <a:t>运行结果：</a:t>
            </a:r>
          </a:p>
          <a:p>
            <a:pPr lvl="1" eaLnBrk="1" hangingPunct="1">
              <a:spcBef>
                <a:spcPct val="20000"/>
              </a:spcBef>
              <a:buClr>
                <a:schemeClr val="accent2"/>
              </a:buClr>
            </a:pPr>
            <a:r>
              <a:rPr lang="en-US" altLang="zh-CN" sz="2000">
                <a:solidFill>
                  <a:srgbClr val="406F8D"/>
                </a:solidFill>
                <a:latin typeface="宋体" panose="02010600030101010101" pitchFamily="2" charset="-122"/>
              </a:rPr>
              <a:t>5</a:t>
            </a:r>
          </a:p>
          <a:p>
            <a:pPr lvl="1" eaLnBrk="1" hangingPunct="1">
              <a:spcBef>
                <a:spcPct val="20000"/>
              </a:spcBef>
              <a:buClr>
                <a:schemeClr val="accent2"/>
              </a:buClr>
            </a:pPr>
            <a:r>
              <a:rPr lang="en-US" altLang="zh-CN" sz="2000">
                <a:solidFill>
                  <a:srgbClr val="406F8D"/>
                </a:solidFill>
                <a:latin typeface="宋体" panose="02010600030101010101" pitchFamily="2" charset="-122"/>
              </a:rPr>
              <a:t>5.5</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a:extLst>
              <a:ext uri="{FF2B5EF4-FFF2-40B4-BE49-F238E27FC236}">
                <a16:creationId xmlns:a16="http://schemas.microsoft.com/office/drawing/2014/main" id="{11BD9107-4A62-9FF1-B3CF-ACF2D1F11AAF}"/>
              </a:ext>
            </a:extLst>
          </p:cNvPr>
          <p:cNvSpPr>
            <a:spLocks noGrp="1"/>
          </p:cNvSpPr>
          <p:nvPr>
            <p:ph type="title"/>
          </p:nvPr>
        </p:nvSpPr>
        <p:spPr/>
        <p:txBody>
          <a:bodyPr/>
          <a:lstStyle/>
          <a:p>
            <a:pPr eaLnBrk="1" hangingPunct="1"/>
            <a:r>
              <a:rPr lang="en-US" altLang="zh-CN"/>
              <a:t>9.2.4 </a:t>
            </a:r>
            <a:r>
              <a:rPr lang="zh-CN" altLang="en-US"/>
              <a:t>栈类</a:t>
            </a:r>
          </a:p>
        </p:txBody>
      </p:sp>
      <p:sp>
        <p:nvSpPr>
          <p:cNvPr id="72707" name="内容占位符 2">
            <a:extLst>
              <a:ext uri="{FF2B5EF4-FFF2-40B4-BE49-F238E27FC236}">
                <a16:creationId xmlns:a16="http://schemas.microsoft.com/office/drawing/2014/main" id="{14716637-02D0-2EBA-CCF9-CD64810D4881}"/>
              </a:ext>
            </a:extLst>
          </p:cNvPr>
          <p:cNvSpPr>
            <a:spLocks noGrp="1"/>
          </p:cNvSpPr>
          <p:nvPr>
            <p:ph idx="1"/>
          </p:nvPr>
        </p:nvSpPr>
        <p:spPr/>
        <p:txBody>
          <a:bodyPr/>
          <a:lstStyle/>
          <a:p>
            <a:pPr eaLnBrk="1" hangingPunct="1">
              <a:spcAft>
                <a:spcPts val="1200"/>
              </a:spcAft>
            </a:pPr>
            <a:r>
              <a:rPr lang="zh-CN" altLang="en-US">
                <a:latin typeface="宋体" panose="02010600030101010101" pitchFamily="2" charset="-122"/>
              </a:rPr>
              <a:t>栈是</a:t>
            </a:r>
            <a:r>
              <a:rPr lang="zh-CN" altLang="en-US" u="sng">
                <a:latin typeface="宋体" panose="02010600030101010101" pitchFamily="2" charset="-122"/>
              </a:rPr>
              <a:t>只能从一端访问</a:t>
            </a:r>
            <a:r>
              <a:rPr lang="zh-CN" altLang="en-US">
                <a:latin typeface="宋体" panose="02010600030101010101" pitchFamily="2" charset="-122"/>
              </a:rPr>
              <a:t>的线性群体，可以访问的这一端称栈顶，另一端称栈底。</a:t>
            </a:r>
          </a:p>
        </p:txBody>
      </p:sp>
      <p:sp>
        <p:nvSpPr>
          <p:cNvPr id="72708" name="灯片编号占位符 3">
            <a:extLst>
              <a:ext uri="{FF2B5EF4-FFF2-40B4-BE49-F238E27FC236}">
                <a16:creationId xmlns:a16="http://schemas.microsoft.com/office/drawing/2014/main" id="{FA999A4D-F6B4-1887-2AEC-5B952D7B7A3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2243DD4-BAD3-4A0B-8DCF-48DFF8C28B3C}" type="slidenum">
              <a:rPr kumimoji="0" lang="en-US" altLang="zh-CN" sz="1800" smtClean="0">
                <a:solidFill>
                  <a:srgbClr val="FFFFFF"/>
                </a:solidFill>
                <a:ea typeface="隶书" panose="02010509060101010101" pitchFamily="49" charset="-122"/>
              </a:rPr>
              <a:pPr/>
              <a:t>40</a:t>
            </a:fld>
            <a:endParaRPr kumimoji="0" lang="en-US" altLang="zh-CN" sz="1800">
              <a:solidFill>
                <a:srgbClr val="FFFFFF"/>
              </a:solidFill>
              <a:ea typeface="隶书" panose="02010509060101010101" pitchFamily="49" charset="-122"/>
            </a:endParaRPr>
          </a:p>
        </p:txBody>
      </p:sp>
      <p:sp>
        <p:nvSpPr>
          <p:cNvPr id="72709" name="标题 4">
            <a:extLst>
              <a:ext uri="{FF2B5EF4-FFF2-40B4-BE49-F238E27FC236}">
                <a16:creationId xmlns:a16="http://schemas.microsoft.com/office/drawing/2014/main" id="{4EDE1FB8-4A1E-02A5-CDA3-B477E2C64C82}"/>
              </a:ext>
            </a:extLst>
          </p:cNvPr>
          <p:cNvSpPr txBox="1">
            <a:spLocks noChangeArrowheads="1"/>
          </p:cNvSpPr>
          <p:nvPr/>
        </p:nvSpPr>
        <p:spPr bwMode="auto">
          <a:xfrm>
            <a:off x="214313" y="0"/>
            <a:ext cx="80295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9.2 </a:t>
            </a:r>
            <a:r>
              <a:rPr kumimoji="0" lang="zh-CN" altLang="en-US" sz="2600">
                <a:solidFill>
                  <a:schemeClr val="bg1"/>
                </a:solidFill>
                <a:latin typeface="Trebuchet MS" panose="020B0603020202020204" pitchFamily="34" charset="0"/>
                <a:ea typeface="方正姚体" panose="02010601030101010101" pitchFamily="2" charset="-122"/>
              </a:rPr>
              <a:t>线性群体</a:t>
            </a:r>
          </a:p>
        </p:txBody>
      </p:sp>
      <p:grpSp>
        <p:nvGrpSpPr>
          <p:cNvPr id="72710" name="Group 5">
            <a:extLst>
              <a:ext uri="{FF2B5EF4-FFF2-40B4-BE49-F238E27FC236}">
                <a16:creationId xmlns:a16="http://schemas.microsoft.com/office/drawing/2014/main" id="{D3D825A0-8E16-A1F8-1F12-2065669B0409}"/>
              </a:ext>
            </a:extLst>
          </p:cNvPr>
          <p:cNvGrpSpPr>
            <a:grpSpLocks/>
          </p:cNvGrpSpPr>
          <p:nvPr/>
        </p:nvGrpSpPr>
        <p:grpSpPr bwMode="auto">
          <a:xfrm>
            <a:off x="2438400" y="3375025"/>
            <a:ext cx="4191000" cy="3100388"/>
            <a:chOff x="1536" y="2126"/>
            <a:chExt cx="2640" cy="1953"/>
          </a:xfrm>
        </p:grpSpPr>
        <p:sp>
          <p:nvSpPr>
            <p:cNvPr id="72711" name="Freeform 6">
              <a:extLst>
                <a:ext uri="{FF2B5EF4-FFF2-40B4-BE49-F238E27FC236}">
                  <a16:creationId xmlns:a16="http://schemas.microsoft.com/office/drawing/2014/main" id="{F281AFA2-38E6-1BE3-506F-5D0335E70C15}"/>
                </a:ext>
              </a:extLst>
            </p:cNvPr>
            <p:cNvSpPr>
              <a:spLocks/>
            </p:cNvSpPr>
            <p:nvPr/>
          </p:nvSpPr>
          <p:spPr bwMode="auto">
            <a:xfrm>
              <a:off x="1942" y="2598"/>
              <a:ext cx="792" cy="1479"/>
            </a:xfrm>
            <a:custGeom>
              <a:avLst/>
              <a:gdLst>
                <a:gd name="T0" fmla="*/ 0 w 900"/>
                <a:gd name="T1" fmla="*/ 1 h 1980"/>
                <a:gd name="T2" fmla="*/ 0 w 900"/>
                <a:gd name="T3" fmla="*/ 1 h 1980"/>
                <a:gd name="T4" fmla="*/ 4 w 900"/>
                <a:gd name="T5" fmla="*/ 1 h 1980"/>
                <a:gd name="T6" fmla="*/ 4 w 900"/>
                <a:gd name="T7" fmla="*/ 0 h 1980"/>
                <a:gd name="T8" fmla="*/ 0 60000 65536"/>
                <a:gd name="T9" fmla="*/ 0 60000 65536"/>
                <a:gd name="T10" fmla="*/ 0 60000 65536"/>
                <a:gd name="T11" fmla="*/ 0 60000 65536"/>
                <a:gd name="T12" fmla="*/ 0 w 900"/>
                <a:gd name="T13" fmla="*/ 0 h 1980"/>
                <a:gd name="T14" fmla="*/ 900 w 900"/>
                <a:gd name="T15" fmla="*/ 1980 h 1980"/>
              </a:gdLst>
              <a:ahLst/>
              <a:cxnLst>
                <a:cxn ang="T8">
                  <a:pos x="T0" y="T1"/>
                </a:cxn>
                <a:cxn ang="T9">
                  <a:pos x="T2" y="T3"/>
                </a:cxn>
                <a:cxn ang="T10">
                  <a:pos x="T4" y="T5"/>
                </a:cxn>
                <a:cxn ang="T11">
                  <a:pos x="T6" y="T7"/>
                </a:cxn>
              </a:cxnLst>
              <a:rect l="T12" t="T13" r="T14" b="T15"/>
              <a:pathLst>
                <a:path w="900" h="1980">
                  <a:moveTo>
                    <a:pt x="0" y="15"/>
                  </a:moveTo>
                  <a:lnTo>
                    <a:pt x="0" y="1980"/>
                  </a:lnTo>
                  <a:lnTo>
                    <a:pt x="900" y="1980"/>
                  </a:lnTo>
                  <a:lnTo>
                    <a:pt x="90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712" name="Text Box 7">
              <a:extLst>
                <a:ext uri="{FF2B5EF4-FFF2-40B4-BE49-F238E27FC236}">
                  <a16:creationId xmlns:a16="http://schemas.microsoft.com/office/drawing/2014/main" id="{817505C0-81CE-65F7-4205-4D4D9F92D692}"/>
                </a:ext>
              </a:extLst>
            </p:cNvPr>
            <p:cNvSpPr txBox="1">
              <a:spLocks noChangeArrowheads="1"/>
            </p:cNvSpPr>
            <p:nvPr/>
          </p:nvSpPr>
          <p:spPr bwMode="auto">
            <a:xfrm>
              <a:off x="1969" y="2928"/>
              <a:ext cx="713" cy="1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30000"/>
                </a:lnSpc>
              </a:pPr>
              <a:r>
                <a:rPr lang="en-US" altLang="zh-CN" sz="2200"/>
                <a:t>a</a:t>
              </a:r>
              <a:r>
                <a:rPr lang="en-US" altLang="zh-CN" sz="2200" baseline="-25000"/>
                <a:t>n</a:t>
              </a:r>
              <a:endParaRPr lang="en-US" altLang="zh-CN" sz="2200"/>
            </a:p>
            <a:p>
              <a:pPr algn="ctr" eaLnBrk="1" hangingPunct="1">
                <a:lnSpc>
                  <a:spcPct val="130000"/>
                </a:lnSpc>
              </a:pPr>
              <a:r>
                <a:rPr lang="en-US" altLang="zh-CN" sz="2200"/>
                <a:t>┆</a:t>
              </a:r>
            </a:p>
            <a:p>
              <a:pPr algn="ctr" eaLnBrk="1" hangingPunct="1">
                <a:lnSpc>
                  <a:spcPct val="130000"/>
                </a:lnSpc>
              </a:pPr>
              <a:r>
                <a:rPr lang="en-US" altLang="zh-CN" sz="2200"/>
                <a:t>a</a:t>
              </a:r>
              <a:r>
                <a:rPr lang="en-US" altLang="zh-CN" sz="2200" baseline="-25000"/>
                <a:t>2</a:t>
              </a:r>
              <a:endParaRPr lang="en-US" altLang="zh-CN" sz="2200"/>
            </a:p>
            <a:p>
              <a:pPr algn="ctr" eaLnBrk="1" hangingPunct="1">
                <a:lnSpc>
                  <a:spcPct val="130000"/>
                </a:lnSpc>
              </a:pPr>
              <a:r>
                <a:rPr lang="en-US" altLang="zh-CN" sz="2200"/>
                <a:t>a</a:t>
              </a:r>
              <a:r>
                <a:rPr lang="en-US" altLang="zh-CN" sz="2200" baseline="-25000"/>
                <a:t>1</a:t>
              </a:r>
              <a:endParaRPr lang="en-US" altLang="zh-CN" sz="2200"/>
            </a:p>
          </p:txBody>
        </p:sp>
        <p:sp>
          <p:nvSpPr>
            <p:cNvPr id="72713" name="Line 8">
              <a:extLst>
                <a:ext uri="{FF2B5EF4-FFF2-40B4-BE49-F238E27FC236}">
                  <a16:creationId xmlns:a16="http://schemas.microsoft.com/office/drawing/2014/main" id="{4CA9A49F-9762-6628-44FF-464932499CBC}"/>
                </a:ext>
              </a:extLst>
            </p:cNvPr>
            <p:cNvSpPr>
              <a:spLocks noChangeShapeType="1"/>
            </p:cNvSpPr>
            <p:nvPr/>
          </p:nvSpPr>
          <p:spPr bwMode="auto">
            <a:xfrm>
              <a:off x="1929" y="3816"/>
              <a:ext cx="7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14" name="Line 9">
              <a:extLst>
                <a:ext uri="{FF2B5EF4-FFF2-40B4-BE49-F238E27FC236}">
                  <a16:creationId xmlns:a16="http://schemas.microsoft.com/office/drawing/2014/main" id="{22EB9EAA-680F-C739-2364-264973BB4ABC}"/>
                </a:ext>
              </a:extLst>
            </p:cNvPr>
            <p:cNvSpPr>
              <a:spLocks noChangeShapeType="1"/>
            </p:cNvSpPr>
            <p:nvPr/>
          </p:nvSpPr>
          <p:spPr bwMode="auto">
            <a:xfrm>
              <a:off x="1943" y="2984"/>
              <a:ext cx="7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15" name="Line 10">
              <a:extLst>
                <a:ext uri="{FF2B5EF4-FFF2-40B4-BE49-F238E27FC236}">
                  <a16:creationId xmlns:a16="http://schemas.microsoft.com/office/drawing/2014/main" id="{857DE1D1-B26D-4438-1633-8B8685D8CD28}"/>
                </a:ext>
              </a:extLst>
            </p:cNvPr>
            <p:cNvSpPr>
              <a:spLocks noChangeShapeType="1"/>
            </p:cNvSpPr>
            <p:nvPr/>
          </p:nvSpPr>
          <p:spPr bwMode="auto">
            <a:xfrm>
              <a:off x="1943" y="3235"/>
              <a:ext cx="7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16" name="Line 11">
              <a:extLst>
                <a:ext uri="{FF2B5EF4-FFF2-40B4-BE49-F238E27FC236}">
                  <a16:creationId xmlns:a16="http://schemas.microsoft.com/office/drawing/2014/main" id="{805FB782-F5D9-032A-7508-2B0F6D12A9F4}"/>
                </a:ext>
              </a:extLst>
            </p:cNvPr>
            <p:cNvSpPr>
              <a:spLocks noChangeShapeType="1"/>
            </p:cNvSpPr>
            <p:nvPr/>
          </p:nvSpPr>
          <p:spPr bwMode="auto">
            <a:xfrm>
              <a:off x="1929" y="3552"/>
              <a:ext cx="7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717" name="Freeform 12">
              <a:extLst>
                <a:ext uri="{FF2B5EF4-FFF2-40B4-BE49-F238E27FC236}">
                  <a16:creationId xmlns:a16="http://schemas.microsoft.com/office/drawing/2014/main" id="{D8785BA6-B752-B843-544B-4912359273B0}"/>
                </a:ext>
              </a:extLst>
            </p:cNvPr>
            <p:cNvSpPr>
              <a:spLocks/>
            </p:cNvSpPr>
            <p:nvPr/>
          </p:nvSpPr>
          <p:spPr bwMode="auto">
            <a:xfrm>
              <a:off x="1536" y="2416"/>
              <a:ext cx="568" cy="410"/>
            </a:xfrm>
            <a:custGeom>
              <a:avLst/>
              <a:gdLst>
                <a:gd name="T0" fmla="*/ 0 w 645"/>
                <a:gd name="T1" fmla="*/ 0 h 465"/>
                <a:gd name="T2" fmla="*/ 4 w 645"/>
                <a:gd name="T3" fmla="*/ 0 h 465"/>
                <a:gd name="T4" fmla="*/ 4 w 645"/>
                <a:gd name="T5" fmla="*/ 4 h 465"/>
                <a:gd name="T6" fmla="*/ 0 60000 65536"/>
                <a:gd name="T7" fmla="*/ 0 60000 65536"/>
                <a:gd name="T8" fmla="*/ 0 60000 65536"/>
                <a:gd name="T9" fmla="*/ 0 w 645"/>
                <a:gd name="T10" fmla="*/ 0 h 465"/>
                <a:gd name="T11" fmla="*/ 645 w 645"/>
                <a:gd name="T12" fmla="*/ 465 h 465"/>
              </a:gdLst>
              <a:ahLst/>
              <a:cxnLst>
                <a:cxn ang="T6">
                  <a:pos x="T0" y="T1"/>
                </a:cxn>
                <a:cxn ang="T7">
                  <a:pos x="T2" y="T3"/>
                </a:cxn>
                <a:cxn ang="T8">
                  <a:pos x="T4" y="T5"/>
                </a:cxn>
              </a:cxnLst>
              <a:rect l="T9" t="T10" r="T11" b="T12"/>
              <a:pathLst>
                <a:path w="645" h="465">
                  <a:moveTo>
                    <a:pt x="0" y="0"/>
                  </a:moveTo>
                  <a:lnTo>
                    <a:pt x="645" y="0"/>
                  </a:lnTo>
                  <a:lnTo>
                    <a:pt x="645" y="465"/>
                  </a:lnTo>
                </a:path>
              </a:pathLst>
            </a:custGeom>
            <a:noFill/>
            <a:ln w="9525">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718" name="Freeform 13">
              <a:extLst>
                <a:ext uri="{FF2B5EF4-FFF2-40B4-BE49-F238E27FC236}">
                  <a16:creationId xmlns:a16="http://schemas.microsoft.com/office/drawing/2014/main" id="{8A03571F-801D-5D4B-8256-5BD11B32C625}"/>
                </a:ext>
              </a:extLst>
            </p:cNvPr>
            <p:cNvSpPr>
              <a:spLocks/>
            </p:cNvSpPr>
            <p:nvPr/>
          </p:nvSpPr>
          <p:spPr bwMode="auto">
            <a:xfrm flipH="1">
              <a:off x="2523" y="2416"/>
              <a:ext cx="568" cy="410"/>
            </a:xfrm>
            <a:custGeom>
              <a:avLst/>
              <a:gdLst>
                <a:gd name="T0" fmla="*/ 0 w 645"/>
                <a:gd name="T1" fmla="*/ 0 h 465"/>
                <a:gd name="T2" fmla="*/ 4 w 645"/>
                <a:gd name="T3" fmla="*/ 0 h 465"/>
                <a:gd name="T4" fmla="*/ 4 w 645"/>
                <a:gd name="T5" fmla="*/ 4 h 465"/>
                <a:gd name="T6" fmla="*/ 0 60000 65536"/>
                <a:gd name="T7" fmla="*/ 0 60000 65536"/>
                <a:gd name="T8" fmla="*/ 0 60000 65536"/>
                <a:gd name="T9" fmla="*/ 0 w 645"/>
                <a:gd name="T10" fmla="*/ 0 h 465"/>
                <a:gd name="T11" fmla="*/ 645 w 645"/>
                <a:gd name="T12" fmla="*/ 465 h 465"/>
              </a:gdLst>
              <a:ahLst/>
              <a:cxnLst>
                <a:cxn ang="T6">
                  <a:pos x="T0" y="T1"/>
                </a:cxn>
                <a:cxn ang="T7">
                  <a:pos x="T2" y="T3"/>
                </a:cxn>
                <a:cxn ang="T8">
                  <a:pos x="T4" y="T5"/>
                </a:cxn>
              </a:cxnLst>
              <a:rect l="T9" t="T10" r="T11" b="T12"/>
              <a:pathLst>
                <a:path w="645" h="465">
                  <a:moveTo>
                    <a:pt x="0" y="0"/>
                  </a:moveTo>
                  <a:lnTo>
                    <a:pt x="645" y="0"/>
                  </a:lnTo>
                  <a:lnTo>
                    <a:pt x="645" y="465"/>
                  </a:lnTo>
                </a:path>
              </a:pathLst>
            </a:custGeom>
            <a:noFill/>
            <a:ln w="9525">
              <a:solidFill>
                <a:schemeClr val="tx1"/>
              </a:solidFill>
              <a:round/>
              <a:headEnd type="triangle" w="med" len="lg"/>
              <a:tailEnd type="none"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719" name="Text Box 14">
              <a:extLst>
                <a:ext uri="{FF2B5EF4-FFF2-40B4-BE49-F238E27FC236}">
                  <a16:creationId xmlns:a16="http://schemas.microsoft.com/office/drawing/2014/main" id="{140D1285-35C5-146A-52B0-3019C329FA2E}"/>
                </a:ext>
              </a:extLst>
            </p:cNvPr>
            <p:cNvSpPr txBox="1">
              <a:spLocks noChangeArrowheads="1"/>
            </p:cNvSpPr>
            <p:nvPr/>
          </p:nvSpPr>
          <p:spPr bwMode="auto">
            <a:xfrm>
              <a:off x="1536" y="2126"/>
              <a:ext cx="5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200"/>
                <a:t>入栈</a:t>
              </a:r>
            </a:p>
          </p:txBody>
        </p:sp>
        <p:sp>
          <p:nvSpPr>
            <p:cNvPr id="72720" name="Text Box 15">
              <a:extLst>
                <a:ext uri="{FF2B5EF4-FFF2-40B4-BE49-F238E27FC236}">
                  <a16:creationId xmlns:a16="http://schemas.microsoft.com/office/drawing/2014/main" id="{51E0EF7D-764E-48C9-1788-3B2C45301092}"/>
                </a:ext>
              </a:extLst>
            </p:cNvPr>
            <p:cNvSpPr txBox="1">
              <a:spLocks noChangeArrowheads="1"/>
            </p:cNvSpPr>
            <p:nvPr/>
          </p:nvSpPr>
          <p:spPr bwMode="auto">
            <a:xfrm>
              <a:off x="2705" y="2126"/>
              <a:ext cx="5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200"/>
                <a:t>出栈</a:t>
              </a:r>
            </a:p>
          </p:txBody>
        </p:sp>
        <p:sp>
          <p:nvSpPr>
            <p:cNvPr id="72721" name="Line 16">
              <a:extLst>
                <a:ext uri="{FF2B5EF4-FFF2-40B4-BE49-F238E27FC236}">
                  <a16:creationId xmlns:a16="http://schemas.microsoft.com/office/drawing/2014/main" id="{CD192158-0F4E-3CE1-E388-21DFBFFA9A6B}"/>
                </a:ext>
              </a:extLst>
            </p:cNvPr>
            <p:cNvSpPr>
              <a:spLocks noChangeShapeType="1"/>
            </p:cNvSpPr>
            <p:nvPr/>
          </p:nvSpPr>
          <p:spPr bwMode="auto">
            <a:xfrm flipH="1">
              <a:off x="2764" y="3103"/>
              <a:ext cx="422"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72722" name="Line 17">
              <a:extLst>
                <a:ext uri="{FF2B5EF4-FFF2-40B4-BE49-F238E27FC236}">
                  <a16:creationId xmlns:a16="http://schemas.microsoft.com/office/drawing/2014/main" id="{BB0F62CF-F3E6-D9EA-F30E-30F0482B6C81}"/>
                </a:ext>
              </a:extLst>
            </p:cNvPr>
            <p:cNvSpPr>
              <a:spLocks noChangeShapeType="1"/>
            </p:cNvSpPr>
            <p:nvPr/>
          </p:nvSpPr>
          <p:spPr bwMode="auto">
            <a:xfrm flipH="1">
              <a:off x="2764" y="3961"/>
              <a:ext cx="422"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72723" name="Text Box 18">
              <a:extLst>
                <a:ext uri="{FF2B5EF4-FFF2-40B4-BE49-F238E27FC236}">
                  <a16:creationId xmlns:a16="http://schemas.microsoft.com/office/drawing/2014/main" id="{BE0641FA-2CAC-8916-76F7-1FF47FA874AD}"/>
                </a:ext>
              </a:extLst>
            </p:cNvPr>
            <p:cNvSpPr txBox="1">
              <a:spLocks noChangeArrowheads="1"/>
            </p:cNvSpPr>
            <p:nvPr/>
          </p:nvSpPr>
          <p:spPr bwMode="auto">
            <a:xfrm>
              <a:off x="3239" y="2971"/>
              <a:ext cx="93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200"/>
                <a:t>栈顶</a:t>
              </a:r>
            </a:p>
          </p:txBody>
        </p:sp>
        <p:sp>
          <p:nvSpPr>
            <p:cNvPr id="72724" name="Text Box 19">
              <a:extLst>
                <a:ext uri="{FF2B5EF4-FFF2-40B4-BE49-F238E27FC236}">
                  <a16:creationId xmlns:a16="http://schemas.microsoft.com/office/drawing/2014/main" id="{BF4BF69F-9CE3-D082-7B05-FFE0CE24520B}"/>
                </a:ext>
              </a:extLst>
            </p:cNvPr>
            <p:cNvSpPr txBox="1">
              <a:spLocks noChangeArrowheads="1"/>
            </p:cNvSpPr>
            <p:nvPr/>
          </p:nvSpPr>
          <p:spPr bwMode="auto">
            <a:xfrm>
              <a:off x="3239" y="3816"/>
              <a:ext cx="93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200"/>
                <a:t>栈底</a:t>
              </a:r>
            </a:p>
          </p:txBody>
        </p:sp>
      </p:gr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a:extLst>
              <a:ext uri="{FF2B5EF4-FFF2-40B4-BE49-F238E27FC236}">
                <a16:creationId xmlns:a16="http://schemas.microsoft.com/office/drawing/2014/main" id="{9F0102A7-A4A4-B339-E5E0-A76857CAA742}"/>
              </a:ext>
            </a:extLst>
          </p:cNvPr>
          <p:cNvSpPr>
            <a:spLocks noGrp="1"/>
          </p:cNvSpPr>
          <p:nvPr>
            <p:ph type="title"/>
          </p:nvPr>
        </p:nvSpPr>
        <p:spPr>
          <a:xfrm>
            <a:off x="250825" y="409575"/>
            <a:ext cx="8229600" cy="1066800"/>
          </a:xfrm>
        </p:spPr>
        <p:txBody>
          <a:bodyPr/>
          <a:lstStyle/>
          <a:p>
            <a:r>
              <a:rPr lang="zh-CN" altLang="en-US"/>
              <a:t>栈的应用举例</a:t>
            </a:r>
            <a:r>
              <a:rPr lang="en-US" altLang="zh-CN"/>
              <a:t>——</a:t>
            </a:r>
            <a:r>
              <a:rPr lang="zh-CN" altLang="en-US"/>
              <a:t>表达式处理</a:t>
            </a:r>
          </a:p>
        </p:txBody>
      </p:sp>
      <p:sp>
        <p:nvSpPr>
          <p:cNvPr id="74755" name="内容占位符 2">
            <a:extLst>
              <a:ext uri="{FF2B5EF4-FFF2-40B4-BE49-F238E27FC236}">
                <a16:creationId xmlns:a16="http://schemas.microsoft.com/office/drawing/2014/main" id="{04D28C51-65E6-6AFE-C426-CA85DF6B7400}"/>
              </a:ext>
            </a:extLst>
          </p:cNvPr>
          <p:cNvSpPr>
            <a:spLocks noGrp="1"/>
          </p:cNvSpPr>
          <p:nvPr>
            <p:ph idx="1"/>
          </p:nvPr>
        </p:nvSpPr>
        <p:spPr/>
        <p:txBody>
          <a:bodyPr/>
          <a:lstStyle/>
          <a:p>
            <a:endParaRPr lang="zh-CN" altLang="en-US"/>
          </a:p>
        </p:txBody>
      </p:sp>
      <p:sp>
        <p:nvSpPr>
          <p:cNvPr id="74756" name="灯片编号占位符 3">
            <a:extLst>
              <a:ext uri="{FF2B5EF4-FFF2-40B4-BE49-F238E27FC236}">
                <a16:creationId xmlns:a16="http://schemas.microsoft.com/office/drawing/2014/main" id="{B5E937C2-6E42-EDB6-89A1-78E5DFAE9D2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CC7225F-9A0B-40AC-B111-59517374C7D3}" type="slidenum">
              <a:rPr kumimoji="0" lang="en-US" altLang="zh-CN" sz="1800" smtClean="0">
                <a:solidFill>
                  <a:srgbClr val="FFFFFF"/>
                </a:solidFill>
                <a:ea typeface="隶书" panose="02010509060101010101" pitchFamily="49" charset="-122"/>
              </a:rPr>
              <a:pPr/>
              <a:t>41</a:t>
            </a:fld>
            <a:endParaRPr kumimoji="0" lang="en-US" altLang="zh-CN" sz="1800">
              <a:solidFill>
                <a:srgbClr val="FFFFFF"/>
              </a:solidFill>
              <a:ea typeface="隶书" panose="02010509060101010101" pitchFamily="49" charset="-122"/>
            </a:endParaRPr>
          </a:p>
        </p:txBody>
      </p:sp>
      <p:pic>
        <p:nvPicPr>
          <p:cNvPr id="74757" name="图片 5">
            <a:extLst>
              <a:ext uri="{FF2B5EF4-FFF2-40B4-BE49-F238E27FC236}">
                <a16:creationId xmlns:a16="http://schemas.microsoft.com/office/drawing/2014/main" id="{167671D1-A41A-2BFD-D743-9D6AB9624D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355725"/>
            <a:ext cx="7883525" cy="545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a:extLst>
              <a:ext uri="{FF2B5EF4-FFF2-40B4-BE49-F238E27FC236}">
                <a16:creationId xmlns:a16="http://schemas.microsoft.com/office/drawing/2014/main" id="{8C7A2E51-C464-19B6-1880-B81C919EDA45}"/>
              </a:ext>
            </a:extLst>
          </p:cNvPr>
          <p:cNvSpPr>
            <a:spLocks noGrp="1"/>
          </p:cNvSpPr>
          <p:nvPr>
            <p:ph type="title"/>
          </p:nvPr>
        </p:nvSpPr>
        <p:spPr/>
        <p:txBody>
          <a:bodyPr/>
          <a:lstStyle/>
          <a:p>
            <a:pPr eaLnBrk="1" hangingPunct="1"/>
            <a:r>
              <a:rPr lang="zh-CN" altLang="en-US"/>
              <a:t>栈的应用举例</a:t>
            </a:r>
            <a:r>
              <a:rPr lang="en-US" altLang="zh-CN"/>
              <a:t>——</a:t>
            </a:r>
            <a:r>
              <a:rPr lang="zh-CN" altLang="en-US"/>
              <a:t>表达式处理</a:t>
            </a:r>
          </a:p>
        </p:txBody>
      </p:sp>
      <p:sp>
        <p:nvSpPr>
          <p:cNvPr id="75779" name="灯片编号占位符 3">
            <a:extLst>
              <a:ext uri="{FF2B5EF4-FFF2-40B4-BE49-F238E27FC236}">
                <a16:creationId xmlns:a16="http://schemas.microsoft.com/office/drawing/2014/main" id="{6F407C1F-0646-E94D-3AC0-BDCDBA11C2F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CFCEBF6E-1ACA-446B-A1C7-D2E55CA46AFE}" type="slidenum">
              <a:rPr kumimoji="0" lang="en-US" altLang="zh-CN" sz="1800" smtClean="0">
                <a:solidFill>
                  <a:srgbClr val="FFFFFF"/>
                </a:solidFill>
                <a:ea typeface="隶书" panose="02010509060101010101" pitchFamily="49" charset="-122"/>
              </a:rPr>
              <a:pPr/>
              <a:t>42</a:t>
            </a:fld>
            <a:endParaRPr kumimoji="0" lang="en-US" altLang="zh-CN" sz="1800">
              <a:solidFill>
                <a:srgbClr val="FFFFFF"/>
              </a:solidFill>
              <a:ea typeface="隶书" panose="02010509060101010101" pitchFamily="49" charset="-122"/>
            </a:endParaRPr>
          </a:p>
        </p:txBody>
      </p:sp>
      <p:sp>
        <p:nvSpPr>
          <p:cNvPr id="75780" name="标题 4">
            <a:extLst>
              <a:ext uri="{FF2B5EF4-FFF2-40B4-BE49-F238E27FC236}">
                <a16:creationId xmlns:a16="http://schemas.microsoft.com/office/drawing/2014/main" id="{2BE0935A-8762-883E-CBA8-5854844558CF}"/>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9.2 </a:t>
            </a:r>
            <a:r>
              <a:rPr kumimoji="0" lang="zh-CN" altLang="en-US" sz="2600">
                <a:solidFill>
                  <a:schemeClr val="bg1"/>
                </a:solidFill>
                <a:latin typeface="Trebuchet MS" panose="020B0603020202020204" pitchFamily="34" charset="0"/>
                <a:ea typeface="方正姚体" panose="02010601030101010101" pitchFamily="2" charset="-122"/>
              </a:rPr>
              <a:t>线性群体 </a:t>
            </a:r>
            <a:r>
              <a:rPr kumimoji="0" lang="en-US" altLang="zh-CN" sz="2600">
                <a:solidFill>
                  <a:schemeClr val="bg1"/>
                </a:solidFill>
                <a:latin typeface="Trebuchet MS" panose="020B0603020202020204" pitchFamily="34" charset="0"/>
                <a:ea typeface="方正姚体" panose="02010601030101010101" pitchFamily="2" charset="-122"/>
              </a:rPr>
              <a:t>—— 9.2.4 </a:t>
            </a:r>
            <a:r>
              <a:rPr kumimoji="0" lang="zh-CN" altLang="en-US" sz="2600">
                <a:solidFill>
                  <a:schemeClr val="bg1"/>
                </a:solidFill>
                <a:latin typeface="Trebuchet MS" panose="020B0603020202020204" pitchFamily="34" charset="0"/>
                <a:ea typeface="方正姚体" panose="02010601030101010101" pitchFamily="2" charset="-122"/>
              </a:rPr>
              <a:t>栈类</a:t>
            </a:r>
          </a:p>
        </p:txBody>
      </p:sp>
      <p:grpSp>
        <p:nvGrpSpPr>
          <p:cNvPr id="75781" name="Group 3">
            <a:extLst>
              <a:ext uri="{FF2B5EF4-FFF2-40B4-BE49-F238E27FC236}">
                <a16:creationId xmlns:a16="http://schemas.microsoft.com/office/drawing/2014/main" id="{A839C6E9-7D3D-02E9-353E-2E53A141A7C1}"/>
              </a:ext>
            </a:extLst>
          </p:cNvPr>
          <p:cNvGrpSpPr>
            <a:grpSpLocks/>
          </p:cNvGrpSpPr>
          <p:nvPr/>
        </p:nvGrpSpPr>
        <p:grpSpPr bwMode="auto">
          <a:xfrm>
            <a:off x="1403350" y="1881188"/>
            <a:ext cx="1508125" cy="2185987"/>
            <a:chOff x="1002" y="1152"/>
            <a:chExt cx="950" cy="1377"/>
          </a:xfrm>
        </p:grpSpPr>
        <p:grpSp>
          <p:nvGrpSpPr>
            <p:cNvPr id="75853" name="Group 4">
              <a:extLst>
                <a:ext uri="{FF2B5EF4-FFF2-40B4-BE49-F238E27FC236}">
                  <a16:creationId xmlns:a16="http://schemas.microsoft.com/office/drawing/2014/main" id="{25C2FBDA-EEBB-54E3-F27A-C3B7D44E96C3}"/>
                </a:ext>
              </a:extLst>
            </p:cNvPr>
            <p:cNvGrpSpPr>
              <a:grpSpLocks/>
            </p:cNvGrpSpPr>
            <p:nvPr/>
          </p:nvGrpSpPr>
          <p:grpSpPr bwMode="auto">
            <a:xfrm>
              <a:off x="1002" y="1152"/>
              <a:ext cx="950" cy="1091"/>
              <a:chOff x="1002" y="1152"/>
              <a:chExt cx="950" cy="1091"/>
            </a:xfrm>
          </p:grpSpPr>
          <p:grpSp>
            <p:nvGrpSpPr>
              <p:cNvPr id="75855" name="Group 5">
                <a:extLst>
                  <a:ext uri="{FF2B5EF4-FFF2-40B4-BE49-F238E27FC236}">
                    <a16:creationId xmlns:a16="http://schemas.microsoft.com/office/drawing/2014/main" id="{912F8A52-D37C-C6F5-6E2F-26BF9D329F20}"/>
                  </a:ext>
                </a:extLst>
              </p:cNvPr>
              <p:cNvGrpSpPr>
                <a:grpSpLocks/>
              </p:cNvGrpSpPr>
              <p:nvPr/>
            </p:nvGrpSpPr>
            <p:grpSpPr bwMode="auto">
              <a:xfrm>
                <a:off x="1002" y="1152"/>
                <a:ext cx="263" cy="818"/>
                <a:chOff x="1002" y="1152"/>
                <a:chExt cx="263" cy="818"/>
              </a:xfrm>
            </p:grpSpPr>
            <p:sp>
              <p:nvSpPr>
                <p:cNvPr id="75863" name="Freeform 6">
                  <a:extLst>
                    <a:ext uri="{FF2B5EF4-FFF2-40B4-BE49-F238E27FC236}">
                      <a16:creationId xmlns:a16="http://schemas.microsoft.com/office/drawing/2014/main" id="{2C7B0F48-84D2-0AEC-EBA3-91C4640F9567}"/>
                    </a:ext>
                  </a:extLst>
                </p:cNvPr>
                <p:cNvSpPr>
                  <a:spLocks/>
                </p:cNvSpPr>
                <p:nvPr/>
              </p:nvSpPr>
              <p:spPr bwMode="auto">
                <a:xfrm>
                  <a:off x="1002" y="1152"/>
                  <a:ext cx="254" cy="818"/>
                </a:xfrm>
                <a:custGeom>
                  <a:avLst/>
                  <a:gdLst>
                    <a:gd name="T0" fmla="*/ 0 w 405"/>
                    <a:gd name="T1" fmla="*/ 0 h 1305"/>
                    <a:gd name="T2" fmla="*/ 0 w 405"/>
                    <a:gd name="T3" fmla="*/ 1 h 1305"/>
                    <a:gd name="T4" fmla="*/ 1 w 405"/>
                    <a:gd name="T5" fmla="*/ 1 h 1305"/>
                    <a:gd name="T6" fmla="*/ 1 w 405"/>
                    <a:gd name="T7" fmla="*/ 0 h 1305"/>
                    <a:gd name="T8" fmla="*/ 0 60000 65536"/>
                    <a:gd name="T9" fmla="*/ 0 60000 65536"/>
                    <a:gd name="T10" fmla="*/ 0 60000 65536"/>
                    <a:gd name="T11" fmla="*/ 0 60000 65536"/>
                    <a:gd name="T12" fmla="*/ 0 w 405"/>
                    <a:gd name="T13" fmla="*/ 0 h 1305"/>
                    <a:gd name="T14" fmla="*/ 405 w 405"/>
                    <a:gd name="T15" fmla="*/ 1305 h 1305"/>
                  </a:gdLst>
                  <a:ahLst/>
                  <a:cxnLst>
                    <a:cxn ang="T8">
                      <a:pos x="T0" y="T1"/>
                    </a:cxn>
                    <a:cxn ang="T9">
                      <a:pos x="T2" y="T3"/>
                    </a:cxn>
                    <a:cxn ang="T10">
                      <a:pos x="T4" y="T5"/>
                    </a:cxn>
                    <a:cxn ang="T11">
                      <a:pos x="T6" y="T7"/>
                    </a:cxn>
                  </a:cxnLst>
                  <a:rect l="T12" t="T13" r="T14" b="T15"/>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64" name="Text Box 7">
                  <a:extLst>
                    <a:ext uri="{FF2B5EF4-FFF2-40B4-BE49-F238E27FC236}">
                      <a16:creationId xmlns:a16="http://schemas.microsoft.com/office/drawing/2014/main" id="{CD2621E2-FFAB-9D5A-CD57-27393DA75176}"/>
                    </a:ext>
                  </a:extLst>
                </p:cNvPr>
                <p:cNvSpPr txBox="1">
                  <a:spLocks noChangeArrowheads="1"/>
                </p:cNvSpPr>
                <p:nvPr/>
              </p:nvSpPr>
              <p:spPr bwMode="auto">
                <a:xfrm>
                  <a:off x="1030" y="1182"/>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20000"/>
                    </a:lnSpc>
                  </a:pPr>
                  <a:endParaRPr lang="en-US" altLang="zh-CN" sz="1800"/>
                </a:p>
                <a:p>
                  <a:pPr algn="ctr" eaLnBrk="1" hangingPunct="1">
                    <a:lnSpc>
                      <a:spcPct val="120000"/>
                    </a:lnSpc>
                  </a:pPr>
                  <a:endParaRPr lang="en-US" altLang="zh-CN" sz="1800"/>
                </a:p>
                <a:p>
                  <a:pPr algn="ctr" eaLnBrk="1" hangingPunct="1">
                    <a:lnSpc>
                      <a:spcPct val="120000"/>
                    </a:lnSpc>
                  </a:pPr>
                  <a:r>
                    <a:rPr lang="en-US" altLang="zh-CN" sz="1800"/>
                    <a:t>b</a:t>
                  </a:r>
                </a:p>
                <a:p>
                  <a:pPr algn="ctr" eaLnBrk="1" hangingPunct="1"/>
                  <a:r>
                    <a:rPr lang="en-US" altLang="zh-CN" sz="1800"/>
                    <a:t>a</a:t>
                  </a:r>
                </a:p>
              </p:txBody>
            </p:sp>
            <p:sp>
              <p:nvSpPr>
                <p:cNvPr id="75865" name="Line 8">
                  <a:extLst>
                    <a:ext uri="{FF2B5EF4-FFF2-40B4-BE49-F238E27FC236}">
                      <a16:creationId xmlns:a16="http://schemas.microsoft.com/office/drawing/2014/main" id="{1F2B6BCA-4FDC-DD5F-3C78-676679E9CA00}"/>
                    </a:ext>
                  </a:extLst>
                </p:cNvPr>
                <p:cNvSpPr>
                  <a:spLocks noChangeShapeType="1"/>
                </p:cNvSpPr>
                <p:nvPr/>
              </p:nvSpPr>
              <p:spPr bwMode="auto">
                <a:xfrm>
                  <a:off x="1002" y="1801"/>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66" name="Line 9">
                  <a:extLst>
                    <a:ext uri="{FF2B5EF4-FFF2-40B4-BE49-F238E27FC236}">
                      <a16:creationId xmlns:a16="http://schemas.microsoft.com/office/drawing/2014/main" id="{9D646B8F-CE66-C4E0-F597-46CE90CED7D0}"/>
                    </a:ext>
                  </a:extLst>
                </p:cNvPr>
                <p:cNvSpPr>
                  <a:spLocks noChangeShapeType="1"/>
                </p:cNvSpPr>
                <p:nvPr/>
              </p:nvSpPr>
              <p:spPr bwMode="auto">
                <a:xfrm>
                  <a:off x="1002" y="1613"/>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67" name="Line 10">
                  <a:extLst>
                    <a:ext uri="{FF2B5EF4-FFF2-40B4-BE49-F238E27FC236}">
                      <a16:creationId xmlns:a16="http://schemas.microsoft.com/office/drawing/2014/main" id="{A771B4B2-7642-83EC-C271-D32A0F3BAA81}"/>
                    </a:ext>
                  </a:extLst>
                </p:cNvPr>
                <p:cNvSpPr>
                  <a:spLocks noChangeShapeType="1"/>
                </p:cNvSpPr>
                <p:nvPr/>
              </p:nvSpPr>
              <p:spPr bwMode="auto">
                <a:xfrm>
                  <a:off x="1011" y="1425"/>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5856" name="Group 11">
                <a:extLst>
                  <a:ext uri="{FF2B5EF4-FFF2-40B4-BE49-F238E27FC236}">
                    <a16:creationId xmlns:a16="http://schemas.microsoft.com/office/drawing/2014/main" id="{F40804EE-2182-8322-C649-452389D0E9A3}"/>
                  </a:ext>
                </a:extLst>
              </p:cNvPr>
              <p:cNvGrpSpPr>
                <a:grpSpLocks/>
              </p:cNvGrpSpPr>
              <p:nvPr/>
            </p:nvGrpSpPr>
            <p:grpSpPr bwMode="auto">
              <a:xfrm>
                <a:off x="1689" y="1152"/>
                <a:ext cx="263" cy="818"/>
                <a:chOff x="1689" y="1287"/>
                <a:chExt cx="263" cy="818"/>
              </a:xfrm>
            </p:grpSpPr>
            <p:sp>
              <p:nvSpPr>
                <p:cNvPr id="75858" name="Freeform 12">
                  <a:extLst>
                    <a:ext uri="{FF2B5EF4-FFF2-40B4-BE49-F238E27FC236}">
                      <a16:creationId xmlns:a16="http://schemas.microsoft.com/office/drawing/2014/main" id="{82C3A30C-9961-9B28-D089-74D274122E93}"/>
                    </a:ext>
                  </a:extLst>
                </p:cNvPr>
                <p:cNvSpPr>
                  <a:spLocks/>
                </p:cNvSpPr>
                <p:nvPr/>
              </p:nvSpPr>
              <p:spPr bwMode="auto">
                <a:xfrm>
                  <a:off x="1689" y="1287"/>
                  <a:ext cx="254" cy="818"/>
                </a:xfrm>
                <a:custGeom>
                  <a:avLst/>
                  <a:gdLst>
                    <a:gd name="T0" fmla="*/ 0 w 405"/>
                    <a:gd name="T1" fmla="*/ 0 h 1305"/>
                    <a:gd name="T2" fmla="*/ 0 w 405"/>
                    <a:gd name="T3" fmla="*/ 1 h 1305"/>
                    <a:gd name="T4" fmla="*/ 1 w 405"/>
                    <a:gd name="T5" fmla="*/ 1 h 1305"/>
                    <a:gd name="T6" fmla="*/ 1 w 405"/>
                    <a:gd name="T7" fmla="*/ 0 h 1305"/>
                    <a:gd name="T8" fmla="*/ 0 60000 65536"/>
                    <a:gd name="T9" fmla="*/ 0 60000 65536"/>
                    <a:gd name="T10" fmla="*/ 0 60000 65536"/>
                    <a:gd name="T11" fmla="*/ 0 60000 65536"/>
                    <a:gd name="T12" fmla="*/ 0 w 405"/>
                    <a:gd name="T13" fmla="*/ 0 h 1305"/>
                    <a:gd name="T14" fmla="*/ 405 w 405"/>
                    <a:gd name="T15" fmla="*/ 1305 h 1305"/>
                  </a:gdLst>
                  <a:ahLst/>
                  <a:cxnLst>
                    <a:cxn ang="T8">
                      <a:pos x="T0" y="T1"/>
                    </a:cxn>
                    <a:cxn ang="T9">
                      <a:pos x="T2" y="T3"/>
                    </a:cxn>
                    <a:cxn ang="T10">
                      <a:pos x="T4" y="T5"/>
                    </a:cxn>
                    <a:cxn ang="T11">
                      <a:pos x="T6" y="T7"/>
                    </a:cxn>
                  </a:cxnLst>
                  <a:rect l="T12" t="T13" r="T14" b="T15"/>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59" name="Text Box 13">
                  <a:extLst>
                    <a:ext uri="{FF2B5EF4-FFF2-40B4-BE49-F238E27FC236}">
                      <a16:creationId xmlns:a16="http://schemas.microsoft.com/office/drawing/2014/main" id="{068F60C7-5009-56ED-C371-7AF5615B48EF}"/>
                    </a:ext>
                  </a:extLst>
                </p:cNvPr>
                <p:cNvSpPr txBox="1">
                  <a:spLocks noChangeArrowheads="1"/>
                </p:cNvSpPr>
                <p:nvPr/>
              </p:nvSpPr>
              <p:spPr bwMode="auto">
                <a:xfrm>
                  <a:off x="1717" y="1317"/>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pPr>
                  <a:endParaRPr lang="en-US" altLang="zh-CN" sz="1800"/>
                </a:p>
                <a:p>
                  <a:pPr algn="ctr" eaLnBrk="1" hangingPunct="1">
                    <a:lnSpc>
                      <a:spcPct val="110000"/>
                    </a:lnSpc>
                  </a:pPr>
                  <a:endParaRPr lang="en-US" altLang="zh-CN" sz="1800"/>
                </a:p>
                <a:p>
                  <a:pPr algn="ctr" eaLnBrk="1" hangingPunct="1">
                    <a:lnSpc>
                      <a:spcPct val="110000"/>
                    </a:lnSpc>
                  </a:pPr>
                  <a:endParaRPr lang="en-US" altLang="zh-CN" sz="1800"/>
                </a:p>
                <a:p>
                  <a:pPr algn="ctr" eaLnBrk="1" hangingPunct="1">
                    <a:lnSpc>
                      <a:spcPct val="110000"/>
                    </a:lnSpc>
                  </a:pPr>
                  <a:r>
                    <a:rPr lang="en-US" altLang="zh-CN" sz="1800"/>
                    <a:t>/</a:t>
                  </a:r>
                </a:p>
              </p:txBody>
            </p:sp>
            <p:sp>
              <p:nvSpPr>
                <p:cNvPr id="75860" name="Line 14">
                  <a:extLst>
                    <a:ext uri="{FF2B5EF4-FFF2-40B4-BE49-F238E27FC236}">
                      <a16:creationId xmlns:a16="http://schemas.microsoft.com/office/drawing/2014/main" id="{707CDA4D-4246-0039-9ED5-8C50CA001AD1}"/>
                    </a:ext>
                  </a:extLst>
                </p:cNvPr>
                <p:cNvSpPr>
                  <a:spLocks noChangeShapeType="1"/>
                </p:cNvSpPr>
                <p:nvPr/>
              </p:nvSpPr>
              <p:spPr bwMode="auto">
                <a:xfrm>
                  <a:off x="1689" y="193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61" name="Line 15">
                  <a:extLst>
                    <a:ext uri="{FF2B5EF4-FFF2-40B4-BE49-F238E27FC236}">
                      <a16:creationId xmlns:a16="http://schemas.microsoft.com/office/drawing/2014/main" id="{BD06935F-154D-95F5-1B8D-66F4615EBFC2}"/>
                    </a:ext>
                  </a:extLst>
                </p:cNvPr>
                <p:cNvSpPr>
                  <a:spLocks noChangeShapeType="1"/>
                </p:cNvSpPr>
                <p:nvPr/>
              </p:nvSpPr>
              <p:spPr bwMode="auto">
                <a:xfrm>
                  <a:off x="1689" y="174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62" name="Line 16">
                  <a:extLst>
                    <a:ext uri="{FF2B5EF4-FFF2-40B4-BE49-F238E27FC236}">
                      <a16:creationId xmlns:a16="http://schemas.microsoft.com/office/drawing/2014/main" id="{A68C2418-DDF4-D42E-9D83-14AB0EEBBF1A}"/>
                    </a:ext>
                  </a:extLst>
                </p:cNvPr>
                <p:cNvSpPr>
                  <a:spLocks noChangeShapeType="1"/>
                </p:cNvSpPr>
                <p:nvPr/>
              </p:nvSpPr>
              <p:spPr bwMode="auto">
                <a:xfrm>
                  <a:off x="1698" y="1560"/>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5857" name="Text Box 17">
                <a:extLst>
                  <a:ext uri="{FF2B5EF4-FFF2-40B4-BE49-F238E27FC236}">
                    <a16:creationId xmlns:a16="http://schemas.microsoft.com/office/drawing/2014/main" id="{3F6560AB-F708-FE7F-E31C-A1C36493C929}"/>
                  </a:ext>
                </a:extLst>
              </p:cNvPr>
              <p:cNvSpPr txBox="1">
                <a:spLocks noChangeArrowheads="1"/>
              </p:cNvSpPr>
              <p:nvPr/>
            </p:nvSpPr>
            <p:spPr bwMode="auto">
              <a:xfrm>
                <a:off x="1002" y="2055"/>
                <a:ext cx="95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u="sng"/>
                  <a:t>a/b</a:t>
                </a:r>
                <a:r>
                  <a:rPr lang="en-US" altLang="zh-CN"/>
                  <a:t>+c*d</a:t>
                </a:r>
              </a:p>
            </p:txBody>
          </p:sp>
        </p:grpSp>
        <p:sp>
          <p:nvSpPr>
            <p:cNvPr id="75854" name="Text Box 18">
              <a:extLst>
                <a:ext uri="{FF2B5EF4-FFF2-40B4-BE49-F238E27FC236}">
                  <a16:creationId xmlns:a16="http://schemas.microsoft.com/office/drawing/2014/main" id="{001A6D65-D14A-36FB-0376-24E71E071FF3}"/>
                </a:ext>
              </a:extLst>
            </p:cNvPr>
            <p:cNvSpPr txBox="1">
              <a:spLocks noChangeArrowheads="1"/>
            </p:cNvSpPr>
            <p:nvPr/>
          </p:nvSpPr>
          <p:spPr bwMode="auto">
            <a:xfrm>
              <a:off x="1383" y="2351"/>
              <a:ext cx="18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(a)</a:t>
              </a:r>
            </a:p>
          </p:txBody>
        </p:sp>
      </p:grpSp>
      <p:grpSp>
        <p:nvGrpSpPr>
          <p:cNvPr id="75782" name="Group 19">
            <a:extLst>
              <a:ext uri="{FF2B5EF4-FFF2-40B4-BE49-F238E27FC236}">
                <a16:creationId xmlns:a16="http://schemas.microsoft.com/office/drawing/2014/main" id="{99233676-B340-81BA-7E40-45AAA9036BD6}"/>
              </a:ext>
            </a:extLst>
          </p:cNvPr>
          <p:cNvGrpSpPr>
            <a:grpSpLocks/>
          </p:cNvGrpSpPr>
          <p:nvPr/>
        </p:nvGrpSpPr>
        <p:grpSpPr bwMode="auto">
          <a:xfrm>
            <a:off x="3927475" y="1881188"/>
            <a:ext cx="1981200" cy="2185987"/>
            <a:chOff x="2592" y="1152"/>
            <a:chExt cx="1248" cy="1377"/>
          </a:xfrm>
        </p:grpSpPr>
        <p:grpSp>
          <p:nvGrpSpPr>
            <p:cNvPr id="75836" name="Group 20">
              <a:extLst>
                <a:ext uri="{FF2B5EF4-FFF2-40B4-BE49-F238E27FC236}">
                  <a16:creationId xmlns:a16="http://schemas.microsoft.com/office/drawing/2014/main" id="{950E20DB-B6D9-8D05-593A-6D7B0C1E6D03}"/>
                </a:ext>
              </a:extLst>
            </p:cNvPr>
            <p:cNvGrpSpPr>
              <a:grpSpLocks/>
            </p:cNvGrpSpPr>
            <p:nvPr/>
          </p:nvGrpSpPr>
          <p:grpSpPr bwMode="auto">
            <a:xfrm>
              <a:off x="2592" y="1152"/>
              <a:ext cx="1248" cy="1091"/>
              <a:chOff x="2592" y="1152"/>
              <a:chExt cx="1248" cy="1091"/>
            </a:xfrm>
          </p:grpSpPr>
          <p:grpSp>
            <p:nvGrpSpPr>
              <p:cNvPr id="75838" name="Group 21">
                <a:extLst>
                  <a:ext uri="{FF2B5EF4-FFF2-40B4-BE49-F238E27FC236}">
                    <a16:creationId xmlns:a16="http://schemas.microsoft.com/office/drawing/2014/main" id="{1E7411E2-64A7-4966-77FD-3D447AD7FAE9}"/>
                  </a:ext>
                </a:extLst>
              </p:cNvPr>
              <p:cNvGrpSpPr>
                <a:grpSpLocks/>
              </p:cNvGrpSpPr>
              <p:nvPr/>
            </p:nvGrpSpPr>
            <p:grpSpPr bwMode="auto">
              <a:xfrm>
                <a:off x="2592" y="1152"/>
                <a:ext cx="1248" cy="1091"/>
                <a:chOff x="2592" y="1152"/>
                <a:chExt cx="1248" cy="1091"/>
              </a:xfrm>
            </p:grpSpPr>
            <p:grpSp>
              <p:nvGrpSpPr>
                <p:cNvPr id="75840" name="Group 22">
                  <a:extLst>
                    <a:ext uri="{FF2B5EF4-FFF2-40B4-BE49-F238E27FC236}">
                      <a16:creationId xmlns:a16="http://schemas.microsoft.com/office/drawing/2014/main" id="{27E9BB68-BEA2-0F99-CB3E-F58A67BFCD4F}"/>
                    </a:ext>
                  </a:extLst>
                </p:cNvPr>
                <p:cNvGrpSpPr>
                  <a:grpSpLocks/>
                </p:cNvGrpSpPr>
                <p:nvPr/>
              </p:nvGrpSpPr>
              <p:grpSpPr bwMode="auto">
                <a:xfrm>
                  <a:off x="2592" y="1152"/>
                  <a:ext cx="263" cy="818"/>
                  <a:chOff x="2592" y="1287"/>
                  <a:chExt cx="263" cy="818"/>
                </a:xfrm>
              </p:grpSpPr>
              <p:sp>
                <p:nvSpPr>
                  <p:cNvPr id="75848" name="Freeform 23">
                    <a:extLst>
                      <a:ext uri="{FF2B5EF4-FFF2-40B4-BE49-F238E27FC236}">
                        <a16:creationId xmlns:a16="http://schemas.microsoft.com/office/drawing/2014/main" id="{56060901-E1E5-EA36-9C34-CF1B0D2B7E3F}"/>
                      </a:ext>
                    </a:extLst>
                  </p:cNvPr>
                  <p:cNvSpPr>
                    <a:spLocks/>
                  </p:cNvSpPr>
                  <p:nvPr/>
                </p:nvSpPr>
                <p:spPr bwMode="auto">
                  <a:xfrm>
                    <a:off x="2592" y="1287"/>
                    <a:ext cx="254" cy="818"/>
                  </a:xfrm>
                  <a:custGeom>
                    <a:avLst/>
                    <a:gdLst>
                      <a:gd name="T0" fmla="*/ 0 w 405"/>
                      <a:gd name="T1" fmla="*/ 0 h 1305"/>
                      <a:gd name="T2" fmla="*/ 0 w 405"/>
                      <a:gd name="T3" fmla="*/ 1 h 1305"/>
                      <a:gd name="T4" fmla="*/ 1 w 405"/>
                      <a:gd name="T5" fmla="*/ 1 h 1305"/>
                      <a:gd name="T6" fmla="*/ 1 w 405"/>
                      <a:gd name="T7" fmla="*/ 0 h 1305"/>
                      <a:gd name="T8" fmla="*/ 0 60000 65536"/>
                      <a:gd name="T9" fmla="*/ 0 60000 65536"/>
                      <a:gd name="T10" fmla="*/ 0 60000 65536"/>
                      <a:gd name="T11" fmla="*/ 0 60000 65536"/>
                      <a:gd name="T12" fmla="*/ 0 w 405"/>
                      <a:gd name="T13" fmla="*/ 0 h 1305"/>
                      <a:gd name="T14" fmla="*/ 405 w 405"/>
                      <a:gd name="T15" fmla="*/ 1305 h 1305"/>
                    </a:gdLst>
                    <a:ahLst/>
                    <a:cxnLst>
                      <a:cxn ang="T8">
                        <a:pos x="T0" y="T1"/>
                      </a:cxn>
                      <a:cxn ang="T9">
                        <a:pos x="T2" y="T3"/>
                      </a:cxn>
                      <a:cxn ang="T10">
                        <a:pos x="T4" y="T5"/>
                      </a:cxn>
                      <a:cxn ang="T11">
                        <a:pos x="T6" y="T7"/>
                      </a:cxn>
                    </a:cxnLst>
                    <a:rect l="T12" t="T13" r="T14" b="T15"/>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49" name="Text Box 24">
                    <a:extLst>
                      <a:ext uri="{FF2B5EF4-FFF2-40B4-BE49-F238E27FC236}">
                        <a16:creationId xmlns:a16="http://schemas.microsoft.com/office/drawing/2014/main" id="{A8B4114F-FD99-F4F7-8ECF-61A048B8647C}"/>
                      </a:ext>
                    </a:extLst>
                  </p:cNvPr>
                  <p:cNvSpPr txBox="1">
                    <a:spLocks noChangeArrowheads="1"/>
                  </p:cNvSpPr>
                  <p:nvPr/>
                </p:nvSpPr>
                <p:spPr bwMode="auto">
                  <a:xfrm>
                    <a:off x="2620" y="1317"/>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pPr>
                    <a:endParaRPr lang="en-US" altLang="zh-CN" sz="1800"/>
                  </a:p>
                  <a:p>
                    <a:pPr algn="ctr" eaLnBrk="1" hangingPunct="1">
                      <a:lnSpc>
                        <a:spcPct val="110000"/>
                      </a:lnSpc>
                    </a:pPr>
                    <a:endParaRPr lang="en-US" altLang="zh-CN" sz="1800"/>
                  </a:p>
                  <a:p>
                    <a:pPr algn="ctr" eaLnBrk="1" hangingPunct="1">
                      <a:lnSpc>
                        <a:spcPct val="110000"/>
                      </a:lnSpc>
                    </a:pPr>
                    <a:endParaRPr lang="en-US" altLang="zh-CN" sz="1800"/>
                  </a:p>
                  <a:p>
                    <a:pPr algn="ctr" eaLnBrk="1" hangingPunct="1">
                      <a:lnSpc>
                        <a:spcPct val="130000"/>
                      </a:lnSpc>
                    </a:pPr>
                    <a:r>
                      <a:rPr lang="en-US" altLang="zh-CN" sz="1800"/>
                      <a:t>t1</a:t>
                    </a:r>
                  </a:p>
                </p:txBody>
              </p:sp>
              <p:sp>
                <p:nvSpPr>
                  <p:cNvPr id="75850" name="Line 25">
                    <a:extLst>
                      <a:ext uri="{FF2B5EF4-FFF2-40B4-BE49-F238E27FC236}">
                        <a16:creationId xmlns:a16="http://schemas.microsoft.com/office/drawing/2014/main" id="{2A91C9F4-512F-BBF0-C8C6-A6B9459BFD32}"/>
                      </a:ext>
                    </a:extLst>
                  </p:cNvPr>
                  <p:cNvSpPr>
                    <a:spLocks noChangeShapeType="1"/>
                  </p:cNvSpPr>
                  <p:nvPr/>
                </p:nvSpPr>
                <p:spPr bwMode="auto">
                  <a:xfrm>
                    <a:off x="2592" y="193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51" name="Line 26">
                    <a:extLst>
                      <a:ext uri="{FF2B5EF4-FFF2-40B4-BE49-F238E27FC236}">
                        <a16:creationId xmlns:a16="http://schemas.microsoft.com/office/drawing/2014/main" id="{3BF0752B-0E23-FCD5-A098-224FB988FF2A}"/>
                      </a:ext>
                    </a:extLst>
                  </p:cNvPr>
                  <p:cNvSpPr>
                    <a:spLocks noChangeShapeType="1"/>
                  </p:cNvSpPr>
                  <p:nvPr/>
                </p:nvSpPr>
                <p:spPr bwMode="auto">
                  <a:xfrm>
                    <a:off x="2592" y="174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52" name="Line 27">
                    <a:extLst>
                      <a:ext uri="{FF2B5EF4-FFF2-40B4-BE49-F238E27FC236}">
                        <a16:creationId xmlns:a16="http://schemas.microsoft.com/office/drawing/2014/main" id="{46D4FD22-9D22-AC24-E68E-B05F1878980F}"/>
                      </a:ext>
                    </a:extLst>
                  </p:cNvPr>
                  <p:cNvSpPr>
                    <a:spLocks noChangeShapeType="1"/>
                  </p:cNvSpPr>
                  <p:nvPr/>
                </p:nvSpPr>
                <p:spPr bwMode="auto">
                  <a:xfrm>
                    <a:off x="2601" y="1560"/>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5841" name="Group 28">
                  <a:extLst>
                    <a:ext uri="{FF2B5EF4-FFF2-40B4-BE49-F238E27FC236}">
                      <a16:creationId xmlns:a16="http://schemas.microsoft.com/office/drawing/2014/main" id="{F88012B3-0AC3-A0D6-9AC8-5A34AC9A647E}"/>
                    </a:ext>
                  </a:extLst>
                </p:cNvPr>
                <p:cNvGrpSpPr>
                  <a:grpSpLocks/>
                </p:cNvGrpSpPr>
                <p:nvPr/>
              </p:nvGrpSpPr>
              <p:grpSpPr bwMode="auto">
                <a:xfrm>
                  <a:off x="3577" y="1152"/>
                  <a:ext cx="263" cy="818"/>
                  <a:chOff x="3577" y="1287"/>
                  <a:chExt cx="263" cy="818"/>
                </a:xfrm>
              </p:grpSpPr>
              <p:sp>
                <p:nvSpPr>
                  <p:cNvPr id="75843" name="Freeform 29">
                    <a:extLst>
                      <a:ext uri="{FF2B5EF4-FFF2-40B4-BE49-F238E27FC236}">
                        <a16:creationId xmlns:a16="http://schemas.microsoft.com/office/drawing/2014/main" id="{512BA57A-C639-CEE8-83AB-CF6FC0DA771D}"/>
                      </a:ext>
                    </a:extLst>
                  </p:cNvPr>
                  <p:cNvSpPr>
                    <a:spLocks/>
                  </p:cNvSpPr>
                  <p:nvPr/>
                </p:nvSpPr>
                <p:spPr bwMode="auto">
                  <a:xfrm>
                    <a:off x="3577" y="1287"/>
                    <a:ext cx="254" cy="818"/>
                  </a:xfrm>
                  <a:custGeom>
                    <a:avLst/>
                    <a:gdLst>
                      <a:gd name="T0" fmla="*/ 0 w 405"/>
                      <a:gd name="T1" fmla="*/ 0 h 1305"/>
                      <a:gd name="T2" fmla="*/ 0 w 405"/>
                      <a:gd name="T3" fmla="*/ 1 h 1305"/>
                      <a:gd name="T4" fmla="*/ 1 w 405"/>
                      <a:gd name="T5" fmla="*/ 1 h 1305"/>
                      <a:gd name="T6" fmla="*/ 1 w 405"/>
                      <a:gd name="T7" fmla="*/ 0 h 1305"/>
                      <a:gd name="T8" fmla="*/ 0 60000 65536"/>
                      <a:gd name="T9" fmla="*/ 0 60000 65536"/>
                      <a:gd name="T10" fmla="*/ 0 60000 65536"/>
                      <a:gd name="T11" fmla="*/ 0 60000 65536"/>
                      <a:gd name="T12" fmla="*/ 0 w 405"/>
                      <a:gd name="T13" fmla="*/ 0 h 1305"/>
                      <a:gd name="T14" fmla="*/ 405 w 405"/>
                      <a:gd name="T15" fmla="*/ 1305 h 1305"/>
                    </a:gdLst>
                    <a:ahLst/>
                    <a:cxnLst>
                      <a:cxn ang="T8">
                        <a:pos x="T0" y="T1"/>
                      </a:cxn>
                      <a:cxn ang="T9">
                        <a:pos x="T2" y="T3"/>
                      </a:cxn>
                      <a:cxn ang="T10">
                        <a:pos x="T4" y="T5"/>
                      </a:cxn>
                      <a:cxn ang="T11">
                        <a:pos x="T6" y="T7"/>
                      </a:cxn>
                    </a:cxnLst>
                    <a:rect l="T12" t="T13" r="T14" b="T15"/>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44" name="Text Box 30">
                    <a:extLst>
                      <a:ext uri="{FF2B5EF4-FFF2-40B4-BE49-F238E27FC236}">
                        <a16:creationId xmlns:a16="http://schemas.microsoft.com/office/drawing/2014/main" id="{05962A6C-C597-347F-5F14-C01255F1F11B}"/>
                      </a:ext>
                    </a:extLst>
                  </p:cNvPr>
                  <p:cNvSpPr txBox="1">
                    <a:spLocks noChangeArrowheads="1"/>
                  </p:cNvSpPr>
                  <p:nvPr/>
                </p:nvSpPr>
                <p:spPr bwMode="auto">
                  <a:xfrm>
                    <a:off x="3605" y="1317"/>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pPr>
                    <a:endParaRPr lang="en-US" altLang="zh-CN" sz="1800"/>
                  </a:p>
                  <a:p>
                    <a:pPr algn="ctr" eaLnBrk="1" hangingPunct="1">
                      <a:lnSpc>
                        <a:spcPct val="110000"/>
                      </a:lnSpc>
                    </a:pPr>
                    <a:endParaRPr lang="en-US" altLang="zh-CN" sz="1800"/>
                  </a:p>
                  <a:p>
                    <a:pPr algn="ctr" eaLnBrk="1" hangingPunct="1">
                      <a:lnSpc>
                        <a:spcPct val="110000"/>
                      </a:lnSpc>
                    </a:pPr>
                    <a:endParaRPr lang="en-US" altLang="zh-CN" sz="1800"/>
                  </a:p>
                  <a:p>
                    <a:pPr algn="ctr" eaLnBrk="1" hangingPunct="1">
                      <a:lnSpc>
                        <a:spcPct val="130000"/>
                      </a:lnSpc>
                    </a:pPr>
                    <a:r>
                      <a:rPr lang="en-US" altLang="zh-CN" sz="1800"/>
                      <a:t>+</a:t>
                    </a:r>
                  </a:p>
                </p:txBody>
              </p:sp>
              <p:sp>
                <p:nvSpPr>
                  <p:cNvPr id="75845" name="Line 31">
                    <a:extLst>
                      <a:ext uri="{FF2B5EF4-FFF2-40B4-BE49-F238E27FC236}">
                        <a16:creationId xmlns:a16="http://schemas.microsoft.com/office/drawing/2014/main" id="{BE524CB3-B03E-0C03-3BA5-8D5DA68DAC56}"/>
                      </a:ext>
                    </a:extLst>
                  </p:cNvPr>
                  <p:cNvSpPr>
                    <a:spLocks noChangeShapeType="1"/>
                  </p:cNvSpPr>
                  <p:nvPr/>
                </p:nvSpPr>
                <p:spPr bwMode="auto">
                  <a:xfrm>
                    <a:off x="3577" y="193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6" name="Line 32">
                    <a:extLst>
                      <a:ext uri="{FF2B5EF4-FFF2-40B4-BE49-F238E27FC236}">
                        <a16:creationId xmlns:a16="http://schemas.microsoft.com/office/drawing/2014/main" id="{6E3BE4DB-A4D9-5445-29AF-1D884E3837A7}"/>
                      </a:ext>
                    </a:extLst>
                  </p:cNvPr>
                  <p:cNvSpPr>
                    <a:spLocks noChangeShapeType="1"/>
                  </p:cNvSpPr>
                  <p:nvPr/>
                </p:nvSpPr>
                <p:spPr bwMode="auto">
                  <a:xfrm>
                    <a:off x="3577" y="174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47" name="Line 33">
                    <a:extLst>
                      <a:ext uri="{FF2B5EF4-FFF2-40B4-BE49-F238E27FC236}">
                        <a16:creationId xmlns:a16="http://schemas.microsoft.com/office/drawing/2014/main" id="{F66B8270-2823-7642-A379-1F2FFED098EB}"/>
                      </a:ext>
                    </a:extLst>
                  </p:cNvPr>
                  <p:cNvSpPr>
                    <a:spLocks noChangeShapeType="1"/>
                  </p:cNvSpPr>
                  <p:nvPr/>
                </p:nvSpPr>
                <p:spPr bwMode="auto">
                  <a:xfrm>
                    <a:off x="3586" y="1560"/>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5842" name="Text Box 34">
                  <a:extLst>
                    <a:ext uri="{FF2B5EF4-FFF2-40B4-BE49-F238E27FC236}">
                      <a16:creationId xmlns:a16="http://schemas.microsoft.com/office/drawing/2014/main" id="{8E03DC6A-7A61-E2DE-C04F-2CA1B8EF2CA5}"/>
                    </a:ext>
                  </a:extLst>
                </p:cNvPr>
                <p:cNvSpPr txBox="1">
                  <a:spLocks noChangeArrowheads="1"/>
                </p:cNvSpPr>
                <p:nvPr/>
              </p:nvSpPr>
              <p:spPr bwMode="auto">
                <a:xfrm>
                  <a:off x="2690" y="2055"/>
                  <a:ext cx="95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u="sng"/>
                    <a:t>a/b</a:t>
                  </a:r>
                  <a:r>
                    <a:rPr lang="en-US" altLang="zh-CN"/>
                    <a:t>+c*d</a:t>
                  </a:r>
                </a:p>
              </p:txBody>
            </p:sp>
          </p:grpSp>
          <p:sp>
            <p:nvSpPr>
              <p:cNvPr id="75839" name="Text Box 35">
                <a:extLst>
                  <a:ext uri="{FF2B5EF4-FFF2-40B4-BE49-F238E27FC236}">
                    <a16:creationId xmlns:a16="http://schemas.microsoft.com/office/drawing/2014/main" id="{18F9B071-5643-84C0-7573-B4A9EA42C16D}"/>
                  </a:ext>
                </a:extLst>
              </p:cNvPr>
              <p:cNvSpPr txBox="1">
                <a:spLocks noChangeArrowheads="1"/>
              </p:cNvSpPr>
              <p:nvPr/>
            </p:nvSpPr>
            <p:spPr bwMode="auto">
              <a:xfrm>
                <a:off x="3000" y="1822"/>
                <a:ext cx="60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800"/>
                  <a:t>t1=a/b</a:t>
                </a:r>
              </a:p>
            </p:txBody>
          </p:sp>
        </p:grpSp>
        <p:sp>
          <p:nvSpPr>
            <p:cNvPr id="75837" name="Text Box 36">
              <a:extLst>
                <a:ext uri="{FF2B5EF4-FFF2-40B4-BE49-F238E27FC236}">
                  <a16:creationId xmlns:a16="http://schemas.microsoft.com/office/drawing/2014/main" id="{F495AA1E-DEFF-3171-D46A-EC5BF17F7BBE}"/>
                </a:ext>
              </a:extLst>
            </p:cNvPr>
            <p:cNvSpPr txBox="1">
              <a:spLocks noChangeArrowheads="1"/>
            </p:cNvSpPr>
            <p:nvPr/>
          </p:nvSpPr>
          <p:spPr bwMode="auto">
            <a:xfrm>
              <a:off x="3074" y="2351"/>
              <a:ext cx="18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(b)</a:t>
              </a:r>
            </a:p>
          </p:txBody>
        </p:sp>
      </p:grpSp>
      <p:grpSp>
        <p:nvGrpSpPr>
          <p:cNvPr id="75783" name="Group 37">
            <a:extLst>
              <a:ext uri="{FF2B5EF4-FFF2-40B4-BE49-F238E27FC236}">
                <a16:creationId xmlns:a16="http://schemas.microsoft.com/office/drawing/2014/main" id="{8E92741D-3C8E-2C20-AA96-6D45CD2BE1F1}"/>
              </a:ext>
            </a:extLst>
          </p:cNvPr>
          <p:cNvGrpSpPr>
            <a:grpSpLocks/>
          </p:cNvGrpSpPr>
          <p:nvPr/>
        </p:nvGrpSpPr>
        <p:grpSpPr bwMode="auto">
          <a:xfrm>
            <a:off x="6762750" y="1881188"/>
            <a:ext cx="1508125" cy="2185987"/>
            <a:chOff x="4378" y="1152"/>
            <a:chExt cx="950" cy="1377"/>
          </a:xfrm>
        </p:grpSpPr>
        <p:grpSp>
          <p:nvGrpSpPr>
            <p:cNvPr id="75819" name="Group 38">
              <a:extLst>
                <a:ext uri="{FF2B5EF4-FFF2-40B4-BE49-F238E27FC236}">
                  <a16:creationId xmlns:a16="http://schemas.microsoft.com/office/drawing/2014/main" id="{33739639-2155-F087-6A29-A3D0362E1FF9}"/>
                </a:ext>
              </a:extLst>
            </p:cNvPr>
            <p:cNvGrpSpPr>
              <a:grpSpLocks/>
            </p:cNvGrpSpPr>
            <p:nvPr/>
          </p:nvGrpSpPr>
          <p:grpSpPr bwMode="auto">
            <a:xfrm>
              <a:off x="4378" y="1152"/>
              <a:ext cx="950" cy="1091"/>
              <a:chOff x="4378" y="1152"/>
              <a:chExt cx="950" cy="1091"/>
            </a:xfrm>
          </p:grpSpPr>
          <p:grpSp>
            <p:nvGrpSpPr>
              <p:cNvPr id="75821" name="Group 39">
                <a:extLst>
                  <a:ext uri="{FF2B5EF4-FFF2-40B4-BE49-F238E27FC236}">
                    <a16:creationId xmlns:a16="http://schemas.microsoft.com/office/drawing/2014/main" id="{33CA424E-C51E-4D39-99C3-B72C29F27B26}"/>
                  </a:ext>
                </a:extLst>
              </p:cNvPr>
              <p:cNvGrpSpPr>
                <a:grpSpLocks/>
              </p:cNvGrpSpPr>
              <p:nvPr/>
            </p:nvGrpSpPr>
            <p:grpSpPr bwMode="auto">
              <a:xfrm>
                <a:off x="4378" y="1152"/>
                <a:ext cx="950" cy="1091"/>
                <a:chOff x="4378" y="1152"/>
                <a:chExt cx="950" cy="1091"/>
              </a:xfrm>
            </p:grpSpPr>
            <p:grpSp>
              <p:nvGrpSpPr>
                <p:cNvPr id="75823" name="Group 40">
                  <a:extLst>
                    <a:ext uri="{FF2B5EF4-FFF2-40B4-BE49-F238E27FC236}">
                      <a16:creationId xmlns:a16="http://schemas.microsoft.com/office/drawing/2014/main" id="{63FBF62D-B52A-650A-E35C-FB128A6E2204}"/>
                    </a:ext>
                  </a:extLst>
                </p:cNvPr>
                <p:cNvGrpSpPr>
                  <a:grpSpLocks/>
                </p:cNvGrpSpPr>
                <p:nvPr/>
              </p:nvGrpSpPr>
              <p:grpSpPr bwMode="auto">
                <a:xfrm>
                  <a:off x="4378" y="1152"/>
                  <a:ext cx="263" cy="818"/>
                  <a:chOff x="4378" y="1287"/>
                  <a:chExt cx="263" cy="818"/>
                </a:xfrm>
              </p:grpSpPr>
              <p:sp>
                <p:nvSpPr>
                  <p:cNvPr id="75831" name="Freeform 41">
                    <a:extLst>
                      <a:ext uri="{FF2B5EF4-FFF2-40B4-BE49-F238E27FC236}">
                        <a16:creationId xmlns:a16="http://schemas.microsoft.com/office/drawing/2014/main" id="{96489B4B-483C-CEC8-284F-AEE54F07B0EB}"/>
                      </a:ext>
                    </a:extLst>
                  </p:cNvPr>
                  <p:cNvSpPr>
                    <a:spLocks/>
                  </p:cNvSpPr>
                  <p:nvPr/>
                </p:nvSpPr>
                <p:spPr bwMode="auto">
                  <a:xfrm>
                    <a:off x="4378" y="1287"/>
                    <a:ext cx="254" cy="818"/>
                  </a:xfrm>
                  <a:custGeom>
                    <a:avLst/>
                    <a:gdLst>
                      <a:gd name="T0" fmla="*/ 0 w 405"/>
                      <a:gd name="T1" fmla="*/ 0 h 1305"/>
                      <a:gd name="T2" fmla="*/ 0 w 405"/>
                      <a:gd name="T3" fmla="*/ 1 h 1305"/>
                      <a:gd name="T4" fmla="*/ 1 w 405"/>
                      <a:gd name="T5" fmla="*/ 1 h 1305"/>
                      <a:gd name="T6" fmla="*/ 1 w 405"/>
                      <a:gd name="T7" fmla="*/ 0 h 1305"/>
                      <a:gd name="T8" fmla="*/ 0 60000 65536"/>
                      <a:gd name="T9" fmla="*/ 0 60000 65536"/>
                      <a:gd name="T10" fmla="*/ 0 60000 65536"/>
                      <a:gd name="T11" fmla="*/ 0 60000 65536"/>
                      <a:gd name="T12" fmla="*/ 0 w 405"/>
                      <a:gd name="T13" fmla="*/ 0 h 1305"/>
                      <a:gd name="T14" fmla="*/ 405 w 405"/>
                      <a:gd name="T15" fmla="*/ 1305 h 1305"/>
                    </a:gdLst>
                    <a:ahLst/>
                    <a:cxnLst>
                      <a:cxn ang="T8">
                        <a:pos x="T0" y="T1"/>
                      </a:cxn>
                      <a:cxn ang="T9">
                        <a:pos x="T2" y="T3"/>
                      </a:cxn>
                      <a:cxn ang="T10">
                        <a:pos x="T4" y="T5"/>
                      </a:cxn>
                      <a:cxn ang="T11">
                        <a:pos x="T6" y="T7"/>
                      </a:cxn>
                    </a:cxnLst>
                    <a:rect l="T12" t="T13" r="T14" b="T15"/>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32" name="Text Box 42">
                    <a:extLst>
                      <a:ext uri="{FF2B5EF4-FFF2-40B4-BE49-F238E27FC236}">
                        <a16:creationId xmlns:a16="http://schemas.microsoft.com/office/drawing/2014/main" id="{3E6F3CD7-4CC8-00F1-B7B8-45A78A72A41C}"/>
                      </a:ext>
                    </a:extLst>
                  </p:cNvPr>
                  <p:cNvSpPr txBox="1">
                    <a:spLocks noChangeArrowheads="1"/>
                  </p:cNvSpPr>
                  <p:nvPr/>
                </p:nvSpPr>
                <p:spPr bwMode="auto">
                  <a:xfrm>
                    <a:off x="4406" y="1317"/>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30000"/>
                      </a:lnSpc>
                    </a:pPr>
                    <a:endParaRPr lang="en-US" altLang="zh-CN" sz="1800"/>
                  </a:p>
                  <a:p>
                    <a:pPr algn="ctr" eaLnBrk="1" hangingPunct="1">
                      <a:lnSpc>
                        <a:spcPct val="130000"/>
                      </a:lnSpc>
                    </a:pPr>
                    <a:r>
                      <a:rPr lang="en-US" altLang="zh-CN" sz="1800"/>
                      <a:t>d</a:t>
                    </a:r>
                  </a:p>
                  <a:p>
                    <a:pPr algn="ctr" eaLnBrk="1" hangingPunct="1"/>
                    <a:r>
                      <a:rPr lang="en-US" altLang="zh-CN" sz="1800"/>
                      <a:t>c</a:t>
                    </a:r>
                  </a:p>
                  <a:p>
                    <a:pPr algn="ctr" eaLnBrk="1" hangingPunct="1"/>
                    <a:r>
                      <a:rPr lang="en-US" altLang="zh-CN" sz="1800"/>
                      <a:t>t1</a:t>
                    </a:r>
                  </a:p>
                </p:txBody>
              </p:sp>
              <p:sp>
                <p:nvSpPr>
                  <p:cNvPr id="75833" name="Line 43">
                    <a:extLst>
                      <a:ext uri="{FF2B5EF4-FFF2-40B4-BE49-F238E27FC236}">
                        <a16:creationId xmlns:a16="http://schemas.microsoft.com/office/drawing/2014/main" id="{7423F0D8-14C1-214D-1849-AF0F6AC32F00}"/>
                      </a:ext>
                    </a:extLst>
                  </p:cNvPr>
                  <p:cNvSpPr>
                    <a:spLocks noChangeShapeType="1"/>
                  </p:cNvSpPr>
                  <p:nvPr/>
                </p:nvSpPr>
                <p:spPr bwMode="auto">
                  <a:xfrm>
                    <a:off x="4378" y="193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34" name="Line 44">
                    <a:extLst>
                      <a:ext uri="{FF2B5EF4-FFF2-40B4-BE49-F238E27FC236}">
                        <a16:creationId xmlns:a16="http://schemas.microsoft.com/office/drawing/2014/main" id="{8D62A819-A6DB-5536-08C8-6C6027885831}"/>
                      </a:ext>
                    </a:extLst>
                  </p:cNvPr>
                  <p:cNvSpPr>
                    <a:spLocks noChangeShapeType="1"/>
                  </p:cNvSpPr>
                  <p:nvPr/>
                </p:nvSpPr>
                <p:spPr bwMode="auto">
                  <a:xfrm>
                    <a:off x="4378" y="174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35" name="Line 45">
                    <a:extLst>
                      <a:ext uri="{FF2B5EF4-FFF2-40B4-BE49-F238E27FC236}">
                        <a16:creationId xmlns:a16="http://schemas.microsoft.com/office/drawing/2014/main" id="{4C49E4A5-040A-CBC9-A65F-706140606AE8}"/>
                      </a:ext>
                    </a:extLst>
                  </p:cNvPr>
                  <p:cNvSpPr>
                    <a:spLocks noChangeShapeType="1"/>
                  </p:cNvSpPr>
                  <p:nvPr/>
                </p:nvSpPr>
                <p:spPr bwMode="auto">
                  <a:xfrm>
                    <a:off x="4387" y="1560"/>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5824" name="Group 46">
                  <a:extLst>
                    <a:ext uri="{FF2B5EF4-FFF2-40B4-BE49-F238E27FC236}">
                      <a16:creationId xmlns:a16="http://schemas.microsoft.com/office/drawing/2014/main" id="{AC592F4C-8B2E-9189-BA5B-A2A249367448}"/>
                    </a:ext>
                  </a:extLst>
                </p:cNvPr>
                <p:cNvGrpSpPr>
                  <a:grpSpLocks/>
                </p:cNvGrpSpPr>
                <p:nvPr/>
              </p:nvGrpSpPr>
              <p:grpSpPr bwMode="auto">
                <a:xfrm>
                  <a:off x="5065" y="1152"/>
                  <a:ext cx="263" cy="818"/>
                  <a:chOff x="5065" y="1287"/>
                  <a:chExt cx="263" cy="818"/>
                </a:xfrm>
              </p:grpSpPr>
              <p:sp>
                <p:nvSpPr>
                  <p:cNvPr id="75826" name="Freeform 47">
                    <a:extLst>
                      <a:ext uri="{FF2B5EF4-FFF2-40B4-BE49-F238E27FC236}">
                        <a16:creationId xmlns:a16="http://schemas.microsoft.com/office/drawing/2014/main" id="{F227477F-E241-4210-AB4B-ED58EEA76D36}"/>
                      </a:ext>
                    </a:extLst>
                  </p:cNvPr>
                  <p:cNvSpPr>
                    <a:spLocks/>
                  </p:cNvSpPr>
                  <p:nvPr/>
                </p:nvSpPr>
                <p:spPr bwMode="auto">
                  <a:xfrm>
                    <a:off x="5065" y="1287"/>
                    <a:ext cx="254" cy="818"/>
                  </a:xfrm>
                  <a:custGeom>
                    <a:avLst/>
                    <a:gdLst>
                      <a:gd name="T0" fmla="*/ 0 w 405"/>
                      <a:gd name="T1" fmla="*/ 0 h 1305"/>
                      <a:gd name="T2" fmla="*/ 0 w 405"/>
                      <a:gd name="T3" fmla="*/ 1 h 1305"/>
                      <a:gd name="T4" fmla="*/ 1 w 405"/>
                      <a:gd name="T5" fmla="*/ 1 h 1305"/>
                      <a:gd name="T6" fmla="*/ 1 w 405"/>
                      <a:gd name="T7" fmla="*/ 0 h 1305"/>
                      <a:gd name="T8" fmla="*/ 0 60000 65536"/>
                      <a:gd name="T9" fmla="*/ 0 60000 65536"/>
                      <a:gd name="T10" fmla="*/ 0 60000 65536"/>
                      <a:gd name="T11" fmla="*/ 0 60000 65536"/>
                      <a:gd name="T12" fmla="*/ 0 w 405"/>
                      <a:gd name="T13" fmla="*/ 0 h 1305"/>
                      <a:gd name="T14" fmla="*/ 405 w 405"/>
                      <a:gd name="T15" fmla="*/ 1305 h 1305"/>
                    </a:gdLst>
                    <a:ahLst/>
                    <a:cxnLst>
                      <a:cxn ang="T8">
                        <a:pos x="T0" y="T1"/>
                      </a:cxn>
                      <a:cxn ang="T9">
                        <a:pos x="T2" y="T3"/>
                      </a:cxn>
                      <a:cxn ang="T10">
                        <a:pos x="T4" y="T5"/>
                      </a:cxn>
                      <a:cxn ang="T11">
                        <a:pos x="T6" y="T7"/>
                      </a:cxn>
                    </a:cxnLst>
                    <a:rect l="T12" t="T13" r="T14" b="T15"/>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27" name="Text Box 48">
                    <a:extLst>
                      <a:ext uri="{FF2B5EF4-FFF2-40B4-BE49-F238E27FC236}">
                        <a16:creationId xmlns:a16="http://schemas.microsoft.com/office/drawing/2014/main" id="{573BAC8E-9C8A-0708-9570-138791DCE375}"/>
                      </a:ext>
                    </a:extLst>
                  </p:cNvPr>
                  <p:cNvSpPr txBox="1">
                    <a:spLocks noChangeArrowheads="1"/>
                  </p:cNvSpPr>
                  <p:nvPr/>
                </p:nvSpPr>
                <p:spPr bwMode="auto">
                  <a:xfrm>
                    <a:off x="5093" y="1317"/>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20000"/>
                      </a:lnSpc>
                    </a:pPr>
                    <a:endParaRPr lang="en-US" altLang="zh-CN" sz="1800"/>
                  </a:p>
                  <a:p>
                    <a:pPr algn="ctr" eaLnBrk="1" hangingPunct="1">
                      <a:lnSpc>
                        <a:spcPct val="120000"/>
                      </a:lnSpc>
                    </a:pPr>
                    <a:endParaRPr lang="en-US" altLang="zh-CN" sz="1800"/>
                  </a:p>
                  <a:p>
                    <a:pPr algn="ctr" eaLnBrk="1" hangingPunct="1">
                      <a:lnSpc>
                        <a:spcPct val="130000"/>
                      </a:lnSpc>
                    </a:pPr>
                    <a:r>
                      <a:rPr lang="en-US" altLang="zh-CN" sz="1800"/>
                      <a:t>*</a:t>
                    </a:r>
                  </a:p>
                  <a:p>
                    <a:pPr algn="ctr" eaLnBrk="1" hangingPunct="1"/>
                    <a:r>
                      <a:rPr lang="en-US" altLang="zh-CN" sz="1800"/>
                      <a:t>+</a:t>
                    </a:r>
                  </a:p>
                </p:txBody>
              </p:sp>
              <p:sp>
                <p:nvSpPr>
                  <p:cNvPr id="75828" name="Line 49">
                    <a:extLst>
                      <a:ext uri="{FF2B5EF4-FFF2-40B4-BE49-F238E27FC236}">
                        <a16:creationId xmlns:a16="http://schemas.microsoft.com/office/drawing/2014/main" id="{FA6AFF10-E1AC-6DF4-5C24-A963CDAC744D}"/>
                      </a:ext>
                    </a:extLst>
                  </p:cNvPr>
                  <p:cNvSpPr>
                    <a:spLocks noChangeShapeType="1"/>
                  </p:cNvSpPr>
                  <p:nvPr/>
                </p:nvSpPr>
                <p:spPr bwMode="auto">
                  <a:xfrm>
                    <a:off x="5065" y="193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29" name="Line 50">
                    <a:extLst>
                      <a:ext uri="{FF2B5EF4-FFF2-40B4-BE49-F238E27FC236}">
                        <a16:creationId xmlns:a16="http://schemas.microsoft.com/office/drawing/2014/main" id="{9EC706FE-FC34-607E-61C4-C56C2098E922}"/>
                      </a:ext>
                    </a:extLst>
                  </p:cNvPr>
                  <p:cNvSpPr>
                    <a:spLocks noChangeShapeType="1"/>
                  </p:cNvSpPr>
                  <p:nvPr/>
                </p:nvSpPr>
                <p:spPr bwMode="auto">
                  <a:xfrm>
                    <a:off x="5065" y="174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30" name="Line 51">
                    <a:extLst>
                      <a:ext uri="{FF2B5EF4-FFF2-40B4-BE49-F238E27FC236}">
                        <a16:creationId xmlns:a16="http://schemas.microsoft.com/office/drawing/2014/main" id="{B2CBD38E-7A02-F09E-2A9D-851C43951E21}"/>
                      </a:ext>
                    </a:extLst>
                  </p:cNvPr>
                  <p:cNvSpPr>
                    <a:spLocks noChangeShapeType="1"/>
                  </p:cNvSpPr>
                  <p:nvPr/>
                </p:nvSpPr>
                <p:spPr bwMode="auto">
                  <a:xfrm>
                    <a:off x="5074" y="1560"/>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5825" name="Text Box 52">
                  <a:extLst>
                    <a:ext uri="{FF2B5EF4-FFF2-40B4-BE49-F238E27FC236}">
                      <a16:creationId xmlns:a16="http://schemas.microsoft.com/office/drawing/2014/main" id="{F13FC8C2-7646-C84C-970A-0014AD446FEA}"/>
                    </a:ext>
                  </a:extLst>
                </p:cNvPr>
                <p:cNvSpPr txBox="1">
                  <a:spLocks noChangeArrowheads="1"/>
                </p:cNvSpPr>
                <p:nvPr/>
              </p:nvSpPr>
              <p:spPr bwMode="auto">
                <a:xfrm>
                  <a:off x="4378" y="2055"/>
                  <a:ext cx="95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u="sng"/>
                    <a:t>a/b+c*d</a:t>
                  </a:r>
                  <a:endParaRPr lang="en-US" altLang="zh-CN"/>
                </a:p>
              </p:txBody>
            </p:sp>
          </p:grpSp>
          <p:sp>
            <p:nvSpPr>
              <p:cNvPr id="75822" name="Text Box 53">
                <a:extLst>
                  <a:ext uri="{FF2B5EF4-FFF2-40B4-BE49-F238E27FC236}">
                    <a16:creationId xmlns:a16="http://schemas.microsoft.com/office/drawing/2014/main" id="{7EB19CAD-8183-8AB4-8997-930E79F10C99}"/>
                  </a:ext>
                </a:extLst>
              </p:cNvPr>
              <p:cNvSpPr txBox="1">
                <a:spLocks noChangeArrowheads="1"/>
              </p:cNvSpPr>
              <p:nvPr/>
            </p:nvSpPr>
            <p:spPr bwMode="auto">
              <a:xfrm>
                <a:off x="4688" y="1822"/>
                <a:ext cx="34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endParaRPr lang="zh-CN" altLang="zh-CN" sz="1800"/>
              </a:p>
            </p:txBody>
          </p:sp>
        </p:grpSp>
        <p:sp>
          <p:nvSpPr>
            <p:cNvPr id="75820" name="Text Box 54">
              <a:extLst>
                <a:ext uri="{FF2B5EF4-FFF2-40B4-BE49-F238E27FC236}">
                  <a16:creationId xmlns:a16="http://schemas.microsoft.com/office/drawing/2014/main" id="{7C8ED7C7-4849-8B3D-FFEF-8B7C579FA032}"/>
                </a:ext>
              </a:extLst>
            </p:cNvPr>
            <p:cNvSpPr txBox="1">
              <a:spLocks noChangeArrowheads="1"/>
            </p:cNvSpPr>
            <p:nvPr/>
          </p:nvSpPr>
          <p:spPr bwMode="auto">
            <a:xfrm>
              <a:off x="4767" y="2351"/>
              <a:ext cx="18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(c)</a:t>
              </a:r>
            </a:p>
          </p:txBody>
        </p:sp>
      </p:grpSp>
      <p:grpSp>
        <p:nvGrpSpPr>
          <p:cNvPr id="75784" name="Group 55">
            <a:extLst>
              <a:ext uri="{FF2B5EF4-FFF2-40B4-BE49-F238E27FC236}">
                <a16:creationId xmlns:a16="http://schemas.microsoft.com/office/drawing/2014/main" id="{A23100F3-E333-4899-D5BC-908359A1007E}"/>
              </a:ext>
            </a:extLst>
          </p:cNvPr>
          <p:cNvGrpSpPr>
            <a:grpSpLocks/>
          </p:cNvGrpSpPr>
          <p:nvPr/>
        </p:nvGrpSpPr>
        <p:grpSpPr bwMode="auto">
          <a:xfrm>
            <a:off x="4083050" y="4267200"/>
            <a:ext cx="1825625" cy="2185988"/>
            <a:chOff x="2690" y="2655"/>
            <a:chExt cx="1150" cy="1377"/>
          </a:xfrm>
        </p:grpSpPr>
        <p:grpSp>
          <p:nvGrpSpPr>
            <p:cNvPr id="75803" name="Group 56">
              <a:extLst>
                <a:ext uri="{FF2B5EF4-FFF2-40B4-BE49-F238E27FC236}">
                  <a16:creationId xmlns:a16="http://schemas.microsoft.com/office/drawing/2014/main" id="{904C99FB-AECC-0CD6-E057-0CDD050D0076}"/>
                </a:ext>
              </a:extLst>
            </p:cNvPr>
            <p:cNvGrpSpPr>
              <a:grpSpLocks/>
            </p:cNvGrpSpPr>
            <p:nvPr/>
          </p:nvGrpSpPr>
          <p:grpSpPr bwMode="auto">
            <a:xfrm>
              <a:off x="2690" y="2655"/>
              <a:ext cx="1150" cy="1091"/>
              <a:chOff x="2690" y="2655"/>
              <a:chExt cx="1150" cy="1091"/>
            </a:xfrm>
          </p:grpSpPr>
          <p:grpSp>
            <p:nvGrpSpPr>
              <p:cNvPr id="75805" name="Group 57">
                <a:extLst>
                  <a:ext uri="{FF2B5EF4-FFF2-40B4-BE49-F238E27FC236}">
                    <a16:creationId xmlns:a16="http://schemas.microsoft.com/office/drawing/2014/main" id="{078A3B98-3167-2CF6-CF0B-5DA968DD89F6}"/>
                  </a:ext>
                </a:extLst>
              </p:cNvPr>
              <p:cNvGrpSpPr>
                <a:grpSpLocks/>
              </p:cNvGrpSpPr>
              <p:nvPr/>
            </p:nvGrpSpPr>
            <p:grpSpPr bwMode="auto">
              <a:xfrm>
                <a:off x="2690" y="2655"/>
                <a:ext cx="263" cy="818"/>
                <a:chOff x="2690" y="2655"/>
                <a:chExt cx="263" cy="818"/>
              </a:xfrm>
            </p:grpSpPr>
            <p:sp>
              <p:nvSpPr>
                <p:cNvPr id="75814" name="Freeform 58">
                  <a:extLst>
                    <a:ext uri="{FF2B5EF4-FFF2-40B4-BE49-F238E27FC236}">
                      <a16:creationId xmlns:a16="http://schemas.microsoft.com/office/drawing/2014/main" id="{1DE85198-4AB8-0A19-0739-CDD56DE2F951}"/>
                    </a:ext>
                  </a:extLst>
                </p:cNvPr>
                <p:cNvSpPr>
                  <a:spLocks/>
                </p:cNvSpPr>
                <p:nvPr/>
              </p:nvSpPr>
              <p:spPr bwMode="auto">
                <a:xfrm>
                  <a:off x="2690" y="2655"/>
                  <a:ext cx="254" cy="818"/>
                </a:xfrm>
                <a:custGeom>
                  <a:avLst/>
                  <a:gdLst>
                    <a:gd name="T0" fmla="*/ 0 w 405"/>
                    <a:gd name="T1" fmla="*/ 0 h 1305"/>
                    <a:gd name="T2" fmla="*/ 0 w 405"/>
                    <a:gd name="T3" fmla="*/ 1 h 1305"/>
                    <a:gd name="T4" fmla="*/ 1 w 405"/>
                    <a:gd name="T5" fmla="*/ 1 h 1305"/>
                    <a:gd name="T6" fmla="*/ 1 w 405"/>
                    <a:gd name="T7" fmla="*/ 0 h 1305"/>
                    <a:gd name="T8" fmla="*/ 0 60000 65536"/>
                    <a:gd name="T9" fmla="*/ 0 60000 65536"/>
                    <a:gd name="T10" fmla="*/ 0 60000 65536"/>
                    <a:gd name="T11" fmla="*/ 0 60000 65536"/>
                    <a:gd name="T12" fmla="*/ 0 w 405"/>
                    <a:gd name="T13" fmla="*/ 0 h 1305"/>
                    <a:gd name="T14" fmla="*/ 405 w 405"/>
                    <a:gd name="T15" fmla="*/ 1305 h 1305"/>
                  </a:gdLst>
                  <a:ahLst/>
                  <a:cxnLst>
                    <a:cxn ang="T8">
                      <a:pos x="T0" y="T1"/>
                    </a:cxn>
                    <a:cxn ang="T9">
                      <a:pos x="T2" y="T3"/>
                    </a:cxn>
                    <a:cxn ang="T10">
                      <a:pos x="T4" y="T5"/>
                    </a:cxn>
                    <a:cxn ang="T11">
                      <a:pos x="T6" y="T7"/>
                    </a:cxn>
                  </a:cxnLst>
                  <a:rect l="T12" t="T13" r="T14" b="T15"/>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15" name="Text Box 59">
                  <a:extLst>
                    <a:ext uri="{FF2B5EF4-FFF2-40B4-BE49-F238E27FC236}">
                      <a16:creationId xmlns:a16="http://schemas.microsoft.com/office/drawing/2014/main" id="{1E1DD200-6269-BF66-C052-F61BF51C956E}"/>
                    </a:ext>
                  </a:extLst>
                </p:cNvPr>
                <p:cNvSpPr txBox="1">
                  <a:spLocks noChangeArrowheads="1"/>
                </p:cNvSpPr>
                <p:nvPr/>
              </p:nvSpPr>
              <p:spPr bwMode="auto">
                <a:xfrm>
                  <a:off x="2718" y="2685"/>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0000"/>
                    </a:lnSpc>
                  </a:pPr>
                  <a:endParaRPr lang="en-US" altLang="zh-CN" sz="1800"/>
                </a:p>
                <a:p>
                  <a:pPr algn="ctr" eaLnBrk="1" hangingPunct="1">
                    <a:lnSpc>
                      <a:spcPct val="110000"/>
                    </a:lnSpc>
                  </a:pPr>
                  <a:endParaRPr lang="en-US" altLang="zh-CN" sz="1800"/>
                </a:p>
                <a:p>
                  <a:pPr algn="ctr" eaLnBrk="1" hangingPunct="1">
                    <a:lnSpc>
                      <a:spcPct val="130000"/>
                    </a:lnSpc>
                  </a:pPr>
                  <a:endParaRPr lang="en-US" altLang="zh-CN" sz="1800"/>
                </a:p>
                <a:p>
                  <a:pPr algn="ctr" eaLnBrk="1" hangingPunct="1">
                    <a:lnSpc>
                      <a:spcPct val="110000"/>
                    </a:lnSpc>
                  </a:pPr>
                  <a:r>
                    <a:rPr lang="en-US" altLang="zh-CN" sz="1800"/>
                    <a:t>t3</a:t>
                  </a:r>
                </a:p>
              </p:txBody>
            </p:sp>
            <p:sp>
              <p:nvSpPr>
                <p:cNvPr id="75816" name="Line 60">
                  <a:extLst>
                    <a:ext uri="{FF2B5EF4-FFF2-40B4-BE49-F238E27FC236}">
                      <a16:creationId xmlns:a16="http://schemas.microsoft.com/office/drawing/2014/main" id="{E0C4ABA0-D081-D1D7-5679-C2E02D4478D1}"/>
                    </a:ext>
                  </a:extLst>
                </p:cNvPr>
                <p:cNvSpPr>
                  <a:spLocks noChangeShapeType="1"/>
                </p:cNvSpPr>
                <p:nvPr/>
              </p:nvSpPr>
              <p:spPr bwMode="auto">
                <a:xfrm>
                  <a:off x="2690" y="3304"/>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17" name="Line 61">
                  <a:extLst>
                    <a:ext uri="{FF2B5EF4-FFF2-40B4-BE49-F238E27FC236}">
                      <a16:creationId xmlns:a16="http://schemas.microsoft.com/office/drawing/2014/main" id="{49FAD2A1-EFCD-461D-F7DA-147782206A47}"/>
                    </a:ext>
                  </a:extLst>
                </p:cNvPr>
                <p:cNvSpPr>
                  <a:spLocks noChangeShapeType="1"/>
                </p:cNvSpPr>
                <p:nvPr/>
              </p:nvSpPr>
              <p:spPr bwMode="auto">
                <a:xfrm>
                  <a:off x="2690" y="311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18" name="Line 62">
                  <a:extLst>
                    <a:ext uri="{FF2B5EF4-FFF2-40B4-BE49-F238E27FC236}">
                      <a16:creationId xmlns:a16="http://schemas.microsoft.com/office/drawing/2014/main" id="{5674095E-3A73-9DE5-C5F3-B5F0D9CB7720}"/>
                    </a:ext>
                  </a:extLst>
                </p:cNvPr>
                <p:cNvSpPr>
                  <a:spLocks noChangeShapeType="1"/>
                </p:cNvSpPr>
                <p:nvPr/>
              </p:nvSpPr>
              <p:spPr bwMode="auto">
                <a:xfrm>
                  <a:off x="2699" y="292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5806" name="Group 63">
                <a:extLst>
                  <a:ext uri="{FF2B5EF4-FFF2-40B4-BE49-F238E27FC236}">
                    <a16:creationId xmlns:a16="http://schemas.microsoft.com/office/drawing/2014/main" id="{E63F3E83-DD19-FBD1-DB10-97D3328C0314}"/>
                  </a:ext>
                </a:extLst>
              </p:cNvPr>
              <p:cNvGrpSpPr>
                <a:grpSpLocks/>
              </p:cNvGrpSpPr>
              <p:nvPr/>
            </p:nvGrpSpPr>
            <p:grpSpPr bwMode="auto">
              <a:xfrm>
                <a:off x="3577" y="2655"/>
                <a:ext cx="263" cy="818"/>
                <a:chOff x="3577" y="2655"/>
                <a:chExt cx="263" cy="818"/>
              </a:xfrm>
            </p:grpSpPr>
            <p:sp>
              <p:nvSpPr>
                <p:cNvPr id="75809" name="Freeform 64">
                  <a:extLst>
                    <a:ext uri="{FF2B5EF4-FFF2-40B4-BE49-F238E27FC236}">
                      <a16:creationId xmlns:a16="http://schemas.microsoft.com/office/drawing/2014/main" id="{DBB1366D-5199-E102-0C4A-6A69925D09BF}"/>
                    </a:ext>
                  </a:extLst>
                </p:cNvPr>
                <p:cNvSpPr>
                  <a:spLocks/>
                </p:cNvSpPr>
                <p:nvPr/>
              </p:nvSpPr>
              <p:spPr bwMode="auto">
                <a:xfrm>
                  <a:off x="3577" y="2655"/>
                  <a:ext cx="254" cy="818"/>
                </a:xfrm>
                <a:custGeom>
                  <a:avLst/>
                  <a:gdLst>
                    <a:gd name="T0" fmla="*/ 0 w 405"/>
                    <a:gd name="T1" fmla="*/ 0 h 1305"/>
                    <a:gd name="T2" fmla="*/ 0 w 405"/>
                    <a:gd name="T3" fmla="*/ 1 h 1305"/>
                    <a:gd name="T4" fmla="*/ 1 w 405"/>
                    <a:gd name="T5" fmla="*/ 1 h 1305"/>
                    <a:gd name="T6" fmla="*/ 1 w 405"/>
                    <a:gd name="T7" fmla="*/ 0 h 1305"/>
                    <a:gd name="T8" fmla="*/ 0 60000 65536"/>
                    <a:gd name="T9" fmla="*/ 0 60000 65536"/>
                    <a:gd name="T10" fmla="*/ 0 60000 65536"/>
                    <a:gd name="T11" fmla="*/ 0 60000 65536"/>
                    <a:gd name="T12" fmla="*/ 0 w 405"/>
                    <a:gd name="T13" fmla="*/ 0 h 1305"/>
                    <a:gd name="T14" fmla="*/ 405 w 405"/>
                    <a:gd name="T15" fmla="*/ 1305 h 1305"/>
                  </a:gdLst>
                  <a:ahLst/>
                  <a:cxnLst>
                    <a:cxn ang="T8">
                      <a:pos x="T0" y="T1"/>
                    </a:cxn>
                    <a:cxn ang="T9">
                      <a:pos x="T2" y="T3"/>
                    </a:cxn>
                    <a:cxn ang="T10">
                      <a:pos x="T4" y="T5"/>
                    </a:cxn>
                    <a:cxn ang="T11">
                      <a:pos x="T6" y="T7"/>
                    </a:cxn>
                  </a:cxnLst>
                  <a:rect l="T12" t="T13" r="T14" b="T15"/>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810" name="Text Box 65">
                  <a:extLst>
                    <a:ext uri="{FF2B5EF4-FFF2-40B4-BE49-F238E27FC236}">
                      <a16:creationId xmlns:a16="http://schemas.microsoft.com/office/drawing/2014/main" id="{9F6A59DA-19D8-1571-69AC-CCA506329A48}"/>
                    </a:ext>
                  </a:extLst>
                </p:cNvPr>
                <p:cNvSpPr txBox="1">
                  <a:spLocks noChangeArrowheads="1"/>
                </p:cNvSpPr>
                <p:nvPr/>
              </p:nvSpPr>
              <p:spPr bwMode="auto">
                <a:xfrm>
                  <a:off x="3605" y="2685"/>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en-US" altLang="zh-CN" sz="1800"/>
                </a:p>
                <a:p>
                  <a:pPr algn="ctr" eaLnBrk="1" hangingPunct="1"/>
                  <a:endParaRPr lang="en-US" altLang="zh-CN" sz="1800"/>
                </a:p>
                <a:p>
                  <a:pPr algn="ctr" eaLnBrk="1" hangingPunct="1"/>
                  <a:endParaRPr lang="en-US" altLang="zh-CN" sz="1800"/>
                </a:p>
                <a:p>
                  <a:pPr algn="ctr" eaLnBrk="1" hangingPunct="1"/>
                  <a:endParaRPr lang="en-US" altLang="zh-CN" sz="1800"/>
                </a:p>
              </p:txBody>
            </p:sp>
            <p:sp>
              <p:nvSpPr>
                <p:cNvPr id="75811" name="Line 66">
                  <a:extLst>
                    <a:ext uri="{FF2B5EF4-FFF2-40B4-BE49-F238E27FC236}">
                      <a16:creationId xmlns:a16="http://schemas.microsoft.com/office/drawing/2014/main" id="{6C181156-56C1-22D5-38A7-2D0A5571A4C1}"/>
                    </a:ext>
                  </a:extLst>
                </p:cNvPr>
                <p:cNvSpPr>
                  <a:spLocks noChangeShapeType="1"/>
                </p:cNvSpPr>
                <p:nvPr/>
              </p:nvSpPr>
              <p:spPr bwMode="auto">
                <a:xfrm>
                  <a:off x="3577" y="3304"/>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12" name="Line 67">
                  <a:extLst>
                    <a:ext uri="{FF2B5EF4-FFF2-40B4-BE49-F238E27FC236}">
                      <a16:creationId xmlns:a16="http://schemas.microsoft.com/office/drawing/2014/main" id="{D4306E80-E4B2-0961-8758-5FF0A1E9EE78}"/>
                    </a:ext>
                  </a:extLst>
                </p:cNvPr>
                <p:cNvSpPr>
                  <a:spLocks noChangeShapeType="1"/>
                </p:cNvSpPr>
                <p:nvPr/>
              </p:nvSpPr>
              <p:spPr bwMode="auto">
                <a:xfrm>
                  <a:off x="3577" y="311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13" name="Line 68">
                  <a:extLst>
                    <a:ext uri="{FF2B5EF4-FFF2-40B4-BE49-F238E27FC236}">
                      <a16:creationId xmlns:a16="http://schemas.microsoft.com/office/drawing/2014/main" id="{8339CD2F-6BB5-84F3-488A-F5A1BD774F6E}"/>
                    </a:ext>
                  </a:extLst>
                </p:cNvPr>
                <p:cNvSpPr>
                  <a:spLocks noChangeShapeType="1"/>
                </p:cNvSpPr>
                <p:nvPr/>
              </p:nvSpPr>
              <p:spPr bwMode="auto">
                <a:xfrm>
                  <a:off x="3586" y="292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5807" name="Text Box 69">
                <a:extLst>
                  <a:ext uri="{FF2B5EF4-FFF2-40B4-BE49-F238E27FC236}">
                    <a16:creationId xmlns:a16="http://schemas.microsoft.com/office/drawing/2014/main" id="{06F93195-7607-F8AF-C6A8-14CAD12A9512}"/>
                  </a:ext>
                </a:extLst>
              </p:cNvPr>
              <p:cNvSpPr txBox="1">
                <a:spLocks noChangeArrowheads="1"/>
              </p:cNvSpPr>
              <p:nvPr/>
            </p:nvSpPr>
            <p:spPr bwMode="auto">
              <a:xfrm>
                <a:off x="2690" y="3558"/>
                <a:ext cx="949"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u="sng"/>
                  <a:t>a/b+c*d</a:t>
                </a:r>
                <a:endParaRPr lang="en-US" altLang="zh-CN"/>
              </a:p>
            </p:txBody>
          </p:sp>
          <p:sp>
            <p:nvSpPr>
              <p:cNvPr id="75808" name="Text Box 70">
                <a:extLst>
                  <a:ext uri="{FF2B5EF4-FFF2-40B4-BE49-F238E27FC236}">
                    <a16:creationId xmlns:a16="http://schemas.microsoft.com/office/drawing/2014/main" id="{9D3C12F6-EB1C-9CC3-EDBB-3C02FDDE88FB}"/>
                  </a:ext>
                </a:extLst>
              </p:cNvPr>
              <p:cNvSpPr txBox="1">
                <a:spLocks noChangeArrowheads="1"/>
              </p:cNvSpPr>
              <p:nvPr/>
            </p:nvSpPr>
            <p:spPr bwMode="auto">
              <a:xfrm>
                <a:off x="3000" y="3325"/>
                <a:ext cx="57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800"/>
                  <a:t>t3=t1+t2</a:t>
                </a:r>
              </a:p>
            </p:txBody>
          </p:sp>
        </p:grpSp>
        <p:sp>
          <p:nvSpPr>
            <p:cNvPr id="75804" name="Text Box 71">
              <a:extLst>
                <a:ext uri="{FF2B5EF4-FFF2-40B4-BE49-F238E27FC236}">
                  <a16:creationId xmlns:a16="http://schemas.microsoft.com/office/drawing/2014/main" id="{1E402D7C-BAF6-452C-92C5-D3544F991C17}"/>
                </a:ext>
              </a:extLst>
            </p:cNvPr>
            <p:cNvSpPr txBox="1">
              <a:spLocks noChangeArrowheads="1"/>
            </p:cNvSpPr>
            <p:nvPr/>
          </p:nvSpPr>
          <p:spPr bwMode="auto">
            <a:xfrm>
              <a:off x="3047" y="3854"/>
              <a:ext cx="18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(e)</a:t>
              </a:r>
            </a:p>
          </p:txBody>
        </p:sp>
      </p:grpSp>
      <p:grpSp>
        <p:nvGrpSpPr>
          <p:cNvPr id="75785" name="Group 72">
            <a:extLst>
              <a:ext uri="{FF2B5EF4-FFF2-40B4-BE49-F238E27FC236}">
                <a16:creationId xmlns:a16="http://schemas.microsoft.com/office/drawing/2014/main" id="{1EAFB55F-1069-11EE-2D81-C1825407E8F6}"/>
              </a:ext>
            </a:extLst>
          </p:cNvPr>
          <p:cNvGrpSpPr>
            <a:grpSpLocks/>
          </p:cNvGrpSpPr>
          <p:nvPr/>
        </p:nvGrpSpPr>
        <p:grpSpPr bwMode="auto">
          <a:xfrm>
            <a:off x="1403350" y="4267200"/>
            <a:ext cx="1609725" cy="2185988"/>
            <a:chOff x="1002" y="2655"/>
            <a:chExt cx="1014" cy="1377"/>
          </a:xfrm>
        </p:grpSpPr>
        <p:grpSp>
          <p:nvGrpSpPr>
            <p:cNvPr id="75786" name="Group 73">
              <a:extLst>
                <a:ext uri="{FF2B5EF4-FFF2-40B4-BE49-F238E27FC236}">
                  <a16:creationId xmlns:a16="http://schemas.microsoft.com/office/drawing/2014/main" id="{2B3D758D-1D4A-03A1-9116-D9F0E88E29DF}"/>
                </a:ext>
              </a:extLst>
            </p:cNvPr>
            <p:cNvGrpSpPr>
              <a:grpSpLocks/>
            </p:cNvGrpSpPr>
            <p:nvPr/>
          </p:nvGrpSpPr>
          <p:grpSpPr bwMode="auto">
            <a:xfrm>
              <a:off x="1002" y="2655"/>
              <a:ext cx="1014" cy="1091"/>
              <a:chOff x="1002" y="2655"/>
              <a:chExt cx="1014" cy="1091"/>
            </a:xfrm>
          </p:grpSpPr>
          <p:grpSp>
            <p:nvGrpSpPr>
              <p:cNvPr id="75788" name="Group 74">
                <a:extLst>
                  <a:ext uri="{FF2B5EF4-FFF2-40B4-BE49-F238E27FC236}">
                    <a16:creationId xmlns:a16="http://schemas.microsoft.com/office/drawing/2014/main" id="{6E95FE10-62E4-B8D9-F288-458ACB3AD8B7}"/>
                  </a:ext>
                </a:extLst>
              </p:cNvPr>
              <p:cNvGrpSpPr>
                <a:grpSpLocks/>
              </p:cNvGrpSpPr>
              <p:nvPr/>
            </p:nvGrpSpPr>
            <p:grpSpPr bwMode="auto">
              <a:xfrm>
                <a:off x="1002" y="2655"/>
                <a:ext cx="1014" cy="1091"/>
                <a:chOff x="1002" y="2655"/>
                <a:chExt cx="1014" cy="1091"/>
              </a:xfrm>
            </p:grpSpPr>
            <p:grpSp>
              <p:nvGrpSpPr>
                <p:cNvPr id="75790" name="Group 75">
                  <a:extLst>
                    <a:ext uri="{FF2B5EF4-FFF2-40B4-BE49-F238E27FC236}">
                      <a16:creationId xmlns:a16="http://schemas.microsoft.com/office/drawing/2014/main" id="{A142E158-20A0-6288-835A-DD5C0B8F8262}"/>
                    </a:ext>
                  </a:extLst>
                </p:cNvPr>
                <p:cNvGrpSpPr>
                  <a:grpSpLocks/>
                </p:cNvGrpSpPr>
                <p:nvPr/>
              </p:nvGrpSpPr>
              <p:grpSpPr bwMode="auto">
                <a:xfrm>
                  <a:off x="1002" y="2655"/>
                  <a:ext cx="263" cy="818"/>
                  <a:chOff x="1002" y="2655"/>
                  <a:chExt cx="263" cy="818"/>
                </a:xfrm>
              </p:grpSpPr>
              <p:sp>
                <p:nvSpPr>
                  <p:cNvPr id="75798" name="Freeform 76">
                    <a:extLst>
                      <a:ext uri="{FF2B5EF4-FFF2-40B4-BE49-F238E27FC236}">
                        <a16:creationId xmlns:a16="http://schemas.microsoft.com/office/drawing/2014/main" id="{1114FE52-BE3B-B96A-7237-2CEEE451E83D}"/>
                      </a:ext>
                    </a:extLst>
                  </p:cNvPr>
                  <p:cNvSpPr>
                    <a:spLocks/>
                  </p:cNvSpPr>
                  <p:nvPr/>
                </p:nvSpPr>
                <p:spPr bwMode="auto">
                  <a:xfrm>
                    <a:off x="1002" y="2655"/>
                    <a:ext cx="254" cy="818"/>
                  </a:xfrm>
                  <a:custGeom>
                    <a:avLst/>
                    <a:gdLst>
                      <a:gd name="T0" fmla="*/ 0 w 405"/>
                      <a:gd name="T1" fmla="*/ 0 h 1305"/>
                      <a:gd name="T2" fmla="*/ 0 w 405"/>
                      <a:gd name="T3" fmla="*/ 1 h 1305"/>
                      <a:gd name="T4" fmla="*/ 1 w 405"/>
                      <a:gd name="T5" fmla="*/ 1 h 1305"/>
                      <a:gd name="T6" fmla="*/ 1 w 405"/>
                      <a:gd name="T7" fmla="*/ 0 h 1305"/>
                      <a:gd name="T8" fmla="*/ 0 60000 65536"/>
                      <a:gd name="T9" fmla="*/ 0 60000 65536"/>
                      <a:gd name="T10" fmla="*/ 0 60000 65536"/>
                      <a:gd name="T11" fmla="*/ 0 60000 65536"/>
                      <a:gd name="T12" fmla="*/ 0 w 405"/>
                      <a:gd name="T13" fmla="*/ 0 h 1305"/>
                      <a:gd name="T14" fmla="*/ 405 w 405"/>
                      <a:gd name="T15" fmla="*/ 1305 h 1305"/>
                    </a:gdLst>
                    <a:ahLst/>
                    <a:cxnLst>
                      <a:cxn ang="T8">
                        <a:pos x="T0" y="T1"/>
                      </a:cxn>
                      <a:cxn ang="T9">
                        <a:pos x="T2" y="T3"/>
                      </a:cxn>
                      <a:cxn ang="T10">
                        <a:pos x="T4" y="T5"/>
                      </a:cxn>
                      <a:cxn ang="T11">
                        <a:pos x="T6" y="T7"/>
                      </a:cxn>
                    </a:cxnLst>
                    <a:rect l="T12" t="T13" r="T14" b="T15"/>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99" name="Text Box 77">
                    <a:extLst>
                      <a:ext uri="{FF2B5EF4-FFF2-40B4-BE49-F238E27FC236}">
                        <a16:creationId xmlns:a16="http://schemas.microsoft.com/office/drawing/2014/main" id="{19DA6A73-15FE-C019-3452-7FCA9A94FDAB}"/>
                      </a:ext>
                    </a:extLst>
                  </p:cNvPr>
                  <p:cNvSpPr txBox="1">
                    <a:spLocks noChangeArrowheads="1"/>
                  </p:cNvSpPr>
                  <p:nvPr/>
                </p:nvSpPr>
                <p:spPr bwMode="auto">
                  <a:xfrm>
                    <a:off x="1030" y="2685"/>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20000"/>
                      </a:lnSpc>
                    </a:pPr>
                    <a:endParaRPr lang="en-US" altLang="zh-CN" sz="1800"/>
                  </a:p>
                  <a:p>
                    <a:pPr algn="ctr" eaLnBrk="1" hangingPunct="1">
                      <a:lnSpc>
                        <a:spcPct val="120000"/>
                      </a:lnSpc>
                    </a:pPr>
                    <a:endParaRPr lang="en-US" altLang="zh-CN" sz="1800"/>
                  </a:p>
                  <a:p>
                    <a:pPr algn="ctr" eaLnBrk="1" hangingPunct="1">
                      <a:lnSpc>
                        <a:spcPct val="110000"/>
                      </a:lnSpc>
                    </a:pPr>
                    <a:r>
                      <a:rPr lang="en-US" altLang="zh-CN" sz="1800"/>
                      <a:t>t2</a:t>
                    </a:r>
                  </a:p>
                  <a:p>
                    <a:pPr algn="ctr" eaLnBrk="1" hangingPunct="1">
                      <a:lnSpc>
                        <a:spcPct val="110000"/>
                      </a:lnSpc>
                    </a:pPr>
                    <a:r>
                      <a:rPr lang="en-US" altLang="zh-CN" sz="1800"/>
                      <a:t>t1</a:t>
                    </a:r>
                  </a:p>
                </p:txBody>
              </p:sp>
              <p:sp>
                <p:nvSpPr>
                  <p:cNvPr id="75800" name="Line 78">
                    <a:extLst>
                      <a:ext uri="{FF2B5EF4-FFF2-40B4-BE49-F238E27FC236}">
                        <a16:creationId xmlns:a16="http://schemas.microsoft.com/office/drawing/2014/main" id="{52FCC121-13E8-3045-2F29-F90EB2CCD5C2}"/>
                      </a:ext>
                    </a:extLst>
                  </p:cNvPr>
                  <p:cNvSpPr>
                    <a:spLocks noChangeShapeType="1"/>
                  </p:cNvSpPr>
                  <p:nvPr/>
                </p:nvSpPr>
                <p:spPr bwMode="auto">
                  <a:xfrm>
                    <a:off x="1002" y="3304"/>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1" name="Line 79">
                    <a:extLst>
                      <a:ext uri="{FF2B5EF4-FFF2-40B4-BE49-F238E27FC236}">
                        <a16:creationId xmlns:a16="http://schemas.microsoft.com/office/drawing/2014/main" id="{B7119387-DF81-0F1C-D24D-0645A9A1F5B5}"/>
                      </a:ext>
                    </a:extLst>
                  </p:cNvPr>
                  <p:cNvSpPr>
                    <a:spLocks noChangeShapeType="1"/>
                  </p:cNvSpPr>
                  <p:nvPr/>
                </p:nvSpPr>
                <p:spPr bwMode="auto">
                  <a:xfrm>
                    <a:off x="1002" y="311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802" name="Line 80">
                    <a:extLst>
                      <a:ext uri="{FF2B5EF4-FFF2-40B4-BE49-F238E27FC236}">
                        <a16:creationId xmlns:a16="http://schemas.microsoft.com/office/drawing/2014/main" id="{F72E0139-F1C1-F591-8FD1-025D3FF973DA}"/>
                      </a:ext>
                    </a:extLst>
                  </p:cNvPr>
                  <p:cNvSpPr>
                    <a:spLocks noChangeShapeType="1"/>
                  </p:cNvSpPr>
                  <p:nvPr/>
                </p:nvSpPr>
                <p:spPr bwMode="auto">
                  <a:xfrm>
                    <a:off x="1011" y="292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5791" name="Group 81">
                  <a:extLst>
                    <a:ext uri="{FF2B5EF4-FFF2-40B4-BE49-F238E27FC236}">
                      <a16:creationId xmlns:a16="http://schemas.microsoft.com/office/drawing/2014/main" id="{48F418B9-5370-907C-FF66-6C72D7879D88}"/>
                    </a:ext>
                  </a:extLst>
                </p:cNvPr>
                <p:cNvGrpSpPr>
                  <a:grpSpLocks/>
                </p:cNvGrpSpPr>
                <p:nvPr/>
              </p:nvGrpSpPr>
              <p:grpSpPr bwMode="auto">
                <a:xfrm>
                  <a:off x="1753" y="2655"/>
                  <a:ext cx="263" cy="818"/>
                  <a:chOff x="1753" y="2655"/>
                  <a:chExt cx="263" cy="818"/>
                </a:xfrm>
              </p:grpSpPr>
              <p:sp>
                <p:nvSpPr>
                  <p:cNvPr id="75793" name="Freeform 82">
                    <a:extLst>
                      <a:ext uri="{FF2B5EF4-FFF2-40B4-BE49-F238E27FC236}">
                        <a16:creationId xmlns:a16="http://schemas.microsoft.com/office/drawing/2014/main" id="{AC40686F-CF8A-F28E-249A-FB1C9DD987B3}"/>
                      </a:ext>
                    </a:extLst>
                  </p:cNvPr>
                  <p:cNvSpPr>
                    <a:spLocks/>
                  </p:cNvSpPr>
                  <p:nvPr/>
                </p:nvSpPr>
                <p:spPr bwMode="auto">
                  <a:xfrm>
                    <a:off x="1753" y="2655"/>
                    <a:ext cx="254" cy="818"/>
                  </a:xfrm>
                  <a:custGeom>
                    <a:avLst/>
                    <a:gdLst>
                      <a:gd name="T0" fmla="*/ 0 w 405"/>
                      <a:gd name="T1" fmla="*/ 0 h 1305"/>
                      <a:gd name="T2" fmla="*/ 0 w 405"/>
                      <a:gd name="T3" fmla="*/ 1 h 1305"/>
                      <a:gd name="T4" fmla="*/ 1 w 405"/>
                      <a:gd name="T5" fmla="*/ 1 h 1305"/>
                      <a:gd name="T6" fmla="*/ 1 w 405"/>
                      <a:gd name="T7" fmla="*/ 0 h 1305"/>
                      <a:gd name="T8" fmla="*/ 0 60000 65536"/>
                      <a:gd name="T9" fmla="*/ 0 60000 65536"/>
                      <a:gd name="T10" fmla="*/ 0 60000 65536"/>
                      <a:gd name="T11" fmla="*/ 0 60000 65536"/>
                      <a:gd name="T12" fmla="*/ 0 w 405"/>
                      <a:gd name="T13" fmla="*/ 0 h 1305"/>
                      <a:gd name="T14" fmla="*/ 405 w 405"/>
                      <a:gd name="T15" fmla="*/ 1305 h 1305"/>
                    </a:gdLst>
                    <a:ahLst/>
                    <a:cxnLst>
                      <a:cxn ang="T8">
                        <a:pos x="T0" y="T1"/>
                      </a:cxn>
                      <a:cxn ang="T9">
                        <a:pos x="T2" y="T3"/>
                      </a:cxn>
                      <a:cxn ang="T10">
                        <a:pos x="T4" y="T5"/>
                      </a:cxn>
                      <a:cxn ang="T11">
                        <a:pos x="T6" y="T7"/>
                      </a:cxn>
                    </a:cxnLst>
                    <a:rect l="T12" t="T13" r="T14" b="T15"/>
                    <a:pathLst>
                      <a:path w="405" h="1305">
                        <a:moveTo>
                          <a:pt x="0" y="0"/>
                        </a:moveTo>
                        <a:lnTo>
                          <a:pt x="0" y="1305"/>
                        </a:lnTo>
                        <a:lnTo>
                          <a:pt x="405" y="1305"/>
                        </a:lnTo>
                        <a:lnTo>
                          <a:pt x="40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5794" name="Text Box 83">
                    <a:extLst>
                      <a:ext uri="{FF2B5EF4-FFF2-40B4-BE49-F238E27FC236}">
                        <a16:creationId xmlns:a16="http://schemas.microsoft.com/office/drawing/2014/main" id="{92E65C0E-2651-5E27-BCE8-48CECE22BDA7}"/>
                      </a:ext>
                    </a:extLst>
                  </p:cNvPr>
                  <p:cNvSpPr txBox="1">
                    <a:spLocks noChangeArrowheads="1"/>
                  </p:cNvSpPr>
                  <p:nvPr/>
                </p:nvSpPr>
                <p:spPr bwMode="auto">
                  <a:xfrm>
                    <a:off x="1781" y="2685"/>
                    <a:ext cx="207"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20000"/>
                      </a:lnSpc>
                    </a:pPr>
                    <a:endParaRPr lang="en-US" altLang="zh-CN" sz="1800"/>
                  </a:p>
                  <a:p>
                    <a:pPr algn="ctr" eaLnBrk="1" hangingPunct="1">
                      <a:lnSpc>
                        <a:spcPct val="120000"/>
                      </a:lnSpc>
                    </a:pPr>
                    <a:endParaRPr lang="en-US" altLang="zh-CN" sz="1800"/>
                  </a:p>
                  <a:p>
                    <a:pPr algn="ctr" eaLnBrk="1" hangingPunct="1">
                      <a:lnSpc>
                        <a:spcPct val="120000"/>
                      </a:lnSpc>
                    </a:pPr>
                    <a:endParaRPr lang="en-US" altLang="zh-CN" sz="1800"/>
                  </a:p>
                  <a:p>
                    <a:pPr algn="ctr" eaLnBrk="1" hangingPunct="1">
                      <a:lnSpc>
                        <a:spcPct val="120000"/>
                      </a:lnSpc>
                    </a:pPr>
                    <a:r>
                      <a:rPr lang="en-US" altLang="zh-CN" sz="1800"/>
                      <a:t>+</a:t>
                    </a:r>
                  </a:p>
                </p:txBody>
              </p:sp>
              <p:sp>
                <p:nvSpPr>
                  <p:cNvPr id="75795" name="Line 84">
                    <a:extLst>
                      <a:ext uri="{FF2B5EF4-FFF2-40B4-BE49-F238E27FC236}">
                        <a16:creationId xmlns:a16="http://schemas.microsoft.com/office/drawing/2014/main" id="{7C863982-E3C4-4EBE-8608-3E5C786CBEC8}"/>
                      </a:ext>
                    </a:extLst>
                  </p:cNvPr>
                  <p:cNvSpPr>
                    <a:spLocks noChangeShapeType="1"/>
                  </p:cNvSpPr>
                  <p:nvPr/>
                </p:nvSpPr>
                <p:spPr bwMode="auto">
                  <a:xfrm>
                    <a:off x="1753" y="3304"/>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6" name="Line 85">
                    <a:extLst>
                      <a:ext uri="{FF2B5EF4-FFF2-40B4-BE49-F238E27FC236}">
                        <a16:creationId xmlns:a16="http://schemas.microsoft.com/office/drawing/2014/main" id="{6B1DEE9F-3C99-551B-04AF-BE1B3E917EAA}"/>
                      </a:ext>
                    </a:extLst>
                  </p:cNvPr>
                  <p:cNvSpPr>
                    <a:spLocks noChangeShapeType="1"/>
                  </p:cNvSpPr>
                  <p:nvPr/>
                </p:nvSpPr>
                <p:spPr bwMode="auto">
                  <a:xfrm>
                    <a:off x="1753" y="3116"/>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5797" name="Line 86">
                    <a:extLst>
                      <a:ext uri="{FF2B5EF4-FFF2-40B4-BE49-F238E27FC236}">
                        <a16:creationId xmlns:a16="http://schemas.microsoft.com/office/drawing/2014/main" id="{76C0DEB1-9B5F-E380-7B62-00A78E1367B7}"/>
                      </a:ext>
                    </a:extLst>
                  </p:cNvPr>
                  <p:cNvSpPr>
                    <a:spLocks noChangeShapeType="1"/>
                  </p:cNvSpPr>
                  <p:nvPr/>
                </p:nvSpPr>
                <p:spPr bwMode="auto">
                  <a:xfrm>
                    <a:off x="1762" y="2928"/>
                    <a:ext cx="2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5792" name="Text Box 87">
                  <a:extLst>
                    <a:ext uri="{FF2B5EF4-FFF2-40B4-BE49-F238E27FC236}">
                      <a16:creationId xmlns:a16="http://schemas.microsoft.com/office/drawing/2014/main" id="{8FB791C2-87D7-1D98-4F7F-0A37C6032821}"/>
                    </a:ext>
                  </a:extLst>
                </p:cNvPr>
                <p:cNvSpPr txBox="1">
                  <a:spLocks noChangeArrowheads="1"/>
                </p:cNvSpPr>
                <p:nvPr/>
              </p:nvSpPr>
              <p:spPr bwMode="auto">
                <a:xfrm>
                  <a:off x="1002" y="3558"/>
                  <a:ext cx="950"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u="sng"/>
                    <a:t>a/b+c*d</a:t>
                  </a:r>
                </a:p>
              </p:txBody>
            </p:sp>
          </p:grpSp>
          <p:sp>
            <p:nvSpPr>
              <p:cNvPr id="75789" name="Text Box 88">
                <a:extLst>
                  <a:ext uri="{FF2B5EF4-FFF2-40B4-BE49-F238E27FC236}">
                    <a16:creationId xmlns:a16="http://schemas.microsoft.com/office/drawing/2014/main" id="{C911D608-4120-9529-3C3E-F2F3B3773AFB}"/>
                  </a:ext>
                </a:extLst>
              </p:cNvPr>
              <p:cNvSpPr txBox="1">
                <a:spLocks noChangeArrowheads="1"/>
              </p:cNvSpPr>
              <p:nvPr/>
            </p:nvSpPr>
            <p:spPr bwMode="auto">
              <a:xfrm>
                <a:off x="1294" y="3146"/>
                <a:ext cx="404"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1800"/>
                  <a:t>t2=c*d</a:t>
                </a:r>
              </a:p>
            </p:txBody>
          </p:sp>
        </p:grpSp>
        <p:sp>
          <p:nvSpPr>
            <p:cNvPr id="75787" name="Text Box 89">
              <a:extLst>
                <a:ext uri="{FF2B5EF4-FFF2-40B4-BE49-F238E27FC236}">
                  <a16:creationId xmlns:a16="http://schemas.microsoft.com/office/drawing/2014/main" id="{7D16FBF7-479E-EB4F-24AF-B88592546947}"/>
                </a:ext>
              </a:extLst>
            </p:cNvPr>
            <p:cNvSpPr txBox="1">
              <a:spLocks noChangeArrowheads="1"/>
            </p:cNvSpPr>
            <p:nvPr/>
          </p:nvSpPr>
          <p:spPr bwMode="auto">
            <a:xfrm>
              <a:off x="1364" y="3854"/>
              <a:ext cx="188"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(d)</a:t>
              </a:r>
            </a:p>
          </p:txBody>
        </p:sp>
      </p:gr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EAF43C8D-FA05-2B7E-18EF-7BA705408DDF}"/>
              </a:ext>
            </a:extLst>
          </p:cNvPr>
          <p:cNvSpPr>
            <a:spLocks noGrp="1"/>
          </p:cNvSpPr>
          <p:nvPr>
            <p:ph type="title"/>
          </p:nvPr>
        </p:nvSpPr>
        <p:spPr/>
        <p:txBody>
          <a:bodyPr/>
          <a:lstStyle/>
          <a:p>
            <a:pPr eaLnBrk="1" hangingPunct="1"/>
            <a:r>
              <a:rPr lang="zh-CN" altLang="en-US"/>
              <a:t>栈的基本状态</a:t>
            </a:r>
          </a:p>
        </p:txBody>
      </p:sp>
      <p:sp>
        <p:nvSpPr>
          <p:cNvPr id="76803" name="内容占位符 2">
            <a:extLst>
              <a:ext uri="{FF2B5EF4-FFF2-40B4-BE49-F238E27FC236}">
                <a16:creationId xmlns:a16="http://schemas.microsoft.com/office/drawing/2014/main" id="{E8597251-DD58-4210-69C4-97EE13C4FDAB}"/>
              </a:ext>
            </a:extLst>
          </p:cNvPr>
          <p:cNvSpPr>
            <a:spLocks noGrp="1"/>
          </p:cNvSpPr>
          <p:nvPr>
            <p:ph idx="1"/>
          </p:nvPr>
        </p:nvSpPr>
        <p:spPr/>
        <p:txBody>
          <a:bodyPr/>
          <a:lstStyle/>
          <a:p>
            <a:pPr eaLnBrk="1" hangingPunct="1">
              <a:spcAft>
                <a:spcPts val="1200"/>
              </a:spcAft>
            </a:pPr>
            <a:r>
              <a:rPr lang="zh-CN" altLang="en-US">
                <a:latin typeface="宋体" panose="02010600030101010101" pitchFamily="2" charset="-122"/>
              </a:rPr>
              <a:t>栈空</a:t>
            </a:r>
          </a:p>
          <a:p>
            <a:pPr lvl="1" eaLnBrk="1" hangingPunct="1">
              <a:spcAft>
                <a:spcPts val="1200"/>
              </a:spcAft>
            </a:pPr>
            <a:r>
              <a:rPr lang="zh-CN" altLang="en-US">
                <a:latin typeface="宋体" panose="02010600030101010101" pitchFamily="2" charset="-122"/>
              </a:rPr>
              <a:t>栈中没有元素</a:t>
            </a:r>
          </a:p>
          <a:p>
            <a:pPr eaLnBrk="1" hangingPunct="1">
              <a:spcAft>
                <a:spcPts val="1200"/>
              </a:spcAft>
            </a:pPr>
            <a:r>
              <a:rPr lang="zh-CN" altLang="en-US">
                <a:latin typeface="宋体" panose="02010600030101010101" pitchFamily="2" charset="-122"/>
              </a:rPr>
              <a:t>栈满</a:t>
            </a:r>
          </a:p>
          <a:p>
            <a:pPr lvl="1" eaLnBrk="1" hangingPunct="1">
              <a:spcAft>
                <a:spcPts val="1200"/>
              </a:spcAft>
            </a:pPr>
            <a:r>
              <a:rPr lang="zh-CN" altLang="en-US">
                <a:latin typeface="宋体" panose="02010600030101010101" pitchFamily="2" charset="-122"/>
              </a:rPr>
              <a:t>栈中元素个数达到上限</a:t>
            </a:r>
          </a:p>
          <a:p>
            <a:pPr eaLnBrk="1" hangingPunct="1">
              <a:spcAft>
                <a:spcPts val="1200"/>
              </a:spcAft>
            </a:pPr>
            <a:r>
              <a:rPr lang="zh-CN" altLang="en-US">
                <a:latin typeface="宋体" panose="02010600030101010101" pitchFamily="2" charset="-122"/>
              </a:rPr>
              <a:t>一般状态</a:t>
            </a:r>
          </a:p>
          <a:p>
            <a:pPr lvl="1" eaLnBrk="1" hangingPunct="1">
              <a:spcAft>
                <a:spcPts val="1200"/>
              </a:spcAft>
            </a:pPr>
            <a:r>
              <a:rPr lang="zh-CN" altLang="en-US">
                <a:latin typeface="宋体" panose="02010600030101010101" pitchFamily="2" charset="-122"/>
              </a:rPr>
              <a:t>栈中有元素，但未达到栈满状态</a:t>
            </a:r>
          </a:p>
        </p:txBody>
      </p:sp>
      <p:sp>
        <p:nvSpPr>
          <p:cNvPr id="76804" name="灯片编号占位符 3">
            <a:extLst>
              <a:ext uri="{FF2B5EF4-FFF2-40B4-BE49-F238E27FC236}">
                <a16:creationId xmlns:a16="http://schemas.microsoft.com/office/drawing/2014/main" id="{B1B54603-855A-4449-60AB-231342B9B56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112B04A-5EBE-4E23-9F61-2A4ACC990F4A}" type="slidenum">
              <a:rPr kumimoji="0" lang="en-US" altLang="zh-CN" sz="1800" smtClean="0">
                <a:solidFill>
                  <a:srgbClr val="FFFFFF"/>
                </a:solidFill>
                <a:ea typeface="隶书" panose="02010509060101010101" pitchFamily="49" charset="-122"/>
              </a:rPr>
              <a:pPr/>
              <a:t>43</a:t>
            </a:fld>
            <a:endParaRPr kumimoji="0" lang="en-US" altLang="zh-CN" sz="1800">
              <a:solidFill>
                <a:srgbClr val="FFFFFF"/>
              </a:solidFill>
              <a:ea typeface="隶书" panose="02010509060101010101" pitchFamily="49" charset="-122"/>
            </a:endParaRPr>
          </a:p>
        </p:txBody>
      </p:sp>
      <p:sp>
        <p:nvSpPr>
          <p:cNvPr id="76805" name="标题 4">
            <a:extLst>
              <a:ext uri="{FF2B5EF4-FFF2-40B4-BE49-F238E27FC236}">
                <a16:creationId xmlns:a16="http://schemas.microsoft.com/office/drawing/2014/main" id="{D6FA8AC5-A7F7-FA69-4856-9E7D76B016A9}"/>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9.2 </a:t>
            </a:r>
            <a:r>
              <a:rPr kumimoji="0" lang="zh-CN" altLang="en-US" sz="2600">
                <a:solidFill>
                  <a:schemeClr val="bg1"/>
                </a:solidFill>
                <a:latin typeface="Trebuchet MS" panose="020B0603020202020204" pitchFamily="34" charset="0"/>
                <a:ea typeface="方正姚体" panose="02010601030101010101" pitchFamily="2" charset="-122"/>
              </a:rPr>
              <a:t>线性群体 </a:t>
            </a:r>
            <a:r>
              <a:rPr kumimoji="0" lang="en-US" altLang="zh-CN" sz="2600">
                <a:solidFill>
                  <a:schemeClr val="bg1"/>
                </a:solidFill>
                <a:latin typeface="Trebuchet MS" panose="020B0603020202020204" pitchFamily="34" charset="0"/>
                <a:ea typeface="方正姚体" panose="02010601030101010101" pitchFamily="2" charset="-122"/>
              </a:rPr>
              <a:t>—— 9.2.4 </a:t>
            </a:r>
            <a:r>
              <a:rPr kumimoji="0" lang="zh-CN" altLang="en-US" sz="2600">
                <a:solidFill>
                  <a:schemeClr val="bg1"/>
                </a:solidFill>
                <a:latin typeface="Trebuchet MS" panose="020B0603020202020204" pitchFamily="34" charset="0"/>
                <a:ea typeface="方正姚体" panose="02010601030101010101" pitchFamily="2" charset="-122"/>
              </a:rPr>
              <a:t>栈类</a:t>
            </a: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3">
            <a:extLst>
              <a:ext uri="{FF2B5EF4-FFF2-40B4-BE49-F238E27FC236}">
                <a16:creationId xmlns:a16="http://schemas.microsoft.com/office/drawing/2014/main" id="{2E63DBB3-E6F5-3B08-4B95-7CCCBDE1F28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C3FE725-7815-4282-96FD-6AA612FDFA67}" type="slidenum">
              <a:rPr kumimoji="0" lang="en-US" altLang="zh-CN" sz="1800" smtClean="0">
                <a:solidFill>
                  <a:srgbClr val="FFFFFF"/>
                </a:solidFill>
                <a:ea typeface="隶书" panose="02010509060101010101" pitchFamily="49" charset="-122"/>
              </a:rPr>
              <a:pPr/>
              <a:t>44</a:t>
            </a:fld>
            <a:endParaRPr kumimoji="0" lang="en-US" altLang="zh-CN" sz="1800">
              <a:solidFill>
                <a:srgbClr val="FFFFFF"/>
              </a:solidFill>
              <a:ea typeface="隶书" panose="02010509060101010101" pitchFamily="49" charset="-122"/>
            </a:endParaRPr>
          </a:p>
        </p:txBody>
      </p:sp>
      <p:sp>
        <p:nvSpPr>
          <p:cNvPr id="77827" name="标题 4">
            <a:extLst>
              <a:ext uri="{FF2B5EF4-FFF2-40B4-BE49-F238E27FC236}">
                <a16:creationId xmlns:a16="http://schemas.microsoft.com/office/drawing/2014/main" id="{6BFFCDBF-A235-8360-2232-ECC26AC0009F}"/>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9.2 </a:t>
            </a:r>
            <a:r>
              <a:rPr kumimoji="0" lang="zh-CN" altLang="en-US" sz="2600">
                <a:solidFill>
                  <a:schemeClr val="bg1"/>
                </a:solidFill>
                <a:latin typeface="Trebuchet MS" panose="020B0603020202020204" pitchFamily="34" charset="0"/>
                <a:ea typeface="方正姚体" panose="02010601030101010101" pitchFamily="2" charset="-122"/>
              </a:rPr>
              <a:t>线性群体 </a:t>
            </a:r>
            <a:r>
              <a:rPr kumimoji="0" lang="en-US" altLang="zh-CN" sz="2600">
                <a:solidFill>
                  <a:schemeClr val="bg1"/>
                </a:solidFill>
                <a:latin typeface="Trebuchet MS" panose="020B0603020202020204" pitchFamily="34" charset="0"/>
                <a:ea typeface="方正姚体" panose="02010601030101010101" pitchFamily="2" charset="-122"/>
              </a:rPr>
              <a:t>—— 9.2.4 </a:t>
            </a:r>
            <a:r>
              <a:rPr kumimoji="0" lang="zh-CN" altLang="en-US" sz="2600">
                <a:solidFill>
                  <a:schemeClr val="bg1"/>
                </a:solidFill>
                <a:latin typeface="Trebuchet MS" panose="020B0603020202020204" pitchFamily="34" charset="0"/>
                <a:ea typeface="方正姚体" panose="02010601030101010101" pitchFamily="2" charset="-122"/>
              </a:rPr>
              <a:t>栈类</a:t>
            </a:r>
          </a:p>
        </p:txBody>
      </p:sp>
      <p:grpSp>
        <p:nvGrpSpPr>
          <p:cNvPr id="77828" name="Group 58">
            <a:extLst>
              <a:ext uri="{FF2B5EF4-FFF2-40B4-BE49-F238E27FC236}">
                <a16:creationId xmlns:a16="http://schemas.microsoft.com/office/drawing/2014/main" id="{65D1C053-9CF8-3919-DC96-E853D47E77A0}"/>
              </a:ext>
            </a:extLst>
          </p:cNvPr>
          <p:cNvGrpSpPr>
            <a:grpSpLocks/>
          </p:cNvGrpSpPr>
          <p:nvPr/>
        </p:nvGrpSpPr>
        <p:grpSpPr bwMode="auto">
          <a:xfrm>
            <a:off x="4295775" y="792163"/>
            <a:ext cx="4848225" cy="3041650"/>
            <a:chOff x="2706" y="192"/>
            <a:chExt cx="3054" cy="1916"/>
          </a:xfrm>
        </p:grpSpPr>
        <p:sp>
          <p:nvSpPr>
            <p:cNvPr id="77865" name="Text Box 4">
              <a:extLst>
                <a:ext uri="{FF2B5EF4-FFF2-40B4-BE49-F238E27FC236}">
                  <a16:creationId xmlns:a16="http://schemas.microsoft.com/office/drawing/2014/main" id="{57E80B21-6064-BAE6-397A-E2E63E72341A}"/>
                </a:ext>
              </a:extLst>
            </p:cNvPr>
            <p:cNvSpPr txBox="1">
              <a:spLocks noChangeArrowheads="1"/>
            </p:cNvSpPr>
            <p:nvPr/>
          </p:nvSpPr>
          <p:spPr bwMode="auto">
            <a:xfrm>
              <a:off x="4903" y="1044"/>
              <a:ext cx="857"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000"/>
                <a:t>栈顶</a:t>
              </a:r>
            </a:p>
          </p:txBody>
        </p:sp>
        <p:sp>
          <p:nvSpPr>
            <p:cNvPr id="77866" name="Freeform 5">
              <a:extLst>
                <a:ext uri="{FF2B5EF4-FFF2-40B4-BE49-F238E27FC236}">
                  <a16:creationId xmlns:a16="http://schemas.microsoft.com/office/drawing/2014/main" id="{6DCB2EE3-FDED-2DCB-B3BB-A302A1AF0913}"/>
                </a:ext>
              </a:extLst>
            </p:cNvPr>
            <p:cNvSpPr>
              <a:spLocks/>
            </p:cNvSpPr>
            <p:nvPr/>
          </p:nvSpPr>
          <p:spPr bwMode="auto">
            <a:xfrm>
              <a:off x="3705" y="707"/>
              <a:ext cx="725" cy="1038"/>
            </a:xfrm>
            <a:custGeom>
              <a:avLst/>
              <a:gdLst>
                <a:gd name="T0" fmla="*/ 0 w 900"/>
                <a:gd name="T1" fmla="*/ 1 h 1980"/>
                <a:gd name="T2" fmla="*/ 0 w 900"/>
                <a:gd name="T3" fmla="*/ 1 h 1980"/>
                <a:gd name="T4" fmla="*/ 2 w 900"/>
                <a:gd name="T5" fmla="*/ 1 h 1980"/>
                <a:gd name="T6" fmla="*/ 2 w 900"/>
                <a:gd name="T7" fmla="*/ 0 h 1980"/>
                <a:gd name="T8" fmla="*/ 0 60000 65536"/>
                <a:gd name="T9" fmla="*/ 0 60000 65536"/>
                <a:gd name="T10" fmla="*/ 0 60000 65536"/>
                <a:gd name="T11" fmla="*/ 0 60000 65536"/>
                <a:gd name="T12" fmla="*/ 0 w 900"/>
                <a:gd name="T13" fmla="*/ 0 h 1980"/>
                <a:gd name="T14" fmla="*/ 900 w 900"/>
                <a:gd name="T15" fmla="*/ 1980 h 1980"/>
              </a:gdLst>
              <a:ahLst/>
              <a:cxnLst>
                <a:cxn ang="T8">
                  <a:pos x="T0" y="T1"/>
                </a:cxn>
                <a:cxn ang="T9">
                  <a:pos x="T2" y="T3"/>
                </a:cxn>
                <a:cxn ang="T10">
                  <a:pos x="T4" y="T5"/>
                </a:cxn>
                <a:cxn ang="T11">
                  <a:pos x="T6" y="T7"/>
                </a:cxn>
              </a:cxnLst>
              <a:rect l="T12" t="T13" r="T14" b="T15"/>
              <a:pathLst>
                <a:path w="900" h="1980">
                  <a:moveTo>
                    <a:pt x="0" y="15"/>
                  </a:moveTo>
                  <a:lnTo>
                    <a:pt x="0" y="1980"/>
                  </a:lnTo>
                  <a:lnTo>
                    <a:pt x="900" y="1980"/>
                  </a:lnTo>
                  <a:lnTo>
                    <a:pt x="90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7867" name="Text Box 6">
              <a:extLst>
                <a:ext uri="{FF2B5EF4-FFF2-40B4-BE49-F238E27FC236}">
                  <a16:creationId xmlns:a16="http://schemas.microsoft.com/office/drawing/2014/main" id="{5FCE178E-5746-DC6C-7F9C-72A39CC17BEC}"/>
                </a:ext>
              </a:extLst>
            </p:cNvPr>
            <p:cNvSpPr txBox="1">
              <a:spLocks noChangeArrowheads="1"/>
            </p:cNvSpPr>
            <p:nvPr/>
          </p:nvSpPr>
          <p:spPr bwMode="auto">
            <a:xfrm>
              <a:off x="3742" y="864"/>
              <a:ext cx="652" cy="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pPr>
              <a:r>
                <a:rPr lang="en-US" altLang="zh-CN" sz="2000"/>
                <a:t>┆</a:t>
              </a:r>
            </a:p>
            <a:p>
              <a:pPr algn="ctr" eaLnBrk="1" hangingPunct="1">
                <a:lnSpc>
                  <a:spcPct val="90000"/>
                </a:lnSpc>
              </a:pPr>
              <a:r>
                <a:rPr lang="en-US" altLang="zh-CN" sz="2000"/>
                <a:t>a</a:t>
              </a:r>
              <a:r>
                <a:rPr lang="en-US" altLang="zh-CN" sz="2000" baseline="-25000"/>
                <a:t>n</a:t>
              </a:r>
              <a:endParaRPr lang="en-US" altLang="zh-CN" sz="2000"/>
            </a:p>
            <a:p>
              <a:pPr algn="ctr" eaLnBrk="1" hangingPunct="1">
                <a:lnSpc>
                  <a:spcPct val="90000"/>
                </a:lnSpc>
              </a:pPr>
              <a:r>
                <a:rPr lang="en-US" altLang="zh-CN" sz="2000"/>
                <a:t>┆</a:t>
              </a:r>
            </a:p>
            <a:p>
              <a:pPr algn="ctr" eaLnBrk="1" hangingPunct="1">
                <a:lnSpc>
                  <a:spcPct val="90000"/>
                </a:lnSpc>
              </a:pPr>
              <a:r>
                <a:rPr lang="en-US" altLang="zh-CN" sz="2000"/>
                <a:t>a</a:t>
              </a:r>
              <a:r>
                <a:rPr lang="en-US" altLang="zh-CN" sz="2000" baseline="-25000"/>
                <a:t>1</a:t>
              </a:r>
              <a:endParaRPr lang="en-US" altLang="zh-CN" sz="2000"/>
            </a:p>
            <a:p>
              <a:pPr algn="ctr" eaLnBrk="1" hangingPunct="1">
                <a:lnSpc>
                  <a:spcPct val="90000"/>
                </a:lnSpc>
              </a:pPr>
              <a:r>
                <a:rPr lang="en-US" altLang="zh-CN" sz="2000"/>
                <a:t>a</a:t>
              </a:r>
              <a:r>
                <a:rPr lang="en-US" altLang="zh-CN" sz="2000" baseline="-25000"/>
                <a:t>0</a:t>
              </a:r>
              <a:endParaRPr lang="en-US" altLang="zh-CN" sz="2000"/>
            </a:p>
          </p:txBody>
        </p:sp>
        <p:sp>
          <p:nvSpPr>
            <p:cNvPr id="77868" name="Line 7">
              <a:extLst>
                <a:ext uri="{FF2B5EF4-FFF2-40B4-BE49-F238E27FC236}">
                  <a16:creationId xmlns:a16="http://schemas.microsoft.com/office/drawing/2014/main" id="{1AB9D866-5184-EB6E-1B15-08DF44799565}"/>
                </a:ext>
              </a:extLst>
            </p:cNvPr>
            <p:cNvSpPr>
              <a:spLocks noChangeShapeType="1"/>
            </p:cNvSpPr>
            <p:nvPr/>
          </p:nvSpPr>
          <p:spPr bwMode="auto">
            <a:xfrm>
              <a:off x="3705" y="1576"/>
              <a:ext cx="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7869" name="Line 8">
              <a:extLst>
                <a:ext uri="{FF2B5EF4-FFF2-40B4-BE49-F238E27FC236}">
                  <a16:creationId xmlns:a16="http://schemas.microsoft.com/office/drawing/2014/main" id="{66E625A3-A64F-9E9D-095F-20CD4795096D}"/>
                </a:ext>
              </a:extLst>
            </p:cNvPr>
            <p:cNvSpPr>
              <a:spLocks noChangeShapeType="1"/>
            </p:cNvSpPr>
            <p:nvPr/>
          </p:nvSpPr>
          <p:spPr bwMode="auto">
            <a:xfrm>
              <a:off x="3705" y="876"/>
              <a:ext cx="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7870" name="Line 9">
              <a:extLst>
                <a:ext uri="{FF2B5EF4-FFF2-40B4-BE49-F238E27FC236}">
                  <a16:creationId xmlns:a16="http://schemas.microsoft.com/office/drawing/2014/main" id="{FD2AB451-7781-D186-30BD-A1C5E190C51E}"/>
                </a:ext>
              </a:extLst>
            </p:cNvPr>
            <p:cNvSpPr>
              <a:spLocks noChangeShapeType="1"/>
            </p:cNvSpPr>
            <p:nvPr/>
          </p:nvSpPr>
          <p:spPr bwMode="auto">
            <a:xfrm>
              <a:off x="3718" y="1044"/>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7871" name="Line 10">
              <a:extLst>
                <a:ext uri="{FF2B5EF4-FFF2-40B4-BE49-F238E27FC236}">
                  <a16:creationId xmlns:a16="http://schemas.microsoft.com/office/drawing/2014/main" id="{BB28471D-8A39-7269-9963-8A00EAD7B3F5}"/>
                </a:ext>
              </a:extLst>
            </p:cNvPr>
            <p:cNvSpPr>
              <a:spLocks noChangeShapeType="1"/>
            </p:cNvSpPr>
            <p:nvPr/>
          </p:nvSpPr>
          <p:spPr bwMode="auto">
            <a:xfrm>
              <a:off x="3718" y="1205"/>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7872" name="Line 11">
              <a:extLst>
                <a:ext uri="{FF2B5EF4-FFF2-40B4-BE49-F238E27FC236}">
                  <a16:creationId xmlns:a16="http://schemas.microsoft.com/office/drawing/2014/main" id="{799561F6-7022-E787-BA5F-D5525DE4A92B}"/>
                </a:ext>
              </a:extLst>
            </p:cNvPr>
            <p:cNvSpPr>
              <a:spLocks noChangeShapeType="1"/>
            </p:cNvSpPr>
            <p:nvPr/>
          </p:nvSpPr>
          <p:spPr bwMode="auto">
            <a:xfrm>
              <a:off x="3705" y="1407"/>
              <a:ext cx="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7873" name="Freeform 12">
              <a:extLst>
                <a:ext uri="{FF2B5EF4-FFF2-40B4-BE49-F238E27FC236}">
                  <a16:creationId xmlns:a16="http://schemas.microsoft.com/office/drawing/2014/main" id="{5675280D-9D55-BBDE-88F3-F1ADC3B44F35}"/>
                </a:ext>
              </a:extLst>
            </p:cNvPr>
            <p:cNvSpPr>
              <a:spLocks/>
            </p:cNvSpPr>
            <p:nvPr/>
          </p:nvSpPr>
          <p:spPr bwMode="auto">
            <a:xfrm>
              <a:off x="3346" y="378"/>
              <a:ext cx="519" cy="261"/>
            </a:xfrm>
            <a:custGeom>
              <a:avLst/>
              <a:gdLst>
                <a:gd name="T0" fmla="*/ 0 w 645"/>
                <a:gd name="T1" fmla="*/ 0 h 465"/>
                <a:gd name="T2" fmla="*/ 2 w 645"/>
                <a:gd name="T3" fmla="*/ 0 h 465"/>
                <a:gd name="T4" fmla="*/ 2 w 645"/>
                <a:gd name="T5" fmla="*/ 1 h 465"/>
                <a:gd name="T6" fmla="*/ 0 60000 65536"/>
                <a:gd name="T7" fmla="*/ 0 60000 65536"/>
                <a:gd name="T8" fmla="*/ 0 60000 65536"/>
                <a:gd name="T9" fmla="*/ 0 w 645"/>
                <a:gd name="T10" fmla="*/ 0 h 465"/>
                <a:gd name="T11" fmla="*/ 645 w 645"/>
                <a:gd name="T12" fmla="*/ 465 h 465"/>
              </a:gdLst>
              <a:ahLst/>
              <a:cxnLst>
                <a:cxn ang="T6">
                  <a:pos x="T0" y="T1"/>
                </a:cxn>
                <a:cxn ang="T7">
                  <a:pos x="T2" y="T3"/>
                </a:cxn>
                <a:cxn ang="T8">
                  <a:pos x="T4" y="T5"/>
                </a:cxn>
              </a:cxnLst>
              <a:rect l="T9" t="T10" r="T11" b="T12"/>
              <a:pathLst>
                <a:path w="645" h="465">
                  <a:moveTo>
                    <a:pt x="0" y="0"/>
                  </a:moveTo>
                  <a:lnTo>
                    <a:pt x="645" y="0"/>
                  </a:lnTo>
                  <a:lnTo>
                    <a:pt x="645" y="465"/>
                  </a:lnTo>
                </a:path>
              </a:pathLst>
            </a:custGeom>
            <a:noFill/>
            <a:ln w="9525">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7874" name="Freeform 13">
              <a:extLst>
                <a:ext uri="{FF2B5EF4-FFF2-40B4-BE49-F238E27FC236}">
                  <a16:creationId xmlns:a16="http://schemas.microsoft.com/office/drawing/2014/main" id="{32246EDB-0360-3CC4-B604-3AD96CAB8147}"/>
                </a:ext>
              </a:extLst>
            </p:cNvPr>
            <p:cNvSpPr>
              <a:spLocks/>
            </p:cNvSpPr>
            <p:nvPr/>
          </p:nvSpPr>
          <p:spPr bwMode="auto">
            <a:xfrm flipH="1">
              <a:off x="4249" y="378"/>
              <a:ext cx="519" cy="261"/>
            </a:xfrm>
            <a:custGeom>
              <a:avLst/>
              <a:gdLst>
                <a:gd name="T0" fmla="*/ 0 w 645"/>
                <a:gd name="T1" fmla="*/ 0 h 465"/>
                <a:gd name="T2" fmla="*/ 2 w 645"/>
                <a:gd name="T3" fmla="*/ 0 h 465"/>
                <a:gd name="T4" fmla="*/ 2 w 645"/>
                <a:gd name="T5" fmla="*/ 1 h 465"/>
                <a:gd name="T6" fmla="*/ 0 60000 65536"/>
                <a:gd name="T7" fmla="*/ 0 60000 65536"/>
                <a:gd name="T8" fmla="*/ 0 60000 65536"/>
                <a:gd name="T9" fmla="*/ 0 w 645"/>
                <a:gd name="T10" fmla="*/ 0 h 465"/>
                <a:gd name="T11" fmla="*/ 645 w 645"/>
                <a:gd name="T12" fmla="*/ 465 h 465"/>
              </a:gdLst>
              <a:ahLst/>
              <a:cxnLst>
                <a:cxn ang="T6">
                  <a:pos x="T0" y="T1"/>
                </a:cxn>
                <a:cxn ang="T7">
                  <a:pos x="T2" y="T3"/>
                </a:cxn>
                <a:cxn ang="T8">
                  <a:pos x="T4" y="T5"/>
                </a:cxn>
              </a:cxnLst>
              <a:rect l="T9" t="T10" r="T11" b="T12"/>
              <a:pathLst>
                <a:path w="645" h="465">
                  <a:moveTo>
                    <a:pt x="0" y="0"/>
                  </a:moveTo>
                  <a:lnTo>
                    <a:pt x="645" y="0"/>
                  </a:lnTo>
                  <a:lnTo>
                    <a:pt x="645" y="465"/>
                  </a:lnTo>
                </a:path>
              </a:pathLst>
            </a:custGeom>
            <a:noFill/>
            <a:ln w="9525">
              <a:solidFill>
                <a:schemeClr val="tx1"/>
              </a:solidFill>
              <a:round/>
              <a:headEnd type="triangle" w="sm" len="med"/>
              <a:tailEnd type="none" w="sm"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7875" name="Text Box 14">
              <a:extLst>
                <a:ext uri="{FF2B5EF4-FFF2-40B4-BE49-F238E27FC236}">
                  <a16:creationId xmlns:a16="http://schemas.microsoft.com/office/drawing/2014/main" id="{452B3273-10DA-142D-B572-08C85BC04900}"/>
                </a:ext>
              </a:extLst>
            </p:cNvPr>
            <p:cNvSpPr txBox="1">
              <a:spLocks noChangeArrowheads="1"/>
            </p:cNvSpPr>
            <p:nvPr/>
          </p:nvSpPr>
          <p:spPr bwMode="auto">
            <a:xfrm>
              <a:off x="3346" y="192"/>
              <a:ext cx="49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000"/>
                <a:t>入栈</a:t>
              </a:r>
            </a:p>
          </p:txBody>
        </p:sp>
        <p:sp>
          <p:nvSpPr>
            <p:cNvPr id="77876" name="Text Box 15">
              <a:extLst>
                <a:ext uri="{FF2B5EF4-FFF2-40B4-BE49-F238E27FC236}">
                  <a16:creationId xmlns:a16="http://schemas.microsoft.com/office/drawing/2014/main" id="{21BED8DD-B434-678E-8A59-825183368BBA}"/>
                </a:ext>
              </a:extLst>
            </p:cNvPr>
            <p:cNvSpPr txBox="1">
              <a:spLocks noChangeArrowheads="1"/>
            </p:cNvSpPr>
            <p:nvPr/>
          </p:nvSpPr>
          <p:spPr bwMode="auto">
            <a:xfrm>
              <a:off x="4414" y="192"/>
              <a:ext cx="49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000"/>
                <a:t>出栈</a:t>
              </a:r>
            </a:p>
          </p:txBody>
        </p:sp>
        <p:sp>
          <p:nvSpPr>
            <p:cNvPr id="77877" name="Line 16">
              <a:extLst>
                <a:ext uri="{FF2B5EF4-FFF2-40B4-BE49-F238E27FC236}">
                  <a16:creationId xmlns:a16="http://schemas.microsoft.com/office/drawing/2014/main" id="{9FA4FC7D-C843-445E-99D1-7403AC2CA120}"/>
                </a:ext>
              </a:extLst>
            </p:cNvPr>
            <p:cNvSpPr>
              <a:spLocks noChangeShapeType="1"/>
            </p:cNvSpPr>
            <p:nvPr/>
          </p:nvSpPr>
          <p:spPr bwMode="auto">
            <a:xfrm flipH="1">
              <a:off x="4468" y="1129"/>
              <a:ext cx="387"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7878" name="Text Box 17">
              <a:extLst>
                <a:ext uri="{FF2B5EF4-FFF2-40B4-BE49-F238E27FC236}">
                  <a16:creationId xmlns:a16="http://schemas.microsoft.com/office/drawing/2014/main" id="{22AE21B2-91E4-B6E3-7F3E-FEC93B4EBBE4}"/>
                </a:ext>
              </a:extLst>
            </p:cNvPr>
            <p:cNvSpPr txBox="1">
              <a:spLocks noChangeArrowheads="1"/>
            </p:cNvSpPr>
            <p:nvPr/>
          </p:nvSpPr>
          <p:spPr bwMode="auto">
            <a:xfrm>
              <a:off x="2706" y="528"/>
              <a:ext cx="857"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lang="zh-CN" altLang="en-US" sz="2000"/>
                <a:t>数组下标</a:t>
              </a:r>
            </a:p>
          </p:txBody>
        </p:sp>
        <p:sp>
          <p:nvSpPr>
            <p:cNvPr id="77879" name="Text Box 18">
              <a:extLst>
                <a:ext uri="{FF2B5EF4-FFF2-40B4-BE49-F238E27FC236}">
                  <a16:creationId xmlns:a16="http://schemas.microsoft.com/office/drawing/2014/main" id="{5E362F24-80E4-CA22-361F-C713552DF5E3}"/>
                </a:ext>
              </a:extLst>
            </p:cNvPr>
            <p:cNvSpPr txBox="1">
              <a:spLocks noChangeArrowheads="1"/>
            </p:cNvSpPr>
            <p:nvPr/>
          </p:nvSpPr>
          <p:spPr bwMode="auto">
            <a:xfrm>
              <a:off x="3307" y="720"/>
              <a:ext cx="326" cy="1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lnSpc>
                  <a:spcPct val="90000"/>
                </a:lnSpc>
              </a:pPr>
              <a:r>
                <a:rPr lang="en-US" altLang="zh-CN" sz="2000"/>
                <a:t>max</a:t>
              </a:r>
            </a:p>
            <a:p>
              <a:pPr algn="r" eaLnBrk="1" hangingPunct="1">
                <a:lnSpc>
                  <a:spcPct val="90000"/>
                </a:lnSpc>
              </a:pPr>
              <a:endParaRPr lang="en-US" altLang="zh-CN" sz="2000"/>
            </a:p>
            <a:p>
              <a:pPr algn="r" eaLnBrk="1" hangingPunct="1">
                <a:lnSpc>
                  <a:spcPct val="90000"/>
                </a:lnSpc>
              </a:pPr>
              <a:r>
                <a:rPr lang="en-US" altLang="zh-CN" sz="2000"/>
                <a:t>n</a:t>
              </a:r>
            </a:p>
            <a:p>
              <a:pPr algn="r" eaLnBrk="1" hangingPunct="1">
                <a:lnSpc>
                  <a:spcPct val="90000"/>
                </a:lnSpc>
              </a:pPr>
              <a:endParaRPr lang="en-US" altLang="zh-CN" sz="2000"/>
            </a:p>
            <a:p>
              <a:pPr algn="r" eaLnBrk="1" hangingPunct="1">
                <a:lnSpc>
                  <a:spcPct val="90000"/>
                </a:lnSpc>
              </a:pPr>
              <a:r>
                <a:rPr lang="en-US" altLang="zh-CN" sz="2000"/>
                <a:t>1</a:t>
              </a:r>
            </a:p>
            <a:p>
              <a:pPr algn="r" eaLnBrk="1" hangingPunct="1">
                <a:lnSpc>
                  <a:spcPct val="90000"/>
                </a:lnSpc>
              </a:pPr>
              <a:r>
                <a:rPr lang="en-US" altLang="zh-CN" sz="2000"/>
                <a:t>0</a:t>
              </a:r>
            </a:p>
          </p:txBody>
        </p:sp>
        <p:sp>
          <p:nvSpPr>
            <p:cNvPr id="77880" name="Text Box 19">
              <a:extLst>
                <a:ext uri="{FF2B5EF4-FFF2-40B4-BE49-F238E27FC236}">
                  <a16:creationId xmlns:a16="http://schemas.microsoft.com/office/drawing/2014/main" id="{E8CFCD37-1909-04F4-814F-CA681EACB445}"/>
                </a:ext>
              </a:extLst>
            </p:cNvPr>
            <p:cNvSpPr txBox="1">
              <a:spLocks noChangeArrowheads="1"/>
            </p:cNvSpPr>
            <p:nvPr/>
          </p:nvSpPr>
          <p:spPr bwMode="auto">
            <a:xfrm>
              <a:off x="3466" y="1813"/>
              <a:ext cx="1220"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a:t>一般状态</a:t>
              </a:r>
            </a:p>
          </p:txBody>
        </p:sp>
        <p:sp>
          <p:nvSpPr>
            <p:cNvPr id="77881" name="Line 20">
              <a:extLst>
                <a:ext uri="{FF2B5EF4-FFF2-40B4-BE49-F238E27FC236}">
                  <a16:creationId xmlns:a16="http://schemas.microsoft.com/office/drawing/2014/main" id="{BE2F7FAD-AE8E-72D7-0203-A70304485FF0}"/>
                </a:ext>
              </a:extLst>
            </p:cNvPr>
            <p:cNvSpPr>
              <a:spLocks noChangeShapeType="1"/>
            </p:cNvSpPr>
            <p:nvPr/>
          </p:nvSpPr>
          <p:spPr bwMode="auto">
            <a:xfrm>
              <a:off x="3703" y="722"/>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77829" name="Group 57">
            <a:extLst>
              <a:ext uri="{FF2B5EF4-FFF2-40B4-BE49-F238E27FC236}">
                <a16:creationId xmlns:a16="http://schemas.microsoft.com/office/drawing/2014/main" id="{B64982C6-44F8-CE51-F497-75332B37463B}"/>
              </a:ext>
            </a:extLst>
          </p:cNvPr>
          <p:cNvGrpSpPr>
            <a:grpSpLocks/>
          </p:cNvGrpSpPr>
          <p:nvPr/>
        </p:nvGrpSpPr>
        <p:grpSpPr bwMode="auto">
          <a:xfrm>
            <a:off x="231775" y="792163"/>
            <a:ext cx="4848225" cy="3041650"/>
            <a:chOff x="146" y="192"/>
            <a:chExt cx="3054" cy="1916"/>
          </a:xfrm>
        </p:grpSpPr>
        <p:sp>
          <p:nvSpPr>
            <p:cNvPr id="77848" name="Text Box 22">
              <a:extLst>
                <a:ext uri="{FF2B5EF4-FFF2-40B4-BE49-F238E27FC236}">
                  <a16:creationId xmlns:a16="http://schemas.microsoft.com/office/drawing/2014/main" id="{2FC74446-CF8A-DD53-852B-4BD8CB87F6F9}"/>
                </a:ext>
              </a:extLst>
            </p:cNvPr>
            <p:cNvSpPr txBox="1">
              <a:spLocks noChangeArrowheads="1"/>
            </p:cNvSpPr>
            <p:nvPr/>
          </p:nvSpPr>
          <p:spPr bwMode="auto">
            <a:xfrm>
              <a:off x="2343" y="1635"/>
              <a:ext cx="857"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000"/>
                <a:t>栈顶</a:t>
              </a:r>
            </a:p>
          </p:txBody>
        </p:sp>
        <p:sp>
          <p:nvSpPr>
            <p:cNvPr id="77849" name="Freeform 23">
              <a:extLst>
                <a:ext uri="{FF2B5EF4-FFF2-40B4-BE49-F238E27FC236}">
                  <a16:creationId xmlns:a16="http://schemas.microsoft.com/office/drawing/2014/main" id="{2D24B6E9-1A74-2340-1467-23124E0F3238}"/>
                </a:ext>
              </a:extLst>
            </p:cNvPr>
            <p:cNvSpPr>
              <a:spLocks/>
            </p:cNvSpPr>
            <p:nvPr/>
          </p:nvSpPr>
          <p:spPr bwMode="auto">
            <a:xfrm>
              <a:off x="1145" y="715"/>
              <a:ext cx="725" cy="1030"/>
            </a:xfrm>
            <a:custGeom>
              <a:avLst/>
              <a:gdLst>
                <a:gd name="T0" fmla="*/ 0 w 900"/>
                <a:gd name="T1" fmla="*/ 1 h 1980"/>
                <a:gd name="T2" fmla="*/ 0 w 900"/>
                <a:gd name="T3" fmla="*/ 1 h 1980"/>
                <a:gd name="T4" fmla="*/ 2 w 900"/>
                <a:gd name="T5" fmla="*/ 1 h 1980"/>
                <a:gd name="T6" fmla="*/ 2 w 900"/>
                <a:gd name="T7" fmla="*/ 0 h 1980"/>
                <a:gd name="T8" fmla="*/ 0 60000 65536"/>
                <a:gd name="T9" fmla="*/ 0 60000 65536"/>
                <a:gd name="T10" fmla="*/ 0 60000 65536"/>
                <a:gd name="T11" fmla="*/ 0 60000 65536"/>
                <a:gd name="T12" fmla="*/ 0 w 900"/>
                <a:gd name="T13" fmla="*/ 0 h 1980"/>
                <a:gd name="T14" fmla="*/ 900 w 900"/>
                <a:gd name="T15" fmla="*/ 1980 h 1980"/>
              </a:gdLst>
              <a:ahLst/>
              <a:cxnLst>
                <a:cxn ang="T8">
                  <a:pos x="T0" y="T1"/>
                </a:cxn>
                <a:cxn ang="T9">
                  <a:pos x="T2" y="T3"/>
                </a:cxn>
                <a:cxn ang="T10">
                  <a:pos x="T4" y="T5"/>
                </a:cxn>
                <a:cxn ang="T11">
                  <a:pos x="T6" y="T7"/>
                </a:cxn>
              </a:cxnLst>
              <a:rect l="T12" t="T13" r="T14" b="T15"/>
              <a:pathLst>
                <a:path w="900" h="1980">
                  <a:moveTo>
                    <a:pt x="0" y="15"/>
                  </a:moveTo>
                  <a:lnTo>
                    <a:pt x="0" y="1980"/>
                  </a:lnTo>
                  <a:lnTo>
                    <a:pt x="900" y="1980"/>
                  </a:lnTo>
                  <a:lnTo>
                    <a:pt x="90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7850" name="Text Box 24">
              <a:extLst>
                <a:ext uri="{FF2B5EF4-FFF2-40B4-BE49-F238E27FC236}">
                  <a16:creationId xmlns:a16="http://schemas.microsoft.com/office/drawing/2014/main" id="{5BA7CD4E-0177-9202-3BA1-EC6CFFB91C8A}"/>
                </a:ext>
              </a:extLst>
            </p:cNvPr>
            <p:cNvSpPr txBox="1">
              <a:spLocks noChangeArrowheads="1"/>
            </p:cNvSpPr>
            <p:nvPr/>
          </p:nvSpPr>
          <p:spPr bwMode="auto">
            <a:xfrm>
              <a:off x="1182" y="1011"/>
              <a:ext cx="652" cy="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2000"/>
            </a:p>
          </p:txBody>
        </p:sp>
        <p:sp>
          <p:nvSpPr>
            <p:cNvPr id="77851" name="Line 25">
              <a:extLst>
                <a:ext uri="{FF2B5EF4-FFF2-40B4-BE49-F238E27FC236}">
                  <a16:creationId xmlns:a16="http://schemas.microsoft.com/office/drawing/2014/main" id="{C8915522-D200-22E1-42DA-53FFE0B7D63C}"/>
                </a:ext>
              </a:extLst>
            </p:cNvPr>
            <p:cNvSpPr>
              <a:spLocks noChangeShapeType="1"/>
            </p:cNvSpPr>
            <p:nvPr/>
          </p:nvSpPr>
          <p:spPr bwMode="auto">
            <a:xfrm>
              <a:off x="1145" y="1576"/>
              <a:ext cx="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7852" name="Line 26">
              <a:extLst>
                <a:ext uri="{FF2B5EF4-FFF2-40B4-BE49-F238E27FC236}">
                  <a16:creationId xmlns:a16="http://schemas.microsoft.com/office/drawing/2014/main" id="{6635A647-9E94-63CA-36B3-2BBE913F82C0}"/>
                </a:ext>
              </a:extLst>
            </p:cNvPr>
            <p:cNvSpPr>
              <a:spLocks noChangeShapeType="1"/>
            </p:cNvSpPr>
            <p:nvPr/>
          </p:nvSpPr>
          <p:spPr bwMode="auto">
            <a:xfrm>
              <a:off x="1145" y="876"/>
              <a:ext cx="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7853" name="Line 27">
              <a:extLst>
                <a:ext uri="{FF2B5EF4-FFF2-40B4-BE49-F238E27FC236}">
                  <a16:creationId xmlns:a16="http://schemas.microsoft.com/office/drawing/2014/main" id="{04927C81-042B-32D1-8C3B-E2873EEB989E}"/>
                </a:ext>
              </a:extLst>
            </p:cNvPr>
            <p:cNvSpPr>
              <a:spLocks noChangeShapeType="1"/>
            </p:cNvSpPr>
            <p:nvPr/>
          </p:nvSpPr>
          <p:spPr bwMode="auto">
            <a:xfrm>
              <a:off x="1158" y="1044"/>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7854" name="Line 28">
              <a:extLst>
                <a:ext uri="{FF2B5EF4-FFF2-40B4-BE49-F238E27FC236}">
                  <a16:creationId xmlns:a16="http://schemas.microsoft.com/office/drawing/2014/main" id="{7DEBCCFC-B7D6-614B-9201-D38CAED173BC}"/>
                </a:ext>
              </a:extLst>
            </p:cNvPr>
            <p:cNvSpPr>
              <a:spLocks noChangeShapeType="1"/>
            </p:cNvSpPr>
            <p:nvPr/>
          </p:nvSpPr>
          <p:spPr bwMode="auto">
            <a:xfrm>
              <a:off x="1158" y="1205"/>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7855" name="Line 29">
              <a:extLst>
                <a:ext uri="{FF2B5EF4-FFF2-40B4-BE49-F238E27FC236}">
                  <a16:creationId xmlns:a16="http://schemas.microsoft.com/office/drawing/2014/main" id="{CC936D5E-CB6A-8DB4-9A18-2BD6E6DCD111}"/>
                </a:ext>
              </a:extLst>
            </p:cNvPr>
            <p:cNvSpPr>
              <a:spLocks noChangeShapeType="1"/>
            </p:cNvSpPr>
            <p:nvPr/>
          </p:nvSpPr>
          <p:spPr bwMode="auto">
            <a:xfrm>
              <a:off x="1145" y="1407"/>
              <a:ext cx="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7856" name="Freeform 30">
              <a:extLst>
                <a:ext uri="{FF2B5EF4-FFF2-40B4-BE49-F238E27FC236}">
                  <a16:creationId xmlns:a16="http://schemas.microsoft.com/office/drawing/2014/main" id="{C117987E-93D0-22BB-BBB6-98A6C5F81585}"/>
                </a:ext>
              </a:extLst>
            </p:cNvPr>
            <p:cNvSpPr>
              <a:spLocks/>
            </p:cNvSpPr>
            <p:nvPr/>
          </p:nvSpPr>
          <p:spPr bwMode="auto">
            <a:xfrm>
              <a:off x="786" y="378"/>
              <a:ext cx="519" cy="261"/>
            </a:xfrm>
            <a:custGeom>
              <a:avLst/>
              <a:gdLst>
                <a:gd name="T0" fmla="*/ 0 w 645"/>
                <a:gd name="T1" fmla="*/ 0 h 465"/>
                <a:gd name="T2" fmla="*/ 2 w 645"/>
                <a:gd name="T3" fmla="*/ 0 h 465"/>
                <a:gd name="T4" fmla="*/ 2 w 645"/>
                <a:gd name="T5" fmla="*/ 1 h 465"/>
                <a:gd name="T6" fmla="*/ 0 60000 65536"/>
                <a:gd name="T7" fmla="*/ 0 60000 65536"/>
                <a:gd name="T8" fmla="*/ 0 60000 65536"/>
                <a:gd name="T9" fmla="*/ 0 w 645"/>
                <a:gd name="T10" fmla="*/ 0 h 465"/>
                <a:gd name="T11" fmla="*/ 645 w 645"/>
                <a:gd name="T12" fmla="*/ 465 h 465"/>
              </a:gdLst>
              <a:ahLst/>
              <a:cxnLst>
                <a:cxn ang="T6">
                  <a:pos x="T0" y="T1"/>
                </a:cxn>
                <a:cxn ang="T7">
                  <a:pos x="T2" y="T3"/>
                </a:cxn>
                <a:cxn ang="T8">
                  <a:pos x="T4" y="T5"/>
                </a:cxn>
              </a:cxnLst>
              <a:rect l="T9" t="T10" r="T11" b="T12"/>
              <a:pathLst>
                <a:path w="645" h="465">
                  <a:moveTo>
                    <a:pt x="0" y="0"/>
                  </a:moveTo>
                  <a:lnTo>
                    <a:pt x="645" y="0"/>
                  </a:lnTo>
                  <a:lnTo>
                    <a:pt x="645" y="465"/>
                  </a:lnTo>
                </a:path>
              </a:pathLst>
            </a:custGeom>
            <a:noFill/>
            <a:ln w="9525">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7857" name="Freeform 31">
              <a:extLst>
                <a:ext uri="{FF2B5EF4-FFF2-40B4-BE49-F238E27FC236}">
                  <a16:creationId xmlns:a16="http://schemas.microsoft.com/office/drawing/2014/main" id="{32BBF0E0-2896-55E1-4F79-67E708689837}"/>
                </a:ext>
              </a:extLst>
            </p:cNvPr>
            <p:cNvSpPr>
              <a:spLocks/>
            </p:cNvSpPr>
            <p:nvPr/>
          </p:nvSpPr>
          <p:spPr bwMode="auto">
            <a:xfrm flipH="1">
              <a:off x="1689" y="378"/>
              <a:ext cx="519" cy="261"/>
            </a:xfrm>
            <a:custGeom>
              <a:avLst/>
              <a:gdLst>
                <a:gd name="T0" fmla="*/ 0 w 645"/>
                <a:gd name="T1" fmla="*/ 0 h 465"/>
                <a:gd name="T2" fmla="*/ 2 w 645"/>
                <a:gd name="T3" fmla="*/ 0 h 465"/>
                <a:gd name="T4" fmla="*/ 2 w 645"/>
                <a:gd name="T5" fmla="*/ 1 h 465"/>
                <a:gd name="T6" fmla="*/ 0 60000 65536"/>
                <a:gd name="T7" fmla="*/ 0 60000 65536"/>
                <a:gd name="T8" fmla="*/ 0 60000 65536"/>
                <a:gd name="T9" fmla="*/ 0 w 645"/>
                <a:gd name="T10" fmla="*/ 0 h 465"/>
                <a:gd name="T11" fmla="*/ 645 w 645"/>
                <a:gd name="T12" fmla="*/ 465 h 465"/>
              </a:gdLst>
              <a:ahLst/>
              <a:cxnLst>
                <a:cxn ang="T6">
                  <a:pos x="T0" y="T1"/>
                </a:cxn>
                <a:cxn ang="T7">
                  <a:pos x="T2" y="T3"/>
                </a:cxn>
                <a:cxn ang="T8">
                  <a:pos x="T4" y="T5"/>
                </a:cxn>
              </a:cxnLst>
              <a:rect l="T9" t="T10" r="T11" b="T12"/>
              <a:pathLst>
                <a:path w="645" h="465">
                  <a:moveTo>
                    <a:pt x="0" y="0"/>
                  </a:moveTo>
                  <a:lnTo>
                    <a:pt x="645" y="0"/>
                  </a:lnTo>
                  <a:lnTo>
                    <a:pt x="645" y="465"/>
                  </a:lnTo>
                </a:path>
              </a:pathLst>
            </a:custGeom>
            <a:noFill/>
            <a:ln w="9525">
              <a:solidFill>
                <a:schemeClr val="tx1"/>
              </a:solidFill>
              <a:round/>
              <a:headEnd type="triangle" w="sm" len="med"/>
              <a:tailEnd type="none" w="sm"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7858" name="Text Box 32">
              <a:extLst>
                <a:ext uri="{FF2B5EF4-FFF2-40B4-BE49-F238E27FC236}">
                  <a16:creationId xmlns:a16="http://schemas.microsoft.com/office/drawing/2014/main" id="{DF4E2461-ABB0-919E-CF99-4B6E4437A8E4}"/>
                </a:ext>
              </a:extLst>
            </p:cNvPr>
            <p:cNvSpPr txBox="1">
              <a:spLocks noChangeArrowheads="1"/>
            </p:cNvSpPr>
            <p:nvPr/>
          </p:nvSpPr>
          <p:spPr bwMode="auto">
            <a:xfrm>
              <a:off x="786" y="192"/>
              <a:ext cx="49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000"/>
                <a:t>入栈</a:t>
              </a:r>
            </a:p>
          </p:txBody>
        </p:sp>
        <p:sp>
          <p:nvSpPr>
            <p:cNvPr id="77859" name="Text Box 33">
              <a:extLst>
                <a:ext uri="{FF2B5EF4-FFF2-40B4-BE49-F238E27FC236}">
                  <a16:creationId xmlns:a16="http://schemas.microsoft.com/office/drawing/2014/main" id="{1C222DC3-AFB6-EC3F-52DF-A5E66D4CFCDB}"/>
                </a:ext>
              </a:extLst>
            </p:cNvPr>
            <p:cNvSpPr txBox="1">
              <a:spLocks noChangeArrowheads="1"/>
            </p:cNvSpPr>
            <p:nvPr/>
          </p:nvSpPr>
          <p:spPr bwMode="auto">
            <a:xfrm>
              <a:off x="1854" y="192"/>
              <a:ext cx="49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000"/>
                <a:t>出栈</a:t>
              </a:r>
            </a:p>
          </p:txBody>
        </p:sp>
        <p:sp>
          <p:nvSpPr>
            <p:cNvPr id="77860" name="Line 34">
              <a:extLst>
                <a:ext uri="{FF2B5EF4-FFF2-40B4-BE49-F238E27FC236}">
                  <a16:creationId xmlns:a16="http://schemas.microsoft.com/office/drawing/2014/main" id="{F49B887F-54BB-27F7-0F67-BF5BCF7E00D2}"/>
                </a:ext>
              </a:extLst>
            </p:cNvPr>
            <p:cNvSpPr>
              <a:spLocks noChangeShapeType="1"/>
            </p:cNvSpPr>
            <p:nvPr/>
          </p:nvSpPr>
          <p:spPr bwMode="auto">
            <a:xfrm flipH="1">
              <a:off x="1908" y="1776"/>
              <a:ext cx="387"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7861" name="Text Box 35">
              <a:extLst>
                <a:ext uri="{FF2B5EF4-FFF2-40B4-BE49-F238E27FC236}">
                  <a16:creationId xmlns:a16="http://schemas.microsoft.com/office/drawing/2014/main" id="{CEC177D6-0B3D-DADF-E60D-AF5E41EBD35F}"/>
                </a:ext>
              </a:extLst>
            </p:cNvPr>
            <p:cNvSpPr txBox="1">
              <a:spLocks noChangeArrowheads="1"/>
            </p:cNvSpPr>
            <p:nvPr/>
          </p:nvSpPr>
          <p:spPr bwMode="auto">
            <a:xfrm>
              <a:off x="146" y="528"/>
              <a:ext cx="857"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lang="zh-CN" altLang="en-US" sz="2000"/>
                <a:t>数组下标</a:t>
              </a:r>
            </a:p>
          </p:txBody>
        </p:sp>
        <p:sp>
          <p:nvSpPr>
            <p:cNvPr id="77862" name="Text Box 36">
              <a:extLst>
                <a:ext uri="{FF2B5EF4-FFF2-40B4-BE49-F238E27FC236}">
                  <a16:creationId xmlns:a16="http://schemas.microsoft.com/office/drawing/2014/main" id="{6F3FCE92-0151-396F-C6CC-970080C54D19}"/>
                </a:ext>
              </a:extLst>
            </p:cNvPr>
            <p:cNvSpPr txBox="1">
              <a:spLocks noChangeArrowheads="1"/>
            </p:cNvSpPr>
            <p:nvPr/>
          </p:nvSpPr>
          <p:spPr bwMode="auto">
            <a:xfrm>
              <a:off x="904" y="1813"/>
              <a:ext cx="121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t>初始状态（栈空）</a:t>
              </a:r>
            </a:p>
          </p:txBody>
        </p:sp>
        <p:sp>
          <p:nvSpPr>
            <p:cNvPr id="77863" name="Line 37">
              <a:extLst>
                <a:ext uri="{FF2B5EF4-FFF2-40B4-BE49-F238E27FC236}">
                  <a16:creationId xmlns:a16="http://schemas.microsoft.com/office/drawing/2014/main" id="{40349928-16C8-9FC0-C439-3A019F97B9F5}"/>
                </a:ext>
              </a:extLst>
            </p:cNvPr>
            <p:cNvSpPr>
              <a:spLocks noChangeShapeType="1"/>
            </p:cNvSpPr>
            <p:nvPr/>
          </p:nvSpPr>
          <p:spPr bwMode="auto">
            <a:xfrm>
              <a:off x="1143" y="714"/>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64" name="Text Box 38">
              <a:extLst>
                <a:ext uri="{FF2B5EF4-FFF2-40B4-BE49-F238E27FC236}">
                  <a16:creationId xmlns:a16="http://schemas.microsoft.com/office/drawing/2014/main" id="{881019F9-2FF9-6916-A28F-72DD67506008}"/>
                </a:ext>
              </a:extLst>
            </p:cNvPr>
            <p:cNvSpPr txBox="1">
              <a:spLocks noChangeArrowheads="1"/>
            </p:cNvSpPr>
            <p:nvPr/>
          </p:nvSpPr>
          <p:spPr bwMode="auto">
            <a:xfrm>
              <a:off x="747" y="682"/>
              <a:ext cx="326" cy="1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lang="en-US" altLang="zh-CN" sz="2000"/>
                <a:t>max</a:t>
              </a:r>
            </a:p>
            <a:p>
              <a:pPr algn="r" eaLnBrk="1" hangingPunct="1">
                <a:lnSpc>
                  <a:spcPct val="90000"/>
                </a:lnSpc>
              </a:pPr>
              <a:endParaRPr lang="en-US" altLang="zh-CN" sz="2000"/>
            </a:p>
            <a:p>
              <a:pPr algn="r" eaLnBrk="1" hangingPunct="1">
                <a:lnSpc>
                  <a:spcPct val="90000"/>
                </a:lnSpc>
              </a:pPr>
              <a:r>
                <a:rPr lang="en-US" altLang="zh-CN" sz="2000"/>
                <a:t>n</a:t>
              </a:r>
            </a:p>
            <a:p>
              <a:pPr algn="r" eaLnBrk="1" hangingPunct="1">
                <a:lnSpc>
                  <a:spcPct val="90000"/>
                </a:lnSpc>
              </a:pPr>
              <a:endParaRPr lang="en-US" altLang="zh-CN" sz="2000"/>
            </a:p>
            <a:p>
              <a:pPr algn="r" eaLnBrk="1" hangingPunct="1">
                <a:lnSpc>
                  <a:spcPct val="90000"/>
                </a:lnSpc>
              </a:pPr>
              <a:r>
                <a:rPr lang="en-US" altLang="zh-CN" sz="2000"/>
                <a:t>1</a:t>
              </a:r>
            </a:p>
            <a:p>
              <a:pPr algn="r" eaLnBrk="1" hangingPunct="1">
                <a:lnSpc>
                  <a:spcPct val="90000"/>
                </a:lnSpc>
              </a:pPr>
              <a:r>
                <a:rPr lang="en-US" altLang="zh-CN" sz="2000"/>
                <a:t>0</a:t>
              </a:r>
            </a:p>
          </p:txBody>
        </p:sp>
      </p:grpSp>
      <p:grpSp>
        <p:nvGrpSpPr>
          <p:cNvPr id="77830" name="Group 59">
            <a:extLst>
              <a:ext uri="{FF2B5EF4-FFF2-40B4-BE49-F238E27FC236}">
                <a16:creationId xmlns:a16="http://schemas.microsoft.com/office/drawing/2014/main" id="{4102A31E-55DF-74F1-7767-471E87A92FA5}"/>
              </a:ext>
            </a:extLst>
          </p:cNvPr>
          <p:cNvGrpSpPr>
            <a:grpSpLocks/>
          </p:cNvGrpSpPr>
          <p:nvPr/>
        </p:nvGrpSpPr>
        <p:grpSpPr bwMode="auto">
          <a:xfrm>
            <a:off x="2608263" y="3789363"/>
            <a:ext cx="4849812" cy="3041650"/>
            <a:chOff x="1643" y="2308"/>
            <a:chExt cx="3055" cy="1916"/>
          </a:xfrm>
        </p:grpSpPr>
        <p:sp>
          <p:nvSpPr>
            <p:cNvPr id="77831" name="Text Box 40">
              <a:extLst>
                <a:ext uri="{FF2B5EF4-FFF2-40B4-BE49-F238E27FC236}">
                  <a16:creationId xmlns:a16="http://schemas.microsoft.com/office/drawing/2014/main" id="{839D696B-3E4F-474A-C082-60907BC8AC85}"/>
                </a:ext>
              </a:extLst>
            </p:cNvPr>
            <p:cNvSpPr txBox="1">
              <a:spLocks noChangeArrowheads="1"/>
            </p:cNvSpPr>
            <p:nvPr/>
          </p:nvSpPr>
          <p:spPr bwMode="auto">
            <a:xfrm>
              <a:off x="3841" y="2831"/>
              <a:ext cx="857"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000"/>
                <a:t>栈顶</a:t>
              </a:r>
            </a:p>
          </p:txBody>
        </p:sp>
        <p:sp>
          <p:nvSpPr>
            <p:cNvPr id="77832" name="Freeform 41">
              <a:extLst>
                <a:ext uri="{FF2B5EF4-FFF2-40B4-BE49-F238E27FC236}">
                  <a16:creationId xmlns:a16="http://schemas.microsoft.com/office/drawing/2014/main" id="{CE30F55A-3289-3D54-14E7-8A0A7BA0A77D}"/>
                </a:ext>
              </a:extLst>
            </p:cNvPr>
            <p:cNvSpPr>
              <a:spLocks/>
            </p:cNvSpPr>
            <p:nvPr/>
          </p:nvSpPr>
          <p:spPr bwMode="auto">
            <a:xfrm>
              <a:off x="2643" y="2823"/>
              <a:ext cx="724" cy="1038"/>
            </a:xfrm>
            <a:custGeom>
              <a:avLst/>
              <a:gdLst>
                <a:gd name="T0" fmla="*/ 0 w 900"/>
                <a:gd name="T1" fmla="*/ 1 h 1980"/>
                <a:gd name="T2" fmla="*/ 0 w 900"/>
                <a:gd name="T3" fmla="*/ 1 h 1980"/>
                <a:gd name="T4" fmla="*/ 2 w 900"/>
                <a:gd name="T5" fmla="*/ 1 h 1980"/>
                <a:gd name="T6" fmla="*/ 2 w 900"/>
                <a:gd name="T7" fmla="*/ 0 h 1980"/>
                <a:gd name="T8" fmla="*/ 0 60000 65536"/>
                <a:gd name="T9" fmla="*/ 0 60000 65536"/>
                <a:gd name="T10" fmla="*/ 0 60000 65536"/>
                <a:gd name="T11" fmla="*/ 0 60000 65536"/>
                <a:gd name="T12" fmla="*/ 0 w 900"/>
                <a:gd name="T13" fmla="*/ 0 h 1980"/>
                <a:gd name="T14" fmla="*/ 900 w 900"/>
                <a:gd name="T15" fmla="*/ 1980 h 1980"/>
              </a:gdLst>
              <a:ahLst/>
              <a:cxnLst>
                <a:cxn ang="T8">
                  <a:pos x="T0" y="T1"/>
                </a:cxn>
                <a:cxn ang="T9">
                  <a:pos x="T2" y="T3"/>
                </a:cxn>
                <a:cxn ang="T10">
                  <a:pos x="T4" y="T5"/>
                </a:cxn>
                <a:cxn ang="T11">
                  <a:pos x="T6" y="T7"/>
                </a:cxn>
              </a:cxnLst>
              <a:rect l="T12" t="T13" r="T14" b="T15"/>
              <a:pathLst>
                <a:path w="900" h="1980">
                  <a:moveTo>
                    <a:pt x="0" y="15"/>
                  </a:moveTo>
                  <a:lnTo>
                    <a:pt x="0" y="1980"/>
                  </a:lnTo>
                  <a:lnTo>
                    <a:pt x="900" y="1980"/>
                  </a:lnTo>
                  <a:lnTo>
                    <a:pt x="900"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7833" name="Text Box 42">
              <a:extLst>
                <a:ext uri="{FF2B5EF4-FFF2-40B4-BE49-F238E27FC236}">
                  <a16:creationId xmlns:a16="http://schemas.microsoft.com/office/drawing/2014/main" id="{128F1028-51F5-7E0D-B9E4-FDA68A551EE8}"/>
                </a:ext>
              </a:extLst>
            </p:cNvPr>
            <p:cNvSpPr txBox="1">
              <a:spLocks noChangeArrowheads="1"/>
            </p:cNvSpPr>
            <p:nvPr/>
          </p:nvSpPr>
          <p:spPr bwMode="auto">
            <a:xfrm>
              <a:off x="2679" y="2789"/>
              <a:ext cx="652" cy="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pPr>
              <a:r>
                <a:rPr lang="en-US" altLang="zh-CN" sz="2000"/>
                <a:t>a</a:t>
              </a:r>
              <a:r>
                <a:rPr lang="en-US" altLang="zh-CN" sz="2000" baseline="-25000"/>
                <a:t>max</a:t>
              </a:r>
              <a:endParaRPr lang="en-US" altLang="zh-CN" sz="2000"/>
            </a:p>
            <a:p>
              <a:pPr algn="ctr" eaLnBrk="1" hangingPunct="1">
                <a:lnSpc>
                  <a:spcPct val="90000"/>
                </a:lnSpc>
              </a:pPr>
              <a:r>
                <a:rPr lang="en-US" altLang="zh-CN" sz="2000"/>
                <a:t>┆</a:t>
              </a:r>
            </a:p>
            <a:p>
              <a:pPr algn="ctr" eaLnBrk="1" hangingPunct="1">
                <a:lnSpc>
                  <a:spcPct val="90000"/>
                </a:lnSpc>
              </a:pPr>
              <a:r>
                <a:rPr lang="en-US" altLang="zh-CN" sz="2000"/>
                <a:t>a</a:t>
              </a:r>
              <a:r>
                <a:rPr lang="en-US" altLang="zh-CN" sz="2000" baseline="-25000"/>
                <a:t>n</a:t>
              </a:r>
              <a:endParaRPr lang="en-US" altLang="zh-CN" sz="2000"/>
            </a:p>
            <a:p>
              <a:pPr algn="ctr" eaLnBrk="1" hangingPunct="1">
                <a:lnSpc>
                  <a:spcPct val="90000"/>
                </a:lnSpc>
              </a:pPr>
              <a:r>
                <a:rPr lang="en-US" altLang="zh-CN" sz="2000"/>
                <a:t>┆</a:t>
              </a:r>
            </a:p>
            <a:p>
              <a:pPr algn="ctr" eaLnBrk="1" hangingPunct="1">
                <a:lnSpc>
                  <a:spcPct val="90000"/>
                </a:lnSpc>
              </a:pPr>
              <a:r>
                <a:rPr lang="en-US" altLang="zh-CN" sz="2000"/>
                <a:t>a</a:t>
              </a:r>
              <a:r>
                <a:rPr lang="en-US" altLang="zh-CN" sz="2000" baseline="-25000"/>
                <a:t>1</a:t>
              </a:r>
              <a:endParaRPr lang="en-US" altLang="zh-CN" sz="2000"/>
            </a:p>
            <a:p>
              <a:pPr algn="ctr" eaLnBrk="1" hangingPunct="1">
                <a:lnSpc>
                  <a:spcPct val="90000"/>
                </a:lnSpc>
              </a:pPr>
              <a:r>
                <a:rPr lang="en-US" altLang="zh-CN" sz="2000"/>
                <a:t>a</a:t>
              </a:r>
              <a:r>
                <a:rPr lang="en-US" altLang="zh-CN" sz="2000" baseline="-25000"/>
                <a:t>0</a:t>
              </a:r>
              <a:endParaRPr lang="en-US" altLang="zh-CN" sz="2000"/>
            </a:p>
          </p:txBody>
        </p:sp>
        <p:sp>
          <p:nvSpPr>
            <p:cNvPr id="77834" name="Line 43">
              <a:extLst>
                <a:ext uri="{FF2B5EF4-FFF2-40B4-BE49-F238E27FC236}">
                  <a16:creationId xmlns:a16="http://schemas.microsoft.com/office/drawing/2014/main" id="{A33AD122-342E-A823-8868-30B338E0B1B0}"/>
                </a:ext>
              </a:extLst>
            </p:cNvPr>
            <p:cNvSpPr>
              <a:spLocks noChangeShapeType="1"/>
            </p:cNvSpPr>
            <p:nvPr/>
          </p:nvSpPr>
          <p:spPr bwMode="auto">
            <a:xfrm>
              <a:off x="2643" y="3692"/>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7835" name="Line 44">
              <a:extLst>
                <a:ext uri="{FF2B5EF4-FFF2-40B4-BE49-F238E27FC236}">
                  <a16:creationId xmlns:a16="http://schemas.microsoft.com/office/drawing/2014/main" id="{2AFC6984-B50B-8C07-777E-B947D3D67281}"/>
                </a:ext>
              </a:extLst>
            </p:cNvPr>
            <p:cNvSpPr>
              <a:spLocks noChangeShapeType="1"/>
            </p:cNvSpPr>
            <p:nvPr/>
          </p:nvSpPr>
          <p:spPr bwMode="auto">
            <a:xfrm>
              <a:off x="2643" y="2992"/>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7836" name="Line 45">
              <a:extLst>
                <a:ext uri="{FF2B5EF4-FFF2-40B4-BE49-F238E27FC236}">
                  <a16:creationId xmlns:a16="http://schemas.microsoft.com/office/drawing/2014/main" id="{076C8C6A-331F-C336-7698-7886DE2A17A3}"/>
                </a:ext>
              </a:extLst>
            </p:cNvPr>
            <p:cNvSpPr>
              <a:spLocks noChangeShapeType="1"/>
            </p:cNvSpPr>
            <p:nvPr/>
          </p:nvSpPr>
          <p:spPr bwMode="auto">
            <a:xfrm>
              <a:off x="2655" y="3160"/>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7837" name="Line 46">
              <a:extLst>
                <a:ext uri="{FF2B5EF4-FFF2-40B4-BE49-F238E27FC236}">
                  <a16:creationId xmlns:a16="http://schemas.microsoft.com/office/drawing/2014/main" id="{02DB5074-F1B4-37F5-8C16-A607C5E03804}"/>
                </a:ext>
              </a:extLst>
            </p:cNvPr>
            <p:cNvSpPr>
              <a:spLocks noChangeShapeType="1"/>
            </p:cNvSpPr>
            <p:nvPr/>
          </p:nvSpPr>
          <p:spPr bwMode="auto">
            <a:xfrm>
              <a:off x="2655" y="3321"/>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7838" name="Line 47">
              <a:extLst>
                <a:ext uri="{FF2B5EF4-FFF2-40B4-BE49-F238E27FC236}">
                  <a16:creationId xmlns:a16="http://schemas.microsoft.com/office/drawing/2014/main" id="{D9035166-B5B0-4962-13D1-B672BBD10990}"/>
                </a:ext>
              </a:extLst>
            </p:cNvPr>
            <p:cNvSpPr>
              <a:spLocks noChangeShapeType="1"/>
            </p:cNvSpPr>
            <p:nvPr/>
          </p:nvSpPr>
          <p:spPr bwMode="auto">
            <a:xfrm>
              <a:off x="2643" y="3523"/>
              <a:ext cx="7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7839" name="Freeform 48">
              <a:extLst>
                <a:ext uri="{FF2B5EF4-FFF2-40B4-BE49-F238E27FC236}">
                  <a16:creationId xmlns:a16="http://schemas.microsoft.com/office/drawing/2014/main" id="{13C8A837-43F2-039C-DA78-6772AA49EB7F}"/>
                </a:ext>
              </a:extLst>
            </p:cNvPr>
            <p:cNvSpPr>
              <a:spLocks/>
            </p:cNvSpPr>
            <p:nvPr/>
          </p:nvSpPr>
          <p:spPr bwMode="auto">
            <a:xfrm>
              <a:off x="2283" y="2494"/>
              <a:ext cx="519" cy="261"/>
            </a:xfrm>
            <a:custGeom>
              <a:avLst/>
              <a:gdLst>
                <a:gd name="T0" fmla="*/ 0 w 645"/>
                <a:gd name="T1" fmla="*/ 0 h 465"/>
                <a:gd name="T2" fmla="*/ 2 w 645"/>
                <a:gd name="T3" fmla="*/ 0 h 465"/>
                <a:gd name="T4" fmla="*/ 2 w 645"/>
                <a:gd name="T5" fmla="*/ 1 h 465"/>
                <a:gd name="T6" fmla="*/ 0 60000 65536"/>
                <a:gd name="T7" fmla="*/ 0 60000 65536"/>
                <a:gd name="T8" fmla="*/ 0 60000 65536"/>
                <a:gd name="T9" fmla="*/ 0 w 645"/>
                <a:gd name="T10" fmla="*/ 0 h 465"/>
                <a:gd name="T11" fmla="*/ 645 w 645"/>
                <a:gd name="T12" fmla="*/ 465 h 465"/>
              </a:gdLst>
              <a:ahLst/>
              <a:cxnLst>
                <a:cxn ang="T6">
                  <a:pos x="T0" y="T1"/>
                </a:cxn>
                <a:cxn ang="T7">
                  <a:pos x="T2" y="T3"/>
                </a:cxn>
                <a:cxn ang="T8">
                  <a:pos x="T4" y="T5"/>
                </a:cxn>
              </a:cxnLst>
              <a:rect l="T9" t="T10" r="T11" b="T12"/>
              <a:pathLst>
                <a:path w="645" h="465">
                  <a:moveTo>
                    <a:pt x="0" y="0"/>
                  </a:moveTo>
                  <a:lnTo>
                    <a:pt x="645" y="0"/>
                  </a:lnTo>
                  <a:lnTo>
                    <a:pt x="645" y="465"/>
                  </a:lnTo>
                </a:path>
              </a:pathLst>
            </a:custGeom>
            <a:noFill/>
            <a:ln w="9525">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7840" name="Freeform 49">
              <a:extLst>
                <a:ext uri="{FF2B5EF4-FFF2-40B4-BE49-F238E27FC236}">
                  <a16:creationId xmlns:a16="http://schemas.microsoft.com/office/drawing/2014/main" id="{769EC7F3-CF7E-9DC2-5331-12E89FEA8EA2}"/>
                </a:ext>
              </a:extLst>
            </p:cNvPr>
            <p:cNvSpPr>
              <a:spLocks/>
            </p:cNvSpPr>
            <p:nvPr/>
          </p:nvSpPr>
          <p:spPr bwMode="auto">
            <a:xfrm flipH="1">
              <a:off x="3186" y="2494"/>
              <a:ext cx="519" cy="261"/>
            </a:xfrm>
            <a:custGeom>
              <a:avLst/>
              <a:gdLst>
                <a:gd name="T0" fmla="*/ 0 w 645"/>
                <a:gd name="T1" fmla="*/ 0 h 465"/>
                <a:gd name="T2" fmla="*/ 2 w 645"/>
                <a:gd name="T3" fmla="*/ 0 h 465"/>
                <a:gd name="T4" fmla="*/ 2 w 645"/>
                <a:gd name="T5" fmla="*/ 1 h 465"/>
                <a:gd name="T6" fmla="*/ 0 60000 65536"/>
                <a:gd name="T7" fmla="*/ 0 60000 65536"/>
                <a:gd name="T8" fmla="*/ 0 60000 65536"/>
                <a:gd name="T9" fmla="*/ 0 w 645"/>
                <a:gd name="T10" fmla="*/ 0 h 465"/>
                <a:gd name="T11" fmla="*/ 645 w 645"/>
                <a:gd name="T12" fmla="*/ 465 h 465"/>
              </a:gdLst>
              <a:ahLst/>
              <a:cxnLst>
                <a:cxn ang="T6">
                  <a:pos x="T0" y="T1"/>
                </a:cxn>
                <a:cxn ang="T7">
                  <a:pos x="T2" y="T3"/>
                </a:cxn>
                <a:cxn ang="T8">
                  <a:pos x="T4" y="T5"/>
                </a:cxn>
              </a:cxnLst>
              <a:rect l="T9" t="T10" r="T11" b="T12"/>
              <a:pathLst>
                <a:path w="645" h="465">
                  <a:moveTo>
                    <a:pt x="0" y="0"/>
                  </a:moveTo>
                  <a:lnTo>
                    <a:pt x="645" y="0"/>
                  </a:lnTo>
                  <a:lnTo>
                    <a:pt x="645" y="465"/>
                  </a:lnTo>
                </a:path>
              </a:pathLst>
            </a:custGeom>
            <a:noFill/>
            <a:ln w="9525">
              <a:solidFill>
                <a:schemeClr val="tx1"/>
              </a:solidFill>
              <a:round/>
              <a:headEnd type="triangle" w="sm" len="med"/>
              <a:tailEnd type="none" w="sm" len="me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77841" name="Text Box 50">
              <a:extLst>
                <a:ext uri="{FF2B5EF4-FFF2-40B4-BE49-F238E27FC236}">
                  <a16:creationId xmlns:a16="http://schemas.microsoft.com/office/drawing/2014/main" id="{38DF77AA-5B43-8F0A-9431-40F721D5E2DA}"/>
                </a:ext>
              </a:extLst>
            </p:cNvPr>
            <p:cNvSpPr txBox="1">
              <a:spLocks noChangeArrowheads="1"/>
            </p:cNvSpPr>
            <p:nvPr/>
          </p:nvSpPr>
          <p:spPr bwMode="auto">
            <a:xfrm>
              <a:off x="2283" y="2308"/>
              <a:ext cx="49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000"/>
                <a:t>入栈</a:t>
              </a:r>
            </a:p>
          </p:txBody>
        </p:sp>
        <p:sp>
          <p:nvSpPr>
            <p:cNvPr id="77842" name="Text Box 51">
              <a:extLst>
                <a:ext uri="{FF2B5EF4-FFF2-40B4-BE49-F238E27FC236}">
                  <a16:creationId xmlns:a16="http://schemas.microsoft.com/office/drawing/2014/main" id="{37DDE46C-44A9-A921-9294-66F9CE167E03}"/>
                </a:ext>
              </a:extLst>
            </p:cNvPr>
            <p:cNvSpPr txBox="1">
              <a:spLocks noChangeArrowheads="1"/>
            </p:cNvSpPr>
            <p:nvPr/>
          </p:nvSpPr>
          <p:spPr bwMode="auto">
            <a:xfrm>
              <a:off x="3352" y="2308"/>
              <a:ext cx="495"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000"/>
                <a:t>出栈</a:t>
              </a:r>
            </a:p>
          </p:txBody>
        </p:sp>
        <p:sp>
          <p:nvSpPr>
            <p:cNvPr id="77843" name="Line 52">
              <a:extLst>
                <a:ext uri="{FF2B5EF4-FFF2-40B4-BE49-F238E27FC236}">
                  <a16:creationId xmlns:a16="http://schemas.microsoft.com/office/drawing/2014/main" id="{E7E87D7C-3693-05EA-29DC-0475B17185ED}"/>
                </a:ext>
              </a:extLst>
            </p:cNvPr>
            <p:cNvSpPr>
              <a:spLocks noChangeShapeType="1"/>
            </p:cNvSpPr>
            <p:nvPr/>
          </p:nvSpPr>
          <p:spPr bwMode="auto">
            <a:xfrm flipH="1">
              <a:off x="3406" y="2916"/>
              <a:ext cx="386"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7844" name="Text Box 53">
              <a:extLst>
                <a:ext uri="{FF2B5EF4-FFF2-40B4-BE49-F238E27FC236}">
                  <a16:creationId xmlns:a16="http://schemas.microsoft.com/office/drawing/2014/main" id="{32C840FE-65FB-F914-4452-F7CC79061F1D}"/>
                </a:ext>
              </a:extLst>
            </p:cNvPr>
            <p:cNvSpPr txBox="1">
              <a:spLocks noChangeArrowheads="1"/>
            </p:cNvSpPr>
            <p:nvPr/>
          </p:nvSpPr>
          <p:spPr bwMode="auto">
            <a:xfrm>
              <a:off x="1643" y="2688"/>
              <a:ext cx="857"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lang="zh-CN" altLang="en-US" sz="2000"/>
                <a:t>数组下标</a:t>
              </a:r>
            </a:p>
          </p:txBody>
        </p:sp>
        <p:sp>
          <p:nvSpPr>
            <p:cNvPr id="77845" name="Text Box 54">
              <a:extLst>
                <a:ext uri="{FF2B5EF4-FFF2-40B4-BE49-F238E27FC236}">
                  <a16:creationId xmlns:a16="http://schemas.microsoft.com/office/drawing/2014/main" id="{8110959E-5071-A845-5249-A592D7F1D980}"/>
                </a:ext>
              </a:extLst>
            </p:cNvPr>
            <p:cNvSpPr txBox="1">
              <a:spLocks noChangeArrowheads="1"/>
            </p:cNvSpPr>
            <p:nvPr/>
          </p:nvSpPr>
          <p:spPr bwMode="auto">
            <a:xfrm>
              <a:off x="2244" y="2798"/>
              <a:ext cx="326" cy="1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lnSpc>
                  <a:spcPct val="120000"/>
                </a:lnSpc>
              </a:pPr>
              <a:r>
                <a:rPr lang="en-US" altLang="zh-CN" sz="2000"/>
                <a:t>max</a:t>
              </a:r>
            </a:p>
            <a:p>
              <a:pPr algn="r" eaLnBrk="1" hangingPunct="1">
                <a:lnSpc>
                  <a:spcPct val="90000"/>
                </a:lnSpc>
              </a:pPr>
              <a:endParaRPr lang="en-US" altLang="zh-CN" sz="2000"/>
            </a:p>
            <a:p>
              <a:pPr algn="r" eaLnBrk="1" hangingPunct="1">
                <a:lnSpc>
                  <a:spcPct val="90000"/>
                </a:lnSpc>
              </a:pPr>
              <a:r>
                <a:rPr lang="en-US" altLang="zh-CN" sz="2000"/>
                <a:t>n</a:t>
              </a:r>
            </a:p>
            <a:p>
              <a:pPr algn="r" eaLnBrk="1" hangingPunct="1">
                <a:lnSpc>
                  <a:spcPct val="90000"/>
                </a:lnSpc>
              </a:pPr>
              <a:endParaRPr lang="en-US" altLang="zh-CN" sz="2000"/>
            </a:p>
            <a:p>
              <a:pPr algn="r" eaLnBrk="1" hangingPunct="1">
                <a:lnSpc>
                  <a:spcPct val="90000"/>
                </a:lnSpc>
              </a:pPr>
              <a:r>
                <a:rPr lang="en-US" altLang="zh-CN" sz="2000"/>
                <a:t>1</a:t>
              </a:r>
            </a:p>
            <a:p>
              <a:pPr algn="r" eaLnBrk="1" hangingPunct="1">
                <a:lnSpc>
                  <a:spcPct val="90000"/>
                </a:lnSpc>
              </a:pPr>
              <a:r>
                <a:rPr lang="en-US" altLang="zh-CN" sz="2000"/>
                <a:t>0</a:t>
              </a:r>
            </a:p>
          </p:txBody>
        </p:sp>
        <p:sp>
          <p:nvSpPr>
            <p:cNvPr id="77846" name="Text Box 55">
              <a:extLst>
                <a:ext uri="{FF2B5EF4-FFF2-40B4-BE49-F238E27FC236}">
                  <a16:creationId xmlns:a16="http://schemas.microsoft.com/office/drawing/2014/main" id="{9D747E1D-2B68-24D1-2547-067DE1989298}"/>
                </a:ext>
              </a:extLst>
            </p:cNvPr>
            <p:cNvSpPr txBox="1">
              <a:spLocks noChangeArrowheads="1"/>
            </p:cNvSpPr>
            <p:nvPr/>
          </p:nvSpPr>
          <p:spPr bwMode="auto">
            <a:xfrm>
              <a:off x="2404" y="3929"/>
              <a:ext cx="1219"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a:t>栈满状态</a:t>
              </a:r>
            </a:p>
          </p:txBody>
        </p:sp>
        <p:sp>
          <p:nvSpPr>
            <p:cNvPr id="77847" name="Line 56">
              <a:extLst>
                <a:ext uri="{FF2B5EF4-FFF2-40B4-BE49-F238E27FC236}">
                  <a16:creationId xmlns:a16="http://schemas.microsoft.com/office/drawing/2014/main" id="{C1F4DAAA-9C59-4BF8-AB69-235983F0A648}"/>
                </a:ext>
              </a:extLst>
            </p:cNvPr>
            <p:cNvSpPr>
              <a:spLocks noChangeShapeType="1"/>
            </p:cNvSpPr>
            <p:nvPr/>
          </p:nvSpPr>
          <p:spPr bwMode="auto">
            <a:xfrm>
              <a:off x="2640" y="2838"/>
              <a:ext cx="7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a:extLst>
              <a:ext uri="{FF2B5EF4-FFF2-40B4-BE49-F238E27FC236}">
                <a16:creationId xmlns:a16="http://schemas.microsoft.com/office/drawing/2014/main" id="{6F43C5A9-7441-F773-5477-2D4AAEBF30C8}"/>
              </a:ext>
            </a:extLst>
          </p:cNvPr>
          <p:cNvSpPr>
            <a:spLocks noGrp="1"/>
          </p:cNvSpPr>
          <p:nvPr>
            <p:ph type="title"/>
          </p:nvPr>
        </p:nvSpPr>
        <p:spPr/>
        <p:txBody>
          <a:bodyPr/>
          <a:lstStyle/>
          <a:p>
            <a:pPr eaLnBrk="1" hangingPunct="1"/>
            <a:r>
              <a:rPr lang="zh-CN" altLang="en-US"/>
              <a:t>栈的基本操作</a:t>
            </a:r>
          </a:p>
        </p:txBody>
      </p:sp>
      <p:sp>
        <p:nvSpPr>
          <p:cNvPr id="79875" name="内容占位符 2">
            <a:extLst>
              <a:ext uri="{FF2B5EF4-FFF2-40B4-BE49-F238E27FC236}">
                <a16:creationId xmlns:a16="http://schemas.microsoft.com/office/drawing/2014/main" id="{8DB9665A-9721-B825-32F7-462B621D966B}"/>
              </a:ext>
            </a:extLst>
          </p:cNvPr>
          <p:cNvSpPr>
            <a:spLocks noGrp="1"/>
          </p:cNvSpPr>
          <p:nvPr>
            <p:ph idx="1"/>
          </p:nvPr>
        </p:nvSpPr>
        <p:spPr/>
        <p:txBody>
          <a:bodyPr/>
          <a:lstStyle/>
          <a:p>
            <a:pPr eaLnBrk="1" hangingPunct="1">
              <a:spcAft>
                <a:spcPts val="1200"/>
              </a:spcAft>
            </a:pPr>
            <a:r>
              <a:rPr lang="zh-CN" altLang="en-US">
                <a:latin typeface="宋体" panose="02010600030101010101" pitchFamily="2" charset="-122"/>
              </a:rPr>
              <a:t>初始化</a:t>
            </a:r>
          </a:p>
          <a:p>
            <a:pPr eaLnBrk="1" hangingPunct="1">
              <a:spcAft>
                <a:spcPts val="1200"/>
              </a:spcAft>
            </a:pPr>
            <a:r>
              <a:rPr lang="zh-CN" altLang="en-US">
                <a:latin typeface="宋体" panose="02010600030101010101" pitchFamily="2" charset="-122"/>
              </a:rPr>
              <a:t>入栈</a:t>
            </a:r>
          </a:p>
          <a:p>
            <a:pPr eaLnBrk="1" hangingPunct="1">
              <a:spcAft>
                <a:spcPts val="1200"/>
              </a:spcAft>
            </a:pPr>
            <a:r>
              <a:rPr lang="zh-CN" altLang="en-US">
                <a:latin typeface="宋体" panose="02010600030101010101" pitchFamily="2" charset="-122"/>
              </a:rPr>
              <a:t>出栈</a:t>
            </a:r>
          </a:p>
          <a:p>
            <a:pPr eaLnBrk="1" hangingPunct="1">
              <a:spcAft>
                <a:spcPts val="1200"/>
              </a:spcAft>
            </a:pPr>
            <a:r>
              <a:rPr lang="zh-CN" altLang="en-US">
                <a:latin typeface="宋体" panose="02010600030101010101" pitchFamily="2" charset="-122"/>
              </a:rPr>
              <a:t>清空栈</a:t>
            </a:r>
          </a:p>
          <a:p>
            <a:pPr eaLnBrk="1" hangingPunct="1">
              <a:spcAft>
                <a:spcPts val="1200"/>
              </a:spcAft>
            </a:pPr>
            <a:r>
              <a:rPr lang="zh-CN" altLang="en-US">
                <a:latin typeface="宋体" panose="02010600030101010101" pitchFamily="2" charset="-122"/>
              </a:rPr>
              <a:t>访问栈顶元素</a:t>
            </a:r>
          </a:p>
          <a:p>
            <a:pPr eaLnBrk="1" hangingPunct="1">
              <a:spcAft>
                <a:spcPts val="1200"/>
              </a:spcAft>
            </a:pPr>
            <a:r>
              <a:rPr lang="zh-CN" altLang="en-US">
                <a:latin typeface="宋体" panose="02010600030101010101" pitchFamily="2" charset="-122"/>
              </a:rPr>
              <a:t>检测栈的状态（满、空）</a:t>
            </a:r>
          </a:p>
        </p:txBody>
      </p:sp>
      <p:sp>
        <p:nvSpPr>
          <p:cNvPr id="79876" name="灯片编号占位符 3">
            <a:extLst>
              <a:ext uri="{FF2B5EF4-FFF2-40B4-BE49-F238E27FC236}">
                <a16:creationId xmlns:a16="http://schemas.microsoft.com/office/drawing/2014/main" id="{BE091EEA-DD37-DD25-6C33-3A488DD6C9A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5BBFCC4-1045-4CDC-8AF0-A75043430825}" type="slidenum">
              <a:rPr kumimoji="0" lang="en-US" altLang="zh-CN" sz="1800" smtClean="0">
                <a:solidFill>
                  <a:srgbClr val="FFFFFF"/>
                </a:solidFill>
                <a:ea typeface="隶书" panose="02010509060101010101" pitchFamily="49" charset="-122"/>
              </a:rPr>
              <a:pPr/>
              <a:t>45</a:t>
            </a:fld>
            <a:endParaRPr kumimoji="0" lang="en-US" altLang="zh-CN" sz="1800">
              <a:solidFill>
                <a:srgbClr val="FFFFFF"/>
              </a:solidFill>
              <a:ea typeface="隶书" panose="02010509060101010101" pitchFamily="49" charset="-122"/>
            </a:endParaRPr>
          </a:p>
        </p:txBody>
      </p:sp>
      <p:sp>
        <p:nvSpPr>
          <p:cNvPr id="79877" name="标题 4">
            <a:extLst>
              <a:ext uri="{FF2B5EF4-FFF2-40B4-BE49-F238E27FC236}">
                <a16:creationId xmlns:a16="http://schemas.microsoft.com/office/drawing/2014/main" id="{17A942B8-2E5C-1159-E3DC-9E92D01777D7}"/>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9.2 </a:t>
            </a:r>
            <a:r>
              <a:rPr kumimoji="0" lang="zh-CN" altLang="en-US" sz="2600">
                <a:solidFill>
                  <a:schemeClr val="bg1"/>
                </a:solidFill>
                <a:latin typeface="Trebuchet MS" panose="020B0603020202020204" pitchFamily="34" charset="0"/>
                <a:ea typeface="方正姚体" panose="02010601030101010101" pitchFamily="2" charset="-122"/>
              </a:rPr>
              <a:t>线性群体 </a:t>
            </a:r>
            <a:r>
              <a:rPr kumimoji="0" lang="en-US" altLang="zh-CN" sz="2600">
                <a:solidFill>
                  <a:schemeClr val="bg1"/>
                </a:solidFill>
                <a:latin typeface="Trebuchet MS" panose="020B0603020202020204" pitchFamily="34" charset="0"/>
                <a:ea typeface="方正姚体" panose="02010601030101010101" pitchFamily="2" charset="-122"/>
              </a:rPr>
              <a:t>—— 9.2.4 </a:t>
            </a:r>
            <a:r>
              <a:rPr kumimoji="0" lang="zh-CN" altLang="en-US" sz="2600">
                <a:solidFill>
                  <a:schemeClr val="bg1"/>
                </a:solidFill>
                <a:latin typeface="Trebuchet MS" panose="020B0603020202020204" pitchFamily="34" charset="0"/>
                <a:ea typeface="方正姚体" panose="02010601030101010101" pitchFamily="2" charset="-122"/>
              </a:rPr>
              <a:t>栈类</a:t>
            </a: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标题 1">
            <a:extLst>
              <a:ext uri="{FF2B5EF4-FFF2-40B4-BE49-F238E27FC236}">
                <a16:creationId xmlns:a16="http://schemas.microsoft.com/office/drawing/2014/main" id="{E3B471E8-76B0-2DEA-AC63-C918AE59B7DB}"/>
              </a:ext>
            </a:extLst>
          </p:cNvPr>
          <p:cNvSpPr>
            <a:spLocks noGrp="1"/>
          </p:cNvSpPr>
          <p:nvPr>
            <p:ph type="title"/>
          </p:nvPr>
        </p:nvSpPr>
        <p:spPr/>
        <p:txBody>
          <a:bodyPr/>
          <a:lstStyle/>
          <a:p>
            <a:r>
              <a:rPr lang="zh-CN" altLang="en-US"/>
              <a:t>例</a:t>
            </a:r>
            <a:r>
              <a:rPr lang="en-US" altLang="zh-CN"/>
              <a:t>9-8 </a:t>
            </a:r>
            <a:r>
              <a:rPr lang="zh-CN" altLang="en-US"/>
              <a:t>栈类模板</a:t>
            </a:r>
            <a:endParaRPr kumimoji="1" lang="zh-CN" altLang="en-US"/>
          </a:p>
        </p:txBody>
      </p:sp>
      <p:sp>
        <p:nvSpPr>
          <p:cNvPr id="80899" name="内容占位符 2">
            <a:extLst>
              <a:ext uri="{FF2B5EF4-FFF2-40B4-BE49-F238E27FC236}">
                <a16:creationId xmlns:a16="http://schemas.microsoft.com/office/drawing/2014/main" id="{49D92935-4FB6-76D4-A097-19D9A503988C}"/>
              </a:ext>
            </a:extLst>
          </p:cNvPr>
          <p:cNvSpPr>
            <a:spLocks noGrp="1"/>
          </p:cNvSpPr>
          <p:nvPr>
            <p:ph sz="half" idx="1"/>
          </p:nvPr>
        </p:nvSpPr>
        <p:spPr>
          <a:xfrm>
            <a:off x="214313" y="1785938"/>
            <a:ext cx="4281487" cy="4667250"/>
          </a:xfrm>
          <a:noFill/>
        </p:spPr>
        <p:txBody>
          <a:bodyPr/>
          <a:lstStyle/>
          <a:p>
            <a:pPr marL="358775" indent="-250825">
              <a:spcBef>
                <a:spcPct val="0"/>
              </a:spcBef>
              <a:buFont typeface="Wingdings" panose="05000000000000000000" pitchFamily="2" charset="2"/>
              <a:buNone/>
            </a:pPr>
            <a:r>
              <a:rPr lang="en-US" altLang="zh-CN" sz="1800" dirty="0">
                <a:latin typeface="Consolas" panose="020B0609020204030204" pitchFamily="49" charset="0"/>
              </a:rPr>
              <a:t>//</a:t>
            </a:r>
            <a:r>
              <a:rPr lang="en-US" altLang="zh-CN" sz="1800" dirty="0" err="1">
                <a:latin typeface="Consolas" panose="020B0609020204030204" pitchFamily="49" charset="0"/>
              </a:rPr>
              <a:t>Stack.h</a:t>
            </a:r>
            <a:endParaRPr lang="en-US" altLang="zh-CN" sz="1800" dirty="0">
              <a:latin typeface="Consolas" panose="020B0609020204030204" pitchFamily="49" charset="0"/>
            </a:endParaRPr>
          </a:p>
          <a:p>
            <a:pPr marL="358775" indent="-250825">
              <a:spcBef>
                <a:spcPct val="0"/>
              </a:spcBef>
              <a:buFont typeface="Wingdings" panose="05000000000000000000" pitchFamily="2" charset="2"/>
              <a:buNone/>
            </a:pPr>
            <a:r>
              <a:rPr lang="en-US" altLang="zh-CN" sz="1800" dirty="0">
                <a:latin typeface="Consolas" panose="020B0609020204030204" pitchFamily="49" charset="0"/>
              </a:rPr>
              <a:t>#ifndef STACK_H</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#define STACK_H</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#include &lt;</a:t>
            </a:r>
            <a:r>
              <a:rPr lang="en-US" altLang="zh-CN" sz="1800" dirty="0" err="1">
                <a:latin typeface="Consolas" panose="020B0609020204030204" pitchFamily="49" charset="0"/>
              </a:rPr>
              <a:t>cassert</a:t>
            </a:r>
            <a:r>
              <a:rPr lang="en-US" altLang="zh-CN" sz="1800" dirty="0">
                <a:latin typeface="Consolas" panose="020B0609020204030204" pitchFamily="49" charset="0"/>
              </a:rPr>
              <a:t>&gt; </a:t>
            </a:r>
          </a:p>
          <a:p>
            <a:pPr marL="358775" indent="-250825">
              <a:spcBef>
                <a:spcPct val="0"/>
              </a:spcBef>
              <a:buFont typeface="Wingdings" panose="05000000000000000000" pitchFamily="2" charset="2"/>
              <a:buNone/>
            </a:pPr>
            <a:endParaRPr lang="en-US" altLang="zh-CN" sz="1800" dirty="0">
              <a:latin typeface="Consolas" panose="020B0609020204030204" pitchFamily="49" charset="0"/>
            </a:endParaRPr>
          </a:p>
          <a:p>
            <a:pPr marL="358775" indent="-250825">
              <a:spcBef>
                <a:spcPct val="0"/>
              </a:spcBef>
              <a:buFont typeface="Wingdings" panose="05000000000000000000" pitchFamily="2" charset="2"/>
              <a:buNone/>
            </a:pPr>
            <a:r>
              <a:rPr lang="en-US" altLang="zh-CN" sz="1800" dirty="0">
                <a:solidFill>
                  <a:srgbClr val="FF0000"/>
                </a:solidFill>
                <a:latin typeface="Consolas" panose="020B0609020204030204" pitchFamily="49" charset="0"/>
              </a:rPr>
              <a:t>template &lt;class </a:t>
            </a:r>
            <a:r>
              <a:rPr lang="en-US" altLang="zh-CN" sz="1800" dirty="0" err="1">
                <a:solidFill>
                  <a:srgbClr val="FF0000"/>
                </a:solidFill>
                <a:latin typeface="Consolas" panose="020B0609020204030204" pitchFamily="49" charset="0"/>
              </a:rPr>
              <a:t>T,int</a:t>
            </a:r>
            <a:r>
              <a:rPr lang="en-US" altLang="zh-CN" sz="1800" dirty="0">
                <a:solidFill>
                  <a:srgbClr val="FF0000"/>
                </a:solidFill>
                <a:latin typeface="Consolas" panose="020B0609020204030204" pitchFamily="49" charset="0"/>
              </a:rPr>
              <a:t> SIZE=50&gt;</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class Stack {</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private:</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a:t>
            </a:r>
            <a:r>
              <a:rPr lang="en-US" altLang="zh-CN" sz="1800" dirty="0">
                <a:solidFill>
                  <a:srgbClr val="FF0000"/>
                </a:solidFill>
                <a:latin typeface="Consolas" panose="020B0609020204030204" pitchFamily="49" charset="0"/>
              </a:rPr>
              <a:t>T</a:t>
            </a:r>
            <a:r>
              <a:rPr lang="en-US" altLang="zh-CN" sz="1800" dirty="0">
                <a:latin typeface="Consolas" panose="020B0609020204030204" pitchFamily="49" charset="0"/>
              </a:rPr>
              <a:t> list[SIZE];</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int top;</a:t>
            </a:r>
          </a:p>
        </p:txBody>
      </p:sp>
      <p:sp>
        <p:nvSpPr>
          <p:cNvPr id="80900" name="内容占位符 3">
            <a:extLst>
              <a:ext uri="{FF2B5EF4-FFF2-40B4-BE49-F238E27FC236}">
                <a16:creationId xmlns:a16="http://schemas.microsoft.com/office/drawing/2014/main" id="{5C7C3CBA-3A22-03B5-207E-0ED1922FD6CE}"/>
              </a:ext>
            </a:extLst>
          </p:cNvPr>
          <p:cNvSpPr>
            <a:spLocks noGrp="1"/>
          </p:cNvSpPr>
          <p:nvPr>
            <p:ph sz="half" idx="2"/>
          </p:nvPr>
        </p:nvSpPr>
        <p:spPr>
          <a:xfrm>
            <a:off x="4648200" y="1785938"/>
            <a:ext cx="4038600" cy="4667250"/>
          </a:xfrm>
          <a:noFill/>
        </p:spPr>
        <p:txBody>
          <a:bodyPr/>
          <a:lstStyle/>
          <a:p>
            <a:pPr marL="358775" indent="-250825">
              <a:spcBef>
                <a:spcPct val="0"/>
              </a:spcBef>
              <a:buFont typeface="Wingdings" panose="05000000000000000000" pitchFamily="2" charset="2"/>
              <a:buNone/>
            </a:pPr>
            <a:r>
              <a:rPr lang="en-US" altLang="zh-CN" sz="1800" dirty="0">
                <a:latin typeface="Consolas" panose="020B0609020204030204" pitchFamily="49" charset="0"/>
              </a:rPr>
              <a:t>public:</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a:t>
            </a:r>
            <a:r>
              <a:rPr lang="en-US" altLang="zh-CN" sz="1800" dirty="0">
                <a:solidFill>
                  <a:srgbClr val="311FDF"/>
                </a:solidFill>
                <a:latin typeface="Consolas" panose="020B0609020204030204" pitchFamily="49" charset="0"/>
              </a:rPr>
              <a:t>Stack</a:t>
            </a:r>
            <a:r>
              <a:rPr lang="en-US" altLang="zh-CN" sz="1800" dirty="0">
                <a:latin typeface="Consolas" panose="020B0609020204030204" pitchFamily="49" charset="0"/>
              </a:rPr>
              <a:t>();</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void </a:t>
            </a:r>
            <a:r>
              <a:rPr lang="en-US" altLang="zh-CN" sz="1800" dirty="0">
                <a:solidFill>
                  <a:srgbClr val="311FDF"/>
                </a:solidFill>
                <a:latin typeface="Consolas" panose="020B0609020204030204" pitchFamily="49" charset="0"/>
              </a:rPr>
              <a:t>push</a:t>
            </a:r>
            <a:r>
              <a:rPr lang="en-US" altLang="zh-CN" sz="1800" dirty="0">
                <a:latin typeface="Consolas" panose="020B0609020204030204" pitchFamily="49" charset="0"/>
              </a:rPr>
              <a:t>(const </a:t>
            </a:r>
            <a:r>
              <a:rPr lang="en-US" altLang="zh-CN" sz="1800" dirty="0">
                <a:solidFill>
                  <a:srgbClr val="FF0000"/>
                </a:solidFill>
                <a:latin typeface="Consolas" panose="020B0609020204030204" pitchFamily="49" charset="0"/>
              </a:rPr>
              <a:t>T</a:t>
            </a:r>
            <a:r>
              <a:rPr lang="en-US" altLang="zh-CN" sz="1800" dirty="0">
                <a:latin typeface="Consolas" panose="020B0609020204030204" pitchFamily="49" charset="0"/>
              </a:rPr>
              <a:t> &amp;item);</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a:t>
            </a:r>
            <a:r>
              <a:rPr lang="en-US" altLang="zh-CN" sz="1800" dirty="0">
                <a:solidFill>
                  <a:srgbClr val="FF0000"/>
                </a:solidFill>
                <a:latin typeface="Consolas" panose="020B0609020204030204" pitchFamily="49" charset="0"/>
              </a:rPr>
              <a:t>T</a:t>
            </a:r>
            <a:r>
              <a:rPr lang="en-US" altLang="zh-CN" sz="1800" dirty="0">
                <a:latin typeface="Consolas" panose="020B0609020204030204" pitchFamily="49" charset="0"/>
              </a:rPr>
              <a:t> </a:t>
            </a:r>
            <a:r>
              <a:rPr lang="en-US" altLang="zh-CN" sz="1800" dirty="0">
                <a:solidFill>
                  <a:srgbClr val="311FDF"/>
                </a:solidFill>
                <a:latin typeface="Consolas" panose="020B0609020204030204" pitchFamily="49" charset="0"/>
              </a:rPr>
              <a:t>pop</a:t>
            </a:r>
            <a:r>
              <a:rPr lang="en-US" altLang="zh-CN" sz="1800" dirty="0">
                <a:latin typeface="Consolas" panose="020B0609020204030204" pitchFamily="49" charset="0"/>
              </a:rPr>
              <a:t>();</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void </a:t>
            </a:r>
            <a:r>
              <a:rPr lang="en-US" altLang="zh-CN" sz="1800" dirty="0">
                <a:solidFill>
                  <a:srgbClr val="311FDF"/>
                </a:solidFill>
                <a:latin typeface="Consolas" panose="020B0609020204030204" pitchFamily="49" charset="0"/>
              </a:rPr>
              <a:t>clear(</a:t>
            </a:r>
            <a:r>
              <a:rPr lang="en-US" altLang="zh-CN" sz="1800" dirty="0">
                <a:latin typeface="Consolas" panose="020B0609020204030204" pitchFamily="49" charset="0"/>
              </a:rPr>
              <a:t>);</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const </a:t>
            </a:r>
            <a:r>
              <a:rPr lang="en-US" altLang="zh-CN" sz="1800" dirty="0">
                <a:solidFill>
                  <a:srgbClr val="FF0000"/>
                </a:solidFill>
                <a:latin typeface="Consolas" panose="020B0609020204030204" pitchFamily="49" charset="0"/>
              </a:rPr>
              <a:t>T </a:t>
            </a:r>
            <a:r>
              <a:rPr lang="en-US" altLang="zh-CN" sz="1800" dirty="0">
                <a:latin typeface="Consolas" panose="020B0609020204030204" pitchFamily="49" charset="0"/>
              </a:rPr>
              <a:t>&amp;</a:t>
            </a:r>
            <a:r>
              <a:rPr lang="en-US" altLang="zh-CN" sz="1800" dirty="0">
                <a:solidFill>
                  <a:srgbClr val="311FDF"/>
                </a:solidFill>
                <a:latin typeface="Consolas" panose="020B0609020204030204" pitchFamily="49" charset="0"/>
              </a:rPr>
              <a:t>peek() </a:t>
            </a:r>
            <a:r>
              <a:rPr lang="en-US" altLang="zh-CN" sz="1800" dirty="0">
                <a:latin typeface="Consolas" panose="020B0609020204030204" pitchFamily="49" charset="0"/>
              </a:rPr>
              <a:t>const;</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bool </a:t>
            </a:r>
            <a:r>
              <a:rPr lang="en-US" altLang="zh-CN" sz="1800" dirty="0" err="1">
                <a:latin typeface="Consolas" panose="020B0609020204030204" pitchFamily="49" charset="0"/>
              </a:rPr>
              <a:t>isEmpty</a:t>
            </a:r>
            <a:r>
              <a:rPr lang="en-US" altLang="zh-CN" sz="1800" dirty="0">
                <a:latin typeface="Consolas" panose="020B0609020204030204" pitchFamily="49" charset="0"/>
              </a:rPr>
              <a:t>() const;</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bool </a:t>
            </a:r>
            <a:r>
              <a:rPr lang="en-US" altLang="zh-CN" sz="1800" dirty="0" err="1">
                <a:solidFill>
                  <a:srgbClr val="311FDF"/>
                </a:solidFill>
                <a:latin typeface="Consolas" panose="020B0609020204030204" pitchFamily="49" charset="0"/>
              </a:rPr>
              <a:t>isFull</a:t>
            </a:r>
            <a:r>
              <a:rPr lang="en-US" altLang="zh-CN" sz="1800" dirty="0">
                <a:solidFill>
                  <a:srgbClr val="311FDF"/>
                </a:solidFill>
                <a:latin typeface="Consolas" panose="020B0609020204030204" pitchFamily="49" charset="0"/>
              </a:rPr>
              <a:t>(</a:t>
            </a:r>
            <a:r>
              <a:rPr lang="en-US" altLang="zh-CN" sz="1800" dirty="0">
                <a:latin typeface="Consolas" panose="020B0609020204030204" pitchFamily="49" charset="0"/>
              </a:rPr>
              <a:t>) const;</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a:t>
            </a:r>
          </a:p>
        </p:txBody>
      </p:sp>
      <p:sp>
        <p:nvSpPr>
          <p:cNvPr id="80901" name="灯片编号占位符 3">
            <a:extLst>
              <a:ext uri="{FF2B5EF4-FFF2-40B4-BE49-F238E27FC236}">
                <a16:creationId xmlns:a16="http://schemas.microsoft.com/office/drawing/2014/main" id="{F5D6312A-0665-B170-E318-EB1002F720A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18C3773-7BAB-439E-A0BA-C376F3E2D3F6}" type="slidenum">
              <a:rPr kumimoji="0" lang="en-US" altLang="zh-CN" sz="1800" smtClean="0">
                <a:solidFill>
                  <a:srgbClr val="FFFFFF"/>
                </a:solidFill>
                <a:ea typeface="隶书" panose="02010509060101010101" pitchFamily="49" charset="-122"/>
              </a:rPr>
              <a:pPr/>
              <a:t>46</a:t>
            </a:fld>
            <a:endParaRPr kumimoji="0" lang="en-US" altLang="zh-CN" sz="1800">
              <a:solidFill>
                <a:srgbClr val="FFFFFF"/>
              </a:solidFill>
              <a:ea typeface="隶书" panose="02010509060101010101" pitchFamily="49" charset="-122"/>
            </a:endParaRPr>
          </a:p>
        </p:txBody>
      </p:sp>
      <p:sp>
        <p:nvSpPr>
          <p:cNvPr id="80902" name="Line 1029">
            <a:extLst>
              <a:ext uri="{FF2B5EF4-FFF2-40B4-BE49-F238E27FC236}">
                <a16:creationId xmlns:a16="http://schemas.microsoft.com/office/drawing/2014/main" id="{4C61130A-2F7A-ED9A-8D5A-EB6F1B76F09B}"/>
              </a:ext>
            </a:extLst>
          </p:cNvPr>
          <p:cNvSpPr>
            <a:spLocks noChangeShapeType="1"/>
          </p:cNvSpPr>
          <p:nvPr/>
        </p:nvSpPr>
        <p:spPr bwMode="auto">
          <a:xfrm>
            <a:off x="4572000" y="1733550"/>
            <a:ext cx="0" cy="464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03" name="标题 4">
            <a:extLst>
              <a:ext uri="{FF2B5EF4-FFF2-40B4-BE49-F238E27FC236}">
                <a16:creationId xmlns:a16="http://schemas.microsoft.com/office/drawing/2014/main" id="{F581C374-00A4-6E0A-A648-0897781F0B34}"/>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9.2 </a:t>
            </a:r>
            <a:r>
              <a:rPr kumimoji="0" lang="zh-CN" altLang="en-US" sz="2600">
                <a:solidFill>
                  <a:schemeClr val="bg1"/>
                </a:solidFill>
                <a:latin typeface="Trebuchet MS" panose="020B0603020202020204" pitchFamily="34" charset="0"/>
                <a:ea typeface="方正姚体" panose="02010601030101010101" pitchFamily="2" charset="-122"/>
              </a:rPr>
              <a:t>线性群体 </a:t>
            </a:r>
            <a:r>
              <a:rPr kumimoji="0" lang="en-US" altLang="zh-CN" sz="2600">
                <a:solidFill>
                  <a:schemeClr val="bg1"/>
                </a:solidFill>
                <a:latin typeface="Trebuchet MS" panose="020B0603020202020204" pitchFamily="34" charset="0"/>
                <a:ea typeface="方正姚体" panose="02010601030101010101" pitchFamily="2" charset="-122"/>
              </a:rPr>
              <a:t>—— 9.2.4 </a:t>
            </a:r>
            <a:r>
              <a:rPr kumimoji="0" lang="zh-CN" altLang="en-US" sz="2600">
                <a:solidFill>
                  <a:schemeClr val="bg1"/>
                </a:solidFill>
                <a:latin typeface="Trebuchet MS" panose="020B0603020202020204" pitchFamily="34" charset="0"/>
                <a:ea typeface="方正姚体" panose="02010601030101010101" pitchFamily="2" charset="-122"/>
              </a:rPr>
              <a:t>栈类</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a:extLst>
              <a:ext uri="{FF2B5EF4-FFF2-40B4-BE49-F238E27FC236}">
                <a16:creationId xmlns:a16="http://schemas.microsoft.com/office/drawing/2014/main" id="{20A35AC4-D0D1-BE88-6E2B-6C54217A891E}"/>
              </a:ext>
            </a:extLst>
          </p:cNvPr>
          <p:cNvSpPr>
            <a:spLocks noGrp="1"/>
          </p:cNvSpPr>
          <p:nvPr>
            <p:ph type="title"/>
          </p:nvPr>
        </p:nvSpPr>
        <p:spPr>
          <a:xfrm>
            <a:off x="457200" y="333375"/>
            <a:ext cx="8229600" cy="1066800"/>
          </a:xfrm>
        </p:spPr>
        <p:txBody>
          <a:bodyPr/>
          <a:lstStyle/>
          <a:p>
            <a:r>
              <a:rPr lang="zh-CN" altLang="en-US"/>
              <a:t>例</a:t>
            </a:r>
            <a:r>
              <a:rPr lang="en-US" altLang="zh-CN"/>
              <a:t>9-8</a:t>
            </a:r>
            <a:r>
              <a:rPr lang="zh-CN" altLang="en-US"/>
              <a:t>栈类模板（续）</a:t>
            </a:r>
          </a:p>
        </p:txBody>
      </p:sp>
      <p:sp>
        <p:nvSpPr>
          <p:cNvPr id="82947" name="内容占位符 2">
            <a:extLst>
              <a:ext uri="{FF2B5EF4-FFF2-40B4-BE49-F238E27FC236}">
                <a16:creationId xmlns:a16="http://schemas.microsoft.com/office/drawing/2014/main" id="{B2AD4E80-35CD-2B65-D1E5-AFEE155DBDB3}"/>
              </a:ext>
            </a:extLst>
          </p:cNvPr>
          <p:cNvSpPr>
            <a:spLocks noGrp="1"/>
          </p:cNvSpPr>
          <p:nvPr>
            <p:ph sz="half" idx="1"/>
          </p:nvPr>
        </p:nvSpPr>
        <p:spPr>
          <a:xfrm>
            <a:off x="428625" y="1268413"/>
            <a:ext cx="4038600" cy="5429250"/>
          </a:xfrm>
          <a:noFill/>
        </p:spPr>
        <p:txBody>
          <a:bodyPr/>
          <a:lstStyle/>
          <a:p>
            <a:pPr>
              <a:buFont typeface="Georgia" panose="02040502050405020303" pitchFamily="18" charset="0"/>
              <a:buNone/>
            </a:pPr>
            <a:r>
              <a:rPr lang="en-US" altLang="zh-CN" sz="1800" b="1" dirty="0"/>
              <a:t>//</a:t>
            </a:r>
            <a:r>
              <a:rPr lang="zh-CN" altLang="en-US" sz="1800" b="1" dirty="0"/>
              <a:t>模板的实现</a:t>
            </a:r>
          </a:p>
          <a:p>
            <a:pPr>
              <a:buFont typeface="Georgia" panose="02040502050405020303" pitchFamily="18" charset="0"/>
              <a:buNone/>
            </a:pPr>
            <a:r>
              <a:rPr lang="en-US" altLang="zh-CN" sz="1600" dirty="0">
                <a:solidFill>
                  <a:srgbClr val="FF0000"/>
                </a:solidFill>
              </a:rPr>
              <a:t>template &lt;class T, int SIZE&gt;</a:t>
            </a:r>
          </a:p>
          <a:p>
            <a:pPr>
              <a:buFont typeface="Georgia" panose="02040502050405020303" pitchFamily="18" charset="0"/>
              <a:buNone/>
            </a:pPr>
            <a:r>
              <a:rPr lang="en-US" altLang="zh-CN" sz="1600" dirty="0"/>
              <a:t>Stack</a:t>
            </a:r>
            <a:r>
              <a:rPr lang="en-US" altLang="zh-CN" sz="1600" dirty="0">
                <a:solidFill>
                  <a:srgbClr val="FF0000"/>
                </a:solidFill>
              </a:rPr>
              <a:t>&lt;T, SIZE&gt;</a:t>
            </a:r>
            <a:r>
              <a:rPr lang="en-US" altLang="zh-CN" sz="1600" dirty="0"/>
              <a:t>::</a:t>
            </a:r>
            <a:r>
              <a:rPr lang="en-US" altLang="zh-CN" sz="1600" dirty="0">
                <a:solidFill>
                  <a:srgbClr val="311FDF"/>
                </a:solidFill>
              </a:rPr>
              <a:t>Stack() </a:t>
            </a:r>
            <a:r>
              <a:rPr lang="en-US" altLang="zh-CN" sz="1600" dirty="0"/>
              <a:t>: top(-1) { }	</a:t>
            </a:r>
          </a:p>
          <a:p>
            <a:pPr>
              <a:buFont typeface="Georgia" panose="02040502050405020303" pitchFamily="18" charset="0"/>
              <a:buNone/>
            </a:pPr>
            <a:r>
              <a:rPr lang="en-US" altLang="zh-CN" sz="1600" dirty="0">
                <a:solidFill>
                  <a:srgbClr val="FF0000"/>
                </a:solidFill>
              </a:rPr>
              <a:t>template &lt;class T, int SIZE&gt;</a:t>
            </a:r>
          </a:p>
          <a:p>
            <a:pPr>
              <a:buFont typeface="Georgia" panose="02040502050405020303" pitchFamily="18" charset="0"/>
              <a:buNone/>
            </a:pPr>
            <a:r>
              <a:rPr lang="en-US" altLang="zh-CN" sz="1600" dirty="0"/>
              <a:t>void Stack</a:t>
            </a:r>
            <a:r>
              <a:rPr lang="en-US" altLang="zh-CN" sz="1600" dirty="0">
                <a:solidFill>
                  <a:srgbClr val="FF0000"/>
                </a:solidFill>
              </a:rPr>
              <a:t>&lt;T, SIZE</a:t>
            </a:r>
            <a:r>
              <a:rPr lang="en-US" altLang="zh-CN" sz="1600" dirty="0"/>
              <a:t>&gt;:</a:t>
            </a:r>
            <a:r>
              <a:rPr lang="en-US" altLang="zh-CN" sz="1600" dirty="0">
                <a:solidFill>
                  <a:srgbClr val="311FDF"/>
                </a:solidFill>
              </a:rPr>
              <a:t>:push(</a:t>
            </a:r>
            <a:r>
              <a:rPr lang="en-US" altLang="zh-CN" sz="1600" dirty="0"/>
              <a:t>const </a:t>
            </a:r>
            <a:r>
              <a:rPr lang="en-US" altLang="zh-CN" sz="1600" dirty="0">
                <a:solidFill>
                  <a:srgbClr val="FF0000"/>
                </a:solidFill>
              </a:rPr>
              <a:t>T </a:t>
            </a:r>
            <a:r>
              <a:rPr lang="en-US" altLang="zh-CN" sz="1600" dirty="0"/>
              <a:t>&amp;item) {	</a:t>
            </a:r>
            <a:endParaRPr lang="zh-CN" altLang="en-US" sz="1600" dirty="0"/>
          </a:p>
          <a:p>
            <a:pPr>
              <a:buFont typeface="Georgia" panose="02040502050405020303" pitchFamily="18" charset="0"/>
              <a:buNone/>
            </a:pPr>
            <a:r>
              <a:rPr lang="zh-CN" altLang="en-US" sz="1600" dirty="0"/>
              <a:t>	</a:t>
            </a:r>
            <a:r>
              <a:rPr lang="en-US" altLang="zh-CN" sz="1600" dirty="0"/>
              <a:t>assert(!</a:t>
            </a:r>
            <a:r>
              <a:rPr lang="en-US" altLang="zh-CN" sz="1600" dirty="0" err="1"/>
              <a:t>isFull</a:t>
            </a:r>
            <a:r>
              <a:rPr lang="en-US" altLang="zh-CN" sz="1600" dirty="0"/>
              <a:t>());	</a:t>
            </a:r>
            <a:endParaRPr lang="zh-CN" altLang="en-US" sz="1600" dirty="0"/>
          </a:p>
          <a:p>
            <a:pPr>
              <a:buFont typeface="Georgia" panose="02040502050405020303" pitchFamily="18" charset="0"/>
              <a:buNone/>
            </a:pPr>
            <a:r>
              <a:rPr lang="zh-CN" altLang="en-US" sz="1600" dirty="0"/>
              <a:t>	</a:t>
            </a:r>
            <a:r>
              <a:rPr lang="en-US" altLang="zh-CN" sz="1600" dirty="0"/>
              <a:t>list[++top] = item;	</a:t>
            </a:r>
            <a:endParaRPr lang="zh-CN" altLang="en-US" sz="1600" dirty="0"/>
          </a:p>
          <a:p>
            <a:pPr>
              <a:buFont typeface="Georgia" panose="02040502050405020303" pitchFamily="18" charset="0"/>
              <a:buNone/>
            </a:pPr>
            <a:r>
              <a:rPr lang="en-US" altLang="zh-CN" sz="1600" dirty="0"/>
              <a:t>}</a:t>
            </a:r>
          </a:p>
          <a:p>
            <a:pPr>
              <a:buFont typeface="Georgia" panose="02040502050405020303" pitchFamily="18" charset="0"/>
              <a:buNone/>
            </a:pPr>
            <a:r>
              <a:rPr lang="en-US" altLang="zh-CN" sz="1600" dirty="0">
                <a:solidFill>
                  <a:srgbClr val="FF0000"/>
                </a:solidFill>
              </a:rPr>
              <a:t>template &lt;class T, int SIZE&gt;</a:t>
            </a:r>
          </a:p>
          <a:p>
            <a:pPr>
              <a:buFont typeface="Georgia" panose="02040502050405020303" pitchFamily="18" charset="0"/>
              <a:buNone/>
            </a:pPr>
            <a:r>
              <a:rPr lang="en-US" altLang="zh-CN" sz="1600" dirty="0"/>
              <a:t>T Stack</a:t>
            </a:r>
            <a:r>
              <a:rPr lang="en-US" altLang="zh-CN" sz="1600" dirty="0">
                <a:solidFill>
                  <a:srgbClr val="FF0000"/>
                </a:solidFill>
              </a:rPr>
              <a:t>&lt;T, SIZE</a:t>
            </a:r>
            <a:r>
              <a:rPr lang="en-US" altLang="zh-CN" sz="1600" dirty="0"/>
              <a:t>&gt;::</a:t>
            </a:r>
            <a:r>
              <a:rPr lang="en-US" altLang="zh-CN" sz="1600" dirty="0">
                <a:solidFill>
                  <a:srgbClr val="311FDF"/>
                </a:solidFill>
              </a:rPr>
              <a:t>pop() </a:t>
            </a:r>
            <a:r>
              <a:rPr lang="en-US" altLang="zh-CN" sz="1600" dirty="0"/>
              <a:t>{	</a:t>
            </a:r>
            <a:endParaRPr lang="zh-CN" altLang="en-US" sz="1600" dirty="0"/>
          </a:p>
          <a:p>
            <a:pPr>
              <a:buFont typeface="Georgia" panose="02040502050405020303" pitchFamily="18" charset="0"/>
              <a:buNone/>
            </a:pPr>
            <a:r>
              <a:rPr lang="zh-CN" altLang="en-US" sz="1600" dirty="0"/>
              <a:t>	</a:t>
            </a:r>
            <a:r>
              <a:rPr lang="en-US" altLang="zh-CN" sz="1600" dirty="0"/>
              <a:t>assert(!</a:t>
            </a:r>
            <a:r>
              <a:rPr lang="en-US" altLang="zh-CN" sz="1600" dirty="0" err="1"/>
              <a:t>isEmpty</a:t>
            </a:r>
            <a:r>
              <a:rPr lang="en-US" altLang="zh-CN" sz="1600" dirty="0"/>
              <a:t>());	</a:t>
            </a:r>
            <a:endParaRPr lang="zh-CN" altLang="en-US" sz="1600" dirty="0"/>
          </a:p>
          <a:p>
            <a:pPr>
              <a:buFont typeface="Georgia" panose="02040502050405020303" pitchFamily="18" charset="0"/>
              <a:buNone/>
            </a:pPr>
            <a:r>
              <a:rPr lang="zh-CN" altLang="en-US" sz="1600" dirty="0"/>
              <a:t>	</a:t>
            </a:r>
            <a:r>
              <a:rPr lang="en-US" altLang="zh-CN" sz="1600" dirty="0"/>
              <a:t>return list[top--];	</a:t>
            </a:r>
            <a:endParaRPr lang="zh-CN" altLang="en-US" sz="1600" dirty="0"/>
          </a:p>
          <a:p>
            <a:pPr>
              <a:buFont typeface="Georgia" panose="02040502050405020303" pitchFamily="18" charset="0"/>
              <a:buNone/>
            </a:pPr>
            <a:r>
              <a:rPr lang="en-US" altLang="zh-CN" sz="1600" dirty="0"/>
              <a:t>}</a:t>
            </a:r>
          </a:p>
          <a:p>
            <a:pPr>
              <a:buFont typeface="Georgia" panose="02040502050405020303" pitchFamily="18" charset="0"/>
              <a:buNone/>
            </a:pPr>
            <a:r>
              <a:rPr lang="en-US" altLang="zh-CN" sz="1600" dirty="0">
                <a:solidFill>
                  <a:srgbClr val="FF0000"/>
                </a:solidFill>
              </a:rPr>
              <a:t>template &lt;class T, int SIZE&gt;</a:t>
            </a:r>
          </a:p>
          <a:p>
            <a:pPr>
              <a:buFont typeface="Georgia" panose="02040502050405020303" pitchFamily="18" charset="0"/>
              <a:buNone/>
            </a:pPr>
            <a:r>
              <a:rPr lang="en-US" altLang="zh-CN" sz="1600" dirty="0"/>
              <a:t>const T &amp;Stack</a:t>
            </a:r>
            <a:r>
              <a:rPr lang="en-US" altLang="zh-CN" sz="1600" dirty="0">
                <a:solidFill>
                  <a:srgbClr val="FF0000"/>
                </a:solidFill>
              </a:rPr>
              <a:t>&lt;T, SIZE</a:t>
            </a:r>
            <a:r>
              <a:rPr lang="en-US" altLang="zh-CN" sz="1600" dirty="0"/>
              <a:t>&gt;::</a:t>
            </a:r>
            <a:r>
              <a:rPr lang="en-US" altLang="zh-CN" sz="1600" dirty="0">
                <a:solidFill>
                  <a:srgbClr val="311FDF"/>
                </a:solidFill>
              </a:rPr>
              <a:t>peek() const </a:t>
            </a:r>
            <a:r>
              <a:rPr lang="en-US" altLang="zh-CN" sz="1600" dirty="0"/>
              <a:t>{</a:t>
            </a:r>
            <a:endParaRPr lang="zh-CN" altLang="en-US" sz="1600" dirty="0"/>
          </a:p>
          <a:p>
            <a:pPr>
              <a:buFont typeface="Georgia" panose="02040502050405020303" pitchFamily="18" charset="0"/>
              <a:buNone/>
            </a:pPr>
            <a:r>
              <a:rPr lang="zh-CN" altLang="en-US" sz="1600" dirty="0"/>
              <a:t>	</a:t>
            </a:r>
            <a:r>
              <a:rPr lang="en-US" altLang="zh-CN" sz="1600" dirty="0"/>
              <a:t>assert(!</a:t>
            </a:r>
            <a:r>
              <a:rPr lang="en-US" altLang="zh-CN" sz="1600" dirty="0" err="1"/>
              <a:t>isEmpty</a:t>
            </a:r>
            <a:r>
              <a:rPr lang="en-US" altLang="zh-CN" sz="1600" dirty="0"/>
              <a:t>());	</a:t>
            </a:r>
            <a:endParaRPr lang="zh-CN" altLang="en-US" sz="1600" dirty="0"/>
          </a:p>
          <a:p>
            <a:pPr>
              <a:buFont typeface="Georgia" panose="02040502050405020303" pitchFamily="18" charset="0"/>
              <a:buNone/>
            </a:pPr>
            <a:r>
              <a:rPr lang="zh-CN" altLang="en-US" sz="1600" dirty="0"/>
              <a:t>	</a:t>
            </a:r>
            <a:r>
              <a:rPr lang="en-US" altLang="zh-CN" sz="1600" dirty="0"/>
              <a:t>return list[top];	//</a:t>
            </a:r>
            <a:r>
              <a:rPr lang="zh-CN" altLang="en-US" sz="1600" dirty="0"/>
              <a:t>返回栈顶元素</a:t>
            </a:r>
          </a:p>
          <a:p>
            <a:pPr>
              <a:buFont typeface="Georgia" panose="02040502050405020303" pitchFamily="18" charset="0"/>
              <a:buNone/>
            </a:pPr>
            <a:r>
              <a:rPr lang="en-US" altLang="zh-CN" sz="1600" dirty="0"/>
              <a:t>}</a:t>
            </a:r>
          </a:p>
          <a:p>
            <a:pPr>
              <a:buFont typeface="Georgia" panose="02040502050405020303" pitchFamily="18" charset="0"/>
              <a:buNone/>
            </a:pPr>
            <a:endParaRPr lang="zh-CN" altLang="en-US" sz="1600" dirty="0"/>
          </a:p>
        </p:txBody>
      </p:sp>
      <p:sp>
        <p:nvSpPr>
          <p:cNvPr id="82948" name="内容占位符 3">
            <a:extLst>
              <a:ext uri="{FF2B5EF4-FFF2-40B4-BE49-F238E27FC236}">
                <a16:creationId xmlns:a16="http://schemas.microsoft.com/office/drawing/2014/main" id="{622B4ED6-68E9-B160-D856-1BF41CACD623}"/>
              </a:ext>
            </a:extLst>
          </p:cNvPr>
          <p:cNvSpPr>
            <a:spLocks noGrp="1"/>
          </p:cNvSpPr>
          <p:nvPr>
            <p:ph sz="half" idx="2"/>
          </p:nvPr>
        </p:nvSpPr>
        <p:spPr>
          <a:xfrm>
            <a:off x="4572000" y="1268413"/>
            <a:ext cx="4248150" cy="5429250"/>
          </a:xfrm>
          <a:noFill/>
        </p:spPr>
        <p:txBody>
          <a:bodyPr/>
          <a:lstStyle/>
          <a:p>
            <a:pPr>
              <a:buFont typeface="Georgia" panose="02040502050405020303" pitchFamily="18" charset="0"/>
              <a:buNone/>
            </a:pPr>
            <a:r>
              <a:rPr lang="en-US" altLang="zh-CN" sz="1600" dirty="0">
                <a:solidFill>
                  <a:srgbClr val="FF0000"/>
                </a:solidFill>
              </a:rPr>
              <a:t>template &lt;class T, int SIZE&gt;</a:t>
            </a:r>
          </a:p>
          <a:p>
            <a:pPr>
              <a:buFont typeface="Georgia" panose="02040502050405020303" pitchFamily="18" charset="0"/>
              <a:buNone/>
            </a:pPr>
            <a:r>
              <a:rPr lang="en-US" altLang="zh-CN" sz="1600" dirty="0"/>
              <a:t>bool Stack</a:t>
            </a:r>
            <a:r>
              <a:rPr lang="en-US" altLang="zh-CN" sz="1600" dirty="0">
                <a:solidFill>
                  <a:srgbClr val="FF0000"/>
                </a:solidFill>
              </a:rPr>
              <a:t>&lt;T, SIZE</a:t>
            </a:r>
            <a:r>
              <a:rPr lang="en-US" altLang="zh-CN" sz="1600" dirty="0"/>
              <a:t>&gt;::</a:t>
            </a:r>
            <a:r>
              <a:rPr lang="en-US" altLang="zh-CN" sz="1600" dirty="0" err="1">
                <a:solidFill>
                  <a:srgbClr val="311FDF"/>
                </a:solidFill>
              </a:rPr>
              <a:t>isEmpty</a:t>
            </a:r>
            <a:r>
              <a:rPr lang="en-US" altLang="zh-CN" sz="1600" dirty="0">
                <a:solidFill>
                  <a:srgbClr val="311FDF"/>
                </a:solidFill>
              </a:rPr>
              <a:t>() const </a:t>
            </a:r>
            <a:r>
              <a:rPr lang="en-US" altLang="zh-CN" sz="1600" dirty="0"/>
              <a:t>{</a:t>
            </a:r>
            <a:endParaRPr lang="zh-CN" altLang="en-US" sz="1600" dirty="0"/>
          </a:p>
          <a:p>
            <a:pPr>
              <a:buFont typeface="Georgia" panose="02040502050405020303" pitchFamily="18" charset="0"/>
              <a:buNone/>
            </a:pPr>
            <a:r>
              <a:rPr lang="zh-CN" altLang="en-US" sz="1600" dirty="0"/>
              <a:t>	</a:t>
            </a:r>
            <a:r>
              <a:rPr lang="en-US" altLang="zh-CN" sz="1600" dirty="0"/>
              <a:t>return top == -1;</a:t>
            </a:r>
          </a:p>
          <a:p>
            <a:pPr>
              <a:buFont typeface="Georgia" panose="02040502050405020303" pitchFamily="18" charset="0"/>
              <a:buNone/>
            </a:pPr>
            <a:r>
              <a:rPr lang="en-US" altLang="zh-CN" sz="1600" dirty="0"/>
              <a:t>}</a:t>
            </a:r>
          </a:p>
          <a:p>
            <a:pPr>
              <a:buFont typeface="Georgia" panose="02040502050405020303" pitchFamily="18" charset="0"/>
              <a:buNone/>
            </a:pPr>
            <a:r>
              <a:rPr lang="en-US" altLang="zh-CN" sz="1600" dirty="0">
                <a:solidFill>
                  <a:srgbClr val="FF0000"/>
                </a:solidFill>
              </a:rPr>
              <a:t>template &lt;class T, int SIZE&gt;</a:t>
            </a:r>
          </a:p>
          <a:p>
            <a:pPr>
              <a:buFont typeface="Georgia" panose="02040502050405020303" pitchFamily="18" charset="0"/>
              <a:buNone/>
            </a:pPr>
            <a:r>
              <a:rPr lang="en-US" altLang="zh-CN" sz="1600" dirty="0"/>
              <a:t>bool Stack</a:t>
            </a:r>
            <a:r>
              <a:rPr lang="en-US" altLang="zh-CN" sz="1600" dirty="0">
                <a:solidFill>
                  <a:srgbClr val="FF0000"/>
                </a:solidFill>
              </a:rPr>
              <a:t>&lt;T, SIZE</a:t>
            </a:r>
            <a:r>
              <a:rPr lang="en-US" altLang="zh-CN" sz="1600" dirty="0"/>
              <a:t>&gt;::</a:t>
            </a:r>
            <a:r>
              <a:rPr lang="en-US" altLang="zh-CN" sz="1600" dirty="0" err="1">
                <a:solidFill>
                  <a:srgbClr val="311FDF"/>
                </a:solidFill>
              </a:rPr>
              <a:t>isFull</a:t>
            </a:r>
            <a:r>
              <a:rPr lang="en-US" altLang="zh-CN" sz="1600" dirty="0">
                <a:solidFill>
                  <a:srgbClr val="311FDF"/>
                </a:solidFill>
              </a:rPr>
              <a:t>() const </a:t>
            </a:r>
            <a:r>
              <a:rPr lang="en-US" altLang="zh-CN" sz="1600" dirty="0"/>
              <a:t>{	</a:t>
            </a:r>
            <a:endParaRPr lang="zh-CN" altLang="en-US" sz="1600" dirty="0"/>
          </a:p>
          <a:p>
            <a:pPr>
              <a:buFont typeface="Georgia" panose="02040502050405020303" pitchFamily="18" charset="0"/>
              <a:buNone/>
            </a:pPr>
            <a:r>
              <a:rPr lang="zh-CN" altLang="en-US" sz="1600" dirty="0"/>
              <a:t>	</a:t>
            </a:r>
            <a:r>
              <a:rPr lang="en-US" altLang="zh-CN" sz="1600" dirty="0"/>
              <a:t>return top == SIZE - 1;</a:t>
            </a:r>
          </a:p>
          <a:p>
            <a:pPr>
              <a:buFont typeface="Georgia" panose="02040502050405020303" pitchFamily="18" charset="0"/>
              <a:buNone/>
            </a:pPr>
            <a:r>
              <a:rPr lang="en-US" altLang="zh-CN" sz="1600" dirty="0"/>
              <a:t>}</a:t>
            </a:r>
          </a:p>
          <a:p>
            <a:pPr>
              <a:buFont typeface="Georgia" panose="02040502050405020303" pitchFamily="18" charset="0"/>
              <a:buNone/>
            </a:pPr>
            <a:r>
              <a:rPr lang="en-US" altLang="zh-CN" sz="1600" dirty="0"/>
              <a:t> </a:t>
            </a:r>
          </a:p>
          <a:p>
            <a:pPr>
              <a:buFont typeface="Georgia" panose="02040502050405020303" pitchFamily="18" charset="0"/>
              <a:buNone/>
            </a:pPr>
            <a:r>
              <a:rPr lang="en-US" altLang="zh-CN" sz="1600" dirty="0">
                <a:solidFill>
                  <a:srgbClr val="FF0000"/>
                </a:solidFill>
              </a:rPr>
              <a:t>template &lt;class T, int SIZE&gt;</a:t>
            </a:r>
          </a:p>
          <a:p>
            <a:pPr>
              <a:buFont typeface="Georgia" panose="02040502050405020303" pitchFamily="18" charset="0"/>
              <a:buNone/>
            </a:pPr>
            <a:r>
              <a:rPr lang="en-US" altLang="zh-CN" sz="1600" dirty="0"/>
              <a:t>void Stack</a:t>
            </a:r>
            <a:r>
              <a:rPr lang="en-US" altLang="zh-CN" sz="1600" dirty="0">
                <a:solidFill>
                  <a:srgbClr val="FF0000"/>
                </a:solidFill>
              </a:rPr>
              <a:t>&lt;T, SIZE</a:t>
            </a:r>
            <a:r>
              <a:rPr lang="en-US" altLang="zh-CN" sz="1600" dirty="0"/>
              <a:t>&gt;::</a:t>
            </a:r>
            <a:r>
              <a:rPr lang="en-US" altLang="zh-CN" sz="1600" dirty="0">
                <a:solidFill>
                  <a:srgbClr val="311FDF"/>
                </a:solidFill>
              </a:rPr>
              <a:t>clear() {</a:t>
            </a:r>
            <a:r>
              <a:rPr lang="en-US" altLang="zh-CN" sz="1600" dirty="0"/>
              <a:t>	</a:t>
            </a:r>
            <a:endParaRPr lang="zh-CN" altLang="en-US" sz="1600" dirty="0"/>
          </a:p>
          <a:p>
            <a:pPr>
              <a:buFont typeface="Georgia" panose="02040502050405020303" pitchFamily="18" charset="0"/>
              <a:buNone/>
            </a:pPr>
            <a:r>
              <a:rPr lang="zh-CN" altLang="en-US" sz="1600" dirty="0"/>
              <a:t>	</a:t>
            </a:r>
            <a:r>
              <a:rPr lang="en-US" altLang="zh-CN" sz="1600" dirty="0"/>
              <a:t>top = -1;</a:t>
            </a:r>
          </a:p>
          <a:p>
            <a:pPr>
              <a:buFont typeface="Georgia" panose="02040502050405020303" pitchFamily="18" charset="0"/>
              <a:buNone/>
            </a:pPr>
            <a:r>
              <a:rPr lang="en-US" altLang="zh-CN" sz="1600" dirty="0"/>
              <a:t>}</a:t>
            </a:r>
          </a:p>
          <a:p>
            <a:pPr>
              <a:buFont typeface="Georgia" panose="02040502050405020303" pitchFamily="18" charset="0"/>
              <a:buNone/>
            </a:pPr>
            <a:endParaRPr lang="en-US" altLang="zh-CN" sz="1600" dirty="0"/>
          </a:p>
          <a:p>
            <a:pPr>
              <a:buFont typeface="Georgia" panose="02040502050405020303" pitchFamily="18" charset="0"/>
              <a:buNone/>
            </a:pPr>
            <a:r>
              <a:rPr lang="en-US" altLang="zh-CN" sz="1600" dirty="0"/>
              <a:t>#endif	//STACK_H</a:t>
            </a:r>
          </a:p>
          <a:p>
            <a:pPr>
              <a:buFont typeface="Georgia" panose="02040502050405020303" pitchFamily="18" charset="0"/>
              <a:buNone/>
            </a:pPr>
            <a:endParaRPr lang="zh-CN" altLang="en-US" sz="1600" dirty="0"/>
          </a:p>
        </p:txBody>
      </p:sp>
      <p:sp>
        <p:nvSpPr>
          <p:cNvPr id="82949" name="灯片编号占位符 4">
            <a:extLst>
              <a:ext uri="{FF2B5EF4-FFF2-40B4-BE49-F238E27FC236}">
                <a16:creationId xmlns:a16="http://schemas.microsoft.com/office/drawing/2014/main" id="{023ECC19-B0A6-E8A3-3052-81B6A5E984E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F991FD6-2743-4919-8074-3239F756D850}" type="slidenum">
              <a:rPr kumimoji="0" lang="en-US" altLang="zh-CN" sz="1800" smtClean="0">
                <a:solidFill>
                  <a:srgbClr val="FFFFFF"/>
                </a:solidFill>
                <a:ea typeface="隶书" panose="02010509060101010101" pitchFamily="49" charset="-122"/>
              </a:rPr>
              <a:pPr/>
              <a:t>47</a:t>
            </a:fld>
            <a:endParaRPr kumimoji="0" lang="en-US" altLang="zh-CN" sz="1800">
              <a:solidFill>
                <a:srgbClr val="FFFFFF"/>
              </a:solidFill>
              <a:ea typeface="隶书" panose="02010509060101010101" pitchFamily="49" charset="-122"/>
            </a:endParaRPr>
          </a:p>
        </p:txBody>
      </p:sp>
      <p:sp>
        <p:nvSpPr>
          <p:cNvPr id="82950" name="标题 4">
            <a:extLst>
              <a:ext uri="{FF2B5EF4-FFF2-40B4-BE49-F238E27FC236}">
                <a16:creationId xmlns:a16="http://schemas.microsoft.com/office/drawing/2014/main" id="{C7B7EB81-1BF6-E3CC-AF5F-1B8CB7605DCC}"/>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9.2 </a:t>
            </a:r>
            <a:r>
              <a:rPr kumimoji="0" lang="zh-CN" altLang="en-US" sz="2600">
                <a:solidFill>
                  <a:schemeClr val="bg1"/>
                </a:solidFill>
                <a:latin typeface="Trebuchet MS" panose="020B0603020202020204" pitchFamily="34" charset="0"/>
                <a:ea typeface="方正姚体" panose="02010601030101010101" pitchFamily="2" charset="-122"/>
              </a:rPr>
              <a:t>线性群体 </a:t>
            </a:r>
            <a:r>
              <a:rPr kumimoji="0" lang="en-US" altLang="zh-CN" sz="2600">
                <a:solidFill>
                  <a:schemeClr val="bg1"/>
                </a:solidFill>
                <a:latin typeface="Trebuchet MS" panose="020B0603020202020204" pitchFamily="34" charset="0"/>
                <a:ea typeface="方正姚体" panose="02010601030101010101" pitchFamily="2" charset="-122"/>
              </a:rPr>
              <a:t>—— 9.2.4 </a:t>
            </a:r>
            <a:r>
              <a:rPr kumimoji="0" lang="zh-CN" altLang="en-US" sz="2600">
                <a:solidFill>
                  <a:schemeClr val="bg1"/>
                </a:solidFill>
                <a:latin typeface="Trebuchet MS" panose="020B0603020202020204" pitchFamily="34" charset="0"/>
                <a:ea typeface="方正姚体" panose="02010601030101010101" pitchFamily="2" charset="-122"/>
              </a:rPr>
              <a:t>栈类</a:t>
            </a:r>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a:extLst>
              <a:ext uri="{FF2B5EF4-FFF2-40B4-BE49-F238E27FC236}">
                <a16:creationId xmlns:a16="http://schemas.microsoft.com/office/drawing/2014/main" id="{262A56DB-C265-B0A6-CCCA-50E8C5AA209D}"/>
              </a:ext>
            </a:extLst>
          </p:cNvPr>
          <p:cNvSpPr>
            <a:spLocks noGrp="1"/>
          </p:cNvSpPr>
          <p:nvPr>
            <p:ph type="title"/>
          </p:nvPr>
        </p:nvSpPr>
        <p:spPr/>
        <p:txBody>
          <a:bodyPr/>
          <a:lstStyle/>
          <a:p>
            <a:pPr eaLnBrk="1" hangingPunct="1"/>
            <a:r>
              <a:rPr lang="zh-CN" altLang="en-US"/>
              <a:t>栈的应用</a:t>
            </a:r>
          </a:p>
        </p:txBody>
      </p:sp>
      <p:sp>
        <p:nvSpPr>
          <p:cNvPr id="84995" name="内容占位符 2">
            <a:extLst>
              <a:ext uri="{FF2B5EF4-FFF2-40B4-BE49-F238E27FC236}">
                <a16:creationId xmlns:a16="http://schemas.microsoft.com/office/drawing/2014/main" id="{A7808EFA-5601-F0C4-A4D2-C4609CF81610}"/>
              </a:ext>
            </a:extLst>
          </p:cNvPr>
          <p:cNvSpPr>
            <a:spLocks noGrp="1"/>
          </p:cNvSpPr>
          <p:nvPr>
            <p:ph idx="1"/>
          </p:nvPr>
        </p:nvSpPr>
        <p:spPr/>
        <p:txBody>
          <a:bodyPr/>
          <a:lstStyle/>
          <a:p>
            <a:pPr eaLnBrk="1" hangingPunct="1">
              <a:spcAft>
                <a:spcPts val="1200"/>
              </a:spcAft>
            </a:pPr>
            <a:r>
              <a:rPr lang="zh-CN" altLang="en-US" sz="2400">
                <a:latin typeface="宋体" panose="02010600030101010101" pitchFamily="2" charset="-122"/>
              </a:rPr>
              <a:t>例</a:t>
            </a:r>
            <a:r>
              <a:rPr lang="en-US" altLang="zh-CN" sz="2400">
                <a:latin typeface="宋体" panose="02010600030101010101" pitchFamily="2" charset="-122"/>
              </a:rPr>
              <a:t>9.9  </a:t>
            </a:r>
            <a:r>
              <a:rPr lang="zh-CN" altLang="en-US" sz="2400">
                <a:latin typeface="宋体" panose="02010600030101010101" pitchFamily="2" charset="-122"/>
              </a:rPr>
              <a:t>一个简单的整数计算器</a:t>
            </a:r>
          </a:p>
          <a:p>
            <a:pPr marL="409575" lvl="1" indent="0" eaLnBrk="1" hangingPunct="1">
              <a:spcAft>
                <a:spcPts val="1200"/>
              </a:spcAft>
              <a:buFont typeface="Georgia" panose="02040502050405020303" pitchFamily="18" charset="0"/>
              <a:buNone/>
            </a:pPr>
            <a:r>
              <a:rPr lang="en-US" altLang="zh-CN">
                <a:latin typeface="宋体" panose="02010600030101010101" pitchFamily="2" charset="-122"/>
              </a:rPr>
              <a:t>	</a:t>
            </a:r>
            <a:r>
              <a:rPr lang="zh-CN" altLang="en-US" sz="2000">
                <a:latin typeface="宋体" panose="02010600030101010101" pitchFamily="2" charset="-122"/>
              </a:rPr>
              <a:t>实现一个简单的整数计算器，能够进行加、减、乘、除和乘方运算。使用时</a:t>
            </a:r>
            <a:r>
              <a:rPr lang="zh-CN" altLang="en-US" sz="2000" u="sng">
                <a:latin typeface="宋体" panose="02010600030101010101" pitchFamily="2" charset="-122"/>
              </a:rPr>
              <a:t>算式采用后缀输入法</a:t>
            </a:r>
            <a:r>
              <a:rPr lang="zh-CN" altLang="en-US" sz="2000">
                <a:latin typeface="宋体" panose="02010600030101010101" pitchFamily="2" charset="-122"/>
              </a:rPr>
              <a:t>，每个</a:t>
            </a:r>
            <a:r>
              <a:rPr lang="zh-CN" altLang="en-US" sz="2000" u="sng">
                <a:latin typeface="宋体" panose="02010600030101010101" pitchFamily="2" charset="-122"/>
              </a:rPr>
              <a:t>操作数、操作符之间都以空白符分隔</a:t>
            </a:r>
            <a:r>
              <a:rPr lang="zh-CN" altLang="en-US" sz="2000">
                <a:latin typeface="宋体" panose="02010600030101010101" pitchFamily="2" charset="-122"/>
              </a:rPr>
              <a:t>。例如，若要计算</a:t>
            </a:r>
            <a:r>
              <a:rPr lang="en-US" altLang="zh-CN" sz="2000">
                <a:latin typeface="宋体" panose="02010600030101010101" pitchFamily="2" charset="-122"/>
              </a:rPr>
              <a:t>"3+5"</a:t>
            </a:r>
            <a:r>
              <a:rPr lang="zh-CN" altLang="en-US" sz="2000">
                <a:latin typeface="宋体" panose="02010600030101010101" pitchFamily="2" charset="-122"/>
              </a:rPr>
              <a:t>则输入</a:t>
            </a:r>
            <a:r>
              <a:rPr lang="en-US" altLang="zh-CN" sz="2000">
                <a:latin typeface="宋体" panose="02010600030101010101" pitchFamily="2" charset="-122"/>
              </a:rPr>
              <a:t>"3  5  +"</a:t>
            </a:r>
            <a:r>
              <a:rPr lang="zh-CN" altLang="en-US" sz="2000">
                <a:latin typeface="宋体" panose="02010600030101010101" pitchFamily="2" charset="-122"/>
              </a:rPr>
              <a:t>。乘方运算符用</a:t>
            </a:r>
            <a:r>
              <a:rPr lang="en-US" altLang="zh-CN" sz="2000">
                <a:latin typeface="宋体" panose="02010600030101010101" pitchFamily="2" charset="-122"/>
              </a:rPr>
              <a:t>"^"</a:t>
            </a:r>
            <a:r>
              <a:rPr lang="zh-CN" altLang="en-US" sz="2000">
                <a:latin typeface="宋体" panose="02010600030101010101" pitchFamily="2" charset="-122"/>
              </a:rPr>
              <a:t>表示。</a:t>
            </a:r>
            <a:r>
              <a:rPr lang="zh-CN" altLang="en-US" sz="2000" u="sng">
                <a:latin typeface="宋体" panose="02010600030101010101" pitchFamily="2" charset="-122"/>
              </a:rPr>
              <a:t>每次运算在前次结果基础上进行</a:t>
            </a:r>
            <a:r>
              <a:rPr lang="zh-CN" altLang="en-US" sz="2000">
                <a:latin typeface="宋体" panose="02010600030101010101" pitchFamily="2" charset="-122"/>
              </a:rPr>
              <a:t>，若要将前次运算结果清除，可键入</a:t>
            </a:r>
            <a:r>
              <a:rPr lang="en-US" altLang="zh-CN" sz="2000">
                <a:latin typeface="宋体" panose="02010600030101010101" pitchFamily="2" charset="-122"/>
              </a:rPr>
              <a:t>"</a:t>
            </a:r>
            <a:r>
              <a:rPr lang="en-US" altLang="zh-CN" sz="2000" b="1">
                <a:latin typeface="宋体" panose="02010600030101010101" pitchFamily="2" charset="-122"/>
              </a:rPr>
              <a:t>c</a:t>
            </a:r>
            <a:r>
              <a:rPr lang="en-US" altLang="zh-CN" sz="2000">
                <a:latin typeface="宋体" panose="02010600030101010101" pitchFamily="2" charset="-122"/>
              </a:rPr>
              <a:t>"</a:t>
            </a:r>
            <a:r>
              <a:rPr lang="zh-CN" altLang="en-US" sz="2000">
                <a:latin typeface="宋体" panose="02010600030101010101" pitchFamily="2" charset="-122"/>
              </a:rPr>
              <a:t>。当键入</a:t>
            </a:r>
            <a:r>
              <a:rPr lang="en-US" altLang="zh-CN" sz="2000">
                <a:latin typeface="宋体" panose="02010600030101010101" pitchFamily="2" charset="-122"/>
              </a:rPr>
              <a:t>"</a:t>
            </a:r>
            <a:r>
              <a:rPr lang="en-US" altLang="zh-CN" sz="2000" b="1">
                <a:latin typeface="宋体" panose="02010600030101010101" pitchFamily="2" charset="-122"/>
              </a:rPr>
              <a:t>q</a:t>
            </a:r>
            <a:r>
              <a:rPr lang="en-US" altLang="zh-CN" sz="2000">
                <a:latin typeface="宋体" panose="02010600030101010101" pitchFamily="2" charset="-122"/>
              </a:rPr>
              <a:t>"</a:t>
            </a:r>
            <a:r>
              <a:rPr lang="zh-CN" altLang="en-US" sz="2000">
                <a:latin typeface="宋体" panose="02010600030101010101" pitchFamily="2" charset="-122"/>
              </a:rPr>
              <a:t>时程序结束。</a:t>
            </a:r>
          </a:p>
          <a:p>
            <a:pPr eaLnBrk="1" hangingPunct="1">
              <a:spcAft>
                <a:spcPts val="1200"/>
              </a:spcAft>
            </a:pPr>
            <a:r>
              <a:rPr lang="en-US" altLang="zh-CN" sz="2400">
                <a:latin typeface="Times New Roman" panose="02020603050405020304" pitchFamily="18" charset="0"/>
                <a:cs typeface="Times New Roman" panose="02020603050405020304" pitchFamily="18" charset="0"/>
              </a:rPr>
              <a:t>Calculator.h  Calculator.cpp 9_9.cpp</a:t>
            </a:r>
          </a:p>
        </p:txBody>
      </p:sp>
      <p:sp>
        <p:nvSpPr>
          <p:cNvPr id="84996" name="灯片编号占位符 3">
            <a:extLst>
              <a:ext uri="{FF2B5EF4-FFF2-40B4-BE49-F238E27FC236}">
                <a16:creationId xmlns:a16="http://schemas.microsoft.com/office/drawing/2014/main" id="{42510995-FF98-571A-E980-DF4AEC890AA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71A57C7-D531-48D6-A597-4B61D9A3838B}" type="slidenum">
              <a:rPr kumimoji="0" lang="en-US" altLang="zh-CN" sz="1800" smtClean="0">
                <a:solidFill>
                  <a:srgbClr val="FFFFFF"/>
                </a:solidFill>
                <a:ea typeface="隶书" panose="02010509060101010101" pitchFamily="49" charset="-122"/>
              </a:rPr>
              <a:pPr/>
              <a:t>48</a:t>
            </a:fld>
            <a:endParaRPr kumimoji="0" lang="en-US" altLang="zh-CN" sz="1800">
              <a:solidFill>
                <a:srgbClr val="FFFFFF"/>
              </a:solidFill>
              <a:ea typeface="隶书" panose="02010509060101010101" pitchFamily="49" charset="-122"/>
            </a:endParaRPr>
          </a:p>
        </p:txBody>
      </p:sp>
      <p:sp>
        <p:nvSpPr>
          <p:cNvPr id="84997" name="标题 4">
            <a:extLst>
              <a:ext uri="{FF2B5EF4-FFF2-40B4-BE49-F238E27FC236}">
                <a16:creationId xmlns:a16="http://schemas.microsoft.com/office/drawing/2014/main" id="{EBDAF87D-047B-BF85-683E-5E25380BC771}"/>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9.2 </a:t>
            </a:r>
            <a:r>
              <a:rPr kumimoji="0" lang="zh-CN" altLang="en-US" sz="2600">
                <a:solidFill>
                  <a:schemeClr val="bg1"/>
                </a:solidFill>
                <a:latin typeface="Trebuchet MS" panose="020B0603020202020204" pitchFamily="34" charset="0"/>
                <a:ea typeface="方正姚体" panose="02010601030101010101" pitchFamily="2" charset="-122"/>
              </a:rPr>
              <a:t>线性群体 </a:t>
            </a:r>
            <a:r>
              <a:rPr kumimoji="0" lang="en-US" altLang="zh-CN" sz="2600">
                <a:solidFill>
                  <a:schemeClr val="bg1"/>
                </a:solidFill>
                <a:latin typeface="Trebuchet MS" panose="020B0603020202020204" pitchFamily="34" charset="0"/>
                <a:ea typeface="方正姚体" panose="02010601030101010101" pitchFamily="2" charset="-122"/>
              </a:rPr>
              <a:t>—— 9.2.4 </a:t>
            </a:r>
            <a:r>
              <a:rPr kumimoji="0" lang="zh-CN" altLang="en-US" sz="2600">
                <a:solidFill>
                  <a:schemeClr val="bg1"/>
                </a:solidFill>
                <a:latin typeface="Trebuchet MS" panose="020B0603020202020204" pitchFamily="34" charset="0"/>
                <a:ea typeface="方正姚体" panose="02010601030101010101" pitchFamily="2" charset="-122"/>
              </a:rPr>
              <a:t>栈类</a:t>
            </a:r>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灯片编号占位符 3">
            <a:extLst>
              <a:ext uri="{FF2B5EF4-FFF2-40B4-BE49-F238E27FC236}">
                <a16:creationId xmlns:a16="http://schemas.microsoft.com/office/drawing/2014/main" id="{849D725A-E355-84C4-FF94-85D27B4349A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CF7AB1B4-97EC-492A-9F65-E5571EF9E2A6}" type="slidenum">
              <a:rPr kumimoji="0" lang="en-US" altLang="zh-CN" sz="1800" smtClean="0">
                <a:solidFill>
                  <a:srgbClr val="FFFFFF"/>
                </a:solidFill>
                <a:ea typeface="隶书" panose="02010509060101010101" pitchFamily="49" charset="-122"/>
              </a:rPr>
              <a:pPr/>
              <a:t>49</a:t>
            </a:fld>
            <a:endParaRPr kumimoji="0" lang="en-US" altLang="zh-CN" sz="1800">
              <a:solidFill>
                <a:srgbClr val="FFFFFF"/>
              </a:solidFill>
              <a:ea typeface="隶书" panose="02010509060101010101" pitchFamily="49" charset="-122"/>
            </a:endParaRPr>
          </a:p>
        </p:txBody>
      </p:sp>
      <p:sp>
        <p:nvSpPr>
          <p:cNvPr id="86019" name="标题 1">
            <a:extLst>
              <a:ext uri="{FF2B5EF4-FFF2-40B4-BE49-F238E27FC236}">
                <a16:creationId xmlns:a16="http://schemas.microsoft.com/office/drawing/2014/main" id="{A1EEABA0-3733-C698-2CE1-EA121B08ABDA}"/>
              </a:ext>
            </a:extLst>
          </p:cNvPr>
          <p:cNvSpPr>
            <a:spLocks noGrp="1"/>
          </p:cNvSpPr>
          <p:nvPr>
            <p:ph type="title"/>
          </p:nvPr>
        </p:nvSpPr>
        <p:spPr/>
        <p:txBody>
          <a:bodyPr/>
          <a:lstStyle/>
          <a:p>
            <a:r>
              <a:rPr lang="zh-CN" altLang="en-US"/>
              <a:t>例</a:t>
            </a:r>
            <a:r>
              <a:rPr lang="en-US" altLang="zh-CN"/>
              <a:t>9-9 </a:t>
            </a:r>
            <a:r>
              <a:rPr lang="zh-CN" altLang="en-US"/>
              <a:t>栈应用</a:t>
            </a:r>
            <a:endParaRPr kumimoji="1" lang="zh-CN" altLang="en-US"/>
          </a:p>
        </p:txBody>
      </p:sp>
      <p:sp>
        <p:nvSpPr>
          <p:cNvPr id="86020" name="内容占位符 2">
            <a:extLst>
              <a:ext uri="{FF2B5EF4-FFF2-40B4-BE49-F238E27FC236}">
                <a16:creationId xmlns:a16="http://schemas.microsoft.com/office/drawing/2014/main" id="{EF9F2832-DA06-0E5A-C410-9B9892D36CBC}"/>
              </a:ext>
            </a:extLst>
          </p:cNvPr>
          <p:cNvSpPr>
            <a:spLocks noGrp="1"/>
          </p:cNvSpPr>
          <p:nvPr>
            <p:ph idx="1"/>
          </p:nvPr>
        </p:nvSpPr>
        <p:spPr>
          <a:xfrm>
            <a:off x="423863" y="1412875"/>
            <a:ext cx="8262937" cy="5443538"/>
          </a:xfrm>
          <a:noFill/>
        </p:spPr>
        <p:txBody>
          <a:bodyPr/>
          <a:lstStyle/>
          <a:p>
            <a:pPr marL="358775" indent="-250825">
              <a:spcBef>
                <a:spcPct val="0"/>
              </a:spcBef>
              <a:buFont typeface="Wingdings" panose="05000000000000000000" pitchFamily="2" charset="2"/>
              <a:buNone/>
            </a:pPr>
            <a:r>
              <a:rPr lang="en-US" altLang="zh-CN" sz="1800" dirty="0">
                <a:latin typeface="Consolas" panose="020B0609020204030204" pitchFamily="49" charset="0"/>
              </a:rPr>
              <a:t>//</a:t>
            </a:r>
            <a:r>
              <a:rPr lang="en-US" altLang="zh-CN" sz="1800" dirty="0" err="1">
                <a:solidFill>
                  <a:srgbClr val="C00000"/>
                </a:solidFill>
                <a:latin typeface="Consolas" panose="020B0609020204030204" pitchFamily="49" charset="0"/>
              </a:rPr>
              <a:t>Calculator.h</a:t>
            </a:r>
            <a:endParaRPr lang="en-US" altLang="zh-CN" sz="1800" dirty="0">
              <a:solidFill>
                <a:srgbClr val="C00000"/>
              </a:solidFill>
              <a:latin typeface="Consolas" panose="020B0609020204030204" pitchFamily="49" charset="0"/>
            </a:endParaRPr>
          </a:p>
          <a:p>
            <a:pPr marL="358775" indent="-250825">
              <a:spcBef>
                <a:spcPct val="0"/>
              </a:spcBef>
              <a:buFont typeface="Wingdings" panose="05000000000000000000" pitchFamily="2" charset="2"/>
              <a:buNone/>
            </a:pPr>
            <a:r>
              <a:rPr lang="en-US" altLang="zh-CN" sz="1800" dirty="0">
                <a:latin typeface="Consolas" panose="020B0609020204030204" pitchFamily="49" charset="0"/>
              </a:rPr>
              <a:t>#ifndef CALCULATOR_H</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#define CALCULATOR_H</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#include "</a:t>
            </a:r>
            <a:r>
              <a:rPr lang="en-US" altLang="zh-CN" sz="1800" dirty="0" err="1">
                <a:solidFill>
                  <a:srgbClr val="FF0000"/>
                </a:solidFill>
                <a:latin typeface="Consolas" panose="020B0609020204030204" pitchFamily="49" charset="0"/>
              </a:rPr>
              <a:t>Stack.h</a:t>
            </a:r>
            <a:r>
              <a:rPr lang="en-US" altLang="zh-CN" sz="1800" dirty="0">
                <a:latin typeface="Consolas" panose="020B0609020204030204" pitchFamily="49" charset="0"/>
              </a:rPr>
              <a:t>"	// </a:t>
            </a:r>
            <a:r>
              <a:rPr lang="zh-CN" altLang="en-US" sz="1800" dirty="0">
                <a:latin typeface="Consolas" panose="020B0609020204030204" pitchFamily="49" charset="0"/>
              </a:rPr>
              <a:t>包含栈类模板定义文件</a:t>
            </a:r>
          </a:p>
          <a:p>
            <a:pPr marL="358775" indent="-250825">
              <a:spcBef>
                <a:spcPct val="0"/>
              </a:spcBef>
              <a:buFont typeface="Wingdings" panose="05000000000000000000" pitchFamily="2" charset="2"/>
              <a:buNone/>
            </a:pPr>
            <a:endParaRPr lang="zh-CN" altLang="en-US" sz="1800" dirty="0">
              <a:latin typeface="Consolas" panose="020B0609020204030204" pitchFamily="49" charset="0"/>
            </a:endParaRPr>
          </a:p>
          <a:p>
            <a:pPr marL="358775" indent="-250825">
              <a:spcBef>
                <a:spcPct val="0"/>
              </a:spcBef>
              <a:buFont typeface="Wingdings" panose="05000000000000000000" pitchFamily="2" charset="2"/>
              <a:buNone/>
            </a:pPr>
            <a:r>
              <a:rPr lang="en-US" altLang="zh-CN" sz="1800" dirty="0">
                <a:latin typeface="Consolas" panose="020B0609020204030204" pitchFamily="49" charset="0"/>
              </a:rPr>
              <a:t>class Calculator {	//</a:t>
            </a:r>
            <a:r>
              <a:rPr lang="zh-CN" altLang="en-US" sz="1800" dirty="0">
                <a:latin typeface="Consolas" panose="020B0609020204030204" pitchFamily="49" charset="0"/>
              </a:rPr>
              <a:t>计算器类</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private:</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a:t>
            </a:r>
            <a:r>
              <a:rPr lang="en-US" altLang="zh-CN" sz="1800" dirty="0">
                <a:solidFill>
                  <a:srgbClr val="FF0000"/>
                </a:solidFill>
                <a:latin typeface="Consolas" panose="020B0609020204030204" pitchFamily="49" charset="0"/>
              </a:rPr>
              <a:t>Stack&lt;double&gt; </a:t>
            </a:r>
            <a:r>
              <a:rPr lang="en-US" altLang="zh-CN" sz="1800" dirty="0">
                <a:latin typeface="Consolas" panose="020B0609020204030204" pitchFamily="49" charset="0"/>
              </a:rPr>
              <a:t>s;	// </a:t>
            </a:r>
            <a:r>
              <a:rPr lang="zh-CN" altLang="en-US" sz="1800" dirty="0">
                <a:latin typeface="Consolas" panose="020B0609020204030204" pitchFamily="49" charset="0"/>
              </a:rPr>
              <a:t>操作数栈</a:t>
            </a:r>
          </a:p>
          <a:p>
            <a:pPr marL="358775" indent="-250825">
              <a:spcBef>
                <a:spcPct val="0"/>
              </a:spcBef>
              <a:buFont typeface="Wingdings" panose="05000000000000000000" pitchFamily="2" charset="2"/>
              <a:buNone/>
            </a:pPr>
            <a:r>
              <a:rPr lang="zh-CN" altLang="en-US" sz="1800" dirty="0">
                <a:latin typeface="Consolas" panose="020B0609020204030204" pitchFamily="49" charset="0"/>
              </a:rPr>
              <a:t>	</a:t>
            </a:r>
            <a:r>
              <a:rPr lang="en-US" altLang="zh-CN" sz="1800" dirty="0">
                <a:latin typeface="Consolas" panose="020B0609020204030204" pitchFamily="49" charset="0"/>
              </a:rPr>
              <a:t>void enter(double num);	//</a:t>
            </a:r>
            <a:r>
              <a:rPr lang="zh-CN" altLang="en-US" sz="1800" dirty="0">
                <a:latin typeface="Consolas" panose="020B0609020204030204" pitchFamily="49" charset="0"/>
              </a:rPr>
              <a:t>将操作数</a:t>
            </a:r>
            <a:r>
              <a:rPr lang="en-US" altLang="zh-CN" sz="1800" dirty="0">
                <a:latin typeface="Consolas" panose="020B0609020204030204" pitchFamily="49" charset="0"/>
              </a:rPr>
              <a:t>num</a:t>
            </a:r>
            <a:r>
              <a:rPr lang="zh-CN" altLang="en-US" sz="1800" dirty="0">
                <a:latin typeface="Consolas" panose="020B0609020204030204" pitchFamily="49" charset="0"/>
              </a:rPr>
              <a:t>压入栈</a:t>
            </a:r>
            <a:endParaRPr lang="en-US" altLang="zh-CN" sz="1800" dirty="0">
              <a:latin typeface="Consolas" panose="020B0609020204030204" pitchFamily="49" charset="0"/>
            </a:endParaRPr>
          </a:p>
          <a:p>
            <a:pPr marL="358775" indent="-250825">
              <a:spcBef>
                <a:spcPct val="0"/>
              </a:spcBef>
              <a:buFont typeface="Wingdings" panose="05000000000000000000" pitchFamily="2" charset="2"/>
              <a:buNone/>
            </a:pPr>
            <a:endParaRPr lang="zh-CN" altLang="en-US" sz="1800" dirty="0">
              <a:latin typeface="Consolas" panose="020B0609020204030204" pitchFamily="49" charset="0"/>
            </a:endParaRPr>
          </a:p>
          <a:p>
            <a:pPr marL="358775" indent="-250825">
              <a:spcBef>
                <a:spcPct val="0"/>
              </a:spcBef>
              <a:buFont typeface="Wingdings" panose="05000000000000000000" pitchFamily="2" charset="2"/>
              <a:buNone/>
            </a:pPr>
            <a:r>
              <a:rPr lang="zh-CN" altLang="en-US" sz="1800" dirty="0">
                <a:latin typeface="Consolas" panose="020B0609020204030204" pitchFamily="49" charset="0"/>
              </a:rPr>
              <a:t>	</a:t>
            </a:r>
            <a:r>
              <a:rPr lang="en-US" altLang="zh-CN" sz="1800" dirty="0">
                <a:latin typeface="Consolas" panose="020B0609020204030204" pitchFamily="49" charset="0"/>
              </a:rPr>
              <a:t>//</a:t>
            </a:r>
            <a:r>
              <a:rPr lang="zh-CN" altLang="en-US" sz="1800" dirty="0">
                <a:latin typeface="Consolas" panose="020B0609020204030204" pitchFamily="49" charset="0"/>
              </a:rPr>
              <a:t>连续将两个操作数弹出栈，放在</a:t>
            </a:r>
            <a:r>
              <a:rPr lang="en-US" altLang="zh-CN" sz="1800" dirty="0">
                <a:latin typeface="Consolas" panose="020B0609020204030204" pitchFamily="49" charset="0"/>
              </a:rPr>
              <a:t>opnd1</a:t>
            </a:r>
            <a:r>
              <a:rPr lang="zh-CN" altLang="en-US" sz="1800" dirty="0">
                <a:latin typeface="Consolas" panose="020B0609020204030204" pitchFamily="49" charset="0"/>
              </a:rPr>
              <a:t>和</a:t>
            </a:r>
            <a:r>
              <a:rPr lang="en-US" altLang="zh-CN" sz="1800" dirty="0">
                <a:latin typeface="Consolas" panose="020B0609020204030204" pitchFamily="49" charset="0"/>
              </a:rPr>
              <a:t>opnd2</a:t>
            </a:r>
            <a:r>
              <a:rPr lang="zh-CN" altLang="en-US" sz="1800" dirty="0">
                <a:latin typeface="Consolas" panose="020B0609020204030204" pitchFamily="49" charset="0"/>
              </a:rPr>
              <a:t>中</a:t>
            </a:r>
          </a:p>
          <a:p>
            <a:pPr marL="358775" indent="-250825">
              <a:spcBef>
                <a:spcPct val="0"/>
              </a:spcBef>
              <a:buFont typeface="Wingdings" panose="05000000000000000000" pitchFamily="2" charset="2"/>
              <a:buNone/>
            </a:pPr>
            <a:r>
              <a:rPr lang="zh-CN" altLang="en-US" sz="1800" dirty="0">
                <a:latin typeface="Consolas" panose="020B0609020204030204" pitchFamily="49" charset="0"/>
              </a:rPr>
              <a:t>	</a:t>
            </a:r>
            <a:r>
              <a:rPr lang="en-US" altLang="zh-CN" sz="1800" dirty="0">
                <a:latin typeface="Consolas" panose="020B0609020204030204" pitchFamily="49" charset="0"/>
              </a:rPr>
              <a:t>bool </a:t>
            </a:r>
            <a:r>
              <a:rPr lang="en-US" altLang="zh-CN" sz="1800" dirty="0" err="1">
                <a:latin typeface="Consolas" panose="020B0609020204030204" pitchFamily="49" charset="0"/>
              </a:rPr>
              <a:t>getTwoOperands</a:t>
            </a:r>
            <a:r>
              <a:rPr lang="en-US" altLang="zh-CN" sz="1800" dirty="0">
                <a:latin typeface="Consolas" panose="020B0609020204030204" pitchFamily="49" charset="0"/>
              </a:rPr>
              <a:t>(double &amp;opnd1, double &amp;opnd2);</a:t>
            </a:r>
          </a:p>
          <a:p>
            <a:pPr marL="358775" indent="-250825">
              <a:spcBef>
                <a:spcPct val="0"/>
              </a:spcBef>
              <a:buFont typeface="Wingdings" panose="05000000000000000000" pitchFamily="2" charset="2"/>
              <a:buNone/>
            </a:pPr>
            <a:endParaRPr lang="en-US" altLang="zh-CN" sz="1800" dirty="0">
              <a:latin typeface="Consolas" panose="020B0609020204030204" pitchFamily="49" charset="0"/>
            </a:endParaRPr>
          </a:p>
          <a:p>
            <a:pPr marL="358775" indent="-250825">
              <a:spcBef>
                <a:spcPct val="0"/>
              </a:spcBef>
              <a:buFont typeface="Wingdings" panose="05000000000000000000" pitchFamily="2" charset="2"/>
              <a:buNone/>
            </a:pPr>
            <a:r>
              <a:rPr lang="en-US" altLang="zh-CN" sz="1800" dirty="0">
                <a:latin typeface="Consolas" panose="020B0609020204030204" pitchFamily="49" charset="0"/>
              </a:rPr>
              <a:t>	void compute(char op);	//</a:t>
            </a:r>
            <a:r>
              <a:rPr lang="zh-CN" altLang="en-US" sz="1800" dirty="0">
                <a:latin typeface="Consolas" panose="020B0609020204030204" pitchFamily="49" charset="0"/>
              </a:rPr>
              <a:t>执行由操作符</a:t>
            </a:r>
            <a:r>
              <a:rPr lang="en-US" altLang="zh-CN" sz="1800" dirty="0">
                <a:latin typeface="Consolas" panose="020B0609020204030204" pitchFamily="49" charset="0"/>
              </a:rPr>
              <a:t>op</a:t>
            </a:r>
            <a:r>
              <a:rPr lang="zh-CN" altLang="en-US" sz="1800" dirty="0">
                <a:latin typeface="Consolas" panose="020B0609020204030204" pitchFamily="49" charset="0"/>
              </a:rPr>
              <a:t>指定的运算</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public:</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void run();		//</a:t>
            </a:r>
            <a:r>
              <a:rPr lang="zh-CN" altLang="en-US" sz="1800" dirty="0">
                <a:latin typeface="Consolas" panose="020B0609020204030204" pitchFamily="49" charset="0"/>
              </a:rPr>
              <a:t>运行计算器程序</a:t>
            </a:r>
          </a:p>
          <a:p>
            <a:pPr marL="358775" indent="-250825">
              <a:spcBef>
                <a:spcPct val="0"/>
              </a:spcBef>
              <a:buFont typeface="Wingdings" panose="05000000000000000000" pitchFamily="2" charset="2"/>
              <a:buNone/>
            </a:pPr>
            <a:r>
              <a:rPr lang="zh-CN" altLang="en-US" sz="1800" dirty="0">
                <a:latin typeface="Consolas" panose="020B0609020204030204" pitchFamily="49" charset="0"/>
              </a:rPr>
              <a:t>	</a:t>
            </a:r>
            <a:r>
              <a:rPr lang="en-US" altLang="zh-CN" sz="1800" dirty="0">
                <a:latin typeface="Consolas" panose="020B0609020204030204" pitchFamily="49" charset="0"/>
              </a:rPr>
              <a:t>void clear();	//</a:t>
            </a:r>
            <a:r>
              <a:rPr lang="zh-CN" altLang="en-US" sz="1800" dirty="0">
                <a:latin typeface="Consolas" panose="020B0609020204030204" pitchFamily="49" charset="0"/>
              </a:rPr>
              <a:t>清空操作数栈</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#endif //CALCULATOR_H</a:t>
            </a:r>
          </a:p>
          <a:p>
            <a:pPr marL="358775" indent="-250825">
              <a:spcBef>
                <a:spcPct val="0"/>
              </a:spcBef>
              <a:buFont typeface="Wingdings" panose="05000000000000000000" pitchFamily="2" charset="2"/>
              <a:buNone/>
            </a:pPr>
            <a:endParaRPr lang="en-US" altLang="zh-CN" sz="1800" dirty="0">
              <a:latin typeface="Consolas" panose="020B0609020204030204" pitchFamily="49" charset="0"/>
            </a:endParaRPr>
          </a:p>
        </p:txBody>
      </p:sp>
      <p:sp>
        <p:nvSpPr>
          <p:cNvPr id="86021" name="标题 4">
            <a:extLst>
              <a:ext uri="{FF2B5EF4-FFF2-40B4-BE49-F238E27FC236}">
                <a16:creationId xmlns:a16="http://schemas.microsoft.com/office/drawing/2014/main" id="{6B2D0BA3-B812-06F4-327E-60D91613520D}"/>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9.2 </a:t>
            </a:r>
            <a:r>
              <a:rPr kumimoji="0" lang="zh-CN" altLang="en-US" sz="2600">
                <a:solidFill>
                  <a:schemeClr val="bg1"/>
                </a:solidFill>
                <a:latin typeface="Trebuchet MS" panose="020B0603020202020204" pitchFamily="34" charset="0"/>
                <a:ea typeface="方正姚体" panose="02010601030101010101" pitchFamily="2" charset="-122"/>
              </a:rPr>
              <a:t>线性群体 </a:t>
            </a:r>
            <a:r>
              <a:rPr kumimoji="0" lang="en-US" altLang="zh-CN" sz="2600">
                <a:solidFill>
                  <a:schemeClr val="bg1"/>
                </a:solidFill>
                <a:latin typeface="Trebuchet MS" panose="020B0603020202020204" pitchFamily="34" charset="0"/>
                <a:ea typeface="方正姚体" panose="02010601030101010101" pitchFamily="2" charset="-122"/>
              </a:rPr>
              <a:t>—— 9.2.4 </a:t>
            </a:r>
            <a:r>
              <a:rPr kumimoji="0" lang="zh-CN" altLang="en-US" sz="2600">
                <a:solidFill>
                  <a:schemeClr val="bg1"/>
                </a:solidFill>
                <a:latin typeface="Trebuchet MS" panose="020B0603020202020204" pitchFamily="34" charset="0"/>
                <a:ea typeface="方正姚体" panose="02010601030101010101" pitchFamily="2" charset="-122"/>
              </a:rPr>
              <a:t>栈类</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692DC0C8-C03F-1BA2-2018-C87C27D28347}"/>
              </a:ext>
            </a:extLst>
          </p:cNvPr>
          <p:cNvSpPr>
            <a:spLocks noGrp="1"/>
          </p:cNvSpPr>
          <p:nvPr>
            <p:ph type="title"/>
          </p:nvPr>
        </p:nvSpPr>
        <p:spPr/>
        <p:txBody>
          <a:bodyPr/>
          <a:lstStyle/>
          <a:p>
            <a:pPr eaLnBrk="1" hangingPunct="1"/>
            <a:r>
              <a:rPr lang="zh-CN" altLang="en-US"/>
              <a:t>求绝对值函数的模板分析</a:t>
            </a:r>
          </a:p>
        </p:txBody>
      </p:sp>
      <p:sp>
        <p:nvSpPr>
          <p:cNvPr id="21507" name="内容占位符 2">
            <a:extLst>
              <a:ext uri="{FF2B5EF4-FFF2-40B4-BE49-F238E27FC236}">
                <a16:creationId xmlns:a16="http://schemas.microsoft.com/office/drawing/2014/main" id="{01D59B96-4016-67B7-7DCE-CBC0A21C7603}"/>
              </a:ext>
            </a:extLst>
          </p:cNvPr>
          <p:cNvSpPr>
            <a:spLocks noGrp="1"/>
          </p:cNvSpPr>
          <p:nvPr>
            <p:ph idx="1"/>
          </p:nvPr>
        </p:nvSpPr>
        <p:spPr/>
        <p:txBody>
          <a:bodyPr/>
          <a:lstStyle/>
          <a:p>
            <a:pPr eaLnBrk="1" hangingPunct="1">
              <a:spcAft>
                <a:spcPts val="1200"/>
              </a:spcAft>
            </a:pPr>
            <a:r>
              <a:rPr lang="zh-CN" altLang="en-US">
                <a:latin typeface="宋体" panose="02010600030101010101" pitchFamily="2" charset="-122"/>
              </a:rPr>
              <a:t>编译器从调用</a:t>
            </a:r>
            <a:r>
              <a:rPr lang="en-US" altLang="zh-CN">
                <a:latin typeface="Times New Roman" panose="02020603050405020304" pitchFamily="18" charset="0"/>
                <a:cs typeface="Times New Roman" panose="02020603050405020304" pitchFamily="18" charset="0"/>
              </a:rPr>
              <a:t>abs()</a:t>
            </a:r>
            <a:r>
              <a:rPr lang="zh-CN" altLang="en-US">
                <a:latin typeface="宋体" panose="02010600030101010101" pitchFamily="2" charset="-122"/>
              </a:rPr>
              <a:t>时实参的类型，推导出函数模板的类型参数。例如，对于调用表达式</a:t>
            </a:r>
            <a:r>
              <a:rPr lang="en-US" altLang="zh-CN">
                <a:latin typeface="Times New Roman" panose="02020603050405020304" pitchFamily="18" charset="0"/>
                <a:cs typeface="Times New Roman" panose="02020603050405020304" pitchFamily="18" charset="0"/>
              </a:rPr>
              <a:t>abs(n)</a:t>
            </a:r>
            <a:r>
              <a:rPr lang="zh-CN" altLang="en-US">
                <a:latin typeface="宋体" panose="02010600030101010101" pitchFamily="2" charset="-122"/>
              </a:rPr>
              <a:t>，由于实参</a:t>
            </a:r>
            <a:r>
              <a:rPr lang="en-US" altLang="zh-CN">
                <a:latin typeface="Times New Roman" panose="02020603050405020304" pitchFamily="18" charset="0"/>
                <a:cs typeface="Times New Roman" panose="02020603050405020304" pitchFamily="18" charset="0"/>
              </a:rPr>
              <a:t>n</a:t>
            </a:r>
            <a:r>
              <a:rPr lang="zh-CN" altLang="en-US">
                <a:latin typeface="宋体" panose="02010600030101010101" pitchFamily="2" charset="-122"/>
              </a:rPr>
              <a:t>为</a:t>
            </a:r>
            <a:r>
              <a:rPr lang="en-US" altLang="zh-CN">
                <a:latin typeface="Times New Roman" panose="02020603050405020304" pitchFamily="18" charset="0"/>
                <a:cs typeface="Times New Roman" panose="02020603050405020304" pitchFamily="18" charset="0"/>
              </a:rPr>
              <a:t>int</a:t>
            </a:r>
            <a:r>
              <a:rPr lang="zh-CN" altLang="en-US">
                <a:latin typeface="宋体" panose="02010600030101010101" pitchFamily="2" charset="-122"/>
              </a:rPr>
              <a:t>型，所以推导出模板中类型参数</a:t>
            </a:r>
            <a:r>
              <a:rPr lang="en-US" altLang="zh-CN">
                <a:latin typeface="宋体" panose="02010600030101010101" pitchFamily="2" charset="-122"/>
              </a:rPr>
              <a:t>T</a:t>
            </a:r>
            <a:r>
              <a:rPr lang="zh-CN" altLang="en-US">
                <a:latin typeface="宋体" panose="02010600030101010101" pitchFamily="2" charset="-122"/>
              </a:rPr>
              <a:t>为</a:t>
            </a:r>
            <a:r>
              <a:rPr lang="en-US" altLang="zh-CN">
                <a:latin typeface="Times New Roman" panose="02020603050405020304" pitchFamily="18" charset="0"/>
                <a:cs typeface="Times New Roman" panose="02020603050405020304" pitchFamily="18" charset="0"/>
              </a:rPr>
              <a:t>int</a:t>
            </a:r>
            <a:r>
              <a:rPr lang="zh-CN" altLang="en-US">
                <a:latin typeface="宋体" panose="02010600030101010101" pitchFamily="2" charset="-122"/>
              </a:rPr>
              <a:t>。</a:t>
            </a:r>
          </a:p>
          <a:p>
            <a:pPr eaLnBrk="1" hangingPunct="1">
              <a:spcAft>
                <a:spcPts val="1200"/>
              </a:spcAft>
            </a:pPr>
            <a:r>
              <a:rPr lang="zh-CN" altLang="en-US">
                <a:latin typeface="宋体" panose="02010600030101010101" pitchFamily="2" charset="-122"/>
              </a:rPr>
              <a:t>当类型参数的含义确定后，编译器将以函数模板为样板，生成一个函数：</a:t>
            </a:r>
            <a:br>
              <a:rPr lang="zh-CN" altLang="en-US">
                <a:latin typeface="宋体" panose="02010600030101010101" pitchFamily="2" charset="-122"/>
              </a:rPr>
            </a:br>
            <a:r>
              <a:rPr lang="en-US" altLang="zh-CN" sz="2400">
                <a:latin typeface="Times New Roman" panose="02020603050405020304" pitchFamily="18" charset="0"/>
                <a:cs typeface="Times New Roman" panose="02020603050405020304" pitchFamily="18" charset="0"/>
              </a:rPr>
              <a:t>int abs(int x) {</a:t>
            </a:r>
            <a:br>
              <a:rPr lang="en-US" altLang="zh-CN" sz="2400">
                <a:latin typeface="Times New Roman" panose="02020603050405020304" pitchFamily="18" charset="0"/>
                <a:cs typeface="Times New Roman" panose="02020603050405020304" pitchFamily="18" charset="0"/>
              </a:rPr>
            </a:br>
            <a:r>
              <a:rPr lang="en-US" altLang="zh-CN" sz="2400">
                <a:latin typeface="Times New Roman" panose="02020603050405020304" pitchFamily="18" charset="0"/>
                <a:cs typeface="Times New Roman" panose="02020603050405020304" pitchFamily="18" charset="0"/>
              </a:rPr>
              <a:t>  return x &lt; 0 ? –x : x;</a:t>
            </a:r>
            <a:br>
              <a:rPr lang="en-US" altLang="zh-CN" sz="2400">
                <a:latin typeface="Times New Roman" panose="02020603050405020304" pitchFamily="18" charset="0"/>
                <a:cs typeface="Times New Roman" panose="02020603050405020304" pitchFamily="18" charset="0"/>
              </a:rPr>
            </a:br>
            <a:r>
              <a:rPr lang="en-US" altLang="zh-CN" sz="2400">
                <a:latin typeface="Times New Roman" panose="02020603050405020304" pitchFamily="18" charset="0"/>
                <a:cs typeface="Times New Roman" panose="02020603050405020304" pitchFamily="18" charset="0"/>
              </a:rPr>
              <a:t>}</a:t>
            </a:r>
          </a:p>
        </p:txBody>
      </p:sp>
      <p:sp>
        <p:nvSpPr>
          <p:cNvPr id="21508" name="灯片编号占位符 3">
            <a:extLst>
              <a:ext uri="{FF2B5EF4-FFF2-40B4-BE49-F238E27FC236}">
                <a16:creationId xmlns:a16="http://schemas.microsoft.com/office/drawing/2014/main" id="{2B4A8695-36DA-3313-29AE-D6BE9B749E8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D403653-00EE-44D9-993C-8B2326E5128F}" type="slidenum">
              <a:rPr kumimoji="0" lang="en-US" altLang="zh-CN" sz="1800" smtClean="0">
                <a:solidFill>
                  <a:srgbClr val="FFFFFF"/>
                </a:solidFill>
                <a:ea typeface="隶书" panose="02010509060101010101" pitchFamily="49" charset="-122"/>
              </a:rPr>
              <a:pPr/>
              <a:t>5</a:t>
            </a:fld>
            <a:endParaRPr kumimoji="0" lang="en-US" altLang="zh-CN" sz="1800">
              <a:solidFill>
                <a:srgbClr val="FFFFFF"/>
              </a:solidFill>
              <a:ea typeface="隶书" panose="02010509060101010101" pitchFamily="49" charset="-122"/>
            </a:endParaRPr>
          </a:p>
        </p:txBody>
      </p:sp>
      <p:sp>
        <p:nvSpPr>
          <p:cNvPr id="21509" name="标题 4">
            <a:extLst>
              <a:ext uri="{FF2B5EF4-FFF2-40B4-BE49-F238E27FC236}">
                <a16:creationId xmlns:a16="http://schemas.microsoft.com/office/drawing/2014/main" id="{AE34E71C-F06A-6B78-6717-2F8BE2E6FADC}"/>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9.1 </a:t>
            </a:r>
            <a:r>
              <a:rPr kumimoji="0" lang="zh-CN" altLang="en-US" sz="2600">
                <a:solidFill>
                  <a:schemeClr val="bg1"/>
                </a:solidFill>
                <a:latin typeface="Trebuchet MS" panose="020B0603020202020204" pitchFamily="34" charset="0"/>
                <a:ea typeface="方正姚体" panose="02010601030101010101" pitchFamily="2" charset="-122"/>
              </a:rPr>
              <a:t>函数模板与类模板 </a:t>
            </a:r>
            <a:r>
              <a:rPr kumimoji="0" lang="en-US" altLang="zh-CN" sz="2600">
                <a:solidFill>
                  <a:schemeClr val="bg1"/>
                </a:solidFill>
                <a:latin typeface="Trebuchet MS" panose="020B0603020202020204" pitchFamily="34" charset="0"/>
                <a:ea typeface="方正姚体" panose="02010601030101010101" pitchFamily="2" charset="-122"/>
              </a:rPr>
              <a:t>—— 9.1.1 </a:t>
            </a:r>
            <a:r>
              <a:rPr kumimoji="0" lang="zh-CN" altLang="en-US" sz="2600">
                <a:solidFill>
                  <a:schemeClr val="bg1"/>
                </a:solidFill>
                <a:latin typeface="Trebuchet MS" panose="020B0603020202020204" pitchFamily="34" charset="0"/>
                <a:ea typeface="方正姚体" panose="02010601030101010101" pitchFamily="2" charset="-122"/>
              </a:rPr>
              <a:t>函数模板</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6" name="灯片编号占位符 3">
            <a:extLst>
              <a:ext uri="{FF2B5EF4-FFF2-40B4-BE49-F238E27FC236}">
                <a16:creationId xmlns:a16="http://schemas.microsoft.com/office/drawing/2014/main" id="{5AF89D0E-BEEE-EF05-E49D-F009B24C82B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04F29B9-3899-40C5-8EC8-BC2095E57E0A}" type="slidenum">
              <a:rPr kumimoji="0" lang="en-US" altLang="zh-CN" sz="1800" smtClean="0">
                <a:solidFill>
                  <a:srgbClr val="FFFFFF"/>
                </a:solidFill>
                <a:ea typeface="隶书" panose="02010509060101010101" pitchFamily="49" charset="-122"/>
              </a:rPr>
              <a:pPr/>
              <a:t>50</a:t>
            </a:fld>
            <a:endParaRPr kumimoji="0" lang="en-US" altLang="zh-CN" sz="1800">
              <a:solidFill>
                <a:srgbClr val="FFFFFF"/>
              </a:solidFill>
              <a:ea typeface="隶书" panose="02010509060101010101" pitchFamily="49" charset="-122"/>
            </a:endParaRPr>
          </a:p>
        </p:txBody>
      </p:sp>
      <p:sp>
        <p:nvSpPr>
          <p:cNvPr id="88067" name="标题 1">
            <a:extLst>
              <a:ext uri="{FF2B5EF4-FFF2-40B4-BE49-F238E27FC236}">
                <a16:creationId xmlns:a16="http://schemas.microsoft.com/office/drawing/2014/main" id="{3D593F1D-95B7-E180-D564-CDAA00C3D111}"/>
              </a:ext>
            </a:extLst>
          </p:cNvPr>
          <p:cNvSpPr>
            <a:spLocks noGrp="1"/>
          </p:cNvSpPr>
          <p:nvPr>
            <p:ph type="title"/>
          </p:nvPr>
        </p:nvSpPr>
        <p:spPr/>
        <p:txBody>
          <a:bodyPr/>
          <a:lstStyle/>
          <a:p>
            <a:r>
              <a:rPr lang="zh-CN" altLang="en-US"/>
              <a:t>例</a:t>
            </a:r>
            <a:r>
              <a:rPr lang="en-US" altLang="zh-CN"/>
              <a:t>9-9 (</a:t>
            </a:r>
            <a:r>
              <a:rPr lang="zh-CN" altLang="en-US"/>
              <a:t>续</a:t>
            </a:r>
            <a:r>
              <a:rPr lang="en-US" altLang="zh-CN"/>
              <a:t>)</a:t>
            </a:r>
            <a:endParaRPr kumimoji="1" lang="zh-CN" altLang="en-US"/>
          </a:p>
        </p:txBody>
      </p:sp>
      <p:sp>
        <p:nvSpPr>
          <p:cNvPr id="88068" name="内容占位符 2">
            <a:extLst>
              <a:ext uri="{FF2B5EF4-FFF2-40B4-BE49-F238E27FC236}">
                <a16:creationId xmlns:a16="http://schemas.microsoft.com/office/drawing/2014/main" id="{743B1D8E-D212-5139-3DB3-3926658D4CC7}"/>
              </a:ext>
            </a:extLst>
          </p:cNvPr>
          <p:cNvSpPr>
            <a:spLocks noGrp="1"/>
          </p:cNvSpPr>
          <p:nvPr>
            <p:ph idx="1"/>
          </p:nvPr>
        </p:nvSpPr>
        <p:spPr>
          <a:xfrm>
            <a:off x="214313" y="1412875"/>
            <a:ext cx="8472487" cy="5160963"/>
          </a:xfrm>
          <a:noFill/>
        </p:spPr>
        <p:txBody>
          <a:bodyPr/>
          <a:lstStyle/>
          <a:p>
            <a:pPr marL="358775" indent="-250825">
              <a:spcBef>
                <a:spcPct val="0"/>
              </a:spcBef>
              <a:buFont typeface="Wingdings" panose="05000000000000000000" pitchFamily="2" charset="2"/>
              <a:buNone/>
            </a:pPr>
            <a:r>
              <a:rPr lang="en-US" altLang="zh-CN" sz="1600" dirty="0">
                <a:latin typeface="Consolas" panose="020B0609020204030204" pitchFamily="49" charset="0"/>
              </a:rPr>
              <a:t>//</a:t>
            </a:r>
            <a:r>
              <a:rPr lang="en-US" altLang="zh-CN" sz="1800" dirty="0">
                <a:solidFill>
                  <a:srgbClr val="C00000"/>
                </a:solidFill>
                <a:latin typeface="Consolas" panose="020B0609020204030204" pitchFamily="49" charset="0"/>
              </a:rPr>
              <a:t>Calculator.cpp</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#include "</a:t>
            </a:r>
            <a:r>
              <a:rPr lang="en-US" altLang="zh-CN" sz="1800" dirty="0" err="1">
                <a:solidFill>
                  <a:srgbClr val="FF0000"/>
                </a:solidFill>
                <a:latin typeface="Consolas" panose="020B0609020204030204" pitchFamily="49" charset="0"/>
              </a:rPr>
              <a:t>Calculator.h</a:t>
            </a:r>
            <a:r>
              <a:rPr lang="en-US" altLang="zh-CN" sz="1800" dirty="0">
                <a:latin typeface="Consolas" panose="020B0609020204030204" pitchFamily="49" charset="0"/>
              </a:rPr>
              <a:t>"</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#include &lt;iostream&gt;</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#include </a:t>
            </a:r>
            <a:r>
              <a:rPr lang="en-US" altLang="zh-CN" sz="1800" b="1" dirty="0">
                <a:solidFill>
                  <a:srgbClr val="7030A0"/>
                </a:solidFill>
                <a:latin typeface="Consolas" panose="020B0609020204030204" pitchFamily="49" charset="0"/>
              </a:rPr>
              <a:t>&lt;</a:t>
            </a:r>
            <a:r>
              <a:rPr lang="en-US" altLang="zh-CN" sz="1800" b="1" dirty="0" err="1">
                <a:solidFill>
                  <a:srgbClr val="7030A0"/>
                </a:solidFill>
                <a:latin typeface="Consolas" panose="020B0609020204030204" pitchFamily="49" charset="0"/>
              </a:rPr>
              <a:t>sstream</a:t>
            </a:r>
            <a:r>
              <a:rPr lang="en-US" altLang="zh-CN" sz="1800" b="1" dirty="0">
                <a:solidFill>
                  <a:srgbClr val="7030A0"/>
                </a:solidFill>
                <a:latin typeface="Consolas" panose="020B0609020204030204" pitchFamily="49" charset="0"/>
              </a:rPr>
              <a:t>&gt;</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#include &lt;</a:t>
            </a:r>
            <a:r>
              <a:rPr lang="en-US" altLang="zh-CN" sz="1800" dirty="0" err="1">
                <a:latin typeface="Consolas" panose="020B0609020204030204" pitchFamily="49" charset="0"/>
              </a:rPr>
              <a:t>cmath</a:t>
            </a:r>
            <a:r>
              <a:rPr lang="en-US" altLang="zh-CN" sz="1800" dirty="0">
                <a:latin typeface="Consolas" panose="020B0609020204030204" pitchFamily="49" charset="0"/>
              </a:rPr>
              <a:t>&gt;</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using namespace std;</a:t>
            </a:r>
          </a:p>
          <a:p>
            <a:pPr marL="358775" indent="-250825">
              <a:spcBef>
                <a:spcPct val="0"/>
              </a:spcBef>
              <a:buFont typeface="Wingdings" panose="05000000000000000000" pitchFamily="2" charset="2"/>
              <a:buNone/>
            </a:pPr>
            <a:endParaRPr lang="en-US" altLang="zh-CN" sz="1800" dirty="0">
              <a:latin typeface="Consolas" panose="020B0609020204030204" pitchFamily="49" charset="0"/>
            </a:endParaRPr>
          </a:p>
          <a:p>
            <a:pPr marL="358775" indent="-250825">
              <a:spcBef>
                <a:spcPct val="0"/>
              </a:spcBef>
              <a:buFont typeface="Wingdings" panose="05000000000000000000" pitchFamily="2" charset="2"/>
              <a:buNone/>
            </a:pPr>
            <a:r>
              <a:rPr lang="en-US" altLang="zh-CN" sz="1800" dirty="0">
                <a:latin typeface="Consolas" panose="020B0609020204030204" pitchFamily="49" charset="0"/>
              </a:rPr>
              <a:t>//</a:t>
            </a:r>
            <a:r>
              <a:rPr lang="zh-CN" altLang="en-US" sz="1800" dirty="0">
                <a:latin typeface="Consolas" panose="020B0609020204030204" pitchFamily="49" charset="0"/>
              </a:rPr>
              <a:t>工具函数，用于将字符串转换为实数</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inline double </a:t>
            </a:r>
            <a:r>
              <a:rPr lang="en-US" altLang="zh-CN" sz="1800" dirty="0" err="1">
                <a:solidFill>
                  <a:srgbClr val="FF33CC"/>
                </a:solidFill>
                <a:latin typeface="Consolas" panose="020B0609020204030204" pitchFamily="49" charset="0"/>
              </a:rPr>
              <a:t>stringToDouble</a:t>
            </a:r>
            <a:r>
              <a:rPr lang="en-US" altLang="zh-CN" sz="1800" dirty="0">
                <a:latin typeface="Consolas" panose="020B0609020204030204" pitchFamily="49" charset="0"/>
              </a:rPr>
              <a:t>(const string &amp;str) {</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a:t>
            </a:r>
            <a:r>
              <a:rPr lang="en-US" altLang="zh-CN" sz="1800" dirty="0" err="1">
                <a:solidFill>
                  <a:srgbClr val="7030A0"/>
                </a:solidFill>
                <a:latin typeface="Consolas" panose="020B0609020204030204" pitchFamily="49" charset="0"/>
              </a:rPr>
              <a:t>istringstream</a:t>
            </a:r>
            <a:r>
              <a:rPr lang="en-US" altLang="zh-CN" sz="1800" dirty="0">
                <a:latin typeface="Consolas" panose="020B0609020204030204" pitchFamily="49" charset="0"/>
              </a:rPr>
              <a:t> </a:t>
            </a:r>
            <a:r>
              <a:rPr lang="en-US" altLang="zh-CN" sz="1800" dirty="0">
                <a:solidFill>
                  <a:srgbClr val="7030A0"/>
                </a:solidFill>
                <a:latin typeface="Consolas" panose="020B0609020204030204" pitchFamily="49" charset="0"/>
              </a:rPr>
              <a:t>stream</a:t>
            </a:r>
            <a:r>
              <a:rPr lang="en-US" altLang="zh-CN" sz="1800" dirty="0">
                <a:latin typeface="Consolas" panose="020B0609020204030204" pitchFamily="49" charset="0"/>
              </a:rPr>
              <a:t>(str);	//</a:t>
            </a:r>
            <a:r>
              <a:rPr lang="zh-CN" altLang="en-US" sz="1800" dirty="0">
                <a:solidFill>
                  <a:srgbClr val="7030A0"/>
                </a:solidFill>
                <a:latin typeface="Consolas" panose="020B0609020204030204" pitchFamily="49" charset="0"/>
              </a:rPr>
              <a:t>字符串输入流</a:t>
            </a:r>
          </a:p>
          <a:p>
            <a:pPr marL="358775" indent="-250825">
              <a:spcBef>
                <a:spcPct val="0"/>
              </a:spcBef>
              <a:buFont typeface="Wingdings" panose="05000000000000000000" pitchFamily="2" charset="2"/>
              <a:buNone/>
            </a:pPr>
            <a:r>
              <a:rPr lang="zh-CN" altLang="en-US" sz="1800" dirty="0">
                <a:latin typeface="Consolas" panose="020B0609020204030204" pitchFamily="49" charset="0"/>
              </a:rPr>
              <a:t>	</a:t>
            </a:r>
            <a:r>
              <a:rPr lang="en-US" altLang="zh-CN" sz="1800" dirty="0">
                <a:latin typeface="Consolas" panose="020B0609020204030204" pitchFamily="49" charset="0"/>
              </a:rPr>
              <a:t>double result;</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a:t>
            </a:r>
            <a:r>
              <a:rPr lang="en-US" altLang="zh-CN" sz="1800" dirty="0">
                <a:solidFill>
                  <a:srgbClr val="7030A0"/>
                </a:solidFill>
                <a:latin typeface="Consolas" panose="020B0609020204030204" pitchFamily="49" charset="0"/>
              </a:rPr>
              <a:t>stream</a:t>
            </a:r>
            <a:r>
              <a:rPr lang="en-US" altLang="zh-CN" sz="1800" dirty="0">
                <a:latin typeface="Consolas" panose="020B0609020204030204" pitchFamily="49" charset="0"/>
              </a:rPr>
              <a:t> &gt;&gt; result;</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return result;</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a:t>
            </a:r>
          </a:p>
          <a:p>
            <a:pPr marL="358775" indent="-250825">
              <a:spcBef>
                <a:spcPct val="0"/>
              </a:spcBef>
              <a:buFont typeface="Wingdings" panose="05000000000000000000" pitchFamily="2" charset="2"/>
              <a:buNone/>
            </a:pPr>
            <a:endParaRPr lang="en-US" altLang="zh-CN" sz="1800" dirty="0">
              <a:latin typeface="Consolas" panose="020B0609020204030204" pitchFamily="49" charset="0"/>
            </a:endParaRPr>
          </a:p>
          <a:p>
            <a:pPr marL="358775" indent="-250825">
              <a:spcBef>
                <a:spcPct val="0"/>
              </a:spcBef>
              <a:buFont typeface="Wingdings" panose="05000000000000000000" pitchFamily="2" charset="2"/>
              <a:buNone/>
            </a:pPr>
            <a:r>
              <a:rPr lang="en-US" altLang="zh-CN" sz="1800" dirty="0">
                <a:latin typeface="Consolas" panose="020B0609020204030204" pitchFamily="49" charset="0"/>
              </a:rPr>
              <a:t>void </a:t>
            </a:r>
            <a:r>
              <a:rPr lang="en-US" altLang="zh-CN" sz="1800" dirty="0">
                <a:solidFill>
                  <a:srgbClr val="FF0000"/>
                </a:solidFill>
                <a:latin typeface="Consolas" panose="020B0609020204030204" pitchFamily="49" charset="0"/>
              </a:rPr>
              <a:t>Calculator::</a:t>
            </a:r>
            <a:r>
              <a:rPr lang="en-US" altLang="zh-CN" sz="1800" dirty="0">
                <a:latin typeface="Consolas" panose="020B0609020204030204" pitchFamily="49" charset="0"/>
              </a:rPr>
              <a:t>enter(double num) {	//</a:t>
            </a:r>
            <a:r>
              <a:rPr lang="zh-CN" altLang="en-US" sz="1800" dirty="0">
                <a:latin typeface="Consolas" panose="020B0609020204030204" pitchFamily="49" charset="0"/>
              </a:rPr>
              <a:t>将操作数</a:t>
            </a:r>
            <a:r>
              <a:rPr lang="en-US" altLang="zh-CN" sz="1800" dirty="0">
                <a:latin typeface="Consolas" panose="020B0609020204030204" pitchFamily="49" charset="0"/>
              </a:rPr>
              <a:t>num</a:t>
            </a:r>
            <a:r>
              <a:rPr lang="zh-CN" altLang="en-US" sz="1800" dirty="0">
                <a:latin typeface="Consolas" panose="020B0609020204030204" pitchFamily="49" charset="0"/>
              </a:rPr>
              <a:t>压入栈</a:t>
            </a:r>
          </a:p>
          <a:p>
            <a:pPr marL="358775" indent="-250825">
              <a:spcBef>
                <a:spcPct val="0"/>
              </a:spcBef>
              <a:buFont typeface="Wingdings" panose="05000000000000000000" pitchFamily="2" charset="2"/>
              <a:buNone/>
            </a:pPr>
            <a:r>
              <a:rPr lang="zh-CN" altLang="en-US" sz="1800" dirty="0">
                <a:latin typeface="Consolas" panose="020B0609020204030204" pitchFamily="49" charset="0"/>
              </a:rPr>
              <a:t>	</a:t>
            </a:r>
            <a:r>
              <a:rPr lang="en-US" altLang="zh-CN" sz="1800" dirty="0" err="1">
                <a:latin typeface="Consolas" panose="020B0609020204030204" pitchFamily="49" charset="0"/>
              </a:rPr>
              <a:t>s.push</a:t>
            </a:r>
            <a:r>
              <a:rPr lang="en-US" altLang="zh-CN" sz="1800" dirty="0">
                <a:latin typeface="Consolas" panose="020B0609020204030204" pitchFamily="49" charset="0"/>
              </a:rPr>
              <a:t>(num);</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a:t>
            </a:r>
          </a:p>
        </p:txBody>
      </p:sp>
      <p:sp>
        <p:nvSpPr>
          <p:cNvPr id="88069" name="标题 4">
            <a:extLst>
              <a:ext uri="{FF2B5EF4-FFF2-40B4-BE49-F238E27FC236}">
                <a16:creationId xmlns:a16="http://schemas.microsoft.com/office/drawing/2014/main" id="{233D04A6-43EB-3BB8-6270-1FA2E28447E8}"/>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9.2 </a:t>
            </a:r>
            <a:r>
              <a:rPr kumimoji="0" lang="zh-CN" altLang="en-US" sz="2600">
                <a:solidFill>
                  <a:schemeClr val="bg1"/>
                </a:solidFill>
                <a:latin typeface="Trebuchet MS" panose="020B0603020202020204" pitchFamily="34" charset="0"/>
                <a:ea typeface="方正姚体" panose="02010601030101010101" pitchFamily="2" charset="-122"/>
              </a:rPr>
              <a:t>线性群体 </a:t>
            </a:r>
            <a:r>
              <a:rPr kumimoji="0" lang="en-US" altLang="zh-CN" sz="2600">
                <a:solidFill>
                  <a:schemeClr val="bg1"/>
                </a:solidFill>
                <a:latin typeface="Trebuchet MS" panose="020B0603020202020204" pitchFamily="34" charset="0"/>
                <a:ea typeface="方正姚体" panose="02010601030101010101" pitchFamily="2" charset="-122"/>
              </a:rPr>
              <a:t>—— 9.2.4 </a:t>
            </a:r>
            <a:r>
              <a:rPr kumimoji="0" lang="zh-CN" altLang="en-US" sz="2600">
                <a:solidFill>
                  <a:schemeClr val="bg1"/>
                </a:solidFill>
                <a:latin typeface="Trebuchet MS" panose="020B0603020202020204" pitchFamily="34" charset="0"/>
                <a:ea typeface="方正姚体" panose="02010601030101010101" pitchFamily="2" charset="-122"/>
              </a:rPr>
              <a:t>栈类</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灯片编号占位符 3">
            <a:extLst>
              <a:ext uri="{FF2B5EF4-FFF2-40B4-BE49-F238E27FC236}">
                <a16:creationId xmlns:a16="http://schemas.microsoft.com/office/drawing/2014/main" id="{31819E90-A751-FB8F-03FF-A17E6707649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806D1FB7-7BAC-4B6F-916B-027D6979D2DF}" type="slidenum">
              <a:rPr kumimoji="0" lang="en-US" altLang="zh-CN" sz="1800" smtClean="0">
                <a:solidFill>
                  <a:srgbClr val="FFFFFF"/>
                </a:solidFill>
                <a:ea typeface="隶书" panose="02010509060101010101" pitchFamily="49" charset="-122"/>
              </a:rPr>
              <a:pPr/>
              <a:t>51</a:t>
            </a:fld>
            <a:endParaRPr kumimoji="0" lang="en-US" altLang="zh-CN" sz="1800">
              <a:solidFill>
                <a:srgbClr val="FFFFFF"/>
              </a:solidFill>
              <a:ea typeface="隶书" panose="02010509060101010101" pitchFamily="49" charset="-122"/>
            </a:endParaRPr>
          </a:p>
        </p:txBody>
      </p:sp>
      <p:sp>
        <p:nvSpPr>
          <p:cNvPr id="90115" name="标题 1">
            <a:extLst>
              <a:ext uri="{FF2B5EF4-FFF2-40B4-BE49-F238E27FC236}">
                <a16:creationId xmlns:a16="http://schemas.microsoft.com/office/drawing/2014/main" id="{6E2E055D-4C26-A572-2CFD-A5630FDFFBC1}"/>
              </a:ext>
            </a:extLst>
          </p:cNvPr>
          <p:cNvSpPr>
            <a:spLocks noGrp="1"/>
          </p:cNvSpPr>
          <p:nvPr>
            <p:ph type="title"/>
          </p:nvPr>
        </p:nvSpPr>
        <p:spPr/>
        <p:txBody>
          <a:bodyPr/>
          <a:lstStyle/>
          <a:p>
            <a:r>
              <a:rPr lang="zh-CN" altLang="en-US"/>
              <a:t>例</a:t>
            </a:r>
            <a:r>
              <a:rPr lang="en-US" altLang="zh-CN"/>
              <a:t>9-9 (</a:t>
            </a:r>
            <a:r>
              <a:rPr lang="zh-CN" altLang="en-US"/>
              <a:t>续</a:t>
            </a:r>
            <a:r>
              <a:rPr lang="en-US" altLang="zh-CN"/>
              <a:t>)</a:t>
            </a:r>
            <a:endParaRPr kumimoji="1" lang="zh-CN" altLang="en-US"/>
          </a:p>
        </p:txBody>
      </p:sp>
      <p:sp>
        <p:nvSpPr>
          <p:cNvPr id="90116" name="内容占位符 2">
            <a:extLst>
              <a:ext uri="{FF2B5EF4-FFF2-40B4-BE49-F238E27FC236}">
                <a16:creationId xmlns:a16="http://schemas.microsoft.com/office/drawing/2014/main" id="{060BCA66-02E7-1BAE-8A4A-E75FD103DB94}"/>
              </a:ext>
            </a:extLst>
          </p:cNvPr>
          <p:cNvSpPr>
            <a:spLocks noGrp="1"/>
          </p:cNvSpPr>
          <p:nvPr>
            <p:ph idx="1"/>
          </p:nvPr>
        </p:nvSpPr>
        <p:spPr>
          <a:noFill/>
        </p:spPr>
        <p:txBody>
          <a:bodyPr/>
          <a:lstStyle/>
          <a:p>
            <a:pPr marL="358775" indent="-250825">
              <a:spcBef>
                <a:spcPct val="0"/>
              </a:spcBef>
              <a:buFont typeface="Wingdings" panose="05000000000000000000" pitchFamily="2" charset="2"/>
              <a:buNone/>
            </a:pPr>
            <a:r>
              <a:rPr lang="en-US" altLang="zh-CN" sz="1800" dirty="0">
                <a:latin typeface="Consolas" panose="020B0609020204030204" pitchFamily="49" charset="0"/>
              </a:rPr>
              <a:t>bool </a:t>
            </a:r>
            <a:r>
              <a:rPr lang="en-US" altLang="zh-CN" sz="1800" dirty="0">
                <a:solidFill>
                  <a:srgbClr val="FF0000"/>
                </a:solidFill>
                <a:latin typeface="Consolas" panose="020B0609020204030204" pitchFamily="49" charset="0"/>
              </a:rPr>
              <a:t>Calculator::</a:t>
            </a:r>
            <a:r>
              <a:rPr lang="en-US" altLang="zh-CN" sz="1800" dirty="0" err="1">
                <a:latin typeface="Consolas" panose="020B0609020204030204" pitchFamily="49" charset="0"/>
              </a:rPr>
              <a:t>getTwoOperands</a:t>
            </a:r>
            <a:r>
              <a:rPr lang="en-US" altLang="zh-CN" sz="1800" dirty="0">
                <a:latin typeface="Consolas" panose="020B0609020204030204" pitchFamily="49" charset="0"/>
              </a:rPr>
              <a:t>(double &amp;opnd1, double &amp;opnd2) {</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if (</a:t>
            </a:r>
            <a:r>
              <a:rPr lang="en-US" altLang="zh-CN" sz="1800" dirty="0" err="1">
                <a:latin typeface="Consolas" panose="020B0609020204030204" pitchFamily="49" charset="0"/>
              </a:rPr>
              <a:t>s.isEmpty</a:t>
            </a:r>
            <a:r>
              <a:rPr lang="en-US" altLang="zh-CN" sz="1800" dirty="0">
                <a:latin typeface="Consolas" panose="020B0609020204030204" pitchFamily="49" charset="0"/>
              </a:rPr>
              <a:t>()) {	//</a:t>
            </a:r>
            <a:r>
              <a:rPr lang="zh-CN" altLang="en-US" sz="1800" dirty="0">
                <a:latin typeface="Consolas" panose="020B0609020204030204" pitchFamily="49" charset="0"/>
              </a:rPr>
              <a:t>检查栈是否空</a:t>
            </a:r>
          </a:p>
          <a:p>
            <a:pPr marL="358775" indent="-250825">
              <a:spcBef>
                <a:spcPct val="0"/>
              </a:spcBef>
              <a:buFont typeface="Wingdings" panose="05000000000000000000" pitchFamily="2" charset="2"/>
              <a:buNone/>
            </a:pPr>
            <a:r>
              <a:rPr lang="zh-CN" altLang="en-US" sz="1800" dirty="0">
                <a:latin typeface="Consolas" panose="020B0609020204030204" pitchFamily="49" charset="0"/>
              </a:rPr>
              <a:t>		</a:t>
            </a:r>
            <a:r>
              <a:rPr lang="en-US" altLang="zh-CN" sz="1800" dirty="0" err="1">
                <a:solidFill>
                  <a:srgbClr val="7030A0"/>
                </a:solidFill>
                <a:latin typeface="Consolas" panose="020B0609020204030204" pitchFamily="49" charset="0"/>
              </a:rPr>
              <a:t>cerr</a:t>
            </a:r>
            <a:r>
              <a:rPr lang="en-US" altLang="zh-CN" sz="1800" dirty="0">
                <a:latin typeface="Consolas" panose="020B0609020204030204" pitchFamily="49" charset="0"/>
              </a:rPr>
              <a:t> &lt;&lt; "Missing right operand!" &lt;&lt; </a:t>
            </a:r>
            <a:r>
              <a:rPr lang="en-US" altLang="zh-CN" sz="1800" dirty="0" err="1">
                <a:latin typeface="Consolas" panose="020B0609020204030204" pitchFamily="49" charset="0"/>
              </a:rPr>
              <a:t>endl</a:t>
            </a:r>
            <a:r>
              <a:rPr lang="en-US" altLang="zh-CN" sz="1800" dirty="0">
                <a:latin typeface="Consolas" panose="020B0609020204030204" pitchFamily="49" charset="0"/>
              </a:rPr>
              <a:t>;</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return false;</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opnd1 = </a:t>
            </a:r>
            <a:r>
              <a:rPr lang="en-US" altLang="zh-CN" sz="1800" dirty="0" err="1">
                <a:latin typeface="Consolas" panose="020B0609020204030204" pitchFamily="49" charset="0"/>
              </a:rPr>
              <a:t>s.pop</a:t>
            </a:r>
            <a:r>
              <a:rPr lang="en-US" altLang="zh-CN" sz="1800" dirty="0">
                <a:latin typeface="Consolas" panose="020B0609020204030204" pitchFamily="49" charset="0"/>
              </a:rPr>
              <a:t>();	//</a:t>
            </a:r>
            <a:r>
              <a:rPr lang="zh-CN" altLang="en-US" sz="1800" dirty="0">
                <a:latin typeface="Consolas" panose="020B0609020204030204" pitchFamily="49" charset="0"/>
              </a:rPr>
              <a:t>将右操作数弹出栈</a:t>
            </a:r>
            <a:endParaRPr lang="en-US" altLang="zh-CN" sz="1800" dirty="0">
              <a:latin typeface="Consolas" panose="020B0609020204030204" pitchFamily="49" charset="0"/>
            </a:endParaRPr>
          </a:p>
          <a:p>
            <a:pPr marL="358775" indent="-250825">
              <a:spcBef>
                <a:spcPct val="0"/>
              </a:spcBef>
              <a:buFont typeface="Wingdings" panose="05000000000000000000" pitchFamily="2" charset="2"/>
              <a:buNone/>
            </a:pPr>
            <a:endParaRPr lang="zh-CN" altLang="en-US" sz="1800" dirty="0">
              <a:latin typeface="Consolas" panose="020B0609020204030204" pitchFamily="49" charset="0"/>
            </a:endParaRPr>
          </a:p>
          <a:p>
            <a:pPr marL="358775" indent="-250825">
              <a:spcBef>
                <a:spcPct val="0"/>
              </a:spcBef>
              <a:buFont typeface="Wingdings" panose="05000000000000000000" pitchFamily="2" charset="2"/>
              <a:buNone/>
            </a:pPr>
            <a:r>
              <a:rPr lang="zh-CN" altLang="en-US" sz="1800" dirty="0">
                <a:latin typeface="Consolas" panose="020B0609020204030204" pitchFamily="49" charset="0"/>
              </a:rPr>
              <a:t>	</a:t>
            </a:r>
            <a:r>
              <a:rPr lang="en-US" altLang="zh-CN" sz="1800" dirty="0">
                <a:latin typeface="Consolas" panose="020B0609020204030204" pitchFamily="49" charset="0"/>
              </a:rPr>
              <a:t>if (</a:t>
            </a:r>
            <a:r>
              <a:rPr lang="en-US" altLang="zh-CN" sz="1800" dirty="0" err="1">
                <a:latin typeface="Consolas" panose="020B0609020204030204" pitchFamily="49" charset="0"/>
              </a:rPr>
              <a:t>s.isEmpty</a:t>
            </a:r>
            <a:r>
              <a:rPr lang="en-US" altLang="zh-CN" sz="1800" dirty="0">
                <a:latin typeface="Consolas" panose="020B0609020204030204" pitchFamily="49" charset="0"/>
              </a:rPr>
              <a:t>()) {	//</a:t>
            </a:r>
            <a:r>
              <a:rPr lang="zh-CN" altLang="en-US" sz="1800" dirty="0">
                <a:latin typeface="Consolas" panose="020B0609020204030204" pitchFamily="49" charset="0"/>
              </a:rPr>
              <a:t>检查栈是否空</a:t>
            </a:r>
          </a:p>
          <a:p>
            <a:pPr marL="358775" indent="-250825">
              <a:spcBef>
                <a:spcPct val="0"/>
              </a:spcBef>
              <a:buFont typeface="Wingdings" panose="05000000000000000000" pitchFamily="2" charset="2"/>
              <a:buNone/>
            </a:pPr>
            <a:r>
              <a:rPr lang="zh-CN" altLang="en-US" sz="1800" dirty="0">
                <a:latin typeface="Consolas" panose="020B0609020204030204" pitchFamily="49" charset="0"/>
              </a:rPr>
              <a:t>		</a:t>
            </a:r>
            <a:r>
              <a:rPr lang="en-US" altLang="zh-CN" sz="1800" dirty="0" err="1">
                <a:solidFill>
                  <a:srgbClr val="7030A0"/>
                </a:solidFill>
                <a:latin typeface="Consolas" panose="020B0609020204030204" pitchFamily="49" charset="0"/>
              </a:rPr>
              <a:t>cerr</a:t>
            </a:r>
            <a:r>
              <a:rPr lang="en-US" altLang="zh-CN" sz="1800" dirty="0">
                <a:latin typeface="Consolas" panose="020B0609020204030204" pitchFamily="49" charset="0"/>
              </a:rPr>
              <a:t> &lt;&lt; "Missing left operand!" &lt;&lt; </a:t>
            </a:r>
            <a:r>
              <a:rPr lang="en-US" altLang="zh-CN" sz="1800" dirty="0" err="1">
                <a:latin typeface="Consolas" panose="020B0609020204030204" pitchFamily="49" charset="0"/>
              </a:rPr>
              <a:t>endl</a:t>
            </a:r>
            <a:r>
              <a:rPr lang="en-US" altLang="zh-CN" sz="1800" dirty="0">
                <a:latin typeface="Consolas" panose="020B0609020204030204" pitchFamily="49" charset="0"/>
              </a:rPr>
              <a:t>;</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return false;</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opnd2 = </a:t>
            </a:r>
            <a:r>
              <a:rPr lang="en-US" altLang="zh-CN" sz="1800" dirty="0" err="1">
                <a:latin typeface="Consolas" panose="020B0609020204030204" pitchFamily="49" charset="0"/>
              </a:rPr>
              <a:t>s.pop</a:t>
            </a:r>
            <a:r>
              <a:rPr lang="en-US" altLang="zh-CN" sz="1800" dirty="0">
                <a:latin typeface="Consolas" panose="020B0609020204030204" pitchFamily="49" charset="0"/>
              </a:rPr>
              <a:t>();	//</a:t>
            </a:r>
            <a:r>
              <a:rPr lang="zh-CN" altLang="en-US" sz="1800" dirty="0">
                <a:latin typeface="Consolas" panose="020B0609020204030204" pitchFamily="49" charset="0"/>
              </a:rPr>
              <a:t>将左操作数弹出栈</a:t>
            </a:r>
            <a:endParaRPr lang="en-US" altLang="zh-CN" sz="1800" dirty="0">
              <a:latin typeface="Consolas" panose="020B0609020204030204" pitchFamily="49" charset="0"/>
            </a:endParaRPr>
          </a:p>
          <a:p>
            <a:pPr marL="358775" indent="-250825">
              <a:spcBef>
                <a:spcPct val="0"/>
              </a:spcBef>
              <a:buFont typeface="Wingdings" panose="05000000000000000000" pitchFamily="2" charset="2"/>
              <a:buNone/>
            </a:pPr>
            <a:endParaRPr lang="zh-CN" altLang="en-US" sz="1800" dirty="0">
              <a:latin typeface="Consolas" panose="020B0609020204030204" pitchFamily="49" charset="0"/>
            </a:endParaRPr>
          </a:p>
          <a:p>
            <a:pPr marL="358775" indent="-250825">
              <a:spcBef>
                <a:spcPct val="0"/>
              </a:spcBef>
              <a:buFont typeface="Wingdings" panose="05000000000000000000" pitchFamily="2" charset="2"/>
              <a:buNone/>
            </a:pPr>
            <a:r>
              <a:rPr lang="zh-CN" altLang="en-US" sz="1800" dirty="0">
                <a:latin typeface="Consolas" panose="020B0609020204030204" pitchFamily="49" charset="0"/>
              </a:rPr>
              <a:t>	</a:t>
            </a:r>
            <a:r>
              <a:rPr lang="en-US" altLang="zh-CN" sz="1800" dirty="0">
                <a:latin typeface="Consolas" panose="020B0609020204030204" pitchFamily="49" charset="0"/>
              </a:rPr>
              <a:t>return true;</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a:t>
            </a:r>
          </a:p>
        </p:txBody>
      </p:sp>
      <p:sp>
        <p:nvSpPr>
          <p:cNvPr id="90117" name="标题 4">
            <a:extLst>
              <a:ext uri="{FF2B5EF4-FFF2-40B4-BE49-F238E27FC236}">
                <a16:creationId xmlns:a16="http://schemas.microsoft.com/office/drawing/2014/main" id="{441A6B75-FD26-2446-0943-BF23D4D0D10E}"/>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9.2 </a:t>
            </a:r>
            <a:r>
              <a:rPr kumimoji="0" lang="zh-CN" altLang="en-US" sz="2600">
                <a:solidFill>
                  <a:schemeClr val="bg1"/>
                </a:solidFill>
                <a:latin typeface="Trebuchet MS" panose="020B0603020202020204" pitchFamily="34" charset="0"/>
                <a:ea typeface="方正姚体" panose="02010601030101010101" pitchFamily="2" charset="-122"/>
              </a:rPr>
              <a:t>线性群体 </a:t>
            </a:r>
            <a:r>
              <a:rPr kumimoji="0" lang="en-US" altLang="zh-CN" sz="2600">
                <a:solidFill>
                  <a:schemeClr val="bg1"/>
                </a:solidFill>
                <a:latin typeface="Trebuchet MS" panose="020B0603020202020204" pitchFamily="34" charset="0"/>
                <a:ea typeface="方正姚体" panose="02010601030101010101" pitchFamily="2" charset="-122"/>
              </a:rPr>
              <a:t>—— 9.2.4 </a:t>
            </a:r>
            <a:r>
              <a:rPr kumimoji="0" lang="zh-CN" altLang="en-US" sz="2600">
                <a:solidFill>
                  <a:schemeClr val="bg1"/>
                </a:solidFill>
                <a:latin typeface="Trebuchet MS" panose="020B0603020202020204" pitchFamily="34" charset="0"/>
                <a:ea typeface="方正姚体" panose="02010601030101010101" pitchFamily="2" charset="-122"/>
              </a:rPr>
              <a:t>栈类</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灯片编号占位符 3">
            <a:extLst>
              <a:ext uri="{FF2B5EF4-FFF2-40B4-BE49-F238E27FC236}">
                <a16:creationId xmlns:a16="http://schemas.microsoft.com/office/drawing/2014/main" id="{EFB348D2-CDFB-F33D-3A08-BE25B1B0B9B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1067AB7D-7C38-42E3-BEC4-BCF0C335FA98}" type="slidenum">
              <a:rPr kumimoji="0" lang="en-US" altLang="zh-CN" sz="1800" smtClean="0">
                <a:solidFill>
                  <a:srgbClr val="FFFFFF"/>
                </a:solidFill>
                <a:ea typeface="隶书" panose="02010509060101010101" pitchFamily="49" charset="-122"/>
              </a:rPr>
              <a:pPr/>
              <a:t>52</a:t>
            </a:fld>
            <a:endParaRPr kumimoji="0" lang="en-US" altLang="zh-CN" sz="1800">
              <a:solidFill>
                <a:srgbClr val="FFFFFF"/>
              </a:solidFill>
              <a:ea typeface="隶书" panose="02010509060101010101" pitchFamily="49" charset="-122"/>
            </a:endParaRPr>
          </a:p>
        </p:txBody>
      </p:sp>
      <p:sp>
        <p:nvSpPr>
          <p:cNvPr id="92163" name="内容占位符 2">
            <a:extLst>
              <a:ext uri="{FF2B5EF4-FFF2-40B4-BE49-F238E27FC236}">
                <a16:creationId xmlns:a16="http://schemas.microsoft.com/office/drawing/2014/main" id="{98FF1917-0E37-3F26-5AB7-F9A3B393726B}"/>
              </a:ext>
            </a:extLst>
          </p:cNvPr>
          <p:cNvSpPr>
            <a:spLocks noGrp="1"/>
          </p:cNvSpPr>
          <p:nvPr>
            <p:ph idx="1"/>
          </p:nvPr>
        </p:nvSpPr>
        <p:spPr>
          <a:xfrm>
            <a:off x="457200" y="571500"/>
            <a:ext cx="8318500" cy="6097588"/>
          </a:xfrm>
          <a:noFill/>
        </p:spPr>
        <p:txBody>
          <a:bodyPr/>
          <a:lstStyle/>
          <a:p>
            <a:pPr marL="358775" indent="-250825">
              <a:spcBef>
                <a:spcPct val="0"/>
              </a:spcBef>
              <a:buFont typeface="Wingdings" panose="05000000000000000000" pitchFamily="2" charset="2"/>
              <a:buNone/>
            </a:pPr>
            <a:r>
              <a:rPr lang="en-US" altLang="zh-CN" sz="1600" dirty="0">
                <a:latin typeface="Consolas" panose="020B0609020204030204" pitchFamily="49" charset="0"/>
              </a:rPr>
              <a:t>void </a:t>
            </a:r>
            <a:r>
              <a:rPr lang="en-US" altLang="zh-CN" sz="1600" dirty="0">
                <a:solidFill>
                  <a:srgbClr val="FF0000"/>
                </a:solidFill>
                <a:latin typeface="Consolas" panose="020B0609020204030204" pitchFamily="49" charset="0"/>
              </a:rPr>
              <a:t>Calculator::</a:t>
            </a:r>
            <a:r>
              <a:rPr lang="en-US" altLang="zh-CN" sz="1600" dirty="0">
                <a:latin typeface="Consolas" panose="020B0609020204030204" pitchFamily="49" charset="0"/>
              </a:rPr>
              <a:t>compute(char op) {	//</a:t>
            </a:r>
            <a:r>
              <a:rPr lang="zh-CN" altLang="en-US" sz="1600" dirty="0">
                <a:latin typeface="Consolas" panose="020B0609020204030204" pitchFamily="49" charset="0"/>
              </a:rPr>
              <a:t>执行运算</a:t>
            </a:r>
          </a:p>
          <a:p>
            <a:pPr marL="358775" indent="-250825">
              <a:spcBef>
                <a:spcPct val="0"/>
              </a:spcBef>
              <a:buFont typeface="Wingdings" panose="05000000000000000000" pitchFamily="2" charset="2"/>
              <a:buNone/>
            </a:pPr>
            <a:r>
              <a:rPr lang="zh-CN" altLang="en-US" sz="1600" dirty="0">
                <a:latin typeface="Consolas" panose="020B0609020204030204" pitchFamily="49" charset="0"/>
              </a:rPr>
              <a:t>	</a:t>
            </a:r>
            <a:r>
              <a:rPr lang="en-US" altLang="zh-CN" sz="1600" dirty="0">
                <a:latin typeface="Consolas" panose="020B0609020204030204" pitchFamily="49" charset="0"/>
              </a:rPr>
              <a:t>double operand1, operand2;</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	bool result = </a:t>
            </a:r>
            <a:r>
              <a:rPr lang="en-US" altLang="zh-CN" sz="1600" dirty="0" err="1">
                <a:latin typeface="Consolas" panose="020B0609020204030204" pitchFamily="49" charset="0"/>
              </a:rPr>
              <a:t>getTwoOperands</a:t>
            </a:r>
            <a:r>
              <a:rPr lang="en-US" altLang="zh-CN" sz="1600" dirty="0">
                <a:latin typeface="Consolas" panose="020B0609020204030204" pitchFamily="49" charset="0"/>
              </a:rPr>
              <a:t>(operand1, operand2);   </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	if (result) {	//</a:t>
            </a:r>
            <a:r>
              <a:rPr lang="zh-CN" altLang="en-US" sz="1600" dirty="0">
                <a:latin typeface="Consolas" panose="020B0609020204030204" pitchFamily="49" charset="0"/>
              </a:rPr>
              <a:t>如果成功，执行运算并将运算结果压入栈</a:t>
            </a:r>
          </a:p>
          <a:p>
            <a:pPr marL="358775" indent="-250825">
              <a:spcBef>
                <a:spcPct val="0"/>
              </a:spcBef>
              <a:buFont typeface="Wingdings" panose="05000000000000000000" pitchFamily="2" charset="2"/>
              <a:buNone/>
            </a:pPr>
            <a:r>
              <a:rPr lang="zh-CN" altLang="en-US" sz="1600" dirty="0">
                <a:latin typeface="Consolas" panose="020B0609020204030204" pitchFamily="49" charset="0"/>
              </a:rPr>
              <a:t>		</a:t>
            </a:r>
            <a:r>
              <a:rPr lang="en-US" altLang="zh-CN" sz="1600" dirty="0">
                <a:latin typeface="Consolas" panose="020B0609020204030204" pitchFamily="49" charset="0"/>
              </a:rPr>
              <a:t>switch(op) {</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		case '+': </a:t>
            </a:r>
            <a:r>
              <a:rPr lang="en-US" altLang="zh-CN" sz="1600" dirty="0" err="1">
                <a:latin typeface="Consolas" panose="020B0609020204030204" pitchFamily="49" charset="0"/>
              </a:rPr>
              <a:t>s.push</a:t>
            </a:r>
            <a:r>
              <a:rPr lang="en-US" altLang="zh-CN" sz="1600" dirty="0">
                <a:latin typeface="Consolas" panose="020B0609020204030204" pitchFamily="49" charset="0"/>
              </a:rPr>
              <a:t>(operand2 + operand1); break;</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		case '-': </a:t>
            </a:r>
            <a:r>
              <a:rPr lang="en-US" altLang="zh-CN" sz="1600" dirty="0" err="1">
                <a:latin typeface="Consolas" panose="020B0609020204030204" pitchFamily="49" charset="0"/>
              </a:rPr>
              <a:t>s.push</a:t>
            </a:r>
            <a:r>
              <a:rPr lang="en-US" altLang="zh-CN" sz="1600" dirty="0">
                <a:latin typeface="Consolas" panose="020B0609020204030204" pitchFamily="49" charset="0"/>
              </a:rPr>
              <a:t>(operand2 - operand1); break;</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		case '*': </a:t>
            </a:r>
            <a:r>
              <a:rPr lang="en-US" altLang="zh-CN" sz="1600" dirty="0" err="1">
                <a:latin typeface="Consolas" panose="020B0609020204030204" pitchFamily="49" charset="0"/>
              </a:rPr>
              <a:t>s.push</a:t>
            </a:r>
            <a:r>
              <a:rPr lang="en-US" altLang="zh-CN" sz="1600" dirty="0">
                <a:latin typeface="Consolas" panose="020B0609020204030204" pitchFamily="49" charset="0"/>
              </a:rPr>
              <a:t>(operand2 * operand1); break;</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		case '/':</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			if (operand1 == 0) {	//</a:t>
            </a:r>
            <a:r>
              <a:rPr lang="zh-CN" altLang="en-US" sz="1600" dirty="0">
                <a:latin typeface="Consolas" panose="020B0609020204030204" pitchFamily="49" charset="0"/>
              </a:rPr>
              <a:t>检查除数是否为</a:t>
            </a:r>
            <a:r>
              <a:rPr lang="en-US" altLang="zh-CN" sz="1600" dirty="0">
                <a:latin typeface="Consolas" panose="020B0609020204030204" pitchFamily="49" charset="0"/>
              </a:rPr>
              <a:t>0</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				</a:t>
            </a:r>
            <a:r>
              <a:rPr lang="en-US" altLang="zh-CN" sz="1600" dirty="0" err="1">
                <a:solidFill>
                  <a:srgbClr val="7030A0"/>
                </a:solidFill>
                <a:latin typeface="Consolas" panose="020B0609020204030204" pitchFamily="49" charset="0"/>
              </a:rPr>
              <a:t>cerr</a:t>
            </a:r>
            <a:r>
              <a:rPr lang="en-US" altLang="zh-CN" sz="1600" dirty="0">
                <a:latin typeface="Consolas" panose="020B0609020204030204" pitchFamily="49" charset="0"/>
              </a:rPr>
              <a:t> &lt;&lt; "Divided by 0!" &lt;&lt; </a:t>
            </a:r>
            <a:r>
              <a:rPr lang="en-US" altLang="zh-CN" sz="1600" dirty="0" err="1">
                <a:latin typeface="Consolas" panose="020B0609020204030204" pitchFamily="49" charset="0"/>
              </a:rPr>
              <a:t>endl</a:t>
            </a:r>
            <a:r>
              <a:rPr lang="en-US" altLang="zh-CN" sz="1600" dirty="0">
                <a:latin typeface="Consolas" panose="020B0609020204030204" pitchFamily="49" charset="0"/>
              </a:rPr>
              <a:t>;</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				</a:t>
            </a:r>
            <a:r>
              <a:rPr lang="en-US" altLang="zh-CN" sz="1600" dirty="0" err="1">
                <a:latin typeface="Consolas" panose="020B0609020204030204" pitchFamily="49" charset="0"/>
              </a:rPr>
              <a:t>s.clear</a:t>
            </a:r>
            <a:r>
              <a:rPr lang="en-US" altLang="zh-CN" sz="1600" dirty="0">
                <a:latin typeface="Consolas" panose="020B0609020204030204" pitchFamily="49" charset="0"/>
              </a:rPr>
              <a:t>();	//</a:t>
            </a:r>
            <a:r>
              <a:rPr lang="zh-CN" altLang="en-US" sz="1600" dirty="0">
                <a:latin typeface="Consolas" panose="020B0609020204030204" pitchFamily="49" charset="0"/>
              </a:rPr>
              <a:t>除数为</a:t>
            </a:r>
            <a:r>
              <a:rPr lang="en-US" altLang="zh-CN" sz="1600" dirty="0">
                <a:latin typeface="Consolas" panose="020B0609020204030204" pitchFamily="49" charset="0"/>
              </a:rPr>
              <a:t>0</a:t>
            </a:r>
            <a:r>
              <a:rPr lang="zh-CN" altLang="en-US" sz="1600" dirty="0">
                <a:latin typeface="Consolas" panose="020B0609020204030204" pitchFamily="49" charset="0"/>
              </a:rPr>
              <a:t>时清空栈</a:t>
            </a:r>
          </a:p>
          <a:p>
            <a:pPr marL="358775" indent="-250825">
              <a:spcBef>
                <a:spcPct val="0"/>
              </a:spcBef>
              <a:buFont typeface="Wingdings" panose="05000000000000000000" pitchFamily="2" charset="2"/>
              <a:buNone/>
            </a:pPr>
            <a:r>
              <a:rPr lang="zh-CN" altLang="en-US" sz="1600" dirty="0">
                <a:latin typeface="Consolas" panose="020B0609020204030204" pitchFamily="49" charset="0"/>
              </a:rPr>
              <a:t>			</a:t>
            </a:r>
            <a:r>
              <a:rPr lang="en-US" altLang="zh-CN" sz="1600" dirty="0">
                <a:latin typeface="Consolas" panose="020B0609020204030204" pitchFamily="49" charset="0"/>
              </a:rPr>
              <a:t>} else</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				</a:t>
            </a:r>
            <a:r>
              <a:rPr lang="en-US" altLang="zh-CN" sz="1600" dirty="0" err="1">
                <a:latin typeface="Consolas" panose="020B0609020204030204" pitchFamily="49" charset="0"/>
              </a:rPr>
              <a:t>s.push</a:t>
            </a:r>
            <a:r>
              <a:rPr lang="en-US" altLang="zh-CN" sz="1600" dirty="0">
                <a:latin typeface="Consolas" panose="020B0609020204030204" pitchFamily="49" charset="0"/>
              </a:rPr>
              <a:t>(operand2 / operand1);</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			break;</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		case '^': </a:t>
            </a:r>
            <a:r>
              <a:rPr lang="en-US" altLang="zh-CN" sz="1600" dirty="0" err="1">
                <a:latin typeface="Consolas" panose="020B0609020204030204" pitchFamily="49" charset="0"/>
              </a:rPr>
              <a:t>s.push</a:t>
            </a:r>
            <a:r>
              <a:rPr lang="en-US" altLang="zh-CN" sz="1600" dirty="0">
                <a:latin typeface="Consolas" panose="020B0609020204030204" pitchFamily="49" charset="0"/>
              </a:rPr>
              <a:t>(pow(operand2, operand1)); break;</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		default:</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			</a:t>
            </a:r>
            <a:r>
              <a:rPr lang="en-US" altLang="zh-CN" sz="1600" dirty="0" err="1">
                <a:latin typeface="Consolas" panose="020B0609020204030204" pitchFamily="49" charset="0"/>
              </a:rPr>
              <a:t>cerr</a:t>
            </a:r>
            <a:r>
              <a:rPr lang="en-US" altLang="zh-CN" sz="1600" dirty="0">
                <a:latin typeface="Consolas" panose="020B0609020204030204" pitchFamily="49" charset="0"/>
              </a:rPr>
              <a:t> &lt;&lt; "Unrecognized operator!" &lt;&lt; </a:t>
            </a:r>
            <a:r>
              <a:rPr lang="en-US" altLang="zh-CN" sz="1600" dirty="0" err="1">
                <a:latin typeface="Consolas" panose="020B0609020204030204" pitchFamily="49" charset="0"/>
              </a:rPr>
              <a:t>endl</a:t>
            </a:r>
            <a:r>
              <a:rPr lang="en-US" altLang="zh-CN" sz="1600" dirty="0">
                <a:latin typeface="Consolas" panose="020B0609020204030204" pitchFamily="49" charset="0"/>
              </a:rPr>
              <a:t>;</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			break;</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		}</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		</a:t>
            </a:r>
            <a:r>
              <a:rPr lang="en-US" altLang="zh-CN" sz="1600" dirty="0" err="1">
                <a:latin typeface="Consolas" panose="020B0609020204030204" pitchFamily="49" charset="0"/>
              </a:rPr>
              <a:t>cout</a:t>
            </a:r>
            <a:r>
              <a:rPr lang="en-US" altLang="zh-CN" sz="1600" dirty="0">
                <a:latin typeface="Consolas" panose="020B0609020204030204" pitchFamily="49" charset="0"/>
              </a:rPr>
              <a:t> &lt;&lt; "= " &lt;&lt; </a:t>
            </a:r>
            <a:r>
              <a:rPr lang="en-US" altLang="zh-CN" sz="1600" dirty="0" err="1">
                <a:latin typeface="Consolas" panose="020B0609020204030204" pitchFamily="49" charset="0"/>
              </a:rPr>
              <a:t>s.peek</a:t>
            </a:r>
            <a:r>
              <a:rPr lang="en-US" altLang="zh-CN" sz="1600" dirty="0">
                <a:latin typeface="Consolas" panose="020B0609020204030204" pitchFamily="49" charset="0"/>
              </a:rPr>
              <a:t>() &lt;&lt; " ";	//</a:t>
            </a:r>
            <a:r>
              <a:rPr lang="zh-CN" altLang="en-US" sz="1600" dirty="0">
                <a:latin typeface="Consolas" panose="020B0609020204030204" pitchFamily="49" charset="0"/>
              </a:rPr>
              <a:t>输出本次运算结果 </a:t>
            </a:r>
          </a:p>
          <a:p>
            <a:pPr marL="358775" indent="-250825">
              <a:spcBef>
                <a:spcPct val="0"/>
              </a:spcBef>
              <a:buFont typeface="Wingdings" panose="05000000000000000000" pitchFamily="2" charset="2"/>
              <a:buNone/>
            </a:pPr>
            <a:r>
              <a:rPr lang="zh-CN" altLang="en-US" sz="1600" dirty="0">
                <a:latin typeface="Consolas" panose="020B0609020204030204" pitchFamily="49" charset="0"/>
              </a:rPr>
              <a:t>	</a:t>
            </a:r>
            <a:r>
              <a:rPr lang="en-US" altLang="zh-CN" sz="1600" dirty="0">
                <a:latin typeface="Consolas" panose="020B0609020204030204" pitchFamily="49" charset="0"/>
              </a:rPr>
              <a:t>} else</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		</a:t>
            </a:r>
            <a:r>
              <a:rPr lang="en-US" altLang="zh-CN" sz="1600" dirty="0" err="1">
                <a:latin typeface="Consolas" panose="020B0609020204030204" pitchFamily="49" charset="0"/>
              </a:rPr>
              <a:t>s.clear</a:t>
            </a:r>
            <a:r>
              <a:rPr lang="en-US" altLang="zh-CN" sz="1600" dirty="0">
                <a:latin typeface="Consolas" panose="020B0609020204030204" pitchFamily="49" charset="0"/>
              </a:rPr>
              <a:t>();	//</a:t>
            </a:r>
            <a:r>
              <a:rPr lang="zh-CN" altLang="en-US" sz="1600" dirty="0">
                <a:latin typeface="Consolas" panose="020B0609020204030204" pitchFamily="49" charset="0"/>
              </a:rPr>
              <a:t>操作数不够，清空栈</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a:t>
            </a:r>
          </a:p>
        </p:txBody>
      </p:sp>
      <p:sp>
        <p:nvSpPr>
          <p:cNvPr id="92164" name="标题 4">
            <a:extLst>
              <a:ext uri="{FF2B5EF4-FFF2-40B4-BE49-F238E27FC236}">
                <a16:creationId xmlns:a16="http://schemas.microsoft.com/office/drawing/2014/main" id="{2D7F5B87-2E4D-08B5-52BA-23C78A5AFC37}"/>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9.2 </a:t>
            </a:r>
            <a:r>
              <a:rPr kumimoji="0" lang="zh-CN" altLang="en-US" sz="2600">
                <a:solidFill>
                  <a:schemeClr val="bg1"/>
                </a:solidFill>
                <a:latin typeface="Trebuchet MS" panose="020B0603020202020204" pitchFamily="34" charset="0"/>
                <a:ea typeface="方正姚体" panose="02010601030101010101" pitchFamily="2" charset="-122"/>
              </a:rPr>
              <a:t>线性群体 </a:t>
            </a:r>
            <a:r>
              <a:rPr kumimoji="0" lang="en-US" altLang="zh-CN" sz="2600">
                <a:solidFill>
                  <a:schemeClr val="bg1"/>
                </a:solidFill>
                <a:latin typeface="Trebuchet MS" panose="020B0603020202020204" pitchFamily="34" charset="0"/>
                <a:ea typeface="方正姚体" panose="02010601030101010101" pitchFamily="2" charset="-122"/>
              </a:rPr>
              <a:t>—— 9.2.4 </a:t>
            </a:r>
            <a:r>
              <a:rPr kumimoji="0" lang="zh-CN" altLang="en-US" sz="2600">
                <a:solidFill>
                  <a:schemeClr val="bg1"/>
                </a:solidFill>
                <a:latin typeface="Trebuchet MS" panose="020B0603020202020204" pitchFamily="34" charset="0"/>
                <a:ea typeface="方正姚体" panose="02010601030101010101" pitchFamily="2" charset="-122"/>
              </a:rPr>
              <a:t>栈类</a:t>
            </a:r>
          </a:p>
        </p:txBody>
      </p:sp>
      <p:sp>
        <p:nvSpPr>
          <p:cNvPr id="92165" name="标题 1">
            <a:extLst>
              <a:ext uri="{FF2B5EF4-FFF2-40B4-BE49-F238E27FC236}">
                <a16:creationId xmlns:a16="http://schemas.microsoft.com/office/drawing/2014/main" id="{D458329E-7229-69BD-DC3A-E3D7E771EF64}"/>
              </a:ext>
            </a:extLst>
          </p:cNvPr>
          <p:cNvSpPr>
            <a:spLocks noGrp="1"/>
          </p:cNvSpPr>
          <p:nvPr>
            <p:ph type="title"/>
          </p:nvPr>
        </p:nvSpPr>
        <p:spPr>
          <a:xfrm>
            <a:off x="6011863" y="5876925"/>
            <a:ext cx="2757487" cy="781050"/>
          </a:xfrm>
          <a:solidFill>
            <a:schemeClr val="bg1"/>
          </a:solidFill>
        </p:spPr>
        <p:txBody>
          <a:bodyPr/>
          <a:lstStyle/>
          <a:p>
            <a:r>
              <a:rPr lang="zh-CN" altLang="en-US"/>
              <a:t>例</a:t>
            </a:r>
            <a:r>
              <a:rPr lang="en-US" altLang="zh-CN"/>
              <a:t>9-9 (</a:t>
            </a:r>
            <a:r>
              <a:rPr lang="zh-CN" altLang="en-US"/>
              <a:t>续</a:t>
            </a:r>
            <a:r>
              <a:rPr lang="en-US" altLang="zh-CN"/>
              <a:t>)</a:t>
            </a:r>
            <a:endParaRPr kumimoji="1" lang="zh-CN" altLang="en-US"/>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灯片编号占位符 3">
            <a:extLst>
              <a:ext uri="{FF2B5EF4-FFF2-40B4-BE49-F238E27FC236}">
                <a16:creationId xmlns:a16="http://schemas.microsoft.com/office/drawing/2014/main" id="{522DF8CC-11F3-26DD-ED91-723C7277382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478FE94-CF31-44F4-B041-95E0FF618680}" type="slidenum">
              <a:rPr kumimoji="0" lang="en-US" altLang="zh-CN" sz="1800" smtClean="0">
                <a:solidFill>
                  <a:srgbClr val="FFFFFF"/>
                </a:solidFill>
                <a:ea typeface="隶书" panose="02010509060101010101" pitchFamily="49" charset="-122"/>
              </a:rPr>
              <a:pPr/>
              <a:t>53</a:t>
            </a:fld>
            <a:endParaRPr kumimoji="0" lang="en-US" altLang="zh-CN" sz="1800">
              <a:solidFill>
                <a:srgbClr val="FFFFFF"/>
              </a:solidFill>
              <a:ea typeface="隶书" panose="02010509060101010101" pitchFamily="49" charset="-122"/>
            </a:endParaRPr>
          </a:p>
        </p:txBody>
      </p:sp>
      <p:sp>
        <p:nvSpPr>
          <p:cNvPr id="94211" name="内容占位符 2">
            <a:extLst>
              <a:ext uri="{FF2B5EF4-FFF2-40B4-BE49-F238E27FC236}">
                <a16:creationId xmlns:a16="http://schemas.microsoft.com/office/drawing/2014/main" id="{F31A30C0-DF6F-6160-44DC-EA0EE0ABBF54}"/>
              </a:ext>
            </a:extLst>
          </p:cNvPr>
          <p:cNvSpPr>
            <a:spLocks noGrp="1"/>
          </p:cNvSpPr>
          <p:nvPr>
            <p:ph idx="1"/>
          </p:nvPr>
        </p:nvSpPr>
        <p:spPr>
          <a:xfrm>
            <a:off x="255588" y="428625"/>
            <a:ext cx="8674100" cy="6427788"/>
          </a:xfrm>
          <a:noFill/>
        </p:spPr>
        <p:txBody>
          <a:bodyPr/>
          <a:lstStyle/>
          <a:p>
            <a:pPr marL="358775" indent="-250825">
              <a:spcBef>
                <a:spcPct val="0"/>
              </a:spcBef>
              <a:buFont typeface="Wingdings" panose="05000000000000000000" pitchFamily="2" charset="2"/>
              <a:buNone/>
            </a:pPr>
            <a:r>
              <a:rPr lang="en-US" altLang="zh-CN" sz="1600" dirty="0">
                <a:latin typeface="Consolas" panose="020B0609020204030204" pitchFamily="49" charset="0"/>
              </a:rPr>
              <a:t>void </a:t>
            </a:r>
            <a:r>
              <a:rPr lang="en-US" altLang="zh-CN" sz="1600" dirty="0">
                <a:solidFill>
                  <a:srgbClr val="FF0000"/>
                </a:solidFill>
                <a:latin typeface="Consolas" panose="020B0609020204030204" pitchFamily="49" charset="0"/>
              </a:rPr>
              <a:t>Calculator::</a:t>
            </a:r>
            <a:r>
              <a:rPr lang="en-US" altLang="zh-CN" sz="1600" dirty="0">
                <a:latin typeface="Consolas" panose="020B0609020204030204" pitchFamily="49" charset="0"/>
              </a:rPr>
              <a:t>run() { //</a:t>
            </a:r>
            <a:r>
              <a:rPr lang="zh-CN" altLang="en-US" sz="1600" dirty="0">
                <a:latin typeface="Consolas" panose="020B0609020204030204" pitchFamily="49" charset="0"/>
              </a:rPr>
              <a:t>读入并处理后缀表达式</a:t>
            </a:r>
          </a:p>
          <a:p>
            <a:pPr marL="358775" indent="-250825">
              <a:spcBef>
                <a:spcPct val="0"/>
              </a:spcBef>
              <a:buFont typeface="Wingdings" panose="05000000000000000000" pitchFamily="2" charset="2"/>
              <a:buNone/>
            </a:pPr>
            <a:r>
              <a:rPr lang="zh-CN" altLang="en-US" sz="1600" dirty="0">
                <a:latin typeface="Consolas" panose="020B0609020204030204" pitchFamily="49" charset="0"/>
              </a:rPr>
              <a:t>	</a:t>
            </a:r>
            <a:r>
              <a:rPr lang="en-US" altLang="zh-CN" sz="1600" dirty="0">
                <a:latin typeface="Consolas" panose="020B0609020204030204" pitchFamily="49" charset="0"/>
              </a:rPr>
              <a:t>string str;</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	while (</a:t>
            </a:r>
            <a:r>
              <a:rPr lang="en-US" altLang="zh-CN" sz="1600" dirty="0" err="1">
                <a:latin typeface="Consolas" panose="020B0609020204030204" pitchFamily="49" charset="0"/>
              </a:rPr>
              <a:t>cin</a:t>
            </a:r>
            <a:r>
              <a:rPr lang="en-US" altLang="zh-CN" sz="1600" dirty="0">
                <a:latin typeface="Consolas" panose="020B0609020204030204" pitchFamily="49" charset="0"/>
              </a:rPr>
              <a:t> &gt;&gt; str, str != "q") {</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		switch(str[0]) {</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		case 'c': </a:t>
            </a:r>
            <a:r>
              <a:rPr lang="en-US" altLang="zh-CN" sz="1600" dirty="0" err="1">
                <a:latin typeface="Consolas" panose="020B0609020204030204" pitchFamily="49" charset="0"/>
              </a:rPr>
              <a:t>s.clear</a:t>
            </a:r>
            <a:r>
              <a:rPr lang="en-US" altLang="zh-CN" sz="1600" dirty="0">
                <a:latin typeface="Consolas" panose="020B0609020204030204" pitchFamily="49" charset="0"/>
              </a:rPr>
              <a:t>(); break;</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		case '-': //</a:t>
            </a:r>
            <a:r>
              <a:rPr lang="zh-CN" altLang="en-US" sz="1600" dirty="0">
                <a:latin typeface="Consolas" panose="020B0609020204030204" pitchFamily="49" charset="0"/>
              </a:rPr>
              <a:t>遇</a:t>
            </a:r>
            <a:r>
              <a:rPr lang="en-US" altLang="zh-CN" sz="1600" dirty="0">
                <a:latin typeface="Consolas" panose="020B0609020204030204" pitchFamily="49" charset="0"/>
              </a:rPr>
              <a:t>'-'</a:t>
            </a:r>
            <a:r>
              <a:rPr lang="zh-CN" altLang="en-US" sz="1600" dirty="0">
                <a:latin typeface="Consolas" panose="020B0609020204030204" pitchFamily="49" charset="0"/>
              </a:rPr>
              <a:t>需判断是减号还是负号</a:t>
            </a:r>
          </a:p>
          <a:p>
            <a:pPr marL="358775" indent="-250825">
              <a:spcBef>
                <a:spcPct val="0"/>
              </a:spcBef>
              <a:buFont typeface="Wingdings" panose="05000000000000000000" pitchFamily="2" charset="2"/>
              <a:buNone/>
            </a:pPr>
            <a:r>
              <a:rPr lang="zh-CN" altLang="en-US" sz="1600" dirty="0">
                <a:latin typeface="Consolas" panose="020B0609020204030204" pitchFamily="49" charset="0"/>
              </a:rPr>
              <a:t>			</a:t>
            </a:r>
            <a:r>
              <a:rPr lang="en-US" altLang="zh-CN" sz="1600" dirty="0">
                <a:latin typeface="Consolas" panose="020B0609020204030204" pitchFamily="49" charset="0"/>
              </a:rPr>
              <a:t>if (</a:t>
            </a:r>
            <a:r>
              <a:rPr lang="en-US" altLang="zh-CN" sz="1600" dirty="0" err="1">
                <a:latin typeface="Consolas" panose="020B0609020204030204" pitchFamily="49" charset="0"/>
              </a:rPr>
              <a:t>str.size</a:t>
            </a:r>
            <a:r>
              <a:rPr lang="en-US" altLang="zh-CN" sz="1600" dirty="0">
                <a:latin typeface="Consolas" panose="020B0609020204030204" pitchFamily="49" charset="0"/>
              </a:rPr>
              <a:t>() &gt; 1)  //</a:t>
            </a:r>
            <a:r>
              <a:rPr lang="zh-CN" altLang="en-US" sz="1600" dirty="0">
                <a:latin typeface="Consolas" panose="020B0609020204030204" pitchFamily="49" charset="0"/>
              </a:rPr>
              <a:t>不是减号</a:t>
            </a:r>
            <a:endParaRPr lang="en-US" altLang="zh-CN" sz="1600" dirty="0">
              <a:latin typeface="Consolas" panose="020B0609020204030204" pitchFamily="49" charset="0"/>
            </a:endParaRPr>
          </a:p>
          <a:p>
            <a:pPr marL="358775" indent="-250825">
              <a:spcBef>
                <a:spcPct val="0"/>
              </a:spcBef>
              <a:buFont typeface="Wingdings" panose="05000000000000000000" pitchFamily="2" charset="2"/>
              <a:buNone/>
            </a:pPr>
            <a:r>
              <a:rPr lang="en-US" altLang="zh-CN" sz="1600" dirty="0">
                <a:latin typeface="Consolas" panose="020B0609020204030204" pitchFamily="49" charset="0"/>
              </a:rPr>
              <a:t>				enter(</a:t>
            </a:r>
            <a:r>
              <a:rPr lang="en-US" altLang="zh-CN" sz="1600" dirty="0" err="1">
                <a:solidFill>
                  <a:srgbClr val="FF33CC"/>
                </a:solidFill>
                <a:latin typeface="Consolas" panose="020B0609020204030204" pitchFamily="49" charset="0"/>
              </a:rPr>
              <a:t>stringToDouble</a:t>
            </a:r>
            <a:r>
              <a:rPr lang="en-US" altLang="zh-CN" sz="1600" dirty="0">
                <a:solidFill>
                  <a:srgbClr val="FF33CC"/>
                </a:solidFill>
                <a:latin typeface="Consolas" panose="020B0609020204030204" pitchFamily="49" charset="0"/>
              </a:rPr>
              <a:t>(str)</a:t>
            </a:r>
            <a:r>
              <a:rPr lang="en-US" altLang="zh-CN" sz="1600" dirty="0">
                <a:latin typeface="Consolas" panose="020B0609020204030204" pitchFamily="49" charset="0"/>
              </a:rPr>
              <a:t>);	</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			else</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				compute(str[0]);	</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			break;</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		case '+':	//</a:t>
            </a:r>
            <a:r>
              <a:rPr lang="zh-CN" altLang="en-US" sz="1600" dirty="0">
                <a:latin typeface="Consolas" panose="020B0609020204030204" pitchFamily="49" charset="0"/>
              </a:rPr>
              <a:t>遇到其它操作符时</a:t>
            </a:r>
          </a:p>
          <a:p>
            <a:pPr marL="358775" indent="-250825">
              <a:spcBef>
                <a:spcPct val="0"/>
              </a:spcBef>
              <a:buFont typeface="Wingdings" panose="05000000000000000000" pitchFamily="2" charset="2"/>
              <a:buNone/>
            </a:pPr>
            <a:r>
              <a:rPr lang="zh-CN" altLang="en-US" sz="1600" dirty="0">
                <a:latin typeface="Consolas" panose="020B0609020204030204" pitchFamily="49" charset="0"/>
              </a:rPr>
              <a:t>		</a:t>
            </a:r>
            <a:r>
              <a:rPr lang="en-US" altLang="zh-CN" sz="1600" dirty="0">
                <a:latin typeface="Consolas" panose="020B0609020204030204" pitchFamily="49" charset="0"/>
              </a:rPr>
              <a:t>case '*':</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		case '/':</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		case '^':</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			compute(str[0]);</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			</a:t>
            </a:r>
            <a:r>
              <a:rPr lang="en-US" altLang="zh-CN" sz="1600" dirty="0">
                <a:solidFill>
                  <a:srgbClr val="FF0000"/>
                </a:solidFill>
                <a:latin typeface="Consolas" panose="020B0609020204030204" pitchFamily="49" charset="0"/>
              </a:rPr>
              <a:t>break;   </a:t>
            </a:r>
          </a:p>
          <a:p>
            <a:pPr marL="358775" indent="-250825">
              <a:spcBef>
                <a:spcPct val="0"/>
              </a:spcBef>
              <a:buFont typeface="Wingdings" panose="05000000000000000000" pitchFamily="2" charset="2"/>
              <a:buNone/>
            </a:pPr>
            <a:endParaRPr lang="en-US" altLang="zh-CN" sz="1600" dirty="0">
              <a:latin typeface="Consolas" panose="020B0609020204030204" pitchFamily="49" charset="0"/>
            </a:endParaRPr>
          </a:p>
          <a:p>
            <a:pPr marL="358775" indent="-250825">
              <a:spcBef>
                <a:spcPct val="0"/>
              </a:spcBef>
              <a:buFont typeface="Wingdings" panose="05000000000000000000" pitchFamily="2" charset="2"/>
              <a:buNone/>
            </a:pPr>
            <a:r>
              <a:rPr lang="en-US" altLang="zh-CN" sz="1600" dirty="0">
                <a:latin typeface="Consolas" panose="020B0609020204030204" pitchFamily="49" charset="0"/>
              </a:rPr>
              <a:t>		default: //</a:t>
            </a:r>
            <a:r>
              <a:rPr lang="zh-CN" altLang="en-US" sz="1600" dirty="0">
                <a:latin typeface="Consolas" panose="020B0609020204030204" pitchFamily="49" charset="0"/>
              </a:rPr>
              <a:t>若读入的是操作数，转换为整型后压入栈</a:t>
            </a:r>
          </a:p>
          <a:p>
            <a:pPr marL="358775" indent="-250825">
              <a:spcBef>
                <a:spcPct val="0"/>
              </a:spcBef>
              <a:buFont typeface="Wingdings" panose="05000000000000000000" pitchFamily="2" charset="2"/>
              <a:buNone/>
            </a:pPr>
            <a:r>
              <a:rPr lang="zh-CN" altLang="en-US" sz="1600" dirty="0">
                <a:latin typeface="Consolas" panose="020B0609020204030204" pitchFamily="49" charset="0"/>
              </a:rPr>
              <a:t>			</a:t>
            </a:r>
            <a:r>
              <a:rPr lang="en-US" altLang="zh-CN" sz="1600" dirty="0">
                <a:latin typeface="Consolas" panose="020B0609020204030204" pitchFamily="49" charset="0"/>
              </a:rPr>
              <a:t>enter(</a:t>
            </a:r>
            <a:r>
              <a:rPr lang="en-US" altLang="zh-CN" sz="1600" dirty="0" err="1">
                <a:solidFill>
                  <a:srgbClr val="FF33CC"/>
                </a:solidFill>
                <a:latin typeface="Consolas" panose="020B0609020204030204" pitchFamily="49" charset="0"/>
              </a:rPr>
              <a:t>stringToDouble</a:t>
            </a:r>
            <a:r>
              <a:rPr lang="en-US" altLang="zh-CN" sz="1600" dirty="0">
                <a:solidFill>
                  <a:srgbClr val="FF33CC"/>
                </a:solidFill>
                <a:latin typeface="Consolas" panose="020B0609020204030204" pitchFamily="49" charset="0"/>
              </a:rPr>
              <a:t>(str)</a:t>
            </a:r>
            <a:r>
              <a:rPr lang="en-US" altLang="zh-CN" sz="1600" dirty="0">
                <a:latin typeface="Consolas" panose="020B0609020204030204" pitchFamily="49" charset="0"/>
              </a:rPr>
              <a:t>); break;</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		}</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	}</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void </a:t>
            </a:r>
            <a:r>
              <a:rPr lang="en-US" altLang="zh-CN" sz="1600" dirty="0">
                <a:solidFill>
                  <a:srgbClr val="FF0000"/>
                </a:solidFill>
                <a:latin typeface="Consolas" panose="020B0609020204030204" pitchFamily="49" charset="0"/>
              </a:rPr>
              <a:t>Calculator::</a:t>
            </a:r>
            <a:r>
              <a:rPr lang="en-US" altLang="zh-CN" sz="1600" dirty="0">
                <a:latin typeface="Consolas" panose="020B0609020204030204" pitchFamily="49" charset="0"/>
              </a:rPr>
              <a:t>clear() {	//</a:t>
            </a:r>
            <a:r>
              <a:rPr lang="zh-CN" altLang="en-US" sz="1600" dirty="0">
                <a:latin typeface="Consolas" panose="020B0609020204030204" pitchFamily="49" charset="0"/>
              </a:rPr>
              <a:t>清空操作数栈</a:t>
            </a:r>
          </a:p>
          <a:p>
            <a:pPr marL="358775" indent="-250825">
              <a:spcBef>
                <a:spcPct val="0"/>
              </a:spcBef>
              <a:buFont typeface="Wingdings" panose="05000000000000000000" pitchFamily="2" charset="2"/>
              <a:buNone/>
            </a:pPr>
            <a:r>
              <a:rPr lang="zh-CN" altLang="en-US" sz="1600" dirty="0">
                <a:latin typeface="Consolas" panose="020B0609020204030204" pitchFamily="49" charset="0"/>
              </a:rPr>
              <a:t>	</a:t>
            </a:r>
            <a:r>
              <a:rPr lang="en-US" altLang="zh-CN" sz="1600" dirty="0" err="1">
                <a:latin typeface="Consolas" panose="020B0609020204030204" pitchFamily="49" charset="0"/>
              </a:rPr>
              <a:t>s.clear</a:t>
            </a:r>
            <a:r>
              <a:rPr lang="en-US" altLang="zh-CN" sz="1600" dirty="0">
                <a:latin typeface="Consolas" panose="020B0609020204030204" pitchFamily="49" charset="0"/>
              </a:rPr>
              <a:t>(); </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a:t>
            </a:r>
          </a:p>
        </p:txBody>
      </p:sp>
      <p:sp>
        <p:nvSpPr>
          <p:cNvPr id="94212" name="标题 4">
            <a:extLst>
              <a:ext uri="{FF2B5EF4-FFF2-40B4-BE49-F238E27FC236}">
                <a16:creationId xmlns:a16="http://schemas.microsoft.com/office/drawing/2014/main" id="{92488929-4781-DB4F-7F9F-185236C41814}"/>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9.2 </a:t>
            </a:r>
            <a:r>
              <a:rPr kumimoji="0" lang="zh-CN" altLang="en-US" sz="2600">
                <a:solidFill>
                  <a:schemeClr val="bg1"/>
                </a:solidFill>
                <a:latin typeface="Trebuchet MS" panose="020B0603020202020204" pitchFamily="34" charset="0"/>
                <a:ea typeface="方正姚体" panose="02010601030101010101" pitchFamily="2" charset="-122"/>
              </a:rPr>
              <a:t>线性群体 </a:t>
            </a:r>
            <a:r>
              <a:rPr kumimoji="0" lang="en-US" altLang="zh-CN" sz="2600">
                <a:solidFill>
                  <a:schemeClr val="bg1"/>
                </a:solidFill>
                <a:latin typeface="Trebuchet MS" panose="020B0603020202020204" pitchFamily="34" charset="0"/>
                <a:ea typeface="方正姚体" panose="02010601030101010101" pitchFamily="2" charset="-122"/>
              </a:rPr>
              <a:t>—— 9.2.4 </a:t>
            </a:r>
            <a:r>
              <a:rPr kumimoji="0" lang="zh-CN" altLang="en-US" sz="2600">
                <a:solidFill>
                  <a:schemeClr val="bg1"/>
                </a:solidFill>
                <a:latin typeface="Trebuchet MS" panose="020B0603020202020204" pitchFamily="34" charset="0"/>
                <a:ea typeface="方正姚体" panose="02010601030101010101" pitchFamily="2" charset="-122"/>
              </a:rPr>
              <a:t>栈类</a:t>
            </a:r>
          </a:p>
        </p:txBody>
      </p:sp>
      <p:sp>
        <p:nvSpPr>
          <p:cNvPr id="94213" name="标题 1">
            <a:extLst>
              <a:ext uri="{FF2B5EF4-FFF2-40B4-BE49-F238E27FC236}">
                <a16:creationId xmlns:a16="http://schemas.microsoft.com/office/drawing/2014/main" id="{F5AA69D6-DC54-C007-0587-55B7B37E29F6}"/>
              </a:ext>
            </a:extLst>
          </p:cNvPr>
          <p:cNvSpPr>
            <a:spLocks noGrp="1"/>
          </p:cNvSpPr>
          <p:nvPr>
            <p:ph type="title"/>
          </p:nvPr>
        </p:nvSpPr>
        <p:spPr>
          <a:xfrm>
            <a:off x="6072188" y="576263"/>
            <a:ext cx="2614612" cy="1066800"/>
          </a:xfrm>
          <a:solidFill>
            <a:schemeClr val="bg1"/>
          </a:solidFill>
        </p:spPr>
        <p:txBody>
          <a:bodyPr/>
          <a:lstStyle/>
          <a:p>
            <a:r>
              <a:rPr lang="zh-CN" altLang="en-US"/>
              <a:t>例</a:t>
            </a:r>
            <a:r>
              <a:rPr lang="en-US" altLang="zh-CN"/>
              <a:t>9-9 (</a:t>
            </a:r>
            <a:r>
              <a:rPr lang="zh-CN" altLang="en-US"/>
              <a:t>续</a:t>
            </a:r>
            <a:r>
              <a:rPr lang="en-US" altLang="zh-CN"/>
              <a:t>)</a:t>
            </a:r>
            <a:endParaRPr kumimoji="1" lang="zh-CN" altLang="en-US"/>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灯片编号占位符 3">
            <a:extLst>
              <a:ext uri="{FF2B5EF4-FFF2-40B4-BE49-F238E27FC236}">
                <a16:creationId xmlns:a16="http://schemas.microsoft.com/office/drawing/2014/main" id="{25A4428F-65DB-37BE-171A-701E133E07B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BFF73CC-2B53-4D0F-9DFC-A2FDA4B8A224}" type="slidenum">
              <a:rPr kumimoji="0" lang="en-US" altLang="zh-CN" sz="1800" smtClean="0">
                <a:solidFill>
                  <a:srgbClr val="FFFFFF"/>
                </a:solidFill>
                <a:ea typeface="隶书" panose="02010509060101010101" pitchFamily="49" charset="-122"/>
              </a:rPr>
              <a:pPr/>
              <a:t>54</a:t>
            </a:fld>
            <a:endParaRPr kumimoji="0" lang="en-US" altLang="zh-CN" sz="1800">
              <a:solidFill>
                <a:srgbClr val="FFFFFF"/>
              </a:solidFill>
              <a:ea typeface="隶书" panose="02010509060101010101" pitchFamily="49" charset="-122"/>
            </a:endParaRPr>
          </a:p>
        </p:txBody>
      </p:sp>
      <p:sp>
        <p:nvSpPr>
          <p:cNvPr id="96259" name="标题 1">
            <a:extLst>
              <a:ext uri="{FF2B5EF4-FFF2-40B4-BE49-F238E27FC236}">
                <a16:creationId xmlns:a16="http://schemas.microsoft.com/office/drawing/2014/main" id="{A3EC9049-2638-46E3-B563-3D5212D4C950}"/>
              </a:ext>
            </a:extLst>
          </p:cNvPr>
          <p:cNvSpPr>
            <a:spLocks noGrp="1"/>
          </p:cNvSpPr>
          <p:nvPr>
            <p:ph type="title"/>
          </p:nvPr>
        </p:nvSpPr>
        <p:spPr/>
        <p:txBody>
          <a:bodyPr/>
          <a:lstStyle/>
          <a:p>
            <a:r>
              <a:rPr lang="zh-CN" altLang="en-US"/>
              <a:t>例</a:t>
            </a:r>
            <a:r>
              <a:rPr lang="en-US" altLang="zh-CN"/>
              <a:t>9-9 (</a:t>
            </a:r>
            <a:r>
              <a:rPr lang="zh-CN" altLang="en-US"/>
              <a:t>续</a:t>
            </a:r>
            <a:r>
              <a:rPr lang="en-US" altLang="zh-CN"/>
              <a:t>)</a:t>
            </a:r>
            <a:endParaRPr kumimoji="1" lang="zh-CN" altLang="en-US"/>
          </a:p>
        </p:txBody>
      </p:sp>
      <p:sp>
        <p:nvSpPr>
          <p:cNvPr id="96260" name="内容占位符 2">
            <a:extLst>
              <a:ext uri="{FF2B5EF4-FFF2-40B4-BE49-F238E27FC236}">
                <a16:creationId xmlns:a16="http://schemas.microsoft.com/office/drawing/2014/main" id="{E9E2B14A-77DB-26D4-BA0F-6511BCC354F2}"/>
              </a:ext>
            </a:extLst>
          </p:cNvPr>
          <p:cNvSpPr>
            <a:spLocks noGrp="1"/>
          </p:cNvSpPr>
          <p:nvPr>
            <p:ph idx="1"/>
          </p:nvPr>
        </p:nvSpPr>
        <p:spPr>
          <a:noFill/>
        </p:spPr>
        <p:txBody>
          <a:bodyPr/>
          <a:lstStyle/>
          <a:p>
            <a:pPr marL="358775" indent="-250825">
              <a:spcBef>
                <a:spcPct val="0"/>
              </a:spcBef>
              <a:buFont typeface="Wingdings" panose="05000000000000000000" pitchFamily="2" charset="2"/>
              <a:buNone/>
            </a:pPr>
            <a:r>
              <a:rPr lang="en-US" altLang="zh-CN" sz="1800">
                <a:latin typeface="Consolas" panose="020B0609020204030204" pitchFamily="49" charset="0"/>
              </a:rPr>
              <a:t>//9_9.cpp</a:t>
            </a:r>
          </a:p>
          <a:p>
            <a:pPr marL="358775" indent="-250825">
              <a:spcBef>
                <a:spcPct val="0"/>
              </a:spcBef>
              <a:buFont typeface="Wingdings" panose="05000000000000000000" pitchFamily="2" charset="2"/>
              <a:buNone/>
            </a:pPr>
            <a:r>
              <a:rPr lang="en-US" altLang="zh-CN" sz="1800">
                <a:latin typeface="Consolas" panose="020B0609020204030204" pitchFamily="49" charset="0"/>
              </a:rPr>
              <a:t>#include "</a:t>
            </a:r>
            <a:r>
              <a:rPr lang="en-US" altLang="zh-CN" sz="1800">
                <a:solidFill>
                  <a:srgbClr val="FF0000"/>
                </a:solidFill>
                <a:latin typeface="Consolas" panose="020B0609020204030204" pitchFamily="49" charset="0"/>
              </a:rPr>
              <a:t>Calculator.h</a:t>
            </a:r>
            <a:r>
              <a:rPr lang="en-US" altLang="zh-CN" sz="1800">
                <a:latin typeface="Consolas" panose="020B0609020204030204" pitchFamily="49" charset="0"/>
              </a:rPr>
              <a:t>"</a:t>
            </a:r>
          </a:p>
          <a:p>
            <a:pPr marL="358775" indent="-250825">
              <a:spcBef>
                <a:spcPct val="0"/>
              </a:spcBef>
              <a:buFont typeface="Wingdings" panose="05000000000000000000" pitchFamily="2" charset="2"/>
              <a:buNone/>
            </a:pPr>
            <a:endParaRPr lang="en-US" altLang="zh-CN" sz="1800">
              <a:latin typeface="Consolas" panose="020B0609020204030204" pitchFamily="49" charset="0"/>
            </a:endParaRPr>
          </a:p>
          <a:p>
            <a:pPr marL="358775" indent="-250825">
              <a:spcBef>
                <a:spcPct val="0"/>
              </a:spcBef>
              <a:buFont typeface="Wingdings" panose="05000000000000000000" pitchFamily="2" charset="2"/>
              <a:buNone/>
            </a:pPr>
            <a:r>
              <a:rPr lang="en-US" altLang="zh-CN" sz="1800">
                <a:latin typeface="Consolas" panose="020B0609020204030204" pitchFamily="49" charset="0"/>
              </a:rPr>
              <a:t>int main() {</a:t>
            </a:r>
          </a:p>
          <a:p>
            <a:pPr marL="358775" indent="-250825">
              <a:spcBef>
                <a:spcPct val="0"/>
              </a:spcBef>
              <a:buFont typeface="Wingdings" panose="05000000000000000000" pitchFamily="2" charset="2"/>
              <a:buNone/>
            </a:pPr>
            <a:r>
              <a:rPr lang="en-US" altLang="zh-CN" sz="1800">
                <a:latin typeface="Consolas" panose="020B0609020204030204" pitchFamily="49" charset="0"/>
              </a:rPr>
              <a:t>	</a:t>
            </a:r>
            <a:r>
              <a:rPr lang="en-US" altLang="zh-CN" sz="1800">
                <a:solidFill>
                  <a:srgbClr val="FF0000"/>
                </a:solidFill>
                <a:latin typeface="Consolas" panose="020B0609020204030204" pitchFamily="49" charset="0"/>
              </a:rPr>
              <a:t>Calculator</a:t>
            </a:r>
            <a:r>
              <a:rPr lang="en-US" altLang="zh-CN" sz="1800">
                <a:latin typeface="Consolas" panose="020B0609020204030204" pitchFamily="49" charset="0"/>
              </a:rPr>
              <a:t> c;</a:t>
            </a:r>
          </a:p>
          <a:p>
            <a:pPr marL="358775" indent="-250825">
              <a:spcBef>
                <a:spcPct val="0"/>
              </a:spcBef>
              <a:buFont typeface="Wingdings" panose="05000000000000000000" pitchFamily="2" charset="2"/>
              <a:buNone/>
            </a:pPr>
            <a:r>
              <a:rPr lang="en-US" altLang="zh-CN" sz="1800">
                <a:latin typeface="Consolas" panose="020B0609020204030204" pitchFamily="49" charset="0"/>
              </a:rPr>
              <a:t>	c.run();</a:t>
            </a:r>
          </a:p>
          <a:p>
            <a:pPr marL="358775" indent="-250825">
              <a:spcBef>
                <a:spcPct val="0"/>
              </a:spcBef>
              <a:buFont typeface="Wingdings" panose="05000000000000000000" pitchFamily="2" charset="2"/>
              <a:buNone/>
            </a:pPr>
            <a:r>
              <a:rPr lang="en-US" altLang="zh-CN" sz="1800">
                <a:latin typeface="Consolas" panose="020B0609020204030204" pitchFamily="49" charset="0"/>
              </a:rPr>
              <a:t>	return 0;</a:t>
            </a:r>
          </a:p>
          <a:p>
            <a:pPr marL="358775" indent="-250825">
              <a:spcBef>
                <a:spcPct val="0"/>
              </a:spcBef>
              <a:buFont typeface="Wingdings" panose="05000000000000000000" pitchFamily="2" charset="2"/>
              <a:buNone/>
            </a:pPr>
            <a:r>
              <a:rPr lang="en-US" altLang="zh-CN" sz="1800">
                <a:latin typeface="Consolas" panose="020B0609020204030204" pitchFamily="49" charset="0"/>
              </a:rPr>
              <a:t>}</a:t>
            </a:r>
          </a:p>
        </p:txBody>
      </p:sp>
      <p:sp>
        <p:nvSpPr>
          <p:cNvPr id="96261" name="标题 4">
            <a:extLst>
              <a:ext uri="{FF2B5EF4-FFF2-40B4-BE49-F238E27FC236}">
                <a16:creationId xmlns:a16="http://schemas.microsoft.com/office/drawing/2014/main" id="{F320A4DB-65BB-996D-6A83-1B1865892C7E}"/>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9.2 </a:t>
            </a:r>
            <a:r>
              <a:rPr kumimoji="0" lang="zh-CN" altLang="en-US" sz="2600">
                <a:solidFill>
                  <a:schemeClr val="bg1"/>
                </a:solidFill>
                <a:latin typeface="Trebuchet MS" panose="020B0603020202020204" pitchFamily="34" charset="0"/>
                <a:ea typeface="方正姚体" panose="02010601030101010101" pitchFamily="2" charset="-122"/>
              </a:rPr>
              <a:t>线性群体 </a:t>
            </a:r>
            <a:r>
              <a:rPr kumimoji="0" lang="en-US" altLang="zh-CN" sz="2600">
                <a:solidFill>
                  <a:schemeClr val="bg1"/>
                </a:solidFill>
                <a:latin typeface="Trebuchet MS" panose="020B0603020202020204" pitchFamily="34" charset="0"/>
                <a:ea typeface="方正姚体" panose="02010601030101010101" pitchFamily="2" charset="-122"/>
              </a:rPr>
              <a:t>—— 9.2.4 </a:t>
            </a:r>
            <a:r>
              <a:rPr kumimoji="0" lang="zh-CN" altLang="en-US" sz="2600">
                <a:solidFill>
                  <a:schemeClr val="bg1"/>
                </a:solidFill>
                <a:latin typeface="Trebuchet MS" panose="020B0603020202020204" pitchFamily="34" charset="0"/>
                <a:ea typeface="方正姚体" panose="02010601030101010101" pitchFamily="2" charset="-122"/>
              </a:rPr>
              <a:t>栈类</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a:extLst>
              <a:ext uri="{FF2B5EF4-FFF2-40B4-BE49-F238E27FC236}">
                <a16:creationId xmlns:a16="http://schemas.microsoft.com/office/drawing/2014/main" id="{C1C9FF12-FA13-8EE7-F705-A3B740699203}"/>
              </a:ext>
            </a:extLst>
          </p:cNvPr>
          <p:cNvSpPr>
            <a:spLocks noGrp="1"/>
          </p:cNvSpPr>
          <p:nvPr>
            <p:ph type="title"/>
          </p:nvPr>
        </p:nvSpPr>
        <p:spPr/>
        <p:txBody>
          <a:bodyPr/>
          <a:lstStyle/>
          <a:p>
            <a:pPr eaLnBrk="1" hangingPunct="1"/>
            <a:r>
              <a:rPr lang="en-US" altLang="zh-CN"/>
              <a:t>9.2.5 </a:t>
            </a:r>
            <a:r>
              <a:rPr lang="zh-CN" altLang="en-US"/>
              <a:t>队列类</a:t>
            </a:r>
          </a:p>
        </p:txBody>
      </p:sp>
      <p:sp>
        <p:nvSpPr>
          <p:cNvPr id="98307" name="内容占位符 2">
            <a:extLst>
              <a:ext uri="{FF2B5EF4-FFF2-40B4-BE49-F238E27FC236}">
                <a16:creationId xmlns:a16="http://schemas.microsoft.com/office/drawing/2014/main" id="{041FBED4-0FE3-E79C-519D-323141ABE805}"/>
              </a:ext>
            </a:extLst>
          </p:cNvPr>
          <p:cNvSpPr>
            <a:spLocks noGrp="1"/>
          </p:cNvSpPr>
          <p:nvPr>
            <p:ph idx="1"/>
          </p:nvPr>
        </p:nvSpPr>
        <p:spPr/>
        <p:txBody>
          <a:bodyPr/>
          <a:lstStyle/>
          <a:p>
            <a:pPr eaLnBrk="1" hangingPunct="1">
              <a:spcAft>
                <a:spcPts val="1200"/>
              </a:spcAft>
            </a:pPr>
            <a:r>
              <a:rPr lang="zh-CN" altLang="en-US">
                <a:latin typeface="宋体" panose="02010600030101010101" pitchFamily="2" charset="-122"/>
              </a:rPr>
              <a:t>队列是只能向一端添加元素，从另一端删除元素的线性群体</a:t>
            </a:r>
          </a:p>
        </p:txBody>
      </p:sp>
      <p:sp>
        <p:nvSpPr>
          <p:cNvPr id="98308" name="灯片编号占位符 3">
            <a:extLst>
              <a:ext uri="{FF2B5EF4-FFF2-40B4-BE49-F238E27FC236}">
                <a16:creationId xmlns:a16="http://schemas.microsoft.com/office/drawing/2014/main" id="{7917E43F-CC77-7305-F96A-9A39C66DB2E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03A75A5-C8B8-4782-B4A2-E2828A70D788}" type="slidenum">
              <a:rPr kumimoji="0" lang="en-US" altLang="zh-CN" sz="1800" smtClean="0">
                <a:solidFill>
                  <a:srgbClr val="FFFFFF"/>
                </a:solidFill>
                <a:ea typeface="隶书" panose="02010509060101010101" pitchFamily="49" charset="-122"/>
              </a:rPr>
              <a:pPr/>
              <a:t>55</a:t>
            </a:fld>
            <a:endParaRPr kumimoji="0" lang="en-US" altLang="zh-CN" sz="1800">
              <a:solidFill>
                <a:srgbClr val="FFFFFF"/>
              </a:solidFill>
              <a:ea typeface="隶书" panose="02010509060101010101" pitchFamily="49" charset="-122"/>
            </a:endParaRPr>
          </a:p>
        </p:txBody>
      </p:sp>
      <p:sp>
        <p:nvSpPr>
          <p:cNvPr id="98309" name="标题 4">
            <a:extLst>
              <a:ext uri="{FF2B5EF4-FFF2-40B4-BE49-F238E27FC236}">
                <a16:creationId xmlns:a16="http://schemas.microsoft.com/office/drawing/2014/main" id="{615CB3F1-A210-2AA5-4FD8-54AB71D09840}"/>
              </a:ext>
            </a:extLst>
          </p:cNvPr>
          <p:cNvSpPr txBox="1">
            <a:spLocks noChangeArrowheads="1"/>
          </p:cNvSpPr>
          <p:nvPr/>
        </p:nvSpPr>
        <p:spPr bwMode="auto">
          <a:xfrm>
            <a:off x="214313" y="0"/>
            <a:ext cx="80295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9.2 </a:t>
            </a:r>
            <a:r>
              <a:rPr kumimoji="0" lang="zh-CN" altLang="en-US" sz="2600">
                <a:solidFill>
                  <a:schemeClr val="bg1"/>
                </a:solidFill>
                <a:latin typeface="Trebuchet MS" panose="020B0603020202020204" pitchFamily="34" charset="0"/>
                <a:ea typeface="方正姚体" panose="02010601030101010101" pitchFamily="2" charset="-122"/>
              </a:rPr>
              <a:t>线性群体</a:t>
            </a:r>
          </a:p>
        </p:txBody>
      </p:sp>
      <p:grpSp>
        <p:nvGrpSpPr>
          <p:cNvPr id="98310" name="Group 5">
            <a:extLst>
              <a:ext uri="{FF2B5EF4-FFF2-40B4-BE49-F238E27FC236}">
                <a16:creationId xmlns:a16="http://schemas.microsoft.com/office/drawing/2014/main" id="{5FC15137-EAA7-D02F-4973-9BC1E4F9A0FF}"/>
              </a:ext>
            </a:extLst>
          </p:cNvPr>
          <p:cNvGrpSpPr>
            <a:grpSpLocks/>
          </p:cNvGrpSpPr>
          <p:nvPr/>
        </p:nvGrpSpPr>
        <p:grpSpPr bwMode="auto">
          <a:xfrm>
            <a:off x="827088" y="3556000"/>
            <a:ext cx="7496175" cy="1528763"/>
            <a:chOff x="750" y="1917"/>
            <a:chExt cx="4722" cy="963"/>
          </a:xfrm>
        </p:grpSpPr>
        <p:sp>
          <p:nvSpPr>
            <p:cNvPr id="98311" name="Line 6">
              <a:extLst>
                <a:ext uri="{FF2B5EF4-FFF2-40B4-BE49-F238E27FC236}">
                  <a16:creationId xmlns:a16="http://schemas.microsoft.com/office/drawing/2014/main" id="{FCF95DEE-B968-90FD-1F04-FD65CBC38780}"/>
                </a:ext>
              </a:extLst>
            </p:cNvPr>
            <p:cNvSpPr>
              <a:spLocks noChangeShapeType="1"/>
            </p:cNvSpPr>
            <p:nvPr/>
          </p:nvSpPr>
          <p:spPr bwMode="auto">
            <a:xfrm>
              <a:off x="1334" y="1917"/>
              <a:ext cx="363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12" name="Line 7">
              <a:extLst>
                <a:ext uri="{FF2B5EF4-FFF2-40B4-BE49-F238E27FC236}">
                  <a16:creationId xmlns:a16="http://schemas.microsoft.com/office/drawing/2014/main" id="{D127FBA1-F619-D4C8-1B98-B6AE7622786D}"/>
                </a:ext>
              </a:extLst>
            </p:cNvPr>
            <p:cNvSpPr>
              <a:spLocks noChangeShapeType="1"/>
            </p:cNvSpPr>
            <p:nvPr/>
          </p:nvSpPr>
          <p:spPr bwMode="auto">
            <a:xfrm>
              <a:off x="1334" y="2326"/>
              <a:ext cx="363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13" name="Line 8">
              <a:extLst>
                <a:ext uri="{FF2B5EF4-FFF2-40B4-BE49-F238E27FC236}">
                  <a16:creationId xmlns:a16="http://schemas.microsoft.com/office/drawing/2014/main" id="{334F88A1-0E55-36C6-487C-80C9D69B86F3}"/>
                </a:ext>
              </a:extLst>
            </p:cNvPr>
            <p:cNvSpPr>
              <a:spLocks noChangeShapeType="1"/>
            </p:cNvSpPr>
            <p:nvPr/>
          </p:nvSpPr>
          <p:spPr bwMode="auto">
            <a:xfrm>
              <a:off x="1795" y="1917"/>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14" name="Line 9">
              <a:extLst>
                <a:ext uri="{FF2B5EF4-FFF2-40B4-BE49-F238E27FC236}">
                  <a16:creationId xmlns:a16="http://schemas.microsoft.com/office/drawing/2014/main" id="{F0EB3CDF-301F-EE2C-F89E-E5DBF7B278FB}"/>
                </a:ext>
              </a:extLst>
            </p:cNvPr>
            <p:cNvSpPr>
              <a:spLocks noChangeShapeType="1"/>
            </p:cNvSpPr>
            <p:nvPr/>
          </p:nvSpPr>
          <p:spPr bwMode="auto">
            <a:xfrm>
              <a:off x="2097" y="1917"/>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15" name="Line 10">
              <a:extLst>
                <a:ext uri="{FF2B5EF4-FFF2-40B4-BE49-F238E27FC236}">
                  <a16:creationId xmlns:a16="http://schemas.microsoft.com/office/drawing/2014/main" id="{537DF422-1235-C8D2-16DF-5FB911E0978A}"/>
                </a:ext>
              </a:extLst>
            </p:cNvPr>
            <p:cNvSpPr>
              <a:spLocks noChangeShapeType="1"/>
            </p:cNvSpPr>
            <p:nvPr/>
          </p:nvSpPr>
          <p:spPr bwMode="auto">
            <a:xfrm>
              <a:off x="2400" y="1917"/>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16" name="Line 11">
              <a:extLst>
                <a:ext uri="{FF2B5EF4-FFF2-40B4-BE49-F238E27FC236}">
                  <a16:creationId xmlns:a16="http://schemas.microsoft.com/office/drawing/2014/main" id="{BAAF2FE0-2DF6-816B-3C81-52617BC34D6E}"/>
                </a:ext>
              </a:extLst>
            </p:cNvPr>
            <p:cNvSpPr>
              <a:spLocks noChangeShapeType="1"/>
            </p:cNvSpPr>
            <p:nvPr/>
          </p:nvSpPr>
          <p:spPr bwMode="auto">
            <a:xfrm>
              <a:off x="2702" y="1917"/>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17" name="Line 12">
              <a:extLst>
                <a:ext uri="{FF2B5EF4-FFF2-40B4-BE49-F238E27FC236}">
                  <a16:creationId xmlns:a16="http://schemas.microsoft.com/office/drawing/2014/main" id="{EF41BB67-FC3B-B454-C85F-2B8B676EE754}"/>
                </a:ext>
              </a:extLst>
            </p:cNvPr>
            <p:cNvSpPr>
              <a:spLocks noChangeShapeType="1"/>
            </p:cNvSpPr>
            <p:nvPr/>
          </p:nvSpPr>
          <p:spPr bwMode="auto">
            <a:xfrm>
              <a:off x="3573" y="1917"/>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18" name="Line 13">
              <a:extLst>
                <a:ext uri="{FF2B5EF4-FFF2-40B4-BE49-F238E27FC236}">
                  <a16:creationId xmlns:a16="http://schemas.microsoft.com/office/drawing/2014/main" id="{DDF2E183-871C-392D-E59D-1D57A7CEFA69}"/>
                </a:ext>
              </a:extLst>
            </p:cNvPr>
            <p:cNvSpPr>
              <a:spLocks noChangeShapeType="1"/>
            </p:cNvSpPr>
            <p:nvPr/>
          </p:nvSpPr>
          <p:spPr bwMode="auto">
            <a:xfrm>
              <a:off x="3875" y="1917"/>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19" name="Line 14">
              <a:extLst>
                <a:ext uri="{FF2B5EF4-FFF2-40B4-BE49-F238E27FC236}">
                  <a16:creationId xmlns:a16="http://schemas.microsoft.com/office/drawing/2014/main" id="{D5DA23A7-93EE-6280-1507-76BAAC4922F6}"/>
                </a:ext>
              </a:extLst>
            </p:cNvPr>
            <p:cNvSpPr>
              <a:spLocks noChangeShapeType="1"/>
            </p:cNvSpPr>
            <p:nvPr/>
          </p:nvSpPr>
          <p:spPr bwMode="auto">
            <a:xfrm>
              <a:off x="4177" y="1917"/>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20" name="Line 15">
              <a:extLst>
                <a:ext uri="{FF2B5EF4-FFF2-40B4-BE49-F238E27FC236}">
                  <a16:creationId xmlns:a16="http://schemas.microsoft.com/office/drawing/2014/main" id="{E13042B7-5256-779D-ED5A-60BDCFA205F8}"/>
                </a:ext>
              </a:extLst>
            </p:cNvPr>
            <p:cNvSpPr>
              <a:spLocks noChangeShapeType="1"/>
            </p:cNvSpPr>
            <p:nvPr/>
          </p:nvSpPr>
          <p:spPr bwMode="auto">
            <a:xfrm>
              <a:off x="4479" y="1917"/>
              <a:ext cx="0" cy="4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8321" name="Text Box 16">
              <a:extLst>
                <a:ext uri="{FF2B5EF4-FFF2-40B4-BE49-F238E27FC236}">
                  <a16:creationId xmlns:a16="http://schemas.microsoft.com/office/drawing/2014/main" id="{0C7FC5E7-C776-1430-7C88-6C91B6918BF1}"/>
                </a:ext>
              </a:extLst>
            </p:cNvPr>
            <p:cNvSpPr txBox="1">
              <a:spLocks noChangeArrowheads="1"/>
            </p:cNvSpPr>
            <p:nvPr/>
          </p:nvSpPr>
          <p:spPr bwMode="auto">
            <a:xfrm>
              <a:off x="2109" y="1935"/>
              <a:ext cx="867"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t>a</a:t>
              </a:r>
              <a:r>
                <a:rPr lang="en-US" altLang="zh-CN" sz="2000" baseline="-25000"/>
                <a:t>1</a:t>
              </a:r>
              <a:r>
                <a:rPr lang="en-US" altLang="zh-CN" sz="2000"/>
                <a:t>      a</a:t>
              </a:r>
              <a:r>
                <a:rPr lang="en-US" altLang="zh-CN" sz="2000" baseline="-25000"/>
                <a:t>2</a:t>
              </a:r>
              <a:endParaRPr lang="en-US" altLang="zh-CN" sz="2000"/>
            </a:p>
          </p:txBody>
        </p:sp>
        <p:sp>
          <p:nvSpPr>
            <p:cNvPr id="98322" name="Text Box 17">
              <a:extLst>
                <a:ext uri="{FF2B5EF4-FFF2-40B4-BE49-F238E27FC236}">
                  <a16:creationId xmlns:a16="http://schemas.microsoft.com/office/drawing/2014/main" id="{F4DAB8A6-82BB-5BD1-EA44-49FE00077FEE}"/>
                </a:ext>
              </a:extLst>
            </p:cNvPr>
            <p:cNvSpPr txBox="1">
              <a:spLocks noChangeArrowheads="1"/>
            </p:cNvSpPr>
            <p:nvPr/>
          </p:nvSpPr>
          <p:spPr bwMode="auto">
            <a:xfrm>
              <a:off x="3580" y="1935"/>
              <a:ext cx="884"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t>a</a:t>
              </a:r>
              <a:r>
                <a:rPr lang="en-US" altLang="zh-CN" sz="2000" baseline="-25000"/>
                <a:t>n-1</a:t>
              </a:r>
              <a:r>
                <a:rPr lang="en-US" altLang="zh-CN" sz="2000"/>
                <a:t>    a</a:t>
              </a:r>
              <a:r>
                <a:rPr lang="en-US" altLang="zh-CN" sz="2000" baseline="-25000"/>
                <a:t>n</a:t>
              </a:r>
              <a:endParaRPr lang="en-US" altLang="zh-CN" sz="2000"/>
            </a:p>
          </p:txBody>
        </p:sp>
        <p:sp>
          <p:nvSpPr>
            <p:cNvPr id="98323" name="Text Box 18">
              <a:extLst>
                <a:ext uri="{FF2B5EF4-FFF2-40B4-BE49-F238E27FC236}">
                  <a16:creationId xmlns:a16="http://schemas.microsoft.com/office/drawing/2014/main" id="{C1EA3EBD-64D8-48A0-16C8-5A249F02BD8B}"/>
                </a:ext>
              </a:extLst>
            </p:cNvPr>
            <p:cNvSpPr txBox="1">
              <a:spLocks noChangeArrowheads="1"/>
            </p:cNvSpPr>
            <p:nvPr/>
          </p:nvSpPr>
          <p:spPr bwMode="auto">
            <a:xfrm>
              <a:off x="2841" y="1944"/>
              <a:ext cx="584"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a:t>
              </a:r>
            </a:p>
          </p:txBody>
        </p:sp>
        <p:sp>
          <p:nvSpPr>
            <p:cNvPr id="98324" name="Line 19">
              <a:extLst>
                <a:ext uri="{FF2B5EF4-FFF2-40B4-BE49-F238E27FC236}">
                  <a16:creationId xmlns:a16="http://schemas.microsoft.com/office/drawing/2014/main" id="{0E1658FB-6022-499F-21F4-B7D2C47447B7}"/>
                </a:ext>
              </a:extLst>
            </p:cNvPr>
            <p:cNvSpPr>
              <a:spLocks noChangeShapeType="1"/>
            </p:cNvSpPr>
            <p:nvPr/>
          </p:nvSpPr>
          <p:spPr bwMode="auto">
            <a:xfrm flipV="1">
              <a:off x="1935" y="2326"/>
              <a:ext cx="0" cy="238"/>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98325" name="Line 20">
              <a:extLst>
                <a:ext uri="{FF2B5EF4-FFF2-40B4-BE49-F238E27FC236}">
                  <a16:creationId xmlns:a16="http://schemas.microsoft.com/office/drawing/2014/main" id="{F4067C82-1332-2AC8-9936-522A360C5C31}"/>
                </a:ext>
              </a:extLst>
            </p:cNvPr>
            <p:cNvSpPr>
              <a:spLocks noChangeShapeType="1"/>
            </p:cNvSpPr>
            <p:nvPr/>
          </p:nvSpPr>
          <p:spPr bwMode="auto">
            <a:xfrm flipV="1">
              <a:off x="4339" y="2326"/>
              <a:ext cx="0" cy="238"/>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98326" name="Text Box 21">
              <a:extLst>
                <a:ext uri="{FF2B5EF4-FFF2-40B4-BE49-F238E27FC236}">
                  <a16:creationId xmlns:a16="http://schemas.microsoft.com/office/drawing/2014/main" id="{9E91DB3B-593D-B4C9-25B8-5016A4D687CA}"/>
                </a:ext>
              </a:extLst>
            </p:cNvPr>
            <p:cNvSpPr txBox="1">
              <a:spLocks noChangeArrowheads="1"/>
            </p:cNvSpPr>
            <p:nvPr/>
          </p:nvSpPr>
          <p:spPr bwMode="auto">
            <a:xfrm>
              <a:off x="1647" y="2511"/>
              <a:ext cx="584"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t>队头</a:t>
              </a:r>
            </a:p>
          </p:txBody>
        </p:sp>
        <p:sp>
          <p:nvSpPr>
            <p:cNvPr id="98327" name="Text Box 22">
              <a:extLst>
                <a:ext uri="{FF2B5EF4-FFF2-40B4-BE49-F238E27FC236}">
                  <a16:creationId xmlns:a16="http://schemas.microsoft.com/office/drawing/2014/main" id="{59851683-86B6-893F-4F23-B36100A23794}"/>
                </a:ext>
              </a:extLst>
            </p:cNvPr>
            <p:cNvSpPr txBox="1">
              <a:spLocks noChangeArrowheads="1"/>
            </p:cNvSpPr>
            <p:nvPr/>
          </p:nvSpPr>
          <p:spPr bwMode="auto">
            <a:xfrm>
              <a:off x="4061" y="2511"/>
              <a:ext cx="583"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t>队尾</a:t>
              </a:r>
            </a:p>
          </p:txBody>
        </p:sp>
        <p:sp>
          <p:nvSpPr>
            <p:cNvPr id="98328" name="Line 23">
              <a:extLst>
                <a:ext uri="{FF2B5EF4-FFF2-40B4-BE49-F238E27FC236}">
                  <a16:creationId xmlns:a16="http://schemas.microsoft.com/office/drawing/2014/main" id="{BE5C6E41-0E30-DFF3-D859-7B28BDA7F6DD}"/>
                </a:ext>
              </a:extLst>
            </p:cNvPr>
            <p:cNvSpPr>
              <a:spLocks noChangeShapeType="1"/>
            </p:cNvSpPr>
            <p:nvPr/>
          </p:nvSpPr>
          <p:spPr bwMode="auto">
            <a:xfrm flipH="1">
              <a:off x="1212" y="2142"/>
              <a:ext cx="418" cy="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98329" name="Line 24">
              <a:extLst>
                <a:ext uri="{FF2B5EF4-FFF2-40B4-BE49-F238E27FC236}">
                  <a16:creationId xmlns:a16="http://schemas.microsoft.com/office/drawing/2014/main" id="{5241D628-9C12-660A-ABBD-662C0414DE3B}"/>
                </a:ext>
              </a:extLst>
            </p:cNvPr>
            <p:cNvSpPr>
              <a:spLocks noChangeShapeType="1"/>
            </p:cNvSpPr>
            <p:nvPr/>
          </p:nvSpPr>
          <p:spPr bwMode="auto">
            <a:xfrm flipH="1">
              <a:off x="4583" y="2142"/>
              <a:ext cx="419" cy="0"/>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98330" name="Text Box 25">
              <a:extLst>
                <a:ext uri="{FF2B5EF4-FFF2-40B4-BE49-F238E27FC236}">
                  <a16:creationId xmlns:a16="http://schemas.microsoft.com/office/drawing/2014/main" id="{8D5BD6A1-AAD3-8FB4-F698-F87966A82A23}"/>
                </a:ext>
              </a:extLst>
            </p:cNvPr>
            <p:cNvSpPr txBox="1">
              <a:spLocks noChangeArrowheads="1"/>
            </p:cNvSpPr>
            <p:nvPr/>
          </p:nvSpPr>
          <p:spPr bwMode="auto">
            <a:xfrm>
              <a:off x="4888" y="1931"/>
              <a:ext cx="584"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t>入队</a:t>
              </a:r>
            </a:p>
          </p:txBody>
        </p:sp>
        <p:sp>
          <p:nvSpPr>
            <p:cNvPr id="98331" name="Text Box 26">
              <a:extLst>
                <a:ext uri="{FF2B5EF4-FFF2-40B4-BE49-F238E27FC236}">
                  <a16:creationId xmlns:a16="http://schemas.microsoft.com/office/drawing/2014/main" id="{133BD3ED-657E-7DA2-313A-7964A61EA2E5}"/>
                </a:ext>
              </a:extLst>
            </p:cNvPr>
            <p:cNvSpPr txBox="1">
              <a:spLocks noChangeArrowheads="1"/>
            </p:cNvSpPr>
            <p:nvPr/>
          </p:nvSpPr>
          <p:spPr bwMode="auto">
            <a:xfrm>
              <a:off x="750" y="1917"/>
              <a:ext cx="584"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t>出队</a:t>
              </a:r>
            </a:p>
          </p:txBody>
        </p:sp>
        <p:sp>
          <p:nvSpPr>
            <p:cNvPr id="98332" name="Text Box 27">
              <a:extLst>
                <a:ext uri="{FF2B5EF4-FFF2-40B4-BE49-F238E27FC236}">
                  <a16:creationId xmlns:a16="http://schemas.microsoft.com/office/drawing/2014/main" id="{530723D4-3778-35EB-51B7-7B78F2D574B3}"/>
                </a:ext>
              </a:extLst>
            </p:cNvPr>
            <p:cNvSpPr txBox="1">
              <a:spLocks noChangeArrowheads="1"/>
            </p:cNvSpPr>
            <p:nvPr/>
          </p:nvSpPr>
          <p:spPr bwMode="auto">
            <a:xfrm>
              <a:off x="1830" y="1957"/>
              <a:ext cx="253"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t>a</a:t>
              </a:r>
              <a:r>
                <a:rPr lang="en-US" altLang="zh-CN" sz="2000" baseline="-25000"/>
                <a:t>0</a:t>
              </a:r>
              <a:endParaRPr lang="en-US" altLang="zh-CN" sz="2000"/>
            </a:p>
          </p:txBody>
        </p:sp>
      </p:gr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a:extLst>
              <a:ext uri="{FF2B5EF4-FFF2-40B4-BE49-F238E27FC236}">
                <a16:creationId xmlns:a16="http://schemas.microsoft.com/office/drawing/2014/main" id="{98F8D164-13FF-FF68-12BE-21FB4A80DB5C}"/>
              </a:ext>
            </a:extLst>
          </p:cNvPr>
          <p:cNvSpPr>
            <a:spLocks noGrp="1"/>
          </p:cNvSpPr>
          <p:nvPr>
            <p:ph type="title"/>
          </p:nvPr>
        </p:nvSpPr>
        <p:spPr/>
        <p:txBody>
          <a:bodyPr/>
          <a:lstStyle/>
          <a:p>
            <a:pPr eaLnBrk="1" hangingPunct="1"/>
            <a:r>
              <a:rPr lang="zh-CN" altLang="en-US"/>
              <a:t>队列的基本状态</a:t>
            </a:r>
          </a:p>
        </p:txBody>
      </p:sp>
      <p:sp>
        <p:nvSpPr>
          <p:cNvPr id="100355" name="内容占位符 2">
            <a:extLst>
              <a:ext uri="{FF2B5EF4-FFF2-40B4-BE49-F238E27FC236}">
                <a16:creationId xmlns:a16="http://schemas.microsoft.com/office/drawing/2014/main" id="{E706A232-B750-5DBC-9266-A7AD6BC347C6}"/>
              </a:ext>
            </a:extLst>
          </p:cNvPr>
          <p:cNvSpPr>
            <a:spLocks noGrp="1"/>
          </p:cNvSpPr>
          <p:nvPr>
            <p:ph idx="1"/>
          </p:nvPr>
        </p:nvSpPr>
        <p:spPr/>
        <p:txBody>
          <a:bodyPr/>
          <a:lstStyle/>
          <a:p>
            <a:pPr eaLnBrk="1" hangingPunct="1">
              <a:spcAft>
                <a:spcPts val="1200"/>
              </a:spcAft>
            </a:pPr>
            <a:r>
              <a:rPr lang="zh-CN" altLang="en-US">
                <a:latin typeface="宋体" panose="02010600030101010101" pitchFamily="2" charset="-122"/>
              </a:rPr>
              <a:t>队空</a:t>
            </a:r>
          </a:p>
          <a:p>
            <a:pPr lvl="1" eaLnBrk="1" hangingPunct="1">
              <a:spcAft>
                <a:spcPts val="1200"/>
              </a:spcAft>
            </a:pPr>
            <a:r>
              <a:rPr lang="zh-CN" altLang="en-US">
                <a:latin typeface="宋体" panose="02010600030101010101" pitchFamily="2" charset="-122"/>
              </a:rPr>
              <a:t>队列中没有元素</a:t>
            </a:r>
          </a:p>
          <a:p>
            <a:pPr eaLnBrk="1" hangingPunct="1">
              <a:spcAft>
                <a:spcPts val="1200"/>
              </a:spcAft>
            </a:pPr>
            <a:r>
              <a:rPr lang="zh-CN" altLang="en-US">
                <a:latin typeface="宋体" panose="02010600030101010101" pitchFamily="2" charset="-122"/>
              </a:rPr>
              <a:t>队满</a:t>
            </a:r>
          </a:p>
          <a:p>
            <a:pPr lvl="1" eaLnBrk="1" hangingPunct="1">
              <a:spcAft>
                <a:spcPts val="1200"/>
              </a:spcAft>
            </a:pPr>
            <a:r>
              <a:rPr lang="zh-CN" altLang="en-US">
                <a:latin typeface="宋体" panose="02010600030101010101" pitchFamily="2" charset="-122"/>
              </a:rPr>
              <a:t>队列中元素个数达到上限</a:t>
            </a:r>
          </a:p>
          <a:p>
            <a:pPr eaLnBrk="1" hangingPunct="1">
              <a:spcAft>
                <a:spcPts val="1200"/>
              </a:spcAft>
            </a:pPr>
            <a:r>
              <a:rPr lang="zh-CN" altLang="en-US">
                <a:latin typeface="宋体" panose="02010600030101010101" pitchFamily="2" charset="-122"/>
              </a:rPr>
              <a:t>一般状态</a:t>
            </a:r>
          </a:p>
          <a:p>
            <a:pPr lvl="1" eaLnBrk="1" hangingPunct="1">
              <a:spcAft>
                <a:spcPts val="1200"/>
              </a:spcAft>
            </a:pPr>
            <a:r>
              <a:rPr lang="zh-CN" altLang="en-US">
                <a:latin typeface="宋体" panose="02010600030101010101" pitchFamily="2" charset="-122"/>
              </a:rPr>
              <a:t>队列中有元素，但未达到队满状态</a:t>
            </a:r>
          </a:p>
        </p:txBody>
      </p:sp>
      <p:sp>
        <p:nvSpPr>
          <p:cNvPr id="100356" name="灯片编号占位符 3">
            <a:extLst>
              <a:ext uri="{FF2B5EF4-FFF2-40B4-BE49-F238E27FC236}">
                <a16:creationId xmlns:a16="http://schemas.microsoft.com/office/drawing/2014/main" id="{12C3E993-3632-E092-A52C-98A9CD5C0D0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C8931EA-9A73-408F-BCDD-7C58DE3644D6}" type="slidenum">
              <a:rPr kumimoji="0" lang="en-US" altLang="zh-CN" sz="1800" smtClean="0">
                <a:solidFill>
                  <a:srgbClr val="FFFFFF"/>
                </a:solidFill>
                <a:ea typeface="隶书" panose="02010509060101010101" pitchFamily="49" charset="-122"/>
              </a:rPr>
              <a:pPr/>
              <a:t>56</a:t>
            </a:fld>
            <a:endParaRPr kumimoji="0" lang="en-US" altLang="zh-CN" sz="1800">
              <a:solidFill>
                <a:srgbClr val="FFFFFF"/>
              </a:solidFill>
              <a:ea typeface="隶书" panose="02010509060101010101" pitchFamily="49" charset="-122"/>
            </a:endParaRPr>
          </a:p>
        </p:txBody>
      </p:sp>
      <p:sp>
        <p:nvSpPr>
          <p:cNvPr id="100357" name="标题 4">
            <a:extLst>
              <a:ext uri="{FF2B5EF4-FFF2-40B4-BE49-F238E27FC236}">
                <a16:creationId xmlns:a16="http://schemas.microsoft.com/office/drawing/2014/main" id="{CBB1E4BD-11D2-AEC7-D86D-2411E5E60E82}"/>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9.2 </a:t>
            </a:r>
            <a:r>
              <a:rPr kumimoji="0" lang="zh-CN" altLang="en-US" sz="2600">
                <a:solidFill>
                  <a:schemeClr val="bg1"/>
                </a:solidFill>
                <a:latin typeface="Trebuchet MS" panose="020B0603020202020204" pitchFamily="34" charset="0"/>
                <a:ea typeface="方正姚体" panose="02010601030101010101" pitchFamily="2" charset="-122"/>
              </a:rPr>
              <a:t>线性群体 </a:t>
            </a:r>
            <a:r>
              <a:rPr kumimoji="0" lang="en-US" altLang="zh-CN" sz="2600">
                <a:solidFill>
                  <a:schemeClr val="bg1"/>
                </a:solidFill>
                <a:latin typeface="Trebuchet MS" panose="020B0603020202020204" pitchFamily="34" charset="0"/>
                <a:ea typeface="方正姚体" panose="02010601030101010101" pitchFamily="2" charset="-122"/>
              </a:rPr>
              <a:t>—— 9.2.5 </a:t>
            </a:r>
            <a:r>
              <a:rPr kumimoji="0" lang="zh-CN" altLang="en-US" sz="2600">
                <a:solidFill>
                  <a:schemeClr val="bg1"/>
                </a:solidFill>
                <a:latin typeface="Trebuchet MS" panose="020B0603020202020204" pitchFamily="34" charset="0"/>
                <a:ea typeface="方正姚体" panose="02010601030101010101" pitchFamily="2" charset="-122"/>
              </a:rPr>
              <a:t>队列类</a:t>
            </a:r>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3">
            <a:extLst>
              <a:ext uri="{FF2B5EF4-FFF2-40B4-BE49-F238E27FC236}">
                <a16:creationId xmlns:a16="http://schemas.microsoft.com/office/drawing/2014/main" id="{C215E77F-D608-A903-9232-00632A44CF2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ABA2CA5-2FB7-4A95-9D5C-CBDCCFFA3880}" type="slidenum">
              <a:rPr kumimoji="0" lang="en-US" altLang="zh-CN" sz="1800" smtClean="0">
                <a:solidFill>
                  <a:srgbClr val="FFFFFF"/>
                </a:solidFill>
                <a:ea typeface="隶书" panose="02010509060101010101" pitchFamily="49" charset="-122"/>
              </a:rPr>
              <a:pPr/>
              <a:t>57</a:t>
            </a:fld>
            <a:endParaRPr kumimoji="0" lang="en-US" altLang="zh-CN" sz="1800">
              <a:solidFill>
                <a:srgbClr val="FFFFFF"/>
              </a:solidFill>
              <a:ea typeface="隶书" panose="02010509060101010101" pitchFamily="49" charset="-122"/>
            </a:endParaRPr>
          </a:p>
        </p:txBody>
      </p:sp>
      <p:sp>
        <p:nvSpPr>
          <p:cNvPr id="101379" name="标题 4">
            <a:extLst>
              <a:ext uri="{FF2B5EF4-FFF2-40B4-BE49-F238E27FC236}">
                <a16:creationId xmlns:a16="http://schemas.microsoft.com/office/drawing/2014/main" id="{6B4026CB-584C-74F6-55DF-739BEED42F43}"/>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9.2 </a:t>
            </a:r>
            <a:r>
              <a:rPr kumimoji="0" lang="zh-CN" altLang="en-US" sz="2600">
                <a:solidFill>
                  <a:schemeClr val="bg1"/>
                </a:solidFill>
                <a:latin typeface="Trebuchet MS" panose="020B0603020202020204" pitchFamily="34" charset="0"/>
                <a:ea typeface="方正姚体" panose="02010601030101010101" pitchFamily="2" charset="-122"/>
              </a:rPr>
              <a:t>线性群体 </a:t>
            </a:r>
            <a:r>
              <a:rPr kumimoji="0" lang="en-US" altLang="zh-CN" sz="2600">
                <a:solidFill>
                  <a:schemeClr val="bg1"/>
                </a:solidFill>
                <a:latin typeface="Trebuchet MS" panose="020B0603020202020204" pitchFamily="34" charset="0"/>
                <a:ea typeface="方正姚体" panose="02010601030101010101" pitchFamily="2" charset="-122"/>
              </a:rPr>
              <a:t>—— 9.2.5 </a:t>
            </a:r>
            <a:r>
              <a:rPr kumimoji="0" lang="zh-CN" altLang="en-US" sz="2600">
                <a:solidFill>
                  <a:schemeClr val="bg1"/>
                </a:solidFill>
                <a:latin typeface="Trebuchet MS" panose="020B0603020202020204" pitchFamily="34" charset="0"/>
                <a:ea typeface="方正姚体" panose="02010601030101010101" pitchFamily="2" charset="-122"/>
              </a:rPr>
              <a:t>队列类</a:t>
            </a:r>
          </a:p>
        </p:txBody>
      </p:sp>
      <p:grpSp>
        <p:nvGrpSpPr>
          <p:cNvPr id="101380" name="Group 81">
            <a:extLst>
              <a:ext uri="{FF2B5EF4-FFF2-40B4-BE49-F238E27FC236}">
                <a16:creationId xmlns:a16="http://schemas.microsoft.com/office/drawing/2014/main" id="{C885DD4A-1E01-9C83-5033-90EE88F6FBC9}"/>
              </a:ext>
            </a:extLst>
          </p:cNvPr>
          <p:cNvGrpSpPr>
            <a:grpSpLocks/>
          </p:cNvGrpSpPr>
          <p:nvPr/>
        </p:nvGrpSpPr>
        <p:grpSpPr bwMode="auto">
          <a:xfrm>
            <a:off x="304800" y="577850"/>
            <a:ext cx="8532813" cy="1987550"/>
            <a:chOff x="192" y="172"/>
            <a:chExt cx="5375" cy="1252"/>
          </a:xfrm>
        </p:grpSpPr>
        <p:sp>
          <p:nvSpPr>
            <p:cNvPr id="101432" name="Line 5">
              <a:extLst>
                <a:ext uri="{FF2B5EF4-FFF2-40B4-BE49-F238E27FC236}">
                  <a16:creationId xmlns:a16="http://schemas.microsoft.com/office/drawing/2014/main" id="{EC443C0C-AB14-9CF5-84EF-96761566D418}"/>
                </a:ext>
              </a:extLst>
            </p:cNvPr>
            <p:cNvSpPr>
              <a:spLocks noChangeShapeType="1"/>
            </p:cNvSpPr>
            <p:nvPr/>
          </p:nvSpPr>
          <p:spPr bwMode="auto">
            <a:xfrm>
              <a:off x="1382" y="619"/>
              <a:ext cx="30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33" name="Line 6">
              <a:extLst>
                <a:ext uri="{FF2B5EF4-FFF2-40B4-BE49-F238E27FC236}">
                  <a16:creationId xmlns:a16="http://schemas.microsoft.com/office/drawing/2014/main" id="{ECA50956-042A-50AD-90E7-4CFB4C9B38C6}"/>
                </a:ext>
              </a:extLst>
            </p:cNvPr>
            <p:cNvSpPr>
              <a:spLocks noChangeShapeType="1"/>
            </p:cNvSpPr>
            <p:nvPr/>
          </p:nvSpPr>
          <p:spPr bwMode="auto">
            <a:xfrm>
              <a:off x="1371" y="896"/>
              <a:ext cx="30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34" name="Line 7">
              <a:extLst>
                <a:ext uri="{FF2B5EF4-FFF2-40B4-BE49-F238E27FC236}">
                  <a16:creationId xmlns:a16="http://schemas.microsoft.com/office/drawing/2014/main" id="{6B95CDA1-3DE6-E1E0-ACE4-039CE60DF735}"/>
                </a:ext>
              </a:extLst>
            </p:cNvPr>
            <p:cNvSpPr>
              <a:spLocks noChangeShapeType="1"/>
            </p:cNvSpPr>
            <p:nvPr/>
          </p:nvSpPr>
          <p:spPr bwMode="auto">
            <a:xfrm>
              <a:off x="1382" y="619"/>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35" name="Line 8">
              <a:extLst>
                <a:ext uri="{FF2B5EF4-FFF2-40B4-BE49-F238E27FC236}">
                  <a16:creationId xmlns:a16="http://schemas.microsoft.com/office/drawing/2014/main" id="{B6726580-6A97-2A4F-82CF-F6FE161BDB91}"/>
                </a:ext>
              </a:extLst>
            </p:cNvPr>
            <p:cNvSpPr>
              <a:spLocks noChangeShapeType="1"/>
            </p:cNvSpPr>
            <p:nvPr/>
          </p:nvSpPr>
          <p:spPr bwMode="auto">
            <a:xfrm>
              <a:off x="1726" y="619"/>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36" name="Line 9">
              <a:extLst>
                <a:ext uri="{FF2B5EF4-FFF2-40B4-BE49-F238E27FC236}">
                  <a16:creationId xmlns:a16="http://schemas.microsoft.com/office/drawing/2014/main" id="{40206F27-7B44-BCD9-0663-370C4483CD8C}"/>
                </a:ext>
              </a:extLst>
            </p:cNvPr>
            <p:cNvSpPr>
              <a:spLocks noChangeShapeType="1"/>
            </p:cNvSpPr>
            <p:nvPr/>
          </p:nvSpPr>
          <p:spPr bwMode="auto">
            <a:xfrm>
              <a:off x="2070" y="619"/>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37" name="Line 10">
              <a:extLst>
                <a:ext uri="{FF2B5EF4-FFF2-40B4-BE49-F238E27FC236}">
                  <a16:creationId xmlns:a16="http://schemas.microsoft.com/office/drawing/2014/main" id="{7CE34D5A-F719-DAF6-40BE-FF5480246F70}"/>
                </a:ext>
              </a:extLst>
            </p:cNvPr>
            <p:cNvSpPr>
              <a:spLocks noChangeShapeType="1"/>
            </p:cNvSpPr>
            <p:nvPr/>
          </p:nvSpPr>
          <p:spPr bwMode="auto">
            <a:xfrm>
              <a:off x="3078" y="628"/>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38" name="Line 11">
              <a:extLst>
                <a:ext uri="{FF2B5EF4-FFF2-40B4-BE49-F238E27FC236}">
                  <a16:creationId xmlns:a16="http://schemas.microsoft.com/office/drawing/2014/main" id="{BBC6262A-BC17-AA81-E6FE-871BE66B5478}"/>
                </a:ext>
              </a:extLst>
            </p:cNvPr>
            <p:cNvSpPr>
              <a:spLocks noChangeShapeType="1"/>
            </p:cNvSpPr>
            <p:nvPr/>
          </p:nvSpPr>
          <p:spPr bwMode="auto">
            <a:xfrm>
              <a:off x="3405" y="619"/>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39" name="Line 12">
              <a:extLst>
                <a:ext uri="{FF2B5EF4-FFF2-40B4-BE49-F238E27FC236}">
                  <a16:creationId xmlns:a16="http://schemas.microsoft.com/office/drawing/2014/main" id="{CCBA48EC-D95D-97CE-82B7-E9C57880273D}"/>
                </a:ext>
              </a:extLst>
            </p:cNvPr>
            <p:cNvSpPr>
              <a:spLocks noChangeShapeType="1"/>
            </p:cNvSpPr>
            <p:nvPr/>
          </p:nvSpPr>
          <p:spPr bwMode="auto">
            <a:xfrm>
              <a:off x="3749" y="619"/>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40" name="Line 13">
              <a:extLst>
                <a:ext uri="{FF2B5EF4-FFF2-40B4-BE49-F238E27FC236}">
                  <a16:creationId xmlns:a16="http://schemas.microsoft.com/office/drawing/2014/main" id="{2328A738-B0DC-DA39-A919-9FEAC13285BB}"/>
                </a:ext>
              </a:extLst>
            </p:cNvPr>
            <p:cNvSpPr>
              <a:spLocks noChangeShapeType="1"/>
            </p:cNvSpPr>
            <p:nvPr/>
          </p:nvSpPr>
          <p:spPr bwMode="auto">
            <a:xfrm>
              <a:off x="4093" y="619"/>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41" name="Line 14">
              <a:extLst>
                <a:ext uri="{FF2B5EF4-FFF2-40B4-BE49-F238E27FC236}">
                  <a16:creationId xmlns:a16="http://schemas.microsoft.com/office/drawing/2014/main" id="{06E48339-B9EA-D565-146F-A0F91EDE7D6F}"/>
                </a:ext>
              </a:extLst>
            </p:cNvPr>
            <p:cNvSpPr>
              <a:spLocks noChangeShapeType="1"/>
            </p:cNvSpPr>
            <p:nvPr/>
          </p:nvSpPr>
          <p:spPr bwMode="auto">
            <a:xfrm>
              <a:off x="4436" y="619"/>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42" name="Text Box 15">
              <a:extLst>
                <a:ext uri="{FF2B5EF4-FFF2-40B4-BE49-F238E27FC236}">
                  <a16:creationId xmlns:a16="http://schemas.microsoft.com/office/drawing/2014/main" id="{EBD4707D-612F-D94F-F267-F80745AACA59}"/>
                </a:ext>
              </a:extLst>
            </p:cNvPr>
            <p:cNvSpPr txBox="1">
              <a:spLocks noChangeArrowheads="1"/>
            </p:cNvSpPr>
            <p:nvPr/>
          </p:nvSpPr>
          <p:spPr bwMode="auto">
            <a:xfrm>
              <a:off x="1402" y="610"/>
              <a:ext cx="100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a:latin typeface="宋体" panose="02010600030101010101" pitchFamily="2" charset="-122"/>
                </a:rPr>
                <a:t>a</a:t>
              </a:r>
              <a:r>
                <a:rPr lang="en-US" altLang="zh-CN" sz="2000" baseline="-25000">
                  <a:latin typeface="宋体" panose="02010600030101010101" pitchFamily="2" charset="-122"/>
                </a:rPr>
                <a:t>0</a:t>
              </a:r>
              <a:r>
                <a:rPr lang="en-US" altLang="zh-CN" sz="2000">
                  <a:latin typeface="宋体" panose="02010600030101010101" pitchFamily="2" charset="-122"/>
                </a:rPr>
                <a:t>   a</a:t>
              </a:r>
              <a:r>
                <a:rPr lang="en-US" altLang="zh-CN" sz="2000" baseline="-25000">
                  <a:latin typeface="宋体" panose="02010600030101010101" pitchFamily="2" charset="-122"/>
                </a:rPr>
                <a:t>1</a:t>
              </a:r>
              <a:endParaRPr lang="en-US" altLang="zh-CN" sz="2000">
                <a:latin typeface="宋体" panose="02010600030101010101" pitchFamily="2" charset="-122"/>
              </a:endParaRPr>
            </a:p>
          </p:txBody>
        </p:sp>
        <p:sp>
          <p:nvSpPr>
            <p:cNvPr id="101443" name="Text Box 16">
              <a:extLst>
                <a:ext uri="{FF2B5EF4-FFF2-40B4-BE49-F238E27FC236}">
                  <a16:creationId xmlns:a16="http://schemas.microsoft.com/office/drawing/2014/main" id="{3C5766B5-A242-80D6-0C93-6DE1712AADE8}"/>
                </a:ext>
              </a:extLst>
            </p:cNvPr>
            <p:cNvSpPr txBox="1">
              <a:spLocks noChangeArrowheads="1"/>
            </p:cNvSpPr>
            <p:nvPr/>
          </p:nvSpPr>
          <p:spPr bwMode="auto">
            <a:xfrm>
              <a:off x="3076" y="601"/>
              <a:ext cx="134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a:latin typeface="宋体" panose="02010600030101010101" pitchFamily="2" charset="-122"/>
                </a:rPr>
                <a:t>a</a:t>
              </a:r>
              <a:r>
                <a:rPr lang="en-US" altLang="zh-CN" sz="2000" baseline="-25000">
                  <a:latin typeface="宋体" panose="02010600030101010101" pitchFamily="2" charset="-122"/>
                </a:rPr>
                <a:t>n-1</a:t>
              </a:r>
              <a:r>
                <a:rPr lang="en-US" altLang="zh-CN" sz="2000">
                  <a:latin typeface="宋体" panose="02010600030101010101" pitchFamily="2" charset="-122"/>
                </a:rPr>
                <a:t>  a</a:t>
              </a:r>
              <a:r>
                <a:rPr lang="en-US" altLang="zh-CN" sz="2000" baseline="-25000">
                  <a:latin typeface="宋体" panose="02010600030101010101" pitchFamily="2" charset="-122"/>
                </a:rPr>
                <a:t>n</a:t>
              </a:r>
              <a:endParaRPr lang="en-US" altLang="zh-CN" sz="2000">
                <a:latin typeface="宋体" panose="02010600030101010101" pitchFamily="2" charset="-122"/>
              </a:endParaRPr>
            </a:p>
          </p:txBody>
        </p:sp>
        <p:sp>
          <p:nvSpPr>
            <p:cNvPr id="101444" name="Text Box 17">
              <a:extLst>
                <a:ext uri="{FF2B5EF4-FFF2-40B4-BE49-F238E27FC236}">
                  <a16:creationId xmlns:a16="http://schemas.microsoft.com/office/drawing/2014/main" id="{FA5A010E-C7D3-B1BC-A08F-3B058F7894E9}"/>
                </a:ext>
              </a:extLst>
            </p:cNvPr>
            <p:cNvSpPr txBox="1">
              <a:spLocks noChangeArrowheads="1"/>
            </p:cNvSpPr>
            <p:nvPr/>
          </p:nvSpPr>
          <p:spPr bwMode="auto">
            <a:xfrm>
              <a:off x="2245" y="628"/>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latin typeface="宋体" panose="02010600030101010101" pitchFamily="2" charset="-122"/>
                </a:rPr>
                <a:t>……</a:t>
              </a:r>
            </a:p>
          </p:txBody>
        </p:sp>
        <p:sp>
          <p:nvSpPr>
            <p:cNvPr id="101445" name="Line 18">
              <a:extLst>
                <a:ext uri="{FF2B5EF4-FFF2-40B4-BE49-F238E27FC236}">
                  <a16:creationId xmlns:a16="http://schemas.microsoft.com/office/drawing/2014/main" id="{F6F2473F-F566-7DB6-ABD3-76E52CD08380}"/>
                </a:ext>
              </a:extLst>
            </p:cNvPr>
            <p:cNvSpPr>
              <a:spLocks noChangeShapeType="1"/>
            </p:cNvSpPr>
            <p:nvPr/>
          </p:nvSpPr>
          <p:spPr bwMode="auto">
            <a:xfrm>
              <a:off x="1551" y="422"/>
              <a:ext cx="0" cy="161"/>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1446" name="Line 19">
              <a:extLst>
                <a:ext uri="{FF2B5EF4-FFF2-40B4-BE49-F238E27FC236}">
                  <a16:creationId xmlns:a16="http://schemas.microsoft.com/office/drawing/2014/main" id="{CFCC4275-BA01-5C2E-A67D-7D455127719D}"/>
                </a:ext>
              </a:extLst>
            </p:cNvPr>
            <p:cNvSpPr>
              <a:spLocks noChangeShapeType="1"/>
            </p:cNvSpPr>
            <p:nvPr/>
          </p:nvSpPr>
          <p:spPr bwMode="auto">
            <a:xfrm>
              <a:off x="3584" y="422"/>
              <a:ext cx="0" cy="161"/>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1447" name="Text Box 20">
              <a:extLst>
                <a:ext uri="{FF2B5EF4-FFF2-40B4-BE49-F238E27FC236}">
                  <a16:creationId xmlns:a16="http://schemas.microsoft.com/office/drawing/2014/main" id="{2B51E36B-1BEF-391C-D31F-98B4E66C8F0B}"/>
                </a:ext>
              </a:extLst>
            </p:cNvPr>
            <p:cNvSpPr txBox="1">
              <a:spLocks noChangeArrowheads="1"/>
            </p:cNvSpPr>
            <p:nvPr/>
          </p:nvSpPr>
          <p:spPr bwMode="auto">
            <a:xfrm>
              <a:off x="1233" y="172"/>
              <a:ext cx="6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latin typeface="宋体" panose="02010600030101010101" pitchFamily="2" charset="-122"/>
                </a:rPr>
                <a:t>队头</a:t>
              </a:r>
            </a:p>
          </p:txBody>
        </p:sp>
        <p:sp>
          <p:nvSpPr>
            <p:cNvPr id="101448" name="Text Box 21">
              <a:extLst>
                <a:ext uri="{FF2B5EF4-FFF2-40B4-BE49-F238E27FC236}">
                  <a16:creationId xmlns:a16="http://schemas.microsoft.com/office/drawing/2014/main" id="{1C2FB929-3AA0-B280-EDB5-ECF48B4B2065}"/>
                </a:ext>
              </a:extLst>
            </p:cNvPr>
            <p:cNvSpPr txBox="1">
              <a:spLocks noChangeArrowheads="1"/>
            </p:cNvSpPr>
            <p:nvPr/>
          </p:nvSpPr>
          <p:spPr bwMode="auto">
            <a:xfrm>
              <a:off x="3266" y="181"/>
              <a:ext cx="6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latin typeface="宋体" panose="02010600030101010101" pitchFamily="2" charset="-122"/>
                </a:rPr>
                <a:t>队尾</a:t>
              </a:r>
            </a:p>
          </p:txBody>
        </p:sp>
        <p:sp>
          <p:nvSpPr>
            <p:cNvPr id="101449" name="Line 22">
              <a:extLst>
                <a:ext uri="{FF2B5EF4-FFF2-40B4-BE49-F238E27FC236}">
                  <a16:creationId xmlns:a16="http://schemas.microsoft.com/office/drawing/2014/main" id="{43CC2468-3EA2-55D9-D378-6C0E62918004}"/>
                </a:ext>
              </a:extLst>
            </p:cNvPr>
            <p:cNvSpPr>
              <a:spLocks noChangeShapeType="1"/>
            </p:cNvSpPr>
            <p:nvPr/>
          </p:nvSpPr>
          <p:spPr bwMode="auto">
            <a:xfrm flipH="1">
              <a:off x="718" y="771"/>
              <a:ext cx="476"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1450" name="Line 23">
              <a:extLst>
                <a:ext uri="{FF2B5EF4-FFF2-40B4-BE49-F238E27FC236}">
                  <a16:creationId xmlns:a16="http://schemas.microsoft.com/office/drawing/2014/main" id="{89882794-8F9A-59A4-89B0-DC1DBF87BE03}"/>
                </a:ext>
              </a:extLst>
            </p:cNvPr>
            <p:cNvSpPr>
              <a:spLocks noChangeShapeType="1"/>
            </p:cNvSpPr>
            <p:nvPr/>
          </p:nvSpPr>
          <p:spPr bwMode="auto">
            <a:xfrm flipH="1">
              <a:off x="4555" y="771"/>
              <a:ext cx="476"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1451" name="Text Box 24">
              <a:extLst>
                <a:ext uri="{FF2B5EF4-FFF2-40B4-BE49-F238E27FC236}">
                  <a16:creationId xmlns:a16="http://schemas.microsoft.com/office/drawing/2014/main" id="{BAD5EEC3-20CE-03C5-74D3-97FF10F3BE33}"/>
                </a:ext>
              </a:extLst>
            </p:cNvPr>
            <p:cNvSpPr txBox="1">
              <a:spLocks noChangeArrowheads="1"/>
            </p:cNvSpPr>
            <p:nvPr/>
          </p:nvSpPr>
          <p:spPr bwMode="auto">
            <a:xfrm>
              <a:off x="4903" y="628"/>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latin typeface="宋体" panose="02010600030101010101" pitchFamily="2" charset="-122"/>
                </a:rPr>
                <a:t>入队</a:t>
              </a:r>
            </a:p>
          </p:txBody>
        </p:sp>
        <p:sp>
          <p:nvSpPr>
            <p:cNvPr id="101452" name="Text Box 25">
              <a:extLst>
                <a:ext uri="{FF2B5EF4-FFF2-40B4-BE49-F238E27FC236}">
                  <a16:creationId xmlns:a16="http://schemas.microsoft.com/office/drawing/2014/main" id="{D11330F9-5728-2251-966E-43418C17CD5B}"/>
                </a:ext>
              </a:extLst>
            </p:cNvPr>
            <p:cNvSpPr txBox="1">
              <a:spLocks noChangeArrowheads="1"/>
            </p:cNvSpPr>
            <p:nvPr/>
          </p:nvSpPr>
          <p:spPr bwMode="auto">
            <a:xfrm>
              <a:off x="192" y="619"/>
              <a:ext cx="66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latin typeface="宋体" panose="02010600030101010101" pitchFamily="2" charset="-122"/>
                </a:rPr>
                <a:t>出队</a:t>
              </a:r>
            </a:p>
          </p:txBody>
        </p:sp>
        <p:sp>
          <p:nvSpPr>
            <p:cNvPr id="101453" name="Text Box 26">
              <a:extLst>
                <a:ext uri="{FF2B5EF4-FFF2-40B4-BE49-F238E27FC236}">
                  <a16:creationId xmlns:a16="http://schemas.microsoft.com/office/drawing/2014/main" id="{CEE439B8-5492-3EB2-A74E-1D310B0B3606}"/>
                </a:ext>
              </a:extLst>
            </p:cNvPr>
            <p:cNvSpPr txBox="1">
              <a:spLocks noChangeArrowheads="1"/>
            </p:cNvSpPr>
            <p:nvPr/>
          </p:nvSpPr>
          <p:spPr bwMode="auto">
            <a:xfrm>
              <a:off x="728" y="948"/>
              <a:ext cx="44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000">
                  <a:latin typeface="宋体" panose="02010600030101010101" pitchFamily="2" charset="-122"/>
                </a:rPr>
                <a:t>数组下标 </a:t>
              </a:r>
              <a:r>
                <a:rPr lang="en-US" altLang="zh-CN" sz="2000">
                  <a:latin typeface="宋体" panose="02010600030101010101" pitchFamily="2" charset="-122"/>
                </a:rPr>
                <a:t>0    1               n-1  n       max</a:t>
              </a:r>
            </a:p>
          </p:txBody>
        </p:sp>
        <p:sp>
          <p:nvSpPr>
            <p:cNvPr id="101454" name="Text Box 27">
              <a:extLst>
                <a:ext uri="{FF2B5EF4-FFF2-40B4-BE49-F238E27FC236}">
                  <a16:creationId xmlns:a16="http://schemas.microsoft.com/office/drawing/2014/main" id="{03A9B3AB-3602-464B-DE28-366437FF6BB4}"/>
                </a:ext>
              </a:extLst>
            </p:cNvPr>
            <p:cNvSpPr txBox="1">
              <a:spLocks noChangeArrowheads="1"/>
            </p:cNvSpPr>
            <p:nvPr/>
          </p:nvSpPr>
          <p:spPr bwMode="auto">
            <a:xfrm>
              <a:off x="2423" y="1218"/>
              <a:ext cx="764"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latin typeface="宋体" panose="02010600030101010101" pitchFamily="2" charset="-122"/>
                </a:rPr>
                <a:t>(</a:t>
              </a:r>
              <a:r>
                <a:rPr lang="zh-CN" altLang="en-US" sz="2000" b="1">
                  <a:latin typeface="宋体" panose="02010600030101010101" pitchFamily="2" charset="-122"/>
                </a:rPr>
                <a:t>一般状态</a:t>
              </a:r>
              <a:r>
                <a:rPr lang="en-US" altLang="zh-CN" sz="2000">
                  <a:latin typeface="宋体" panose="02010600030101010101" pitchFamily="2" charset="-122"/>
                </a:rPr>
                <a:t>)</a:t>
              </a:r>
            </a:p>
          </p:txBody>
        </p:sp>
      </p:grpSp>
      <p:grpSp>
        <p:nvGrpSpPr>
          <p:cNvPr id="101381" name="Group 80">
            <a:extLst>
              <a:ext uri="{FF2B5EF4-FFF2-40B4-BE49-F238E27FC236}">
                <a16:creationId xmlns:a16="http://schemas.microsoft.com/office/drawing/2014/main" id="{44587452-88D0-53F5-C78B-583F9BB0633A}"/>
              </a:ext>
            </a:extLst>
          </p:cNvPr>
          <p:cNvGrpSpPr>
            <a:grpSpLocks/>
          </p:cNvGrpSpPr>
          <p:nvPr/>
        </p:nvGrpSpPr>
        <p:grpSpPr bwMode="auto">
          <a:xfrm>
            <a:off x="304800" y="2624138"/>
            <a:ext cx="8532813" cy="2001837"/>
            <a:chOff x="192" y="1527"/>
            <a:chExt cx="5375" cy="1261"/>
          </a:xfrm>
        </p:grpSpPr>
        <p:sp>
          <p:nvSpPr>
            <p:cNvPr id="101412" name="Line 29">
              <a:extLst>
                <a:ext uri="{FF2B5EF4-FFF2-40B4-BE49-F238E27FC236}">
                  <a16:creationId xmlns:a16="http://schemas.microsoft.com/office/drawing/2014/main" id="{BFF72302-08A0-3E69-BBA4-547428669CB7}"/>
                </a:ext>
              </a:extLst>
            </p:cNvPr>
            <p:cNvSpPr>
              <a:spLocks noChangeShapeType="1"/>
            </p:cNvSpPr>
            <p:nvPr/>
          </p:nvSpPr>
          <p:spPr bwMode="auto">
            <a:xfrm>
              <a:off x="1382" y="1983"/>
              <a:ext cx="30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13" name="Line 30">
              <a:extLst>
                <a:ext uri="{FF2B5EF4-FFF2-40B4-BE49-F238E27FC236}">
                  <a16:creationId xmlns:a16="http://schemas.microsoft.com/office/drawing/2014/main" id="{C93CEF29-EC55-A70F-9F72-E553AC855FE4}"/>
                </a:ext>
              </a:extLst>
            </p:cNvPr>
            <p:cNvSpPr>
              <a:spLocks noChangeShapeType="1"/>
            </p:cNvSpPr>
            <p:nvPr/>
          </p:nvSpPr>
          <p:spPr bwMode="auto">
            <a:xfrm>
              <a:off x="1371" y="2260"/>
              <a:ext cx="30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14" name="Line 31">
              <a:extLst>
                <a:ext uri="{FF2B5EF4-FFF2-40B4-BE49-F238E27FC236}">
                  <a16:creationId xmlns:a16="http://schemas.microsoft.com/office/drawing/2014/main" id="{D1CCDCE0-EC40-6E05-3074-7A36BFE6608E}"/>
                </a:ext>
              </a:extLst>
            </p:cNvPr>
            <p:cNvSpPr>
              <a:spLocks noChangeShapeType="1"/>
            </p:cNvSpPr>
            <p:nvPr/>
          </p:nvSpPr>
          <p:spPr bwMode="auto">
            <a:xfrm>
              <a:off x="1382" y="1983"/>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15" name="Line 32">
              <a:extLst>
                <a:ext uri="{FF2B5EF4-FFF2-40B4-BE49-F238E27FC236}">
                  <a16:creationId xmlns:a16="http://schemas.microsoft.com/office/drawing/2014/main" id="{E2FDD942-DCD7-CF14-40F9-BEFEEE8FB836}"/>
                </a:ext>
              </a:extLst>
            </p:cNvPr>
            <p:cNvSpPr>
              <a:spLocks noChangeShapeType="1"/>
            </p:cNvSpPr>
            <p:nvPr/>
          </p:nvSpPr>
          <p:spPr bwMode="auto">
            <a:xfrm>
              <a:off x="1726" y="1983"/>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16" name="Line 33">
              <a:extLst>
                <a:ext uri="{FF2B5EF4-FFF2-40B4-BE49-F238E27FC236}">
                  <a16:creationId xmlns:a16="http://schemas.microsoft.com/office/drawing/2014/main" id="{EE7B2122-69B6-AB53-7DBF-6783FFCD0B48}"/>
                </a:ext>
              </a:extLst>
            </p:cNvPr>
            <p:cNvSpPr>
              <a:spLocks noChangeShapeType="1"/>
            </p:cNvSpPr>
            <p:nvPr/>
          </p:nvSpPr>
          <p:spPr bwMode="auto">
            <a:xfrm>
              <a:off x="2070" y="1983"/>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17" name="Line 34">
              <a:extLst>
                <a:ext uri="{FF2B5EF4-FFF2-40B4-BE49-F238E27FC236}">
                  <a16:creationId xmlns:a16="http://schemas.microsoft.com/office/drawing/2014/main" id="{D854EBCC-7C6B-5634-AC1F-9D3C1D7A9D30}"/>
                </a:ext>
              </a:extLst>
            </p:cNvPr>
            <p:cNvSpPr>
              <a:spLocks noChangeShapeType="1"/>
            </p:cNvSpPr>
            <p:nvPr/>
          </p:nvSpPr>
          <p:spPr bwMode="auto">
            <a:xfrm>
              <a:off x="3078" y="1992"/>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18" name="Line 35">
              <a:extLst>
                <a:ext uri="{FF2B5EF4-FFF2-40B4-BE49-F238E27FC236}">
                  <a16:creationId xmlns:a16="http://schemas.microsoft.com/office/drawing/2014/main" id="{0B04D637-9B31-0E01-74FD-86CC438BBFFC}"/>
                </a:ext>
              </a:extLst>
            </p:cNvPr>
            <p:cNvSpPr>
              <a:spLocks noChangeShapeType="1"/>
            </p:cNvSpPr>
            <p:nvPr/>
          </p:nvSpPr>
          <p:spPr bwMode="auto">
            <a:xfrm>
              <a:off x="3405" y="1983"/>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19" name="Line 36">
              <a:extLst>
                <a:ext uri="{FF2B5EF4-FFF2-40B4-BE49-F238E27FC236}">
                  <a16:creationId xmlns:a16="http://schemas.microsoft.com/office/drawing/2014/main" id="{3C044C23-75D3-11CA-7DB5-62A161C8E221}"/>
                </a:ext>
              </a:extLst>
            </p:cNvPr>
            <p:cNvSpPr>
              <a:spLocks noChangeShapeType="1"/>
            </p:cNvSpPr>
            <p:nvPr/>
          </p:nvSpPr>
          <p:spPr bwMode="auto">
            <a:xfrm>
              <a:off x="3749" y="1983"/>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20" name="Line 37">
              <a:extLst>
                <a:ext uri="{FF2B5EF4-FFF2-40B4-BE49-F238E27FC236}">
                  <a16:creationId xmlns:a16="http://schemas.microsoft.com/office/drawing/2014/main" id="{B12400D1-0697-BF81-97E5-CE8E101514D1}"/>
                </a:ext>
              </a:extLst>
            </p:cNvPr>
            <p:cNvSpPr>
              <a:spLocks noChangeShapeType="1"/>
            </p:cNvSpPr>
            <p:nvPr/>
          </p:nvSpPr>
          <p:spPr bwMode="auto">
            <a:xfrm>
              <a:off x="4093" y="1983"/>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21" name="Line 38">
              <a:extLst>
                <a:ext uri="{FF2B5EF4-FFF2-40B4-BE49-F238E27FC236}">
                  <a16:creationId xmlns:a16="http://schemas.microsoft.com/office/drawing/2014/main" id="{FB1A45CD-EC7A-2306-8979-BD798AEF8146}"/>
                </a:ext>
              </a:extLst>
            </p:cNvPr>
            <p:cNvSpPr>
              <a:spLocks noChangeShapeType="1"/>
            </p:cNvSpPr>
            <p:nvPr/>
          </p:nvSpPr>
          <p:spPr bwMode="auto">
            <a:xfrm>
              <a:off x="4436" y="1983"/>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1422" name="Text Box 41">
              <a:extLst>
                <a:ext uri="{FF2B5EF4-FFF2-40B4-BE49-F238E27FC236}">
                  <a16:creationId xmlns:a16="http://schemas.microsoft.com/office/drawing/2014/main" id="{A79D7608-CBA5-092A-ECD4-33C43D23D319}"/>
                </a:ext>
              </a:extLst>
            </p:cNvPr>
            <p:cNvSpPr txBox="1">
              <a:spLocks noChangeArrowheads="1"/>
            </p:cNvSpPr>
            <p:nvPr/>
          </p:nvSpPr>
          <p:spPr bwMode="auto">
            <a:xfrm>
              <a:off x="2245" y="1992"/>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latin typeface="宋体" panose="02010600030101010101" pitchFamily="2" charset="-122"/>
                </a:rPr>
                <a:t>……</a:t>
              </a:r>
            </a:p>
          </p:txBody>
        </p:sp>
        <p:sp>
          <p:nvSpPr>
            <p:cNvPr id="101423" name="Line 42">
              <a:extLst>
                <a:ext uri="{FF2B5EF4-FFF2-40B4-BE49-F238E27FC236}">
                  <a16:creationId xmlns:a16="http://schemas.microsoft.com/office/drawing/2014/main" id="{8DC4C5C0-7CD6-04EB-E228-DD4E29FA6633}"/>
                </a:ext>
              </a:extLst>
            </p:cNvPr>
            <p:cNvSpPr>
              <a:spLocks noChangeShapeType="1"/>
            </p:cNvSpPr>
            <p:nvPr/>
          </p:nvSpPr>
          <p:spPr bwMode="auto">
            <a:xfrm>
              <a:off x="1551" y="1786"/>
              <a:ext cx="0" cy="161"/>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1424" name="Text Box 43">
              <a:extLst>
                <a:ext uri="{FF2B5EF4-FFF2-40B4-BE49-F238E27FC236}">
                  <a16:creationId xmlns:a16="http://schemas.microsoft.com/office/drawing/2014/main" id="{FC1B06AD-3FB3-EC66-CDA6-7F835E74B719}"/>
                </a:ext>
              </a:extLst>
            </p:cNvPr>
            <p:cNvSpPr txBox="1">
              <a:spLocks noChangeArrowheads="1"/>
            </p:cNvSpPr>
            <p:nvPr/>
          </p:nvSpPr>
          <p:spPr bwMode="auto">
            <a:xfrm>
              <a:off x="1233" y="1536"/>
              <a:ext cx="6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latin typeface="宋体" panose="02010600030101010101" pitchFamily="2" charset="-122"/>
                </a:rPr>
                <a:t>队头</a:t>
              </a:r>
            </a:p>
          </p:txBody>
        </p:sp>
        <p:sp>
          <p:nvSpPr>
            <p:cNvPr id="101425" name="Text Box 44">
              <a:extLst>
                <a:ext uri="{FF2B5EF4-FFF2-40B4-BE49-F238E27FC236}">
                  <a16:creationId xmlns:a16="http://schemas.microsoft.com/office/drawing/2014/main" id="{490A1025-7A63-8222-09EA-E665F9A4A85A}"/>
                </a:ext>
              </a:extLst>
            </p:cNvPr>
            <p:cNvSpPr txBox="1">
              <a:spLocks noChangeArrowheads="1"/>
            </p:cNvSpPr>
            <p:nvPr/>
          </p:nvSpPr>
          <p:spPr bwMode="auto">
            <a:xfrm>
              <a:off x="1570" y="1527"/>
              <a:ext cx="6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ts val="100"/>
                </a:spcBef>
              </a:pPr>
              <a:r>
                <a:rPr lang="zh-CN" altLang="en-US" sz="2000">
                  <a:latin typeface="宋体" panose="02010600030101010101" pitchFamily="2" charset="-122"/>
                </a:rPr>
                <a:t>队尾</a:t>
              </a:r>
            </a:p>
          </p:txBody>
        </p:sp>
        <p:sp>
          <p:nvSpPr>
            <p:cNvPr id="101426" name="Line 45">
              <a:extLst>
                <a:ext uri="{FF2B5EF4-FFF2-40B4-BE49-F238E27FC236}">
                  <a16:creationId xmlns:a16="http://schemas.microsoft.com/office/drawing/2014/main" id="{2DBDEE5F-09BD-9AA3-AE4C-760A93B5EFEE}"/>
                </a:ext>
              </a:extLst>
            </p:cNvPr>
            <p:cNvSpPr>
              <a:spLocks noChangeShapeType="1"/>
            </p:cNvSpPr>
            <p:nvPr/>
          </p:nvSpPr>
          <p:spPr bwMode="auto">
            <a:xfrm flipH="1">
              <a:off x="718" y="2135"/>
              <a:ext cx="476"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1427" name="Line 46">
              <a:extLst>
                <a:ext uri="{FF2B5EF4-FFF2-40B4-BE49-F238E27FC236}">
                  <a16:creationId xmlns:a16="http://schemas.microsoft.com/office/drawing/2014/main" id="{2702B2A4-DB0E-B31F-E468-764D320B8DC8}"/>
                </a:ext>
              </a:extLst>
            </p:cNvPr>
            <p:cNvSpPr>
              <a:spLocks noChangeShapeType="1"/>
            </p:cNvSpPr>
            <p:nvPr/>
          </p:nvSpPr>
          <p:spPr bwMode="auto">
            <a:xfrm flipH="1">
              <a:off x="4555" y="2135"/>
              <a:ext cx="476"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1428" name="Text Box 47">
              <a:extLst>
                <a:ext uri="{FF2B5EF4-FFF2-40B4-BE49-F238E27FC236}">
                  <a16:creationId xmlns:a16="http://schemas.microsoft.com/office/drawing/2014/main" id="{45A3EA60-5111-32FB-5A0C-A2C7DC2516C3}"/>
                </a:ext>
              </a:extLst>
            </p:cNvPr>
            <p:cNvSpPr txBox="1">
              <a:spLocks noChangeArrowheads="1"/>
            </p:cNvSpPr>
            <p:nvPr/>
          </p:nvSpPr>
          <p:spPr bwMode="auto">
            <a:xfrm>
              <a:off x="4903" y="1992"/>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latin typeface="宋体" panose="02010600030101010101" pitchFamily="2" charset="-122"/>
                </a:rPr>
                <a:t>入队</a:t>
              </a:r>
            </a:p>
          </p:txBody>
        </p:sp>
        <p:sp>
          <p:nvSpPr>
            <p:cNvPr id="101429" name="Text Box 48">
              <a:extLst>
                <a:ext uri="{FF2B5EF4-FFF2-40B4-BE49-F238E27FC236}">
                  <a16:creationId xmlns:a16="http://schemas.microsoft.com/office/drawing/2014/main" id="{8745603C-8F5C-F589-43DA-61EF98B6CA6E}"/>
                </a:ext>
              </a:extLst>
            </p:cNvPr>
            <p:cNvSpPr txBox="1">
              <a:spLocks noChangeArrowheads="1"/>
            </p:cNvSpPr>
            <p:nvPr/>
          </p:nvSpPr>
          <p:spPr bwMode="auto">
            <a:xfrm>
              <a:off x="192" y="1983"/>
              <a:ext cx="66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latin typeface="宋体" panose="02010600030101010101" pitchFamily="2" charset="-122"/>
                </a:rPr>
                <a:t>出队</a:t>
              </a:r>
            </a:p>
          </p:txBody>
        </p:sp>
        <p:sp>
          <p:nvSpPr>
            <p:cNvPr id="101430" name="Text Box 49">
              <a:extLst>
                <a:ext uri="{FF2B5EF4-FFF2-40B4-BE49-F238E27FC236}">
                  <a16:creationId xmlns:a16="http://schemas.microsoft.com/office/drawing/2014/main" id="{1E378C2D-EB93-BA52-1DB0-497BB78BAB99}"/>
                </a:ext>
              </a:extLst>
            </p:cNvPr>
            <p:cNvSpPr txBox="1">
              <a:spLocks noChangeArrowheads="1"/>
            </p:cNvSpPr>
            <p:nvPr/>
          </p:nvSpPr>
          <p:spPr bwMode="auto">
            <a:xfrm>
              <a:off x="542" y="2312"/>
              <a:ext cx="416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000">
                  <a:latin typeface="宋体" panose="02010600030101010101" pitchFamily="2" charset="-122"/>
                </a:rPr>
                <a:t>数组下标   </a:t>
              </a:r>
              <a:r>
                <a:rPr lang="en-US" altLang="zh-CN" sz="2000">
                  <a:latin typeface="宋体" panose="02010600030101010101" pitchFamily="2" charset="-122"/>
                </a:rPr>
                <a:t>0    1               n-1  n       max</a:t>
              </a:r>
            </a:p>
          </p:txBody>
        </p:sp>
        <p:sp>
          <p:nvSpPr>
            <p:cNvPr id="101431" name="Text Box 50">
              <a:extLst>
                <a:ext uri="{FF2B5EF4-FFF2-40B4-BE49-F238E27FC236}">
                  <a16:creationId xmlns:a16="http://schemas.microsoft.com/office/drawing/2014/main" id="{0DECBA63-EBCC-A8AD-2B5A-B1BD8E581F1E}"/>
                </a:ext>
              </a:extLst>
            </p:cNvPr>
            <p:cNvSpPr txBox="1">
              <a:spLocks noChangeArrowheads="1"/>
            </p:cNvSpPr>
            <p:nvPr/>
          </p:nvSpPr>
          <p:spPr bwMode="auto">
            <a:xfrm>
              <a:off x="2423" y="2582"/>
              <a:ext cx="764"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latin typeface="宋体" panose="02010600030101010101" pitchFamily="2" charset="-122"/>
                </a:rPr>
                <a:t>(</a:t>
              </a:r>
              <a:r>
                <a:rPr lang="zh-CN" altLang="en-US" sz="2000" b="1">
                  <a:latin typeface="宋体" panose="02010600030101010101" pitchFamily="2" charset="-122"/>
                </a:rPr>
                <a:t>队空状态</a:t>
              </a:r>
              <a:r>
                <a:rPr lang="en-US" altLang="zh-CN" sz="2000">
                  <a:latin typeface="宋体" panose="02010600030101010101" pitchFamily="2" charset="-122"/>
                </a:rPr>
                <a:t>)</a:t>
              </a:r>
            </a:p>
          </p:txBody>
        </p:sp>
      </p:grpSp>
      <p:grpSp>
        <p:nvGrpSpPr>
          <p:cNvPr id="101382" name="Group 82">
            <a:extLst>
              <a:ext uri="{FF2B5EF4-FFF2-40B4-BE49-F238E27FC236}">
                <a16:creationId xmlns:a16="http://schemas.microsoft.com/office/drawing/2014/main" id="{529AD805-E0D7-E021-A8D4-CB1567B21743}"/>
              </a:ext>
            </a:extLst>
          </p:cNvPr>
          <p:cNvGrpSpPr>
            <a:grpSpLocks/>
          </p:cNvGrpSpPr>
          <p:nvPr/>
        </p:nvGrpSpPr>
        <p:grpSpPr bwMode="auto">
          <a:xfrm>
            <a:off x="306388" y="4652963"/>
            <a:ext cx="8532812" cy="1987550"/>
            <a:chOff x="193" y="2901"/>
            <a:chExt cx="5375" cy="1252"/>
          </a:xfrm>
        </p:grpSpPr>
        <p:sp>
          <p:nvSpPr>
            <p:cNvPr id="101389" name="Line 52">
              <a:extLst>
                <a:ext uri="{FF2B5EF4-FFF2-40B4-BE49-F238E27FC236}">
                  <a16:creationId xmlns:a16="http://schemas.microsoft.com/office/drawing/2014/main" id="{356E07E3-9CEC-EF05-8201-E70498E52F85}"/>
                </a:ext>
              </a:extLst>
            </p:cNvPr>
            <p:cNvSpPr>
              <a:spLocks noChangeShapeType="1"/>
            </p:cNvSpPr>
            <p:nvPr/>
          </p:nvSpPr>
          <p:spPr bwMode="auto">
            <a:xfrm>
              <a:off x="1383" y="3348"/>
              <a:ext cx="30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1390" name="Line 53">
              <a:extLst>
                <a:ext uri="{FF2B5EF4-FFF2-40B4-BE49-F238E27FC236}">
                  <a16:creationId xmlns:a16="http://schemas.microsoft.com/office/drawing/2014/main" id="{C74D6A1A-A962-0782-0404-49A6B75D0731}"/>
                </a:ext>
              </a:extLst>
            </p:cNvPr>
            <p:cNvSpPr>
              <a:spLocks noChangeShapeType="1"/>
            </p:cNvSpPr>
            <p:nvPr/>
          </p:nvSpPr>
          <p:spPr bwMode="auto">
            <a:xfrm>
              <a:off x="1372" y="3625"/>
              <a:ext cx="307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1391" name="Line 54">
              <a:extLst>
                <a:ext uri="{FF2B5EF4-FFF2-40B4-BE49-F238E27FC236}">
                  <a16:creationId xmlns:a16="http://schemas.microsoft.com/office/drawing/2014/main" id="{59F6DE80-C36B-0342-A344-0069AE2E5C97}"/>
                </a:ext>
              </a:extLst>
            </p:cNvPr>
            <p:cNvSpPr>
              <a:spLocks noChangeShapeType="1"/>
            </p:cNvSpPr>
            <p:nvPr/>
          </p:nvSpPr>
          <p:spPr bwMode="auto">
            <a:xfrm>
              <a:off x="1383" y="3348"/>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1392" name="Line 55">
              <a:extLst>
                <a:ext uri="{FF2B5EF4-FFF2-40B4-BE49-F238E27FC236}">
                  <a16:creationId xmlns:a16="http://schemas.microsoft.com/office/drawing/2014/main" id="{CDE3215A-BD26-2869-28F4-352367E5588C}"/>
                </a:ext>
              </a:extLst>
            </p:cNvPr>
            <p:cNvSpPr>
              <a:spLocks noChangeShapeType="1"/>
            </p:cNvSpPr>
            <p:nvPr/>
          </p:nvSpPr>
          <p:spPr bwMode="auto">
            <a:xfrm>
              <a:off x="1727" y="3348"/>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1393" name="Line 56">
              <a:extLst>
                <a:ext uri="{FF2B5EF4-FFF2-40B4-BE49-F238E27FC236}">
                  <a16:creationId xmlns:a16="http://schemas.microsoft.com/office/drawing/2014/main" id="{B417D534-E771-6A3F-4B3E-C774301F8CFA}"/>
                </a:ext>
              </a:extLst>
            </p:cNvPr>
            <p:cNvSpPr>
              <a:spLocks noChangeShapeType="1"/>
            </p:cNvSpPr>
            <p:nvPr/>
          </p:nvSpPr>
          <p:spPr bwMode="auto">
            <a:xfrm>
              <a:off x="2071" y="3348"/>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1394" name="Line 57">
              <a:extLst>
                <a:ext uri="{FF2B5EF4-FFF2-40B4-BE49-F238E27FC236}">
                  <a16:creationId xmlns:a16="http://schemas.microsoft.com/office/drawing/2014/main" id="{CD149D82-135E-5B99-CC10-EB03A648FA46}"/>
                </a:ext>
              </a:extLst>
            </p:cNvPr>
            <p:cNvSpPr>
              <a:spLocks noChangeShapeType="1"/>
            </p:cNvSpPr>
            <p:nvPr/>
          </p:nvSpPr>
          <p:spPr bwMode="auto">
            <a:xfrm>
              <a:off x="3079" y="3357"/>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1395" name="Line 58">
              <a:extLst>
                <a:ext uri="{FF2B5EF4-FFF2-40B4-BE49-F238E27FC236}">
                  <a16:creationId xmlns:a16="http://schemas.microsoft.com/office/drawing/2014/main" id="{7301A0A9-2565-4038-5D2C-D43E0118D458}"/>
                </a:ext>
              </a:extLst>
            </p:cNvPr>
            <p:cNvSpPr>
              <a:spLocks noChangeShapeType="1"/>
            </p:cNvSpPr>
            <p:nvPr/>
          </p:nvSpPr>
          <p:spPr bwMode="auto">
            <a:xfrm>
              <a:off x="3406" y="3348"/>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1396" name="Line 59">
              <a:extLst>
                <a:ext uri="{FF2B5EF4-FFF2-40B4-BE49-F238E27FC236}">
                  <a16:creationId xmlns:a16="http://schemas.microsoft.com/office/drawing/2014/main" id="{8F6F2371-6676-6809-BE9A-04041A968103}"/>
                </a:ext>
              </a:extLst>
            </p:cNvPr>
            <p:cNvSpPr>
              <a:spLocks noChangeShapeType="1"/>
            </p:cNvSpPr>
            <p:nvPr/>
          </p:nvSpPr>
          <p:spPr bwMode="auto">
            <a:xfrm>
              <a:off x="3750" y="3348"/>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1397" name="Line 60">
              <a:extLst>
                <a:ext uri="{FF2B5EF4-FFF2-40B4-BE49-F238E27FC236}">
                  <a16:creationId xmlns:a16="http://schemas.microsoft.com/office/drawing/2014/main" id="{6EB086C1-789F-F863-6885-FAC274A21365}"/>
                </a:ext>
              </a:extLst>
            </p:cNvPr>
            <p:cNvSpPr>
              <a:spLocks noChangeShapeType="1"/>
            </p:cNvSpPr>
            <p:nvPr/>
          </p:nvSpPr>
          <p:spPr bwMode="auto">
            <a:xfrm>
              <a:off x="4094" y="3348"/>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1398" name="Line 61">
              <a:extLst>
                <a:ext uri="{FF2B5EF4-FFF2-40B4-BE49-F238E27FC236}">
                  <a16:creationId xmlns:a16="http://schemas.microsoft.com/office/drawing/2014/main" id="{75AAFE17-3116-03FC-80F5-082B6BB81872}"/>
                </a:ext>
              </a:extLst>
            </p:cNvPr>
            <p:cNvSpPr>
              <a:spLocks noChangeShapeType="1"/>
            </p:cNvSpPr>
            <p:nvPr/>
          </p:nvSpPr>
          <p:spPr bwMode="auto">
            <a:xfrm>
              <a:off x="4437" y="3348"/>
              <a:ext cx="0" cy="2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1399" name="Text Box 62">
              <a:extLst>
                <a:ext uri="{FF2B5EF4-FFF2-40B4-BE49-F238E27FC236}">
                  <a16:creationId xmlns:a16="http://schemas.microsoft.com/office/drawing/2014/main" id="{42AB5EA1-FC72-54FE-0D1E-F5F2E0A8A424}"/>
                </a:ext>
              </a:extLst>
            </p:cNvPr>
            <p:cNvSpPr txBox="1">
              <a:spLocks noChangeArrowheads="1"/>
            </p:cNvSpPr>
            <p:nvPr/>
          </p:nvSpPr>
          <p:spPr bwMode="auto">
            <a:xfrm>
              <a:off x="1403" y="3339"/>
              <a:ext cx="1001"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000">
                  <a:latin typeface="宋体" panose="02010600030101010101" pitchFamily="2" charset="-122"/>
                </a:rPr>
                <a:t> a</a:t>
              </a:r>
              <a:r>
                <a:rPr lang="en-US" altLang="zh-CN" sz="2000" baseline="-25000">
                  <a:latin typeface="宋体" panose="02010600030101010101" pitchFamily="2" charset="-122"/>
                </a:rPr>
                <a:t>0</a:t>
              </a:r>
              <a:r>
                <a:rPr lang="en-US" altLang="zh-CN" sz="2000">
                  <a:latin typeface="宋体" panose="02010600030101010101" pitchFamily="2" charset="-122"/>
                </a:rPr>
                <a:t>   a</a:t>
              </a:r>
              <a:r>
                <a:rPr lang="en-US" altLang="zh-CN" sz="2000" baseline="-25000">
                  <a:latin typeface="宋体" panose="02010600030101010101" pitchFamily="2" charset="-122"/>
                </a:rPr>
                <a:t>1</a:t>
              </a:r>
              <a:endParaRPr lang="en-US" altLang="zh-CN" sz="2000">
                <a:latin typeface="宋体" panose="02010600030101010101" pitchFamily="2" charset="-122"/>
              </a:endParaRPr>
            </a:p>
          </p:txBody>
        </p:sp>
        <p:sp>
          <p:nvSpPr>
            <p:cNvPr id="101400" name="Text Box 63">
              <a:extLst>
                <a:ext uri="{FF2B5EF4-FFF2-40B4-BE49-F238E27FC236}">
                  <a16:creationId xmlns:a16="http://schemas.microsoft.com/office/drawing/2014/main" id="{511DD8F1-36AF-40F8-E59E-3D6E4413E01C}"/>
                </a:ext>
              </a:extLst>
            </p:cNvPr>
            <p:cNvSpPr txBox="1">
              <a:spLocks noChangeArrowheads="1"/>
            </p:cNvSpPr>
            <p:nvPr/>
          </p:nvSpPr>
          <p:spPr bwMode="auto">
            <a:xfrm>
              <a:off x="3077" y="3330"/>
              <a:ext cx="1771"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latin typeface="宋体" panose="02010600030101010101" pitchFamily="2" charset="-122"/>
                </a:rPr>
                <a:t> a</a:t>
              </a:r>
              <a:r>
                <a:rPr lang="en-US" altLang="zh-CN" sz="2000" baseline="-25000">
                  <a:latin typeface="宋体" panose="02010600030101010101" pitchFamily="2" charset="-122"/>
                </a:rPr>
                <a:t>n-1</a:t>
              </a:r>
              <a:r>
                <a:rPr lang="en-US" altLang="zh-CN" sz="2000">
                  <a:latin typeface="宋体" panose="02010600030101010101" pitchFamily="2" charset="-122"/>
                </a:rPr>
                <a:t> a</a:t>
              </a:r>
              <a:r>
                <a:rPr lang="en-US" altLang="zh-CN" sz="2000" baseline="-25000">
                  <a:latin typeface="宋体" panose="02010600030101010101" pitchFamily="2" charset="-122"/>
                </a:rPr>
                <a:t>n</a:t>
              </a:r>
              <a:r>
                <a:rPr lang="en-US" altLang="zh-CN" sz="2000">
                  <a:latin typeface="宋体" panose="02010600030101010101" pitchFamily="2" charset="-122"/>
                </a:rPr>
                <a:t>       a</a:t>
              </a:r>
              <a:r>
                <a:rPr lang="en-US" altLang="zh-CN" sz="2000" baseline="-25000">
                  <a:latin typeface="宋体" panose="02010600030101010101" pitchFamily="2" charset="-122"/>
                </a:rPr>
                <a:t>max</a:t>
              </a:r>
              <a:endParaRPr lang="en-US" altLang="zh-CN" sz="2000">
                <a:latin typeface="宋体" panose="02010600030101010101" pitchFamily="2" charset="-122"/>
              </a:endParaRPr>
            </a:p>
          </p:txBody>
        </p:sp>
        <p:sp>
          <p:nvSpPr>
            <p:cNvPr id="101401" name="Text Box 64">
              <a:extLst>
                <a:ext uri="{FF2B5EF4-FFF2-40B4-BE49-F238E27FC236}">
                  <a16:creationId xmlns:a16="http://schemas.microsoft.com/office/drawing/2014/main" id="{95A4CCA0-152F-9E2A-544A-7C8AFADF3E41}"/>
                </a:ext>
              </a:extLst>
            </p:cNvPr>
            <p:cNvSpPr txBox="1">
              <a:spLocks noChangeArrowheads="1"/>
            </p:cNvSpPr>
            <p:nvPr/>
          </p:nvSpPr>
          <p:spPr bwMode="auto">
            <a:xfrm>
              <a:off x="2246" y="3357"/>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latin typeface="宋体" panose="02010600030101010101" pitchFamily="2" charset="-122"/>
                </a:rPr>
                <a:t>……</a:t>
              </a:r>
            </a:p>
          </p:txBody>
        </p:sp>
        <p:sp>
          <p:nvSpPr>
            <p:cNvPr id="101402" name="Line 65">
              <a:extLst>
                <a:ext uri="{FF2B5EF4-FFF2-40B4-BE49-F238E27FC236}">
                  <a16:creationId xmlns:a16="http://schemas.microsoft.com/office/drawing/2014/main" id="{62C34182-D9CB-F016-EB65-42335FFCAB6B}"/>
                </a:ext>
              </a:extLst>
            </p:cNvPr>
            <p:cNvSpPr>
              <a:spLocks noChangeShapeType="1"/>
            </p:cNvSpPr>
            <p:nvPr/>
          </p:nvSpPr>
          <p:spPr bwMode="auto">
            <a:xfrm>
              <a:off x="1552" y="3151"/>
              <a:ext cx="0" cy="161"/>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1403" name="Line 66">
              <a:extLst>
                <a:ext uri="{FF2B5EF4-FFF2-40B4-BE49-F238E27FC236}">
                  <a16:creationId xmlns:a16="http://schemas.microsoft.com/office/drawing/2014/main" id="{7104DCB9-A64B-6748-7A72-78CB7B2286EC}"/>
                </a:ext>
              </a:extLst>
            </p:cNvPr>
            <p:cNvSpPr>
              <a:spLocks noChangeShapeType="1"/>
            </p:cNvSpPr>
            <p:nvPr/>
          </p:nvSpPr>
          <p:spPr bwMode="auto">
            <a:xfrm>
              <a:off x="4249" y="3151"/>
              <a:ext cx="0" cy="161"/>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1404" name="Text Box 67">
              <a:extLst>
                <a:ext uri="{FF2B5EF4-FFF2-40B4-BE49-F238E27FC236}">
                  <a16:creationId xmlns:a16="http://schemas.microsoft.com/office/drawing/2014/main" id="{E0EC14D4-763E-7579-8AFA-22D143D73691}"/>
                </a:ext>
              </a:extLst>
            </p:cNvPr>
            <p:cNvSpPr txBox="1">
              <a:spLocks noChangeArrowheads="1"/>
            </p:cNvSpPr>
            <p:nvPr/>
          </p:nvSpPr>
          <p:spPr bwMode="auto">
            <a:xfrm>
              <a:off x="1234" y="2901"/>
              <a:ext cx="66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latin typeface="宋体" panose="02010600030101010101" pitchFamily="2" charset="-122"/>
                </a:rPr>
                <a:t>队头</a:t>
              </a:r>
            </a:p>
          </p:txBody>
        </p:sp>
        <p:sp>
          <p:nvSpPr>
            <p:cNvPr id="101405" name="Text Box 68">
              <a:extLst>
                <a:ext uri="{FF2B5EF4-FFF2-40B4-BE49-F238E27FC236}">
                  <a16:creationId xmlns:a16="http://schemas.microsoft.com/office/drawing/2014/main" id="{BBB49EBA-27A8-700E-6DD2-CBD88C4FCB50}"/>
                </a:ext>
              </a:extLst>
            </p:cNvPr>
            <p:cNvSpPr txBox="1">
              <a:spLocks noChangeArrowheads="1"/>
            </p:cNvSpPr>
            <p:nvPr/>
          </p:nvSpPr>
          <p:spPr bwMode="auto">
            <a:xfrm>
              <a:off x="3932" y="2910"/>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latin typeface="宋体" panose="02010600030101010101" pitchFamily="2" charset="-122"/>
                </a:rPr>
                <a:t>队尾</a:t>
              </a:r>
            </a:p>
          </p:txBody>
        </p:sp>
        <p:sp>
          <p:nvSpPr>
            <p:cNvPr id="101406" name="Line 69">
              <a:extLst>
                <a:ext uri="{FF2B5EF4-FFF2-40B4-BE49-F238E27FC236}">
                  <a16:creationId xmlns:a16="http://schemas.microsoft.com/office/drawing/2014/main" id="{80FAAE5A-CDE0-2995-F1F6-1A0E094EFA30}"/>
                </a:ext>
              </a:extLst>
            </p:cNvPr>
            <p:cNvSpPr>
              <a:spLocks noChangeShapeType="1"/>
            </p:cNvSpPr>
            <p:nvPr/>
          </p:nvSpPr>
          <p:spPr bwMode="auto">
            <a:xfrm flipH="1">
              <a:off x="719" y="3500"/>
              <a:ext cx="476"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1407" name="Line 70">
              <a:extLst>
                <a:ext uri="{FF2B5EF4-FFF2-40B4-BE49-F238E27FC236}">
                  <a16:creationId xmlns:a16="http://schemas.microsoft.com/office/drawing/2014/main" id="{FECE3531-EF83-1C62-B551-1CB8A9C34F18}"/>
                </a:ext>
              </a:extLst>
            </p:cNvPr>
            <p:cNvSpPr>
              <a:spLocks noChangeShapeType="1"/>
            </p:cNvSpPr>
            <p:nvPr/>
          </p:nvSpPr>
          <p:spPr bwMode="auto">
            <a:xfrm flipH="1">
              <a:off x="4556" y="3500"/>
              <a:ext cx="476"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101408" name="Text Box 71">
              <a:extLst>
                <a:ext uri="{FF2B5EF4-FFF2-40B4-BE49-F238E27FC236}">
                  <a16:creationId xmlns:a16="http://schemas.microsoft.com/office/drawing/2014/main" id="{2B18C794-D203-B50C-8D2E-B4E0F4B4782A}"/>
                </a:ext>
              </a:extLst>
            </p:cNvPr>
            <p:cNvSpPr txBox="1">
              <a:spLocks noChangeArrowheads="1"/>
            </p:cNvSpPr>
            <p:nvPr/>
          </p:nvSpPr>
          <p:spPr bwMode="auto">
            <a:xfrm>
              <a:off x="4904" y="3357"/>
              <a:ext cx="6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latin typeface="宋体" panose="02010600030101010101" pitchFamily="2" charset="-122"/>
                </a:rPr>
                <a:t>入队</a:t>
              </a:r>
            </a:p>
          </p:txBody>
        </p:sp>
        <p:sp>
          <p:nvSpPr>
            <p:cNvPr id="101409" name="Text Box 72">
              <a:extLst>
                <a:ext uri="{FF2B5EF4-FFF2-40B4-BE49-F238E27FC236}">
                  <a16:creationId xmlns:a16="http://schemas.microsoft.com/office/drawing/2014/main" id="{AA4FB069-9752-2579-8774-FAC082025B2F}"/>
                </a:ext>
              </a:extLst>
            </p:cNvPr>
            <p:cNvSpPr txBox="1">
              <a:spLocks noChangeArrowheads="1"/>
            </p:cNvSpPr>
            <p:nvPr/>
          </p:nvSpPr>
          <p:spPr bwMode="auto">
            <a:xfrm>
              <a:off x="193" y="3348"/>
              <a:ext cx="664"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latin typeface="宋体" panose="02010600030101010101" pitchFamily="2" charset="-122"/>
                </a:rPr>
                <a:t>出队</a:t>
              </a:r>
            </a:p>
          </p:txBody>
        </p:sp>
        <p:sp>
          <p:nvSpPr>
            <p:cNvPr id="101410" name="Text Box 73">
              <a:extLst>
                <a:ext uri="{FF2B5EF4-FFF2-40B4-BE49-F238E27FC236}">
                  <a16:creationId xmlns:a16="http://schemas.microsoft.com/office/drawing/2014/main" id="{79CD334B-3320-7228-252B-40B35ED31860}"/>
                </a:ext>
              </a:extLst>
            </p:cNvPr>
            <p:cNvSpPr txBox="1">
              <a:spLocks noChangeArrowheads="1"/>
            </p:cNvSpPr>
            <p:nvPr/>
          </p:nvSpPr>
          <p:spPr bwMode="auto">
            <a:xfrm>
              <a:off x="729" y="3677"/>
              <a:ext cx="4647"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latin typeface="宋体" panose="02010600030101010101" pitchFamily="2" charset="-122"/>
                </a:rPr>
                <a:t>数组下标  </a:t>
              </a:r>
              <a:r>
                <a:rPr lang="en-US" altLang="zh-CN" sz="2000">
                  <a:latin typeface="宋体" panose="02010600030101010101" pitchFamily="2" charset="-122"/>
                </a:rPr>
                <a:t>0   1               n-1  n       max</a:t>
              </a:r>
            </a:p>
          </p:txBody>
        </p:sp>
        <p:sp>
          <p:nvSpPr>
            <p:cNvPr id="101411" name="Text Box 74">
              <a:extLst>
                <a:ext uri="{FF2B5EF4-FFF2-40B4-BE49-F238E27FC236}">
                  <a16:creationId xmlns:a16="http://schemas.microsoft.com/office/drawing/2014/main" id="{131D2241-E58E-65DA-071D-C3C6AAA05EBF}"/>
                </a:ext>
              </a:extLst>
            </p:cNvPr>
            <p:cNvSpPr txBox="1">
              <a:spLocks noChangeArrowheads="1"/>
            </p:cNvSpPr>
            <p:nvPr/>
          </p:nvSpPr>
          <p:spPr bwMode="auto">
            <a:xfrm>
              <a:off x="2424" y="3947"/>
              <a:ext cx="764"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a:latin typeface="宋体" panose="02010600030101010101" pitchFamily="2" charset="-122"/>
                </a:rPr>
                <a:t>(</a:t>
              </a:r>
              <a:r>
                <a:rPr lang="zh-CN" altLang="en-US" sz="2000" b="1">
                  <a:latin typeface="宋体" panose="02010600030101010101" pitchFamily="2" charset="-122"/>
                </a:rPr>
                <a:t>队满状态</a:t>
              </a:r>
              <a:r>
                <a:rPr lang="en-US" altLang="zh-CN" sz="2000">
                  <a:latin typeface="宋体" panose="02010600030101010101" pitchFamily="2" charset="-122"/>
                </a:rPr>
                <a:t>)</a:t>
              </a:r>
            </a:p>
          </p:txBody>
        </p:sp>
      </p:grpSp>
      <p:sp>
        <p:nvSpPr>
          <p:cNvPr id="101383" name="Line 75">
            <a:extLst>
              <a:ext uri="{FF2B5EF4-FFF2-40B4-BE49-F238E27FC236}">
                <a16:creationId xmlns:a16="http://schemas.microsoft.com/office/drawing/2014/main" id="{B880B50A-7020-E961-51CD-F03513B4EC6D}"/>
              </a:ext>
            </a:extLst>
          </p:cNvPr>
          <p:cNvSpPr>
            <a:spLocks noChangeShapeType="1"/>
          </p:cNvSpPr>
          <p:nvPr/>
        </p:nvSpPr>
        <p:spPr bwMode="auto">
          <a:xfrm flipH="1">
            <a:off x="3097213" y="1163638"/>
            <a:ext cx="2171700"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1384" name="Text Box 76">
            <a:extLst>
              <a:ext uri="{FF2B5EF4-FFF2-40B4-BE49-F238E27FC236}">
                <a16:creationId xmlns:a16="http://schemas.microsoft.com/office/drawing/2014/main" id="{0C6EBEA0-0FEB-7962-A854-92A76B0B2946}"/>
              </a:ext>
            </a:extLst>
          </p:cNvPr>
          <p:cNvSpPr txBox="1">
            <a:spLocks noChangeArrowheads="1"/>
          </p:cNvSpPr>
          <p:nvPr/>
        </p:nvSpPr>
        <p:spPr bwMode="auto">
          <a:xfrm>
            <a:off x="3490913" y="836613"/>
            <a:ext cx="1716087"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000">
                <a:latin typeface="宋体" panose="02010600030101010101" pitchFamily="2" charset="-122"/>
              </a:rPr>
              <a:t>元素移动方向</a:t>
            </a:r>
          </a:p>
        </p:txBody>
      </p:sp>
      <p:sp>
        <p:nvSpPr>
          <p:cNvPr id="101385" name="Line 77">
            <a:extLst>
              <a:ext uri="{FF2B5EF4-FFF2-40B4-BE49-F238E27FC236}">
                <a16:creationId xmlns:a16="http://schemas.microsoft.com/office/drawing/2014/main" id="{DE44724F-E586-F417-73CA-4146894E69CD}"/>
              </a:ext>
            </a:extLst>
          </p:cNvPr>
          <p:cNvSpPr>
            <a:spLocks noChangeShapeType="1"/>
          </p:cNvSpPr>
          <p:nvPr/>
        </p:nvSpPr>
        <p:spPr bwMode="auto">
          <a:xfrm flipH="1">
            <a:off x="3159125" y="5229225"/>
            <a:ext cx="2944813" cy="0"/>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1386" name="Text Box 78">
            <a:extLst>
              <a:ext uri="{FF2B5EF4-FFF2-40B4-BE49-F238E27FC236}">
                <a16:creationId xmlns:a16="http://schemas.microsoft.com/office/drawing/2014/main" id="{F1069E82-148C-96DD-8905-3DECD2829C47}"/>
              </a:ext>
            </a:extLst>
          </p:cNvPr>
          <p:cNvSpPr txBox="1">
            <a:spLocks noChangeArrowheads="1"/>
          </p:cNvSpPr>
          <p:nvPr/>
        </p:nvSpPr>
        <p:spPr bwMode="auto">
          <a:xfrm>
            <a:off x="3725863" y="4902200"/>
            <a:ext cx="1716087"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000">
                <a:latin typeface="宋体" panose="02010600030101010101" pitchFamily="2" charset="-122"/>
              </a:rPr>
              <a:t>元素移动方向</a:t>
            </a:r>
          </a:p>
        </p:txBody>
      </p:sp>
      <p:sp>
        <p:nvSpPr>
          <p:cNvPr id="101387" name="Line 79">
            <a:extLst>
              <a:ext uri="{FF2B5EF4-FFF2-40B4-BE49-F238E27FC236}">
                <a16:creationId xmlns:a16="http://schemas.microsoft.com/office/drawing/2014/main" id="{54DDF2B2-FDB4-CBC9-E80C-FC10BDD97589}"/>
              </a:ext>
            </a:extLst>
          </p:cNvPr>
          <p:cNvSpPr>
            <a:spLocks noChangeShapeType="1"/>
          </p:cNvSpPr>
          <p:nvPr/>
        </p:nvSpPr>
        <p:spPr bwMode="auto">
          <a:xfrm>
            <a:off x="2636838" y="3014663"/>
            <a:ext cx="0" cy="284162"/>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1388" name="Text Box 2054">
            <a:extLst>
              <a:ext uri="{FF2B5EF4-FFF2-40B4-BE49-F238E27FC236}">
                <a16:creationId xmlns:a16="http://schemas.microsoft.com/office/drawing/2014/main" id="{0A861E46-4A0D-93BF-34B1-F4A834CB321E}"/>
              </a:ext>
            </a:extLst>
          </p:cNvPr>
          <p:cNvSpPr txBox="1">
            <a:spLocks noChangeArrowheads="1"/>
          </p:cNvSpPr>
          <p:nvPr/>
        </p:nvSpPr>
        <p:spPr bwMode="auto">
          <a:xfrm>
            <a:off x="8650288" y="6653213"/>
            <a:ext cx="5048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a:spcBef>
                <a:spcPct val="50000"/>
              </a:spcBef>
            </a:pPr>
            <a:fld id="{CFA53F62-1217-4DA1-AAA7-F44E24792038}" type="slidenum">
              <a:rPr lang="en-US" altLang="zh-CN" sz="1400"/>
              <a:pPr algn="r">
                <a:spcBef>
                  <a:spcPct val="50000"/>
                </a:spcBef>
              </a:pPr>
              <a:t>57</a:t>
            </a:fld>
            <a:endParaRPr lang="en-US" altLang="zh-CN" sz="1400"/>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1">
            <a:extLst>
              <a:ext uri="{FF2B5EF4-FFF2-40B4-BE49-F238E27FC236}">
                <a16:creationId xmlns:a16="http://schemas.microsoft.com/office/drawing/2014/main" id="{118D4219-B658-6F3B-A72C-F910E91A3C86}"/>
              </a:ext>
            </a:extLst>
          </p:cNvPr>
          <p:cNvSpPr>
            <a:spLocks noGrp="1"/>
          </p:cNvSpPr>
          <p:nvPr>
            <p:ph type="title"/>
          </p:nvPr>
        </p:nvSpPr>
        <p:spPr/>
        <p:txBody>
          <a:bodyPr/>
          <a:lstStyle/>
          <a:p>
            <a:pPr eaLnBrk="1" hangingPunct="1"/>
            <a:r>
              <a:rPr lang="zh-CN" altLang="en-US"/>
              <a:t>循环队列</a:t>
            </a:r>
          </a:p>
        </p:txBody>
      </p:sp>
      <p:sp>
        <p:nvSpPr>
          <p:cNvPr id="102403" name="内容占位符 2">
            <a:extLst>
              <a:ext uri="{FF2B5EF4-FFF2-40B4-BE49-F238E27FC236}">
                <a16:creationId xmlns:a16="http://schemas.microsoft.com/office/drawing/2014/main" id="{4F3D7E24-7B56-6405-1DE4-B7BA41B858A9}"/>
              </a:ext>
            </a:extLst>
          </p:cNvPr>
          <p:cNvSpPr>
            <a:spLocks noGrp="1"/>
          </p:cNvSpPr>
          <p:nvPr>
            <p:ph idx="1"/>
          </p:nvPr>
        </p:nvSpPr>
        <p:spPr/>
        <p:txBody>
          <a:bodyPr/>
          <a:lstStyle/>
          <a:p>
            <a:pPr eaLnBrk="1" hangingPunct="1">
              <a:spcAft>
                <a:spcPts val="1200"/>
              </a:spcAft>
            </a:pPr>
            <a:r>
              <a:rPr lang="zh-CN" altLang="en-US">
                <a:latin typeface="宋体" panose="02010600030101010101" pitchFamily="2" charset="-122"/>
              </a:rPr>
              <a:t>在想象中将数组弯曲成环形，元素出队时，后继元素不移动，每当队尾达到数组最后一个元素时，便再回到数组开头。</a:t>
            </a:r>
          </a:p>
        </p:txBody>
      </p:sp>
      <p:sp>
        <p:nvSpPr>
          <p:cNvPr id="102404" name="灯片编号占位符 3">
            <a:extLst>
              <a:ext uri="{FF2B5EF4-FFF2-40B4-BE49-F238E27FC236}">
                <a16:creationId xmlns:a16="http://schemas.microsoft.com/office/drawing/2014/main" id="{A587AC71-5F62-D6A6-FC49-9304738F0EF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1DBBCBA-5732-4366-8597-71E060CEA239}" type="slidenum">
              <a:rPr kumimoji="0" lang="en-US" altLang="zh-CN" sz="1800" smtClean="0">
                <a:solidFill>
                  <a:srgbClr val="FFFFFF"/>
                </a:solidFill>
                <a:ea typeface="隶书" panose="02010509060101010101" pitchFamily="49" charset="-122"/>
              </a:rPr>
              <a:pPr/>
              <a:t>58</a:t>
            </a:fld>
            <a:endParaRPr kumimoji="0" lang="en-US" altLang="zh-CN" sz="1800">
              <a:solidFill>
                <a:srgbClr val="FFFFFF"/>
              </a:solidFill>
              <a:ea typeface="隶书" panose="02010509060101010101" pitchFamily="49" charset="-122"/>
            </a:endParaRPr>
          </a:p>
        </p:txBody>
      </p:sp>
      <p:sp>
        <p:nvSpPr>
          <p:cNvPr id="102405" name="标题 4">
            <a:extLst>
              <a:ext uri="{FF2B5EF4-FFF2-40B4-BE49-F238E27FC236}">
                <a16:creationId xmlns:a16="http://schemas.microsoft.com/office/drawing/2014/main" id="{9E24A871-4491-113E-F561-6176DCD274A6}"/>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9.2 </a:t>
            </a:r>
            <a:r>
              <a:rPr kumimoji="0" lang="zh-CN" altLang="en-US" sz="2600">
                <a:solidFill>
                  <a:schemeClr val="bg1"/>
                </a:solidFill>
                <a:latin typeface="Trebuchet MS" panose="020B0603020202020204" pitchFamily="34" charset="0"/>
                <a:ea typeface="方正姚体" panose="02010601030101010101" pitchFamily="2" charset="-122"/>
              </a:rPr>
              <a:t>线性群体 </a:t>
            </a:r>
            <a:r>
              <a:rPr kumimoji="0" lang="en-US" altLang="zh-CN" sz="2600">
                <a:solidFill>
                  <a:schemeClr val="bg1"/>
                </a:solidFill>
                <a:latin typeface="Trebuchet MS" panose="020B0603020202020204" pitchFamily="34" charset="0"/>
                <a:ea typeface="方正姚体" panose="02010601030101010101" pitchFamily="2" charset="-122"/>
              </a:rPr>
              <a:t>—— 9.2.5 </a:t>
            </a:r>
            <a:r>
              <a:rPr kumimoji="0" lang="zh-CN" altLang="en-US" sz="2600">
                <a:solidFill>
                  <a:schemeClr val="bg1"/>
                </a:solidFill>
                <a:latin typeface="Trebuchet MS" panose="020B0603020202020204" pitchFamily="34" charset="0"/>
                <a:ea typeface="方正姚体" panose="02010601030101010101" pitchFamily="2" charset="-122"/>
              </a:rPr>
              <a:t>队列类</a:t>
            </a:r>
          </a:p>
        </p:txBody>
      </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3">
            <a:extLst>
              <a:ext uri="{FF2B5EF4-FFF2-40B4-BE49-F238E27FC236}">
                <a16:creationId xmlns:a16="http://schemas.microsoft.com/office/drawing/2014/main" id="{45486847-E499-7803-5300-69CC99C0B9B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CD4FB76-43BC-4006-9B99-018DF35CC909}" type="slidenum">
              <a:rPr kumimoji="0" lang="en-US" altLang="zh-CN" sz="1800" smtClean="0">
                <a:solidFill>
                  <a:srgbClr val="FFFFFF"/>
                </a:solidFill>
                <a:ea typeface="隶书" panose="02010509060101010101" pitchFamily="49" charset="-122"/>
              </a:rPr>
              <a:pPr/>
              <a:t>59</a:t>
            </a:fld>
            <a:endParaRPr kumimoji="0" lang="en-US" altLang="zh-CN" sz="1800">
              <a:solidFill>
                <a:srgbClr val="FFFFFF"/>
              </a:solidFill>
              <a:ea typeface="隶书" panose="02010509060101010101" pitchFamily="49" charset="-122"/>
            </a:endParaRPr>
          </a:p>
        </p:txBody>
      </p:sp>
      <p:sp>
        <p:nvSpPr>
          <p:cNvPr id="103427" name="标题 4">
            <a:extLst>
              <a:ext uri="{FF2B5EF4-FFF2-40B4-BE49-F238E27FC236}">
                <a16:creationId xmlns:a16="http://schemas.microsoft.com/office/drawing/2014/main" id="{AD4EB82B-4CF6-5426-0989-FC2E874A7AD9}"/>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9.2 </a:t>
            </a:r>
            <a:r>
              <a:rPr kumimoji="0" lang="zh-CN" altLang="en-US" sz="2600">
                <a:solidFill>
                  <a:schemeClr val="bg1"/>
                </a:solidFill>
                <a:latin typeface="Trebuchet MS" panose="020B0603020202020204" pitchFamily="34" charset="0"/>
                <a:ea typeface="方正姚体" panose="02010601030101010101" pitchFamily="2" charset="-122"/>
              </a:rPr>
              <a:t>线性群体 </a:t>
            </a:r>
            <a:r>
              <a:rPr kumimoji="0" lang="en-US" altLang="zh-CN" sz="2600">
                <a:solidFill>
                  <a:schemeClr val="bg1"/>
                </a:solidFill>
                <a:latin typeface="Trebuchet MS" panose="020B0603020202020204" pitchFamily="34" charset="0"/>
                <a:ea typeface="方正姚体" panose="02010601030101010101" pitchFamily="2" charset="-122"/>
              </a:rPr>
              <a:t>—— 9.2.5 </a:t>
            </a:r>
            <a:r>
              <a:rPr kumimoji="0" lang="zh-CN" altLang="en-US" sz="2600">
                <a:solidFill>
                  <a:schemeClr val="bg1"/>
                </a:solidFill>
                <a:latin typeface="Trebuchet MS" panose="020B0603020202020204" pitchFamily="34" charset="0"/>
                <a:ea typeface="方正姚体" panose="02010601030101010101" pitchFamily="2" charset="-122"/>
              </a:rPr>
              <a:t>队列类</a:t>
            </a:r>
          </a:p>
        </p:txBody>
      </p:sp>
      <p:grpSp>
        <p:nvGrpSpPr>
          <p:cNvPr id="103428" name="Group 1131">
            <a:extLst>
              <a:ext uri="{FF2B5EF4-FFF2-40B4-BE49-F238E27FC236}">
                <a16:creationId xmlns:a16="http://schemas.microsoft.com/office/drawing/2014/main" id="{D6674E9F-88A8-1A1D-0212-4B63329765AA}"/>
              </a:ext>
            </a:extLst>
          </p:cNvPr>
          <p:cNvGrpSpPr>
            <a:grpSpLocks/>
          </p:cNvGrpSpPr>
          <p:nvPr/>
        </p:nvGrpSpPr>
        <p:grpSpPr bwMode="auto">
          <a:xfrm>
            <a:off x="4916488" y="823913"/>
            <a:ext cx="3770312" cy="2932112"/>
            <a:chOff x="3097" y="317"/>
            <a:chExt cx="2375" cy="1847"/>
          </a:xfrm>
        </p:grpSpPr>
        <p:grpSp>
          <p:nvGrpSpPr>
            <p:cNvPr id="103492" name="Group 1130">
              <a:extLst>
                <a:ext uri="{FF2B5EF4-FFF2-40B4-BE49-F238E27FC236}">
                  <a16:creationId xmlns:a16="http://schemas.microsoft.com/office/drawing/2014/main" id="{37A704A2-4F82-96DB-39EB-F29B42FEF9E0}"/>
                </a:ext>
              </a:extLst>
            </p:cNvPr>
            <p:cNvGrpSpPr>
              <a:grpSpLocks/>
            </p:cNvGrpSpPr>
            <p:nvPr/>
          </p:nvGrpSpPr>
          <p:grpSpPr bwMode="auto">
            <a:xfrm>
              <a:off x="3744" y="498"/>
              <a:ext cx="1324" cy="1324"/>
              <a:chOff x="3744" y="498"/>
              <a:chExt cx="1324" cy="1324"/>
            </a:xfrm>
          </p:grpSpPr>
          <p:sp>
            <p:nvSpPr>
              <p:cNvPr id="103515" name="Oval 1057">
                <a:extLst>
                  <a:ext uri="{FF2B5EF4-FFF2-40B4-BE49-F238E27FC236}">
                    <a16:creationId xmlns:a16="http://schemas.microsoft.com/office/drawing/2014/main" id="{7FF9E5FD-A377-1773-FE54-CB2981928AD4}"/>
                  </a:ext>
                </a:extLst>
              </p:cNvPr>
              <p:cNvSpPr>
                <a:spLocks noChangeArrowheads="1"/>
              </p:cNvSpPr>
              <p:nvPr/>
            </p:nvSpPr>
            <p:spPr bwMode="auto">
              <a:xfrm>
                <a:off x="3744" y="498"/>
                <a:ext cx="1324" cy="13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ea typeface="隶书" panose="02010509060101010101" pitchFamily="49" charset="-122"/>
                </a:endParaRPr>
              </a:p>
            </p:txBody>
          </p:sp>
          <p:sp>
            <p:nvSpPr>
              <p:cNvPr id="103516" name="Line 1058">
                <a:extLst>
                  <a:ext uri="{FF2B5EF4-FFF2-40B4-BE49-F238E27FC236}">
                    <a16:creationId xmlns:a16="http://schemas.microsoft.com/office/drawing/2014/main" id="{D8001EDE-8ED4-A683-664D-B6150738CCD6}"/>
                  </a:ext>
                </a:extLst>
              </p:cNvPr>
              <p:cNvSpPr>
                <a:spLocks noChangeShapeType="1"/>
              </p:cNvSpPr>
              <p:nvPr/>
            </p:nvSpPr>
            <p:spPr bwMode="auto">
              <a:xfrm>
                <a:off x="4396" y="1160"/>
                <a:ext cx="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17" name="Line 1059">
                <a:extLst>
                  <a:ext uri="{FF2B5EF4-FFF2-40B4-BE49-F238E27FC236}">
                    <a16:creationId xmlns:a16="http://schemas.microsoft.com/office/drawing/2014/main" id="{CED1F4CC-8658-D15F-F2D0-9A5BF4EA4A96}"/>
                  </a:ext>
                </a:extLst>
              </p:cNvPr>
              <p:cNvSpPr>
                <a:spLocks noChangeShapeType="1"/>
              </p:cNvSpPr>
              <p:nvPr/>
            </p:nvSpPr>
            <p:spPr bwMode="auto">
              <a:xfrm>
                <a:off x="4401" y="498"/>
                <a:ext cx="0" cy="6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18" name="Line 1060">
                <a:extLst>
                  <a:ext uri="{FF2B5EF4-FFF2-40B4-BE49-F238E27FC236}">
                    <a16:creationId xmlns:a16="http://schemas.microsoft.com/office/drawing/2014/main" id="{6F08ADA6-B7A0-1807-FA9F-5F8939503355}"/>
                  </a:ext>
                </a:extLst>
              </p:cNvPr>
              <p:cNvSpPr>
                <a:spLocks noChangeShapeType="1"/>
              </p:cNvSpPr>
              <p:nvPr/>
            </p:nvSpPr>
            <p:spPr bwMode="auto">
              <a:xfrm>
                <a:off x="3744" y="1165"/>
                <a:ext cx="13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19" name="Line 1061">
                <a:extLst>
                  <a:ext uri="{FF2B5EF4-FFF2-40B4-BE49-F238E27FC236}">
                    <a16:creationId xmlns:a16="http://schemas.microsoft.com/office/drawing/2014/main" id="{93131DFD-0A24-2E6B-E5AF-E9B7F02FC443}"/>
                  </a:ext>
                </a:extLst>
              </p:cNvPr>
              <p:cNvSpPr>
                <a:spLocks noChangeShapeType="1"/>
              </p:cNvSpPr>
              <p:nvPr/>
            </p:nvSpPr>
            <p:spPr bwMode="auto">
              <a:xfrm>
                <a:off x="4067" y="589"/>
                <a:ext cx="334"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20" name="Line 1062">
                <a:extLst>
                  <a:ext uri="{FF2B5EF4-FFF2-40B4-BE49-F238E27FC236}">
                    <a16:creationId xmlns:a16="http://schemas.microsoft.com/office/drawing/2014/main" id="{B3673260-9C2E-C0E7-09FA-06228FDAA1A6}"/>
                  </a:ext>
                </a:extLst>
              </p:cNvPr>
              <p:cNvSpPr>
                <a:spLocks noChangeShapeType="1"/>
              </p:cNvSpPr>
              <p:nvPr/>
            </p:nvSpPr>
            <p:spPr bwMode="auto">
              <a:xfrm>
                <a:off x="3825" y="832"/>
                <a:ext cx="1152" cy="6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21" name="Line 1063">
                <a:extLst>
                  <a:ext uri="{FF2B5EF4-FFF2-40B4-BE49-F238E27FC236}">
                    <a16:creationId xmlns:a16="http://schemas.microsoft.com/office/drawing/2014/main" id="{2E8A2093-F887-554A-02C4-88144AC86CF8}"/>
                  </a:ext>
                </a:extLst>
              </p:cNvPr>
              <p:cNvSpPr>
                <a:spLocks noChangeShapeType="1"/>
              </p:cNvSpPr>
              <p:nvPr/>
            </p:nvSpPr>
            <p:spPr bwMode="auto">
              <a:xfrm flipV="1">
                <a:off x="3825" y="872"/>
                <a:ext cx="1182" cy="5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22" name="Line 1064">
                <a:extLst>
                  <a:ext uri="{FF2B5EF4-FFF2-40B4-BE49-F238E27FC236}">
                    <a16:creationId xmlns:a16="http://schemas.microsoft.com/office/drawing/2014/main" id="{4AA98847-0026-C8E4-E351-CCEEFFACCB1F}"/>
                  </a:ext>
                </a:extLst>
              </p:cNvPr>
              <p:cNvSpPr>
                <a:spLocks noChangeShapeType="1"/>
              </p:cNvSpPr>
              <p:nvPr/>
            </p:nvSpPr>
            <p:spPr bwMode="auto">
              <a:xfrm flipV="1">
                <a:off x="4391" y="609"/>
                <a:ext cx="384" cy="5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523" name="Oval 1065">
                <a:extLst>
                  <a:ext uri="{FF2B5EF4-FFF2-40B4-BE49-F238E27FC236}">
                    <a16:creationId xmlns:a16="http://schemas.microsoft.com/office/drawing/2014/main" id="{CA618198-6B53-0E18-E343-3F0AF3F3F599}"/>
                  </a:ext>
                </a:extLst>
              </p:cNvPr>
              <p:cNvSpPr>
                <a:spLocks noChangeArrowheads="1"/>
              </p:cNvSpPr>
              <p:nvPr/>
            </p:nvSpPr>
            <p:spPr bwMode="auto">
              <a:xfrm>
                <a:off x="4007" y="761"/>
                <a:ext cx="798" cy="798"/>
              </a:xfrm>
              <a:prstGeom prst="ellipse">
                <a:avLst/>
              </a:prstGeom>
              <a:solidFill>
                <a:schemeClr val="bg1"/>
              </a:solidFill>
              <a:ln w="9525">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ea typeface="隶书" panose="02010509060101010101" pitchFamily="49" charset="-122"/>
                </a:endParaRPr>
              </a:p>
            </p:txBody>
          </p:sp>
        </p:grpSp>
        <p:sp>
          <p:nvSpPr>
            <p:cNvPr id="103493" name="Text Box 1066">
              <a:extLst>
                <a:ext uri="{FF2B5EF4-FFF2-40B4-BE49-F238E27FC236}">
                  <a16:creationId xmlns:a16="http://schemas.microsoft.com/office/drawing/2014/main" id="{D58D5350-6525-7D22-FB66-EE3127198310}"/>
                </a:ext>
              </a:extLst>
            </p:cNvPr>
            <p:cNvSpPr txBox="1">
              <a:spLocks noChangeArrowheads="1"/>
            </p:cNvSpPr>
            <p:nvPr/>
          </p:nvSpPr>
          <p:spPr bwMode="auto">
            <a:xfrm>
              <a:off x="4098" y="327"/>
              <a:ext cx="17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1</a:t>
              </a:r>
            </a:p>
          </p:txBody>
        </p:sp>
        <p:sp>
          <p:nvSpPr>
            <p:cNvPr id="103494" name="Text Box 1067">
              <a:extLst>
                <a:ext uri="{FF2B5EF4-FFF2-40B4-BE49-F238E27FC236}">
                  <a16:creationId xmlns:a16="http://schemas.microsoft.com/office/drawing/2014/main" id="{2FD410F2-4758-C0A8-D80F-3E36973DABDD}"/>
                </a:ext>
              </a:extLst>
            </p:cNvPr>
            <p:cNvSpPr txBox="1">
              <a:spLocks noChangeArrowheads="1"/>
            </p:cNvSpPr>
            <p:nvPr/>
          </p:nvSpPr>
          <p:spPr bwMode="auto">
            <a:xfrm>
              <a:off x="3754" y="509"/>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2</a:t>
              </a:r>
            </a:p>
          </p:txBody>
        </p:sp>
        <p:sp>
          <p:nvSpPr>
            <p:cNvPr id="103495" name="Text Box 1068">
              <a:extLst>
                <a:ext uri="{FF2B5EF4-FFF2-40B4-BE49-F238E27FC236}">
                  <a16:creationId xmlns:a16="http://schemas.microsoft.com/office/drawing/2014/main" id="{43FC64C0-FFD1-5925-CBF3-8D321149606F}"/>
                </a:ext>
              </a:extLst>
            </p:cNvPr>
            <p:cNvSpPr txBox="1">
              <a:spLocks noChangeArrowheads="1"/>
            </p:cNvSpPr>
            <p:nvPr/>
          </p:nvSpPr>
          <p:spPr bwMode="auto">
            <a:xfrm>
              <a:off x="3560" y="868"/>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3</a:t>
              </a:r>
            </a:p>
          </p:txBody>
        </p:sp>
        <p:sp>
          <p:nvSpPr>
            <p:cNvPr id="103496" name="Text Box 1069">
              <a:extLst>
                <a:ext uri="{FF2B5EF4-FFF2-40B4-BE49-F238E27FC236}">
                  <a16:creationId xmlns:a16="http://schemas.microsoft.com/office/drawing/2014/main" id="{80D1316D-F614-4F94-AAA3-03038AA67887}"/>
                </a:ext>
              </a:extLst>
            </p:cNvPr>
            <p:cNvSpPr txBox="1">
              <a:spLocks noChangeArrowheads="1"/>
            </p:cNvSpPr>
            <p:nvPr/>
          </p:nvSpPr>
          <p:spPr bwMode="auto">
            <a:xfrm>
              <a:off x="3580" y="1222"/>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4</a:t>
              </a:r>
            </a:p>
          </p:txBody>
        </p:sp>
        <p:sp>
          <p:nvSpPr>
            <p:cNvPr id="103497" name="Text Box 1070">
              <a:extLst>
                <a:ext uri="{FF2B5EF4-FFF2-40B4-BE49-F238E27FC236}">
                  <a16:creationId xmlns:a16="http://schemas.microsoft.com/office/drawing/2014/main" id="{311923A2-61DA-4E19-875E-DB7DE0E9DACB}"/>
                </a:ext>
              </a:extLst>
            </p:cNvPr>
            <p:cNvSpPr txBox="1">
              <a:spLocks noChangeArrowheads="1"/>
            </p:cNvSpPr>
            <p:nvPr/>
          </p:nvSpPr>
          <p:spPr bwMode="auto">
            <a:xfrm>
              <a:off x="4108" y="1540"/>
              <a:ext cx="596"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a:t>
              </a:r>
            </a:p>
          </p:txBody>
        </p:sp>
        <p:sp>
          <p:nvSpPr>
            <p:cNvPr id="103498" name="Text Box 1071">
              <a:extLst>
                <a:ext uri="{FF2B5EF4-FFF2-40B4-BE49-F238E27FC236}">
                  <a16:creationId xmlns:a16="http://schemas.microsoft.com/office/drawing/2014/main" id="{A8EA3287-52E4-B1E9-A3BB-AC489EBC03DC}"/>
                </a:ext>
              </a:extLst>
            </p:cNvPr>
            <p:cNvSpPr txBox="1">
              <a:spLocks noChangeArrowheads="1"/>
            </p:cNvSpPr>
            <p:nvPr/>
          </p:nvSpPr>
          <p:spPr bwMode="auto">
            <a:xfrm>
              <a:off x="4835" y="519"/>
              <a:ext cx="344"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m-1</a:t>
              </a:r>
            </a:p>
          </p:txBody>
        </p:sp>
        <p:sp>
          <p:nvSpPr>
            <p:cNvPr id="103499" name="Text Box 1072">
              <a:extLst>
                <a:ext uri="{FF2B5EF4-FFF2-40B4-BE49-F238E27FC236}">
                  <a16:creationId xmlns:a16="http://schemas.microsoft.com/office/drawing/2014/main" id="{94D58DF1-7C75-27C2-5615-D184F3764CA9}"/>
                </a:ext>
              </a:extLst>
            </p:cNvPr>
            <p:cNvSpPr txBox="1">
              <a:spLocks noChangeArrowheads="1"/>
            </p:cNvSpPr>
            <p:nvPr/>
          </p:nvSpPr>
          <p:spPr bwMode="auto">
            <a:xfrm>
              <a:off x="4987" y="863"/>
              <a:ext cx="47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m-2</a:t>
              </a:r>
            </a:p>
          </p:txBody>
        </p:sp>
        <p:sp>
          <p:nvSpPr>
            <p:cNvPr id="103500" name="Text Box 1073">
              <a:extLst>
                <a:ext uri="{FF2B5EF4-FFF2-40B4-BE49-F238E27FC236}">
                  <a16:creationId xmlns:a16="http://schemas.microsoft.com/office/drawing/2014/main" id="{CFDD6324-6578-11A5-7BF3-AE1020E0C02C}"/>
                </a:ext>
              </a:extLst>
            </p:cNvPr>
            <p:cNvSpPr txBox="1">
              <a:spLocks noChangeArrowheads="1"/>
            </p:cNvSpPr>
            <p:nvPr/>
          </p:nvSpPr>
          <p:spPr bwMode="auto">
            <a:xfrm>
              <a:off x="4967" y="1206"/>
              <a:ext cx="50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m-3</a:t>
              </a:r>
            </a:p>
          </p:txBody>
        </p:sp>
        <p:sp>
          <p:nvSpPr>
            <p:cNvPr id="103501" name="Text Box 1074">
              <a:extLst>
                <a:ext uri="{FF2B5EF4-FFF2-40B4-BE49-F238E27FC236}">
                  <a16:creationId xmlns:a16="http://schemas.microsoft.com/office/drawing/2014/main" id="{1E559ADF-7ACB-8FAC-3AB3-2A5D67909CC9}"/>
                </a:ext>
              </a:extLst>
            </p:cNvPr>
            <p:cNvSpPr txBox="1">
              <a:spLocks noChangeArrowheads="1"/>
            </p:cNvSpPr>
            <p:nvPr/>
          </p:nvSpPr>
          <p:spPr bwMode="auto">
            <a:xfrm>
              <a:off x="4532" y="317"/>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0</a:t>
              </a:r>
            </a:p>
          </p:txBody>
        </p:sp>
        <p:sp>
          <p:nvSpPr>
            <p:cNvPr id="103502" name="Text Box 1075">
              <a:extLst>
                <a:ext uri="{FF2B5EF4-FFF2-40B4-BE49-F238E27FC236}">
                  <a16:creationId xmlns:a16="http://schemas.microsoft.com/office/drawing/2014/main" id="{D0F828FA-6933-2019-4FAC-0AC0E9227687}"/>
                </a:ext>
              </a:extLst>
            </p:cNvPr>
            <p:cNvSpPr txBox="1">
              <a:spLocks noChangeArrowheads="1"/>
            </p:cNvSpPr>
            <p:nvPr/>
          </p:nvSpPr>
          <p:spPr bwMode="auto">
            <a:xfrm>
              <a:off x="4459" y="559"/>
              <a:ext cx="25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a</a:t>
              </a:r>
              <a:r>
                <a:rPr lang="en-US" altLang="zh-CN" sz="1800" baseline="-25000"/>
                <a:t>m</a:t>
              </a:r>
              <a:endParaRPr lang="en-US" altLang="zh-CN" sz="1800"/>
            </a:p>
          </p:txBody>
        </p:sp>
        <p:sp>
          <p:nvSpPr>
            <p:cNvPr id="103503" name="Text Box 1076">
              <a:extLst>
                <a:ext uri="{FF2B5EF4-FFF2-40B4-BE49-F238E27FC236}">
                  <a16:creationId xmlns:a16="http://schemas.microsoft.com/office/drawing/2014/main" id="{26AA6BCE-259D-D835-3DEB-DE747F3D15A1}"/>
                </a:ext>
              </a:extLst>
            </p:cNvPr>
            <p:cNvSpPr txBox="1">
              <a:spLocks noChangeArrowheads="1"/>
            </p:cNvSpPr>
            <p:nvPr/>
          </p:nvSpPr>
          <p:spPr bwMode="auto">
            <a:xfrm>
              <a:off x="4166" y="549"/>
              <a:ext cx="27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a</a:t>
              </a:r>
              <a:r>
                <a:rPr lang="en-US" altLang="zh-CN" sz="1800" baseline="-25000"/>
                <a:t>m+1</a:t>
              </a:r>
              <a:endParaRPr lang="en-US" altLang="zh-CN" sz="1800"/>
            </a:p>
          </p:txBody>
        </p:sp>
        <p:sp>
          <p:nvSpPr>
            <p:cNvPr id="103504" name="Text Box 1077">
              <a:extLst>
                <a:ext uri="{FF2B5EF4-FFF2-40B4-BE49-F238E27FC236}">
                  <a16:creationId xmlns:a16="http://schemas.microsoft.com/office/drawing/2014/main" id="{0E15176F-85E0-4CC6-2CEF-94F0AFB8EE85}"/>
                </a:ext>
              </a:extLst>
            </p:cNvPr>
            <p:cNvSpPr txBox="1">
              <a:spLocks noChangeArrowheads="1"/>
            </p:cNvSpPr>
            <p:nvPr/>
          </p:nvSpPr>
          <p:spPr bwMode="auto">
            <a:xfrm>
              <a:off x="3903" y="691"/>
              <a:ext cx="25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a</a:t>
              </a:r>
              <a:r>
                <a:rPr lang="en-US" altLang="zh-CN" sz="1800" baseline="-25000"/>
                <a:t>m+2</a:t>
              </a:r>
              <a:endParaRPr lang="en-US" altLang="zh-CN" sz="1800"/>
            </a:p>
          </p:txBody>
        </p:sp>
        <p:sp>
          <p:nvSpPr>
            <p:cNvPr id="103505" name="Text Box 1078">
              <a:extLst>
                <a:ext uri="{FF2B5EF4-FFF2-40B4-BE49-F238E27FC236}">
                  <a16:creationId xmlns:a16="http://schemas.microsoft.com/office/drawing/2014/main" id="{2A8D6387-DA8E-A775-8872-134CCBE4DEA6}"/>
                </a:ext>
              </a:extLst>
            </p:cNvPr>
            <p:cNvSpPr txBox="1">
              <a:spLocks noChangeArrowheads="1"/>
            </p:cNvSpPr>
            <p:nvPr/>
          </p:nvSpPr>
          <p:spPr bwMode="auto">
            <a:xfrm>
              <a:off x="3802" y="943"/>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a</a:t>
              </a:r>
              <a:r>
                <a:rPr lang="en-US" altLang="zh-CN" sz="1800" baseline="-25000"/>
                <a:t>3</a:t>
              </a:r>
              <a:endParaRPr lang="en-US" altLang="zh-CN" sz="1800"/>
            </a:p>
          </p:txBody>
        </p:sp>
        <p:sp>
          <p:nvSpPr>
            <p:cNvPr id="103506" name="Text Box 1079">
              <a:extLst>
                <a:ext uri="{FF2B5EF4-FFF2-40B4-BE49-F238E27FC236}">
                  <a16:creationId xmlns:a16="http://schemas.microsoft.com/office/drawing/2014/main" id="{FD6505CF-21C7-D684-14F8-887EA053AD7E}"/>
                </a:ext>
              </a:extLst>
            </p:cNvPr>
            <p:cNvSpPr txBox="1">
              <a:spLocks noChangeArrowheads="1"/>
            </p:cNvSpPr>
            <p:nvPr/>
          </p:nvSpPr>
          <p:spPr bwMode="auto">
            <a:xfrm>
              <a:off x="3097" y="1095"/>
              <a:ext cx="50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a:t>队头</a:t>
              </a:r>
            </a:p>
          </p:txBody>
        </p:sp>
        <p:sp>
          <p:nvSpPr>
            <p:cNvPr id="103507" name="Text Box 1080">
              <a:extLst>
                <a:ext uri="{FF2B5EF4-FFF2-40B4-BE49-F238E27FC236}">
                  <a16:creationId xmlns:a16="http://schemas.microsoft.com/office/drawing/2014/main" id="{44120229-46BE-4810-7393-D4ACB34E0461}"/>
                </a:ext>
              </a:extLst>
            </p:cNvPr>
            <p:cNvSpPr txBox="1">
              <a:spLocks noChangeArrowheads="1"/>
            </p:cNvSpPr>
            <p:nvPr/>
          </p:nvSpPr>
          <p:spPr bwMode="auto">
            <a:xfrm>
              <a:off x="3137" y="640"/>
              <a:ext cx="506"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a:t>队尾</a:t>
              </a:r>
            </a:p>
          </p:txBody>
        </p:sp>
        <p:sp>
          <p:nvSpPr>
            <p:cNvPr id="103508" name="Text Box 1081">
              <a:extLst>
                <a:ext uri="{FF2B5EF4-FFF2-40B4-BE49-F238E27FC236}">
                  <a16:creationId xmlns:a16="http://schemas.microsoft.com/office/drawing/2014/main" id="{216682BC-C419-5693-59C8-3ABE227F760B}"/>
                </a:ext>
              </a:extLst>
            </p:cNvPr>
            <p:cNvSpPr txBox="1">
              <a:spLocks noChangeArrowheads="1"/>
            </p:cNvSpPr>
            <p:nvPr/>
          </p:nvSpPr>
          <p:spPr bwMode="auto">
            <a:xfrm>
              <a:off x="3792" y="1186"/>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a</a:t>
              </a:r>
              <a:r>
                <a:rPr lang="en-US" altLang="zh-CN" sz="1800" baseline="-25000"/>
                <a:t>4</a:t>
              </a:r>
              <a:endParaRPr lang="en-US" altLang="zh-CN" sz="1800"/>
            </a:p>
          </p:txBody>
        </p:sp>
        <p:sp>
          <p:nvSpPr>
            <p:cNvPr id="103509" name="Text Box 1082">
              <a:extLst>
                <a:ext uri="{FF2B5EF4-FFF2-40B4-BE49-F238E27FC236}">
                  <a16:creationId xmlns:a16="http://schemas.microsoft.com/office/drawing/2014/main" id="{83473D0E-C48B-741F-4926-12AC18F0BC9B}"/>
                </a:ext>
              </a:extLst>
            </p:cNvPr>
            <p:cNvSpPr txBox="1">
              <a:spLocks noChangeArrowheads="1"/>
            </p:cNvSpPr>
            <p:nvPr/>
          </p:nvSpPr>
          <p:spPr bwMode="auto">
            <a:xfrm>
              <a:off x="4843" y="964"/>
              <a:ext cx="23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a</a:t>
              </a:r>
              <a:r>
                <a:rPr lang="en-US" altLang="zh-CN" sz="1800" baseline="-25000"/>
                <a:t>m-2</a:t>
              </a:r>
              <a:endParaRPr lang="en-US" altLang="zh-CN" sz="1800"/>
            </a:p>
          </p:txBody>
        </p:sp>
        <p:sp>
          <p:nvSpPr>
            <p:cNvPr id="103510" name="Text Box 1083">
              <a:extLst>
                <a:ext uri="{FF2B5EF4-FFF2-40B4-BE49-F238E27FC236}">
                  <a16:creationId xmlns:a16="http://schemas.microsoft.com/office/drawing/2014/main" id="{E5519E00-E34F-45C7-AD67-6BAB5921660B}"/>
                </a:ext>
              </a:extLst>
            </p:cNvPr>
            <p:cNvSpPr txBox="1">
              <a:spLocks noChangeArrowheads="1"/>
            </p:cNvSpPr>
            <p:nvPr/>
          </p:nvSpPr>
          <p:spPr bwMode="auto">
            <a:xfrm>
              <a:off x="4803" y="1206"/>
              <a:ext cx="23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a</a:t>
              </a:r>
              <a:r>
                <a:rPr lang="en-US" altLang="zh-CN" sz="1800" baseline="-25000"/>
                <a:t>m-3</a:t>
              </a:r>
              <a:endParaRPr lang="en-US" altLang="zh-CN" sz="1800"/>
            </a:p>
          </p:txBody>
        </p:sp>
        <p:sp>
          <p:nvSpPr>
            <p:cNvPr id="103511" name="Text Box 1084">
              <a:extLst>
                <a:ext uri="{FF2B5EF4-FFF2-40B4-BE49-F238E27FC236}">
                  <a16:creationId xmlns:a16="http://schemas.microsoft.com/office/drawing/2014/main" id="{CD401E13-ADA0-E314-228B-972B509146C4}"/>
                </a:ext>
              </a:extLst>
            </p:cNvPr>
            <p:cNvSpPr txBox="1">
              <a:spLocks noChangeArrowheads="1"/>
            </p:cNvSpPr>
            <p:nvPr/>
          </p:nvSpPr>
          <p:spPr bwMode="auto">
            <a:xfrm>
              <a:off x="4722" y="721"/>
              <a:ext cx="23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a</a:t>
              </a:r>
              <a:r>
                <a:rPr lang="en-US" altLang="zh-CN" sz="1800" baseline="-25000"/>
                <a:t>m-1</a:t>
              </a:r>
              <a:endParaRPr lang="en-US" altLang="zh-CN" sz="1800"/>
            </a:p>
          </p:txBody>
        </p:sp>
        <p:sp>
          <p:nvSpPr>
            <p:cNvPr id="103512" name="Line 1085">
              <a:extLst>
                <a:ext uri="{FF2B5EF4-FFF2-40B4-BE49-F238E27FC236}">
                  <a16:creationId xmlns:a16="http://schemas.microsoft.com/office/drawing/2014/main" id="{D654171B-DAB3-4B94-2F13-BAD3F3A203B1}"/>
                </a:ext>
              </a:extLst>
            </p:cNvPr>
            <p:cNvSpPr>
              <a:spLocks noChangeShapeType="1"/>
            </p:cNvSpPr>
            <p:nvPr/>
          </p:nvSpPr>
          <p:spPr bwMode="auto">
            <a:xfrm>
              <a:off x="3562" y="832"/>
              <a:ext cx="212" cy="10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3513" name="Line 1086">
              <a:extLst>
                <a:ext uri="{FF2B5EF4-FFF2-40B4-BE49-F238E27FC236}">
                  <a16:creationId xmlns:a16="http://schemas.microsoft.com/office/drawing/2014/main" id="{15548A77-5F4B-B666-937F-24A5BECEA7FB}"/>
                </a:ext>
              </a:extLst>
            </p:cNvPr>
            <p:cNvSpPr>
              <a:spLocks noChangeShapeType="1"/>
            </p:cNvSpPr>
            <p:nvPr/>
          </p:nvSpPr>
          <p:spPr bwMode="auto">
            <a:xfrm flipV="1">
              <a:off x="3521" y="1085"/>
              <a:ext cx="223" cy="8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3514" name="Text Box 1120">
              <a:extLst>
                <a:ext uri="{FF2B5EF4-FFF2-40B4-BE49-F238E27FC236}">
                  <a16:creationId xmlns:a16="http://schemas.microsoft.com/office/drawing/2014/main" id="{6204B8B1-08D7-7004-4CEA-B276A19EA2EF}"/>
                </a:ext>
              </a:extLst>
            </p:cNvPr>
            <p:cNvSpPr txBox="1">
              <a:spLocks noChangeArrowheads="1"/>
            </p:cNvSpPr>
            <p:nvPr/>
          </p:nvSpPr>
          <p:spPr bwMode="auto">
            <a:xfrm>
              <a:off x="3501" y="1811"/>
              <a:ext cx="1819"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t>队满状态   元素个数</a:t>
              </a:r>
              <a:r>
                <a:rPr lang="en-US" altLang="zh-CN" sz="1800" b="1"/>
                <a:t>=m</a:t>
              </a:r>
            </a:p>
          </p:txBody>
        </p:sp>
      </p:grpSp>
      <p:grpSp>
        <p:nvGrpSpPr>
          <p:cNvPr id="103429" name="Group 1133">
            <a:extLst>
              <a:ext uri="{FF2B5EF4-FFF2-40B4-BE49-F238E27FC236}">
                <a16:creationId xmlns:a16="http://schemas.microsoft.com/office/drawing/2014/main" id="{B6DC6D41-19D8-8F20-DF89-E9A7F88A5F27}"/>
              </a:ext>
            </a:extLst>
          </p:cNvPr>
          <p:cNvGrpSpPr>
            <a:grpSpLocks/>
          </p:cNvGrpSpPr>
          <p:nvPr/>
        </p:nvGrpSpPr>
        <p:grpSpPr bwMode="auto">
          <a:xfrm>
            <a:off x="2590800" y="3860800"/>
            <a:ext cx="3770313" cy="2928938"/>
            <a:chOff x="1632" y="2358"/>
            <a:chExt cx="2375" cy="1845"/>
          </a:xfrm>
        </p:grpSpPr>
        <p:grpSp>
          <p:nvGrpSpPr>
            <p:cNvPr id="103460" name="Group 1132">
              <a:extLst>
                <a:ext uri="{FF2B5EF4-FFF2-40B4-BE49-F238E27FC236}">
                  <a16:creationId xmlns:a16="http://schemas.microsoft.com/office/drawing/2014/main" id="{4D96FA98-8B90-8BE8-C933-B5FC6DC3E058}"/>
                </a:ext>
              </a:extLst>
            </p:cNvPr>
            <p:cNvGrpSpPr>
              <a:grpSpLocks/>
            </p:cNvGrpSpPr>
            <p:nvPr/>
          </p:nvGrpSpPr>
          <p:grpSpPr bwMode="auto">
            <a:xfrm>
              <a:off x="2279" y="2539"/>
              <a:ext cx="1324" cy="1325"/>
              <a:chOff x="2279" y="2539"/>
              <a:chExt cx="1324" cy="1325"/>
            </a:xfrm>
          </p:grpSpPr>
          <p:sp>
            <p:nvSpPr>
              <p:cNvPr id="103483" name="Oval 1089">
                <a:extLst>
                  <a:ext uri="{FF2B5EF4-FFF2-40B4-BE49-F238E27FC236}">
                    <a16:creationId xmlns:a16="http://schemas.microsoft.com/office/drawing/2014/main" id="{F581AF84-6C8E-F41E-933E-4787F558963A}"/>
                  </a:ext>
                </a:extLst>
              </p:cNvPr>
              <p:cNvSpPr>
                <a:spLocks noChangeArrowheads="1"/>
              </p:cNvSpPr>
              <p:nvPr/>
            </p:nvSpPr>
            <p:spPr bwMode="auto">
              <a:xfrm>
                <a:off x="2279" y="2539"/>
                <a:ext cx="1324" cy="13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ea typeface="隶书" panose="02010509060101010101" pitchFamily="49" charset="-122"/>
                </a:endParaRPr>
              </a:p>
            </p:txBody>
          </p:sp>
          <p:sp>
            <p:nvSpPr>
              <p:cNvPr id="103484" name="Line 1090">
                <a:extLst>
                  <a:ext uri="{FF2B5EF4-FFF2-40B4-BE49-F238E27FC236}">
                    <a16:creationId xmlns:a16="http://schemas.microsoft.com/office/drawing/2014/main" id="{F3E1C5CF-5162-4BF1-2FB8-83BE58F5E6B6}"/>
                  </a:ext>
                </a:extLst>
              </p:cNvPr>
              <p:cNvSpPr>
                <a:spLocks noChangeShapeType="1"/>
              </p:cNvSpPr>
              <p:nvPr/>
            </p:nvSpPr>
            <p:spPr bwMode="auto">
              <a:xfrm>
                <a:off x="2931" y="3201"/>
                <a:ext cx="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85" name="Line 1091">
                <a:extLst>
                  <a:ext uri="{FF2B5EF4-FFF2-40B4-BE49-F238E27FC236}">
                    <a16:creationId xmlns:a16="http://schemas.microsoft.com/office/drawing/2014/main" id="{BF59AB98-5647-3ABE-434A-7329497D720D}"/>
                  </a:ext>
                </a:extLst>
              </p:cNvPr>
              <p:cNvSpPr>
                <a:spLocks noChangeShapeType="1"/>
              </p:cNvSpPr>
              <p:nvPr/>
            </p:nvSpPr>
            <p:spPr bwMode="auto">
              <a:xfrm>
                <a:off x="2936" y="2539"/>
                <a:ext cx="0" cy="6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86" name="Line 1092">
                <a:extLst>
                  <a:ext uri="{FF2B5EF4-FFF2-40B4-BE49-F238E27FC236}">
                    <a16:creationId xmlns:a16="http://schemas.microsoft.com/office/drawing/2014/main" id="{1D04F884-1EB5-EDFE-8E41-5BE7A2A99AED}"/>
                  </a:ext>
                </a:extLst>
              </p:cNvPr>
              <p:cNvSpPr>
                <a:spLocks noChangeShapeType="1"/>
              </p:cNvSpPr>
              <p:nvPr/>
            </p:nvSpPr>
            <p:spPr bwMode="auto">
              <a:xfrm>
                <a:off x="2279" y="3207"/>
                <a:ext cx="13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87" name="Line 1093">
                <a:extLst>
                  <a:ext uri="{FF2B5EF4-FFF2-40B4-BE49-F238E27FC236}">
                    <a16:creationId xmlns:a16="http://schemas.microsoft.com/office/drawing/2014/main" id="{81EF79A3-A4C4-937B-70F6-AD28F2D19B75}"/>
                  </a:ext>
                </a:extLst>
              </p:cNvPr>
              <p:cNvSpPr>
                <a:spLocks noChangeShapeType="1"/>
              </p:cNvSpPr>
              <p:nvPr/>
            </p:nvSpPr>
            <p:spPr bwMode="auto">
              <a:xfrm>
                <a:off x="2602" y="2630"/>
                <a:ext cx="334" cy="5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88" name="Line 1094">
                <a:extLst>
                  <a:ext uri="{FF2B5EF4-FFF2-40B4-BE49-F238E27FC236}">
                    <a16:creationId xmlns:a16="http://schemas.microsoft.com/office/drawing/2014/main" id="{4DE8895A-2319-1D97-EB76-F2E0C0E63613}"/>
                  </a:ext>
                </a:extLst>
              </p:cNvPr>
              <p:cNvSpPr>
                <a:spLocks noChangeShapeType="1"/>
              </p:cNvSpPr>
              <p:nvPr/>
            </p:nvSpPr>
            <p:spPr bwMode="auto">
              <a:xfrm>
                <a:off x="2360" y="2873"/>
                <a:ext cx="1152" cy="6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89" name="Line 1095">
                <a:extLst>
                  <a:ext uri="{FF2B5EF4-FFF2-40B4-BE49-F238E27FC236}">
                    <a16:creationId xmlns:a16="http://schemas.microsoft.com/office/drawing/2014/main" id="{63DA76D5-9009-8C1F-E57A-7AF7D7896C64}"/>
                  </a:ext>
                </a:extLst>
              </p:cNvPr>
              <p:cNvSpPr>
                <a:spLocks noChangeShapeType="1"/>
              </p:cNvSpPr>
              <p:nvPr/>
            </p:nvSpPr>
            <p:spPr bwMode="auto">
              <a:xfrm flipV="1">
                <a:off x="2360" y="2913"/>
                <a:ext cx="1182" cy="59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90" name="Line 1096">
                <a:extLst>
                  <a:ext uri="{FF2B5EF4-FFF2-40B4-BE49-F238E27FC236}">
                    <a16:creationId xmlns:a16="http://schemas.microsoft.com/office/drawing/2014/main" id="{7BDE5BAD-CB7E-657A-546F-E1646F80952C}"/>
                  </a:ext>
                </a:extLst>
              </p:cNvPr>
              <p:cNvSpPr>
                <a:spLocks noChangeShapeType="1"/>
              </p:cNvSpPr>
              <p:nvPr/>
            </p:nvSpPr>
            <p:spPr bwMode="auto">
              <a:xfrm flipV="1">
                <a:off x="2926" y="2650"/>
                <a:ext cx="384" cy="5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91" name="Oval 1097">
                <a:extLst>
                  <a:ext uri="{FF2B5EF4-FFF2-40B4-BE49-F238E27FC236}">
                    <a16:creationId xmlns:a16="http://schemas.microsoft.com/office/drawing/2014/main" id="{19694EB1-F26E-2577-76DF-75D4F8F3644E}"/>
                  </a:ext>
                </a:extLst>
              </p:cNvPr>
              <p:cNvSpPr>
                <a:spLocks noChangeArrowheads="1"/>
              </p:cNvSpPr>
              <p:nvPr/>
            </p:nvSpPr>
            <p:spPr bwMode="auto">
              <a:xfrm>
                <a:off x="2542" y="2802"/>
                <a:ext cx="798" cy="799"/>
              </a:xfrm>
              <a:prstGeom prst="ellipse">
                <a:avLst/>
              </a:prstGeom>
              <a:solidFill>
                <a:schemeClr val="bg1"/>
              </a:solidFill>
              <a:ln w="9525">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ea typeface="隶书" panose="02010509060101010101" pitchFamily="49" charset="-122"/>
                </a:endParaRPr>
              </a:p>
            </p:txBody>
          </p:sp>
        </p:grpSp>
        <p:sp>
          <p:nvSpPr>
            <p:cNvPr id="103461" name="Text Box 1098">
              <a:extLst>
                <a:ext uri="{FF2B5EF4-FFF2-40B4-BE49-F238E27FC236}">
                  <a16:creationId xmlns:a16="http://schemas.microsoft.com/office/drawing/2014/main" id="{DEA3E245-C339-DCA5-54A0-FA530D097AED}"/>
                </a:ext>
              </a:extLst>
            </p:cNvPr>
            <p:cNvSpPr txBox="1">
              <a:spLocks noChangeArrowheads="1"/>
            </p:cNvSpPr>
            <p:nvPr/>
          </p:nvSpPr>
          <p:spPr bwMode="auto">
            <a:xfrm>
              <a:off x="2633" y="2368"/>
              <a:ext cx="1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1</a:t>
              </a:r>
            </a:p>
          </p:txBody>
        </p:sp>
        <p:sp>
          <p:nvSpPr>
            <p:cNvPr id="103462" name="Text Box 1099">
              <a:extLst>
                <a:ext uri="{FF2B5EF4-FFF2-40B4-BE49-F238E27FC236}">
                  <a16:creationId xmlns:a16="http://schemas.microsoft.com/office/drawing/2014/main" id="{D1266180-1BE7-57C7-E6D4-3519D111DDD2}"/>
                </a:ext>
              </a:extLst>
            </p:cNvPr>
            <p:cNvSpPr txBox="1">
              <a:spLocks noChangeArrowheads="1"/>
            </p:cNvSpPr>
            <p:nvPr/>
          </p:nvSpPr>
          <p:spPr bwMode="auto">
            <a:xfrm>
              <a:off x="2289" y="2550"/>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2</a:t>
              </a:r>
            </a:p>
          </p:txBody>
        </p:sp>
        <p:sp>
          <p:nvSpPr>
            <p:cNvPr id="103463" name="Text Box 1100">
              <a:extLst>
                <a:ext uri="{FF2B5EF4-FFF2-40B4-BE49-F238E27FC236}">
                  <a16:creationId xmlns:a16="http://schemas.microsoft.com/office/drawing/2014/main" id="{CD6C6322-344E-4F35-A9D5-B7942046E73D}"/>
                </a:ext>
              </a:extLst>
            </p:cNvPr>
            <p:cNvSpPr txBox="1">
              <a:spLocks noChangeArrowheads="1"/>
            </p:cNvSpPr>
            <p:nvPr/>
          </p:nvSpPr>
          <p:spPr bwMode="auto">
            <a:xfrm>
              <a:off x="2095" y="2909"/>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3</a:t>
              </a:r>
            </a:p>
          </p:txBody>
        </p:sp>
        <p:sp>
          <p:nvSpPr>
            <p:cNvPr id="103464" name="Text Box 1101">
              <a:extLst>
                <a:ext uri="{FF2B5EF4-FFF2-40B4-BE49-F238E27FC236}">
                  <a16:creationId xmlns:a16="http://schemas.microsoft.com/office/drawing/2014/main" id="{E0E20B81-88C6-74AC-8A64-DBC3CF8D2338}"/>
                </a:ext>
              </a:extLst>
            </p:cNvPr>
            <p:cNvSpPr txBox="1">
              <a:spLocks noChangeArrowheads="1"/>
            </p:cNvSpPr>
            <p:nvPr/>
          </p:nvSpPr>
          <p:spPr bwMode="auto">
            <a:xfrm>
              <a:off x="2115" y="3263"/>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4</a:t>
              </a:r>
            </a:p>
          </p:txBody>
        </p:sp>
        <p:sp>
          <p:nvSpPr>
            <p:cNvPr id="103465" name="Text Box 1102">
              <a:extLst>
                <a:ext uri="{FF2B5EF4-FFF2-40B4-BE49-F238E27FC236}">
                  <a16:creationId xmlns:a16="http://schemas.microsoft.com/office/drawing/2014/main" id="{021CC380-2FF2-3670-40AB-D4197959C573}"/>
                </a:ext>
              </a:extLst>
            </p:cNvPr>
            <p:cNvSpPr txBox="1">
              <a:spLocks noChangeArrowheads="1"/>
            </p:cNvSpPr>
            <p:nvPr/>
          </p:nvSpPr>
          <p:spPr bwMode="auto">
            <a:xfrm>
              <a:off x="2643" y="3582"/>
              <a:ext cx="596"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a:t>
              </a:r>
            </a:p>
          </p:txBody>
        </p:sp>
        <p:sp>
          <p:nvSpPr>
            <p:cNvPr id="103466" name="Text Box 1103">
              <a:extLst>
                <a:ext uri="{FF2B5EF4-FFF2-40B4-BE49-F238E27FC236}">
                  <a16:creationId xmlns:a16="http://schemas.microsoft.com/office/drawing/2014/main" id="{4285BF18-8A43-D586-99FE-97954E4013F2}"/>
                </a:ext>
              </a:extLst>
            </p:cNvPr>
            <p:cNvSpPr txBox="1">
              <a:spLocks noChangeArrowheads="1"/>
            </p:cNvSpPr>
            <p:nvPr/>
          </p:nvSpPr>
          <p:spPr bwMode="auto">
            <a:xfrm>
              <a:off x="3370" y="2560"/>
              <a:ext cx="344"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m-1</a:t>
              </a:r>
            </a:p>
          </p:txBody>
        </p:sp>
        <p:sp>
          <p:nvSpPr>
            <p:cNvPr id="103467" name="Text Box 1104">
              <a:extLst>
                <a:ext uri="{FF2B5EF4-FFF2-40B4-BE49-F238E27FC236}">
                  <a16:creationId xmlns:a16="http://schemas.microsoft.com/office/drawing/2014/main" id="{3EFB176D-D0B5-74EF-4B4C-A9FF0E222504}"/>
                </a:ext>
              </a:extLst>
            </p:cNvPr>
            <p:cNvSpPr txBox="1">
              <a:spLocks noChangeArrowheads="1"/>
            </p:cNvSpPr>
            <p:nvPr/>
          </p:nvSpPr>
          <p:spPr bwMode="auto">
            <a:xfrm>
              <a:off x="3522" y="2904"/>
              <a:ext cx="47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m-2</a:t>
              </a:r>
            </a:p>
          </p:txBody>
        </p:sp>
        <p:sp>
          <p:nvSpPr>
            <p:cNvPr id="103468" name="Text Box 1105">
              <a:extLst>
                <a:ext uri="{FF2B5EF4-FFF2-40B4-BE49-F238E27FC236}">
                  <a16:creationId xmlns:a16="http://schemas.microsoft.com/office/drawing/2014/main" id="{C05F7A87-E946-2B43-3838-FDCC7C8701A4}"/>
                </a:ext>
              </a:extLst>
            </p:cNvPr>
            <p:cNvSpPr txBox="1">
              <a:spLocks noChangeArrowheads="1"/>
            </p:cNvSpPr>
            <p:nvPr/>
          </p:nvSpPr>
          <p:spPr bwMode="auto">
            <a:xfrm>
              <a:off x="3502" y="3248"/>
              <a:ext cx="50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m-3</a:t>
              </a:r>
            </a:p>
          </p:txBody>
        </p:sp>
        <p:sp>
          <p:nvSpPr>
            <p:cNvPr id="103469" name="Text Box 1106">
              <a:extLst>
                <a:ext uri="{FF2B5EF4-FFF2-40B4-BE49-F238E27FC236}">
                  <a16:creationId xmlns:a16="http://schemas.microsoft.com/office/drawing/2014/main" id="{75BA488B-C6FD-BAE3-00BD-09C3B37D3A47}"/>
                </a:ext>
              </a:extLst>
            </p:cNvPr>
            <p:cNvSpPr txBox="1">
              <a:spLocks noChangeArrowheads="1"/>
            </p:cNvSpPr>
            <p:nvPr/>
          </p:nvSpPr>
          <p:spPr bwMode="auto">
            <a:xfrm>
              <a:off x="3067" y="2358"/>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0</a:t>
              </a:r>
            </a:p>
          </p:txBody>
        </p:sp>
        <p:sp>
          <p:nvSpPr>
            <p:cNvPr id="103470" name="Text Box 1107">
              <a:extLst>
                <a:ext uri="{FF2B5EF4-FFF2-40B4-BE49-F238E27FC236}">
                  <a16:creationId xmlns:a16="http://schemas.microsoft.com/office/drawing/2014/main" id="{D592DC45-3BDB-BDD9-62F4-9D404E29BAA9}"/>
                </a:ext>
              </a:extLst>
            </p:cNvPr>
            <p:cNvSpPr txBox="1">
              <a:spLocks noChangeArrowheads="1"/>
            </p:cNvSpPr>
            <p:nvPr/>
          </p:nvSpPr>
          <p:spPr bwMode="auto">
            <a:xfrm>
              <a:off x="2994" y="2601"/>
              <a:ext cx="25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1800"/>
            </a:p>
          </p:txBody>
        </p:sp>
        <p:sp>
          <p:nvSpPr>
            <p:cNvPr id="103471" name="Text Box 1108">
              <a:extLst>
                <a:ext uri="{FF2B5EF4-FFF2-40B4-BE49-F238E27FC236}">
                  <a16:creationId xmlns:a16="http://schemas.microsoft.com/office/drawing/2014/main" id="{FB1DDA01-5B17-CE00-974B-701B2AA18EAB}"/>
                </a:ext>
              </a:extLst>
            </p:cNvPr>
            <p:cNvSpPr txBox="1">
              <a:spLocks noChangeArrowheads="1"/>
            </p:cNvSpPr>
            <p:nvPr/>
          </p:nvSpPr>
          <p:spPr bwMode="auto">
            <a:xfrm>
              <a:off x="2701" y="2591"/>
              <a:ext cx="27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1800"/>
            </a:p>
          </p:txBody>
        </p:sp>
        <p:sp>
          <p:nvSpPr>
            <p:cNvPr id="103472" name="Text Box 1109">
              <a:extLst>
                <a:ext uri="{FF2B5EF4-FFF2-40B4-BE49-F238E27FC236}">
                  <a16:creationId xmlns:a16="http://schemas.microsoft.com/office/drawing/2014/main" id="{8F6F01E4-5DA6-A63B-8720-C91F7EF018A5}"/>
                </a:ext>
              </a:extLst>
            </p:cNvPr>
            <p:cNvSpPr txBox="1">
              <a:spLocks noChangeArrowheads="1"/>
            </p:cNvSpPr>
            <p:nvPr/>
          </p:nvSpPr>
          <p:spPr bwMode="auto">
            <a:xfrm>
              <a:off x="2438" y="2732"/>
              <a:ext cx="25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1800"/>
            </a:p>
          </p:txBody>
        </p:sp>
        <p:sp>
          <p:nvSpPr>
            <p:cNvPr id="103473" name="Text Box 1110">
              <a:extLst>
                <a:ext uri="{FF2B5EF4-FFF2-40B4-BE49-F238E27FC236}">
                  <a16:creationId xmlns:a16="http://schemas.microsoft.com/office/drawing/2014/main" id="{AB18201F-7018-1565-36AE-D126043EE96D}"/>
                </a:ext>
              </a:extLst>
            </p:cNvPr>
            <p:cNvSpPr txBox="1">
              <a:spLocks noChangeArrowheads="1"/>
            </p:cNvSpPr>
            <p:nvPr/>
          </p:nvSpPr>
          <p:spPr bwMode="auto">
            <a:xfrm>
              <a:off x="2337" y="2985"/>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1800"/>
            </a:p>
          </p:txBody>
        </p:sp>
        <p:sp>
          <p:nvSpPr>
            <p:cNvPr id="103474" name="Text Box 1111">
              <a:extLst>
                <a:ext uri="{FF2B5EF4-FFF2-40B4-BE49-F238E27FC236}">
                  <a16:creationId xmlns:a16="http://schemas.microsoft.com/office/drawing/2014/main" id="{7739EB6D-E7EC-A574-9F65-37328574FEF7}"/>
                </a:ext>
              </a:extLst>
            </p:cNvPr>
            <p:cNvSpPr txBox="1">
              <a:spLocks noChangeArrowheads="1"/>
            </p:cNvSpPr>
            <p:nvPr/>
          </p:nvSpPr>
          <p:spPr bwMode="auto">
            <a:xfrm>
              <a:off x="1632" y="3136"/>
              <a:ext cx="50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a:t>队尾</a:t>
              </a:r>
            </a:p>
          </p:txBody>
        </p:sp>
        <p:sp>
          <p:nvSpPr>
            <p:cNvPr id="103475" name="Text Box 1112">
              <a:extLst>
                <a:ext uri="{FF2B5EF4-FFF2-40B4-BE49-F238E27FC236}">
                  <a16:creationId xmlns:a16="http://schemas.microsoft.com/office/drawing/2014/main" id="{BADA09E3-1025-16ED-C790-30BE99B512AE}"/>
                </a:ext>
              </a:extLst>
            </p:cNvPr>
            <p:cNvSpPr txBox="1">
              <a:spLocks noChangeArrowheads="1"/>
            </p:cNvSpPr>
            <p:nvPr/>
          </p:nvSpPr>
          <p:spPr bwMode="auto">
            <a:xfrm>
              <a:off x="1672" y="2682"/>
              <a:ext cx="50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a:t>队头</a:t>
              </a:r>
            </a:p>
          </p:txBody>
        </p:sp>
        <p:sp>
          <p:nvSpPr>
            <p:cNvPr id="103476" name="Text Box 1113">
              <a:extLst>
                <a:ext uri="{FF2B5EF4-FFF2-40B4-BE49-F238E27FC236}">
                  <a16:creationId xmlns:a16="http://schemas.microsoft.com/office/drawing/2014/main" id="{C904DE9D-6195-346D-2DDC-3E0C6E602F8E}"/>
                </a:ext>
              </a:extLst>
            </p:cNvPr>
            <p:cNvSpPr txBox="1">
              <a:spLocks noChangeArrowheads="1"/>
            </p:cNvSpPr>
            <p:nvPr/>
          </p:nvSpPr>
          <p:spPr bwMode="auto">
            <a:xfrm>
              <a:off x="2327" y="3227"/>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1800"/>
            </a:p>
          </p:txBody>
        </p:sp>
        <p:sp>
          <p:nvSpPr>
            <p:cNvPr id="103477" name="Text Box 1114">
              <a:extLst>
                <a:ext uri="{FF2B5EF4-FFF2-40B4-BE49-F238E27FC236}">
                  <a16:creationId xmlns:a16="http://schemas.microsoft.com/office/drawing/2014/main" id="{2700CCD1-9D15-A337-D4DB-1CD19A474A27}"/>
                </a:ext>
              </a:extLst>
            </p:cNvPr>
            <p:cNvSpPr txBox="1">
              <a:spLocks noChangeArrowheads="1"/>
            </p:cNvSpPr>
            <p:nvPr/>
          </p:nvSpPr>
          <p:spPr bwMode="auto">
            <a:xfrm>
              <a:off x="3378" y="3005"/>
              <a:ext cx="233"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1800"/>
            </a:p>
          </p:txBody>
        </p:sp>
        <p:sp>
          <p:nvSpPr>
            <p:cNvPr id="103478" name="Text Box 1115">
              <a:extLst>
                <a:ext uri="{FF2B5EF4-FFF2-40B4-BE49-F238E27FC236}">
                  <a16:creationId xmlns:a16="http://schemas.microsoft.com/office/drawing/2014/main" id="{FE19DBAB-DBEA-77F8-D7AF-E4F7FDC98165}"/>
                </a:ext>
              </a:extLst>
            </p:cNvPr>
            <p:cNvSpPr txBox="1">
              <a:spLocks noChangeArrowheads="1"/>
            </p:cNvSpPr>
            <p:nvPr/>
          </p:nvSpPr>
          <p:spPr bwMode="auto">
            <a:xfrm>
              <a:off x="3338" y="3248"/>
              <a:ext cx="23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1800"/>
            </a:p>
          </p:txBody>
        </p:sp>
        <p:sp>
          <p:nvSpPr>
            <p:cNvPr id="103479" name="Text Box 1116">
              <a:extLst>
                <a:ext uri="{FF2B5EF4-FFF2-40B4-BE49-F238E27FC236}">
                  <a16:creationId xmlns:a16="http://schemas.microsoft.com/office/drawing/2014/main" id="{89C9793A-F6C8-67EB-2C20-DF421C04A9A9}"/>
                </a:ext>
              </a:extLst>
            </p:cNvPr>
            <p:cNvSpPr txBox="1">
              <a:spLocks noChangeArrowheads="1"/>
            </p:cNvSpPr>
            <p:nvPr/>
          </p:nvSpPr>
          <p:spPr bwMode="auto">
            <a:xfrm>
              <a:off x="3257" y="2762"/>
              <a:ext cx="23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1800"/>
            </a:p>
          </p:txBody>
        </p:sp>
        <p:sp>
          <p:nvSpPr>
            <p:cNvPr id="103480" name="Line 1117">
              <a:extLst>
                <a:ext uri="{FF2B5EF4-FFF2-40B4-BE49-F238E27FC236}">
                  <a16:creationId xmlns:a16="http://schemas.microsoft.com/office/drawing/2014/main" id="{E935EBA6-E577-63E8-9C7A-D3E7DA5B3EBA}"/>
                </a:ext>
              </a:extLst>
            </p:cNvPr>
            <p:cNvSpPr>
              <a:spLocks noChangeShapeType="1"/>
            </p:cNvSpPr>
            <p:nvPr/>
          </p:nvSpPr>
          <p:spPr bwMode="auto">
            <a:xfrm>
              <a:off x="2097" y="2874"/>
              <a:ext cx="212" cy="10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3481" name="Line 1118">
              <a:extLst>
                <a:ext uri="{FF2B5EF4-FFF2-40B4-BE49-F238E27FC236}">
                  <a16:creationId xmlns:a16="http://schemas.microsoft.com/office/drawing/2014/main" id="{E19F9F69-8328-4CDE-64A0-A0612729B48E}"/>
                </a:ext>
              </a:extLst>
            </p:cNvPr>
            <p:cNvSpPr>
              <a:spLocks noChangeShapeType="1"/>
            </p:cNvSpPr>
            <p:nvPr/>
          </p:nvSpPr>
          <p:spPr bwMode="auto">
            <a:xfrm flipV="1">
              <a:off x="2056" y="3126"/>
              <a:ext cx="223" cy="8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3482" name="Text Box 1121">
              <a:extLst>
                <a:ext uri="{FF2B5EF4-FFF2-40B4-BE49-F238E27FC236}">
                  <a16:creationId xmlns:a16="http://schemas.microsoft.com/office/drawing/2014/main" id="{AA0319C8-8719-DC8E-0634-5EAB8439F8DB}"/>
                </a:ext>
              </a:extLst>
            </p:cNvPr>
            <p:cNvSpPr txBox="1">
              <a:spLocks noChangeArrowheads="1"/>
            </p:cNvSpPr>
            <p:nvPr/>
          </p:nvSpPr>
          <p:spPr bwMode="auto">
            <a:xfrm>
              <a:off x="2122" y="3850"/>
              <a:ext cx="1819"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t>队空状态   </a:t>
              </a:r>
              <a:r>
                <a:rPr lang="zh-CN" altLang="en-US" sz="1800"/>
                <a:t>元素个数</a:t>
              </a:r>
              <a:r>
                <a:rPr lang="en-US" altLang="zh-CN" sz="1800"/>
                <a:t>=0</a:t>
              </a:r>
            </a:p>
          </p:txBody>
        </p:sp>
      </p:grpSp>
      <p:grpSp>
        <p:nvGrpSpPr>
          <p:cNvPr id="103430" name="Group 1128">
            <a:extLst>
              <a:ext uri="{FF2B5EF4-FFF2-40B4-BE49-F238E27FC236}">
                <a16:creationId xmlns:a16="http://schemas.microsoft.com/office/drawing/2014/main" id="{11A17503-9261-413A-895B-181DC7B74062}"/>
              </a:ext>
            </a:extLst>
          </p:cNvPr>
          <p:cNvGrpSpPr>
            <a:grpSpLocks/>
          </p:cNvGrpSpPr>
          <p:nvPr/>
        </p:nvGrpSpPr>
        <p:grpSpPr bwMode="auto">
          <a:xfrm>
            <a:off x="762000" y="549275"/>
            <a:ext cx="3400425" cy="3238500"/>
            <a:chOff x="480" y="144"/>
            <a:chExt cx="2142" cy="2040"/>
          </a:xfrm>
        </p:grpSpPr>
        <p:sp>
          <p:nvSpPr>
            <p:cNvPr id="103432" name="Text Box 1027">
              <a:extLst>
                <a:ext uri="{FF2B5EF4-FFF2-40B4-BE49-F238E27FC236}">
                  <a16:creationId xmlns:a16="http://schemas.microsoft.com/office/drawing/2014/main" id="{C90FA325-59D2-0674-0DA5-89D4F86678DE}"/>
                </a:ext>
              </a:extLst>
            </p:cNvPr>
            <p:cNvSpPr txBox="1">
              <a:spLocks noChangeArrowheads="1"/>
            </p:cNvSpPr>
            <p:nvPr/>
          </p:nvSpPr>
          <p:spPr bwMode="auto">
            <a:xfrm>
              <a:off x="480" y="1590"/>
              <a:ext cx="50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a:t>队尾</a:t>
              </a:r>
            </a:p>
          </p:txBody>
        </p:sp>
        <p:grpSp>
          <p:nvGrpSpPr>
            <p:cNvPr id="103433" name="Group 1127">
              <a:extLst>
                <a:ext uri="{FF2B5EF4-FFF2-40B4-BE49-F238E27FC236}">
                  <a16:creationId xmlns:a16="http://schemas.microsoft.com/office/drawing/2014/main" id="{4140DCC4-7B75-F4B1-D72D-A80C72227B79}"/>
                </a:ext>
              </a:extLst>
            </p:cNvPr>
            <p:cNvGrpSpPr>
              <a:grpSpLocks/>
            </p:cNvGrpSpPr>
            <p:nvPr/>
          </p:nvGrpSpPr>
          <p:grpSpPr bwMode="auto">
            <a:xfrm>
              <a:off x="894" y="498"/>
              <a:ext cx="1324" cy="1324"/>
              <a:chOff x="894" y="498"/>
              <a:chExt cx="1324" cy="1324"/>
            </a:xfrm>
          </p:grpSpPr>
          <p:sp>
            <p:nvSpPr>
              <p:cNvPr id="103451" name="Oval 1032">
                <a:extLst>
                  <a:ext uri="{FF2B5EF4-FFF2-40B4-BE49-F238E27FC236}">
                    <a16:creationId xmlns:a16="http://schemas.microsoft.com/office/drawing/2014/main" id="{D81E93C3-CAC5-AB2F-3F0A-0BB3D7DBFF6C}"/>
                  </a:ext>
                </a:extLst>
              </p:cNvPr>
              <p:cNvSpPr>
                <a:spLocks noChangeArrowheads="1"/>
              </p:cNvSpPr>
              <p:nvPr/>
            </p:nvSpPr>
            <p:spPr bwMode="auto">
              <a:xfrm>
                <a:off x="894" y="498"/>
                <a:ext cx="1324" cy="13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ea typeface="隶书" panose="02010509060101010101" pitchFamily="49" charset="-122"/>
                </a:endParaRPr>
              </a:p>
            </p:txBody>
          </p:sp>
          <p:sp>
            <p:nvSpPr>
              <p:cNvPr id="103452" name="Line 1033">
                <a:extLst>
                  <a:ext uri="{FF2B5EF4-FFF2-40B4-BE49-F238E27FC236}">
                    <a16:creationId xmlns:a16="http://schemas.microsoft.com/office/drawing/2014/main" id="{E46D6236-CBE5-9876-2698-66F3FE0E08FB}"/>
                  </a:ext>
                </a:extLst>
              </p:cNvPr>
              <p:cNvSpPr>
                <a:spLocks noChangeShapeType="1"/>
              </p:cNvSpPr>
              <p:nvPr/>
            </p:nvSpPr>
            <p:spPr bwMode="auto">
              <a:xfrm>
                <a:off x="1546" y="1160"/>
                <a:ext cx="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53" name="Line 1034">
                <a:extLst>
                  <a:ext uri="{FF2B5EF4-FFF2-40B4-BE49-F238E27FC236}">
                    <a16:creationId xmlns:a16="http://schemas.microsoft.com/office/drawing/2014/main" id="{6D8B8653-0BED-AE23-706A-2D79A6136D5E}"/>
                  </a:ext>
                </a:extLst>
              </p:cNvPr>
              <p:cNvSpPr>
                <a:spLocks noChangeShapeType="1"/>
              </p:cNvSpPr>
              <p:nvPr/>
            </p:nvSpPr>
            <p:spPr bwMode="auto">
              <a:xfrm>
                <a:off x="1551" y="498"/>
                <a:ext cx="0" cy="67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54" name="Line 1035">
                <a:extLst>
                  <a:ext uri="{FF2B5EF4-FFF2-40B4-BE49-F238E27FC236}">
                    <a16:creationId xmlns:a16="http://schemas.microsoft.com/office/drawing/2014/main" id="{F14AFC85-9A48-2230-34A7-A6F8B3F6BC6E}"/>
                  </a:ext>
                </a:extLst>
              </p:cNvPr>
              <p:cNvSpPr>
                <a:spLocks noChangeShapeType="1"/>
              </p:cNvSpPr>
              <p:nvPr/>
            </p:nvSpPr>
            <p:spPr bwMode="auto">
              <a:xfrm>
                <a:off x="894" y="1165"/>
                <a:ext cx="13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55" name="Line 1036">
                <a:extLst>
                  <a:ext uri="{FF2B5EF4-FFF2-40B4-BE49-F238E27FC236}">
                    <a16:creationId xmlns:a16="http://schemas.microsoft.com/office/drawing/2014/main" id="{250064E7-C69D-E45C-D59D-233C321CE3DC}"/>
                  </a:ext>
                </a:extLst>
              </p:cNvPr>
              <p:cNvSpPr>
                <a:spLocks noChangeShapeType="1"/>
              </p:cNvSpPr>
              <p:nvPr/>
            </p:nvSpPr>
            <p:spPr bwMode="auto">
              <a:xfrm>
                <a:off x="1217" y="589"/>
                <a:ext cx="334"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56" name="Line 1037">
                <a:extLst>
                  <a:ext uri="{FF2B5EF4-FFF2-40B4-BE49-F238E27FC236}">
                    <a16:creationId xmlns:a16="http://schemas.microsoft.com/office/drawing/2014/main" id="{7199DFEA-814E-846C-C46B-87CB648BBD8F}"/>
                  </a:ext>
                </a:extLst>
              </p:cNvPr>
              <p:cNvSpPr>
                <a:spLocks noChangeShapeType="1"/>
              </p:cNvSpPr>
              <p:nvPr/>
            </p:nvSpPr>
            <p:spPr bwMode="auto">
              <a:xfrm>
                <a:off x="975" y="832"/>
                <a:ext cx="1152" cy="66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57" name="Line 1038">
                <a:extLst>
                  <a:ext uri="{FF2B5EF4-FFF2-40B4-BE49-F238E27FC236}">
                    <a16:creationId xmlns:a16="http://schemas.microsoft.com/office/drawing/2014/main" id="{33123D9E-E8C9-E45A-B9BD-24FD0D85A75A}"/>
                  </a:ext>
                </a:extLst>
              </p:cNvPr>
              <p:cNvSpPr>
                <a:spLocks noChangeShapeType="1"/>
              </p:cNvSpPr>
              <p:nvPr/>
            </p:nvSpPr>
            <p:spPr bwMode="auto">
              <a:xfrm flipV="1">
                <a:off x="975" y="872"/>
                <a:ext cx="1182" cy="5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58" name="Line 1039">
                <a:extLst>
                  <a:ext uri="{FF2B5EF4-FFF2-40B4-BE49-F238E27FC236}">
                    <a16:creationId xmlns:a16="http://schemas.microsoft.com/office/drawing/2014/main" id="{15F764B5-D778-465A-929D-89CD5A8FF401}"/>
                  </a:ext>
                </a:extLst>
              </p:cNvPr>
              <p:cNvSpPr>
                <a:spLocks noChangeShapeType="1"/>
              </p:cNvSpPr>
              <p:nvPr/>
            </p:nvSpPr>
            <p:spPr bwMode="auto">
              <a:xfrm flipV="1">
                <a:off x="1541" y="609"/>
                <a:ext cx="384" cy="5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459" name="Oval 1040">
                <a:extLst>
                  <a:ext uri="{FF2B5EF4-FFF2-40B4-BE49-F238E27FC236}">
                    <a16:creationId xmlns:a16="http://schemas.microsoft.com/office/drawing/2014/main" id="{2119C73B-07A4-24A9-C726-9A754B8E6B18}"/>
                  </a:ext>
                </a:extLst>
              </p:cNvPr>
              <p:cNvSpPr>
                <a:spLocks noChangeArrowheads="1"/>
              </p:cNvSpPr>
              <p:nvPr/>
            </p:nvSpPr>
            <p:spPr bwMode="auto">
              <a:xfrm>
                <a:off x="1157" y="761"/>
                <a:ext cx="798" cy="798"/>
              </a:xfrm>
              <a:prstGeom prst="ellipse">
                <a:avLst/>
              </a:prstGeom>
              <a:solidFill>
                <a:schemeClr val="bg1"/>
              </a:solidFill>
              <a:ln w="9525">
                <a:solidFill>
                  <a:schemeClr val="tx1"/>
                </a:solidFill>
                <a:round/>
                <a:headEnd/>
                <a:tailEnd/>
              </a:ln>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ea typeface="隶书" panose="02010509060101010101" pitchFamily="49" charset="-122"/>
                </a:endParaRPr>
              </a:p>
            </p:txBody>
          </p:sp>
        </p:grpSp>
        <p:sp>
          <p:nvSpPr>
            <p:cNvPr id="103434" name="Text Box 1041">
              <a:extLst>
                <a:ext uri="{FF2B5EF4-FFF2-40B4-BE49-F238E27FC236}">
                  <a16:creationId xmlns:a16="http://schemas.microsoft.com/office/drawing/2014/main" id="{AD06E73D-39A0-9F79-DEE4-60A3190ED2C0}"/>
                </a:ext>
              </a:extLst>
            </p:cNvPr>
            <p:cNvSpPr txBox="1">
              <a:spLocks noChangeArrowheads="1"/>
            </p:cNvSpPr>
            <p:nvPr/>
          </p:nvSpPr>
          <p:spPr bwMode="auto">
            <a:xfrm>
              <a:off x="1248" y="327"/>
              <a:ext cx="171"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1</a:t>
              </a:r>
            </a:p>
          </p:txBody>
        </p:sp>
        <p:sp>
          <p:nvSpPr>
            <p:cNvPr id="103435" name="Text Box 1042">
              <a:extLst>
                <a:ext uri="{FF2B5EF4-FFF2-40B4-BE49-F238E27FC236}">
                  <a16:creationId xmlns:a16="http://schemas.microsoft.com/office/drawing/2014/main" id="{8F15FC86-C880-E56E-A3E5-5B1F5DC6EBED}"/>
                </a:ext>
              </a:extLst>
            </p:cNvPr>
            <p:cNvSpPr txBox="1">
              <a:spLocks noChangeArrowheads="1"/>
            </p:cNvSpPr>
            <p:nvPr/>
          </p:nvSpPr>
          <p:spPr bwMode="auto">
            <a:xfrm>
              <a:off x="904" y="509"/>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2</a:t>
              </a:r>
            </a:p>
          </p:txBody>
        </p:sp>
        <p:sp>
          <p:nvSpPr>
            <p:cNvPr id="103436" name="Text Box 1043">
              <a:extLst>
                <a:ext uri="{FF2B5EF4-FFF2-40B4-BE49-F238E27FC236}">
                  <a16:creationId xmlns:a16="http://schemas.microsoft.com/office/drawing/2014/main" id="{3A5FD5D0-E40F-F716-2F06-B63F08979A8D}"/>
                </a:ext>
              </a:extLst>
            </p:cNvPr>
            <p:cNvSpPr txBox="1">
              <a:spLocks noChangeArrowheads="1"/>
            </p:cNvSpPr>
            <p:nvPr/>
          </p:nvSpPr>
          <p:spPr bwMode="auto">
            <a:xfrm>
              <a:off x="710" y="868"/>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3</a:t>
              </a:r>
            </a:p>
          </p:txBody>
        </p:sp>
        <p:sp>
          <p:nvSpPr>
            <p:cNvPr id="103437" name="Text Box 1044">
              <a:extLst>
                <a:ext uri="{FF2B5EF4-FFF2-40B4-BE49-F238E27FC236}">
                  <a16:creationId xmlns:a16="http://schemas.microsoft.com/office/drawing/2014/main" id="{46174301-812B-AE37-1823-3224D63EFD37}"/>
                </a:ext>
              </a:extLst>
            </p:cNvPr>
            <p:cNvSpPr txBox="1">
              <a:spLocks noChangeArrowheads="1"/>
            </p:cNvSpPr>
            <p:nvPr/>
          </p:nvSpPr>
          <p:spPr bwMode="auto">
            <a:xfrm>
              <a:off x="730" y="1222"/>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4</a:t>
              </a:r>
            </a:p>
          </p:txBody>
        </p:sp>
        <p:sp>
          <p:nvSpPr>
            <p:cNvPr id="103438" name="Text Box 1045">
              <a:extLst>
                <a:ext uri="{FF2B5EF4-FFF2-40B4-BE49-F238E27FC236}">
                  <a16:creationId xmlns:a16="http://schemas.microsoft.com/office/drawing/2014/main" id="{02AA6134-70F4-DC79-DB6D-B67E3F58FD62}"/>
                </a:ext>
              </a:extLst>
            </p:cNvPr>
            <p:cNvSpPr txBox="1">
              <a:spLocks noChangeArrowheads="1"/>
            </p:cNvSpPr>
            <p:nvPr/>
          </p:nvSpPr>
          <p:spPr bwMode="auto">
            <a:xfrm>
              <a:off x="1258" y="1540"/>
              <a:ext cx="596"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a:t>
              </a:r>
            </a:p>
          </p:txBody>
        </p:sp>
        <p:sp>
          <p:nvSpPr>
            <p:cNvPr id="103439" name="Text Box 1046">
              <a:extLst>
                <a:ext uri="{FF2B5EF4-FFF2-40B4-BE49-F238E27FC236}">
                  <a16:creationId xmlns:a16="http://schemas.microsoft.com/office/drawing/2014/main" id="{CDD63DCD-0522-F742-AEE9-5A2E9342DC42}"/>
                </a:ext>
              </a:extLst>
            </p:cNvPr>
            <p:cNvSpPr txBox="1">
              <a:spLocks noChangeArrowheads="1"/>
            </p:cNvSpPr>
            <p:nvPr/>
          </p:nvSpPr>
          <p:spPr bwMode="auto">
            <a:xfrm>
              <a:off x="1985" y="519"/>
              <a:ext cx="344"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m-1</a:t>
              </a:r>
            </a:p>
          </p:txBody>
        </p:sp>
        <p:sp>
          <p:nvSpPr>
            <p:cNvPr id="103440" name="Text Box 1047">
              <a:extLst>
                <a:ext uri="{FF2B5EF4-FFF2-40B4-BE49-F238E27FC236}">
                  <a16:creationId xmlns:a16="http://schemas.microsoft.com/office/drawing/2014/main" id="{ADD325B6-EF7A-D91C-6C5A-7C5EC140D272}"/>
                </a:ext>
              </a:extLst>
            </p:cNvPr>
            <p:cNvSpPr txBox="1">
              <a:spLocks noChangeArrowheads="1"/>
            </p:cNvSpPr>
            <p:nvPr/>
          </p:nvSpPr>
          <p:spPr bwMode="auto">
            <a:xfrm>
              <a:off x="2137" y="863"/>
              <a:ext cx="47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m-2</a:t>
              </a:r>
            </a:p>
          </p:txBody>
        </p:sp>
        <p:sp>
          <p:nvSpPr>
            <p:cNvPr id="103441" name="Text Box 1048">
              <a:extLst>
                <a:ext uri="{FF2B5EF4-FFF2-40B4-BE49-F238E27FC236}">
                  <a16:creationId xmlns:a16="http://schemas.microsoft.com/office/drawing/2014/main" id="{7F2D7BD1-7267-5449-47C0-0F3E0418B77E}"/>
                </a:ext>
              </a:extLst>
            </p:cNvPr>
            <p:cNvSpPr txBox="1">
              <a:spLocks noChangeArrowheads="1"/>
            </p:cNvSpPr>
            <p:nvPr/>
          </p:nvSpPr>
          <p:spPr bwMode="auto">
            <a:xfrm>
              <a:off x="2117" y="1206"/>
              <a:ext cx="50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m-3</a:t>
              </a:r>
            </a:p>
          </p:txBody>
        </p:sp>
        <p:sp>
          <p:nvSpPr>
            <p:cNvPr id="103442" name="Text Box 1049">
              <a:extLst>
                <a:ext uri="{FF2B5EF4-FFF2-40B4-BE49-F238E27FC236}">
                  <a16:creationId xmlns:a16="http://schemas.microsoft.com/office/drawing/2014/main" id="{15F913AF-E82B-7289-A9C4-F84426CC3023}"/>
                </a:ext>
              </a:extLst>
            </p:cNvPr>
            <p:cNvSpPr txBox="1">
              <a:spLocks noChangeArrowheads="1"/>
            </p:cNvSpPr>
            <p:nvPr/>
          </p:nvSpPr>
          <p:spPr bwMode="auto">
            <a:xfrm>
              <a:off x="1682" y="317"/>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0</a:t>
              </a:r>
            </a:p>
          </p:txBody>
        </p:sp>
        <p:sp>
          <p:nvSpPr>
            <p:cNvPr id="103443" name="Text Box 1050">
              <a:extLst>
                <a:ext uri="{FF2B5EF4-FFF2-40B4-BE49-F238E27FC236}">
                  <a16:creationId xmlns:a16="http://schemas.microsoft.com/office/drawing/2014/main" id="{429F8D12-A897-45EF-5163-A796423F2F73}"/>
                </a:ext>
              </a:extLst>
            </p:cNvPr>
            <p:cNvSpPr txBox="1">
              <a:spLocks noChangeArrowheads="1"/>
            </p:cNvSpPr>
            <p:nvPr/>
          </p:nvSpPr>
          <p:spPr bwMode="auto">
            <a:xfrm>
              <a:off x="1609" y="559"/>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a</a:t>
              </a:r>
              <a:r>
                <a:rPr lang="en-US" altLang="zh-CN" sz="1800" baseline="-25000"/>
                <a:t>0</a:t>
              </a:r>
              <a:endParaRPr lang="en-US" altLang="zh-CN" sz="1800"/>
            </a:p>
          </p:txBody>
        </p:sp>
        <p:sp>
          <p:nvSpPr>
            <p:cNvPr id="103444" name="Text Box 1051">
              <a:extLst>
                <a:ext uri="{FF2B5EF4-FFF2-40B4-BE49-F238E27FC236}">
                  <a16:creationId xmlns:a16="http://schemas.microsoft.com/office/drawing/2014/main" id="{DFC02AA4-93F4-88B7-588B-4A27E7F197BC}"/>
                </a:ext>
              </a:extLst>
            </p:cNvPr>
            <p:cNvSpPr txBox="1">
              <a:spLocks noChangeArrowheads="1"/>
            </p:cNvSpPr>
            <p:nvPr/>
          </p:nvSpPr>
          <p:spPr bwMode="auto">
            <a:xfrm>
              <a:off x="1316" y="549"/>
              <a:ext cx="1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a</a:t>
              </a:r>
              <a:r>
                <a:rPr lang="en-US" altLang="zh-CN" sz="1800" baseline="-25000"/>
                <a:t>1</a:t>
              </a:r>
              <a:endParaRPr lang="en-US" altLang="zh-CN" sz="1800"/>
            </a:p>
          </p:txBody>
        </p:sp>
        <p:sp>
          <p:nvSpPr>
            <p:cNvPr id="103445" name="Text Box 1052">
              <a:extLst>
                <a:ext uri="{FF2B5EF4-FFF2-40B4-BE49-F238E27FC236}">
                  <a16:creationId xmlns:a16="http://schemas.microsoft.com/office/drawing/2014/main" id="{3B33CEBA-48F1-3F09-BBCF-6D2854B7F9DD}"/>
                </a:ext>
              </a:extLst>
            </p:cNvPr>
            <p:cNvSpPr txBox="1">
              <a:spLocks noChangeArrowheads="1"/>
            </p:cNvSpPr>
            <p:nvPr/>
          </p:nvSpPr>
          <p:spPr bwMode="auto">
            <a:xfrm>
              <a:off x="1084" y="691"/>
              <a:ext cx="17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a</a:t>
              </a:r>
              <a:r>
                <a:rPr lang="en-US" altLang="zh-CN" sz="1800" baseline="-25000"/>
                <a:t>2</a:t>
              </a:r>
              <a:endParaRPr lang="en-US" altLang="zh-CN" sz="1800"/>
            </a:p>
          </p:txBody>
        </p:sp>
        <p:sp>
          <p:nvSpPr>
            <p:cNvPr id="103446" name="Text Box 1053">
              <a:extLst>
                <a:ext uri="{FF2B5EF4-FFF2-40B4-BE49-F238E27FC236}">
                  <a16:creationId xmlns:a16="http://schemas.microsoft.com/office/drawing/2014/main" id="{15A5000A-153B-F957-0DDB-47422B3DAADA}"/>
                </a:ext>
              </a:extLst>
            </p:cNvPr>
            <p:cNvSpPr txBox="1">
              <a:spLocks noChangeArrowheads="1"/>
            </p:cNvSpPr>
            <p:nvPr/>
          </p:nvSpPr>
          <p:spPr bwMode="auto">
            <a:xfrm>
              <a:off x="953" y="943"/>
              <a:ext cx="171"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800"/>
                <a:t>a</a:t>
              </a:r>
              <a:r>
                <a:rPr lang="en-US" altLang="zh-CN" sz="1800" baseline="-25000"/>
                <a:t>3</a:t>
              </a:r>
              <a:endParaRPr lang="en-US" altLang="zh-CN" sz="1800"/>
            </a:p>
          </p:txBody>
        </p:sp>
        <p:sp>
          <p:nvSpPr>
            <p:cNvPr id="103447" name="Text Box 1054">
              <a:extLst>
                <a:ext uri="{FF2B5EF4-FFF2-40B4-BE49-F238E27FC236}">
                  <a16:creationId xmlns:a16="http://schemas.microsoft.com/office/drawing/2014/main" id="{846555EB-0D55-74FF-EE4C-20ED545FB04A}"/>
                </a:ext>
              </a:extLst>
            </p:cNvPr>
            <p:cNvSpPr txBox="1">
              <a:spLocks noChangeArrowheads="1"/>
            </p:cNvSpPr>
            <p:nvPr/>
          </p:nvSpPr>
          <p:spPr bwMode="auto">
            <a:xfrm>
              <a:off x="1945" y="144"/>
              <a:ext cx="505"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a:t>队头</a:t>
              </a:r>
            </a:p>
          </p:txBody>
        </p:sp>
        <p:sp>
          <p:nvSpPr>
            <p:cNvPr id="103448" name="Text Box 1119">
              <a:extLst>
                <a:ext uri="{FF2B5EF4-FFF2-40B4-BE49-F238E27FC236}">
                  <a16:creationId xmlns:a16="http://schemas.microsoft.com/office/drawing/2014/main" id="{0165F66A-4E28-0FAA-3C3A-926E9056C273}"/>
                </a:ext>
              </a:extLst>
            </p:cNvPr>
            <p:cNvSpPr txBox="1">
              <a:spLocks noChangeArrowheads="1"/>
            </p:cNvSpPr>
            <p:nvPr/>
          </p:nvSpPr>
          <p:spPr bwMode="auto">
            <a:xfrm>
              <a:off x="803" y="1831"/>
              <a:ext cx="1475"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800" b="1"/>
                <a:t>一般状态</a:t>
              </a:r>
            </a:p>
          </p:txBody>
        </p:sp>
        <p:sp>
          <p:nvSpPr>
            <p:cNvPr id="103449" name="Line 1122">
              <a:extLst>
                <a:ext uri="{FF2B5EF4-FFF2-40B4-BE49-F238E27FC236}">
                  <a16:creationId xmlns:a16="http://schemas.microsoft.com/office/drawing/2014/main" id="{55983D2A-A90F-E2A4-5FD0-1309FD49118E}"/>
                </a:ext>
              </a:extLst>
            </p:cNvPr>
            <p:cNvSpPr>
              <a:spLocks noChangeShapeType="1"/>
            </p:cNvSpPr>
            <p:nvPr/>
          </p:nvSpPr>
          <p:spPr bwMode="auto">
            <a:xfrm flipH="1">
              <a:off x="1872" y="288"/>
              <a:ext cx="192" cy="228"/>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03450" name="Line 1123">
              <a:extLst>
                <a:ext uri="{FF2B5EF4-FFF2-40B4-BE49-F238E27FC236}">
                  <a16:creationId xmlns:a16="http://schemas.microsoft.com/office/drawing/2014/main" id="{5E8870A8-664D-64C7-DDF4-01E782832A86}"/>
                </a:ext>
              </a:extLst>
            </p:cNvPr>
            <p:cNvSpPr>
              <a:spLocks noChangeShapeType="1"/>
            </p:cNvSpPr>
            <p:nvPr/>
          </p:nvSpPr>
          <p:spPr bwMode="auto">
            <a:xfrm flipV="1">
              <a:off x="720" y="1392"/>
              <a:ext cx="186" cy="144"/>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103431" name="Text Box 18">
            <a:extLst>
              <a:ext uri="{FF2B5EF4-FFF2-40B4-BE49-F238E27FC236}">
                <a16:creationId xmlns:a16="http://schemas.microsoft.com/office/drawing/2014/main" id="{2009DBC8-E089-C07E-7FDD-BBF88308EA76}"/>
              </a:ext>
            </a:extLst>
          </p:cNvPr>
          <p:cNvSpPr txBox="1">
            <a:spLocks noChangeArrowheads="1"/>
          </p:cNvSpPr>
          <p:nvPr/>
        </p:nvSpPr>
        <p:spPr bwMode="auto">
          <a:xfrm>
            <a:off x="8650288" y="6773863"/>
            <a:ext cx="5048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a:spcBef>
                <a:spcPct val="50000"/>
              </a:spcBef>
            </a:pPr>
            <a:fld id="{544D20A5-2FFC-46B7-850D-82C965278395}" type="slidenum">
              <a:rPr lang="en-US" altLang="zh-CN" sz="1400"/>
              <a:pPr algn="r">
                <a:spcBef>
                  <a:spcPct val="50000"/>
                </a:spcBef>
              </a:pPr>
              <a:t>59</a:t>
            </a:fld>
            <a:endParaRPr lang="en-US" altLang="zh-CN" sz="1400"/>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5CE3CF6A-9EC4-4073-5D0B-83E870130627}"/>
              </a:ext>
            </a:extLst>
          </p:cNvPr>
          <p:cNvSpPr>
            <a:spLocks noGrp="1"/>
          </p:cNvSpPr>
          <p:nvPr>
            <p:ph type="title"/>
          </p:nvPr>
        </p:nvSpPr>
        <p:spPr/>
        <p:txBody>
          <a:bodyPr/>
          <a:lstStyle/>
          <a:p>
            <a:r>
              <a:rPr lang="zh-CN" altLang="en-US"/>
              <a:t>例</a:t>
            </a:r>
            <a:r>
              <a:rPr lang="en-US" altLang="zh-CN"/>
              <a:t>9-1</a:t>
            </a:r>
            <a:r>
              <a:rPr lang="zh-CN" altLang="en-US"/>
              <a:t>函数模板的示例</a:t>
            </a:r>
          </a:p>
        </p:txBody>
      </p:sp>
      <p:sp>
        <p:nvSpPr>
          <p:cNvPr id="22531" name="内容占位符 2">
            <a:extLst>
              <a:ext uri="{FF2B5EF4-FFF2-40B4-BE49-F238E27FC236}">
                <a16:creationId xmlns:a16="http://schemas.microsoft.com/office/drawing/2014/main" id="{A5CAE0F7-9A58-E67D-9B0B-E3B25CA72973}"/>
              </a:ext>
            </a:extLst>
          </p:cNvPr>
          <p:cNvSpPr>
            <a:spLocks noGrp="1"/>
          </p:cNvSpPr>
          <p:nvPr>
            <p:ph idx="1"/>
          </p:nvPr>
        </p:nvSpPr>
        <p:spPr>
          <a:noFill/>
        </p:spPr>
        <p:txBody>
          <a:bodyPr/>
          <a:lstStyle/>
          <a:p>
            <a:pPr>
              <a:buFont typeface="Georgia" panose="02040502050405020303" pitchFamily="18" charset="0"/>
              <a:buNone/>
            </a:pPr>
            <a:r>
              <a:rPr lang="en-US" altLang="zh-CN" sz="2000">
                <a:latin typeface="Consolas" panose="020B0609020204030204" pitchFamily="49" charset="0"/>
              </a:rPr>
              <a:t>//9_1.cpp</a:t>
            </a:r>
          </a:p>
          <a:p>
            <a:pPr>
              <a:buFont typeface="Georgia" panose="02040502050405020303" pitchFamily="18" charset="0"/>
              <a:buNone/>
            </a:pPr>
            <a:r>
              <a:rPr lang="en-US" altLang="zh-CN" sz="2000">
                <a:latin typeface="Consolas" panose="020B0609020204030204" pitchFamily="49" charset="0"/>
              </a:rPr>
              <a:t>#include &lt;iostream&gt;</a:t>
            </a:r>
          </a:p>
          <a:p>
            <a:pPr>
              <a:buFont typeface="Georgia" panose="02040502050405020303" pitchFamily="18" charset="0"/>
              <a:buNone/>
            </a:pPr>
            <a:r>
              <a:rPr lang="en-US" altLang="zh-CN" sz="2000">
                <a:latin typeface="Consolas" panose="020B0609020204030204" pitchFamily="49" charset="0"/>
              </a:rPr>
              <a:t>using namespace std;</a:t>
            </a:r>
          </a:p>
          <a:p>
            <a:pPr>
              <a:buFont typeface="Georgia" panose="02040502050405020303" pitchFamily="18" charset="0"/>
              <a:buNone/>
            </a:pPr>
            <a:r>
              <a:rPr lang="en-US" altLang="zh-CN" sz="2000">
                <a:latin typeface="Consolas" panose="020B0609020204030204" pitchFamily="49" charset="0"/>
              </a:rPr>
              <a:t> </a:t>
            </a:r>
          </a:p>
          <a:p>
            <a:pPr>
              <a:buFont typeface="Georgia" panose="02040502050405020303" pitchFamily="18" charset="0"/>
              <a:buNone/>
            </a:pPr>
            <a:r>
              <a:rPr lang="en-US" altLang="zh-CN" sz="2000">
                <a:solidFill>
                  <a:srgbClr val="FF0000"/>
                </a:solidFill>
                <a:latin typeface="Consolas" panose="020B0609020204030204" pitchFamily="49" charset="0"/>
              </a:rPr>
              <a:t>template &lt;class T&gt;	</a:t>
            </a:r>
            <a:r>
              <a:rPr lang="en-US" altLang="zh-CN" sz="2000">
                <a:latin typeface="Consolas" panose="020B0609020204030204" pitchFamily="49" charset="0"/>
              </a:rPr>
              <a:t>//</a:t>
            </a:r>
            <a:r>
              <a:rPr lang="zh-CN" altLang="en-US" sz="2000">
                <a:latin typeface="Consolas" panose="020B0609020204030204" pitchFamily="49" charset="0"/>
              </a:rPr>
              <a:t>定义函数模板</a:t>
            </a:r>
          </a:p>
          <a:p>
            <a:pPr>
              <a:buFont typeface="Georgia" panose="02040502050405020303" pitchFamily="18" charset="0"/>
              <a:buNone/>
            </a:pPr>
            <a:r>
              <a:rPr lang="en-US" altLang="zh-CN" sz="2000">
                <a:latin typeface="Consolas" panose="020B0609020204030204" pitchFamily="49" charset="0"/>
              </a:rPr>
              <a:t>void </a:t>
            </a:r>
            <a:r>
              <a:rPr lang="en-US" altLang="zh-CN" sz="2000">
                <a:solidFill>
                  <a:srgbClr val="7030A0"/>
                </a:solidFill>
                <a:latin typeface="Consolas" panose="020B0609020204030204" pitchFamily="49" charset="0"/>
              </a:rPr>
              <a:t>outputArray</a:t>
            </a:r>
            <a:r>
              <a:rPr lang="en-US" altLang="zh-CN" sz="2000">
                <a:latin typeface="Consolas" panose="020B0609020204030204" pitchFamily="49" charset="0"/>
              </a:rPr>
              <a:t>(const </a:t>
            </a:r>
            <a:r>
              <a:rPr lang="en-US" altLang="zh-CN" sz="2000">
                <a:solidFill>
                  <a:srgbClr val="FF0000"/>
                </a:solidFill>
                <a:latin typeface="Consolas" panose="020B0609020204030204" pitchFamily="49" charset="0"/>
              </a:rPr>
              <a:t>T</a:t>
            </a:r>
            <a:r>
              <a:rPr lang="en-US" altLang="zh-CN" sz="2000">
                <a:latin typeface="Consolas" panose="020B0609020204030204" pitchFamily="49" charset="0"/>
              </a:rPr>
              <a:t> *array, int count) {</a:t>
            </a:r>
          </a:p>
          <a:p>
            <a:pPr>
              <a:buFont typeface="Georgia" panose="02040502050405020303" pitchFamily="18" charset="0"/>
              <a:buNone/>
            </a:pPr>
            <a:r>
              <a:rPr lang="en-US" altLang="zh-CN" sz="2000">
                <a:latin typeface="Consolas" panose="020B0609020204030204" pitchFamily="49" charset="0"/>
              </a:rPr>
              <a:t>	for (int i = 0; i &lt; count; i++)</a:t>
            </a:r>
          </a:p>
          <a:p>
            <a:pPr>
              <a:buFont typeface="Georgia" panose="02040502050405020303" pitchFamily="18" charset="0"/>
              <a:buNone/>
            </a:pPr>
            <a:r>
              <a:rPr lang="en-US" altLang="zh-CN" sz="2000">
                <a:latin typeface="Consolas" panose="020B0609020204030204" pitchFamily="49" charset="0"/>
              </a:rPr>
              <a:t>		cout &lt;&lt; array[i] &lt;&lt; " ";</a:t>
            </a:r>
          </a:p>
          <a:p>
            <a:pPr>
              <a:buFont typeface="Georgia" panose="02040502050405020303" pitchFamily="18" charset="0"/>
              <a:buNone/>
            </a:pPr>
            <a:r>
              <a:rPr lang="en-US" altLang="zh-CN" sz="2000">
                <a:latin typeface="Consolas" panose="020B0609020204030204" pitchFamily="49" charset="0"/>
              </a:rPr>
              <a:t>	cout &lt;&lt; endl;</a:t>
            </a:r>
          </a:p>
          <a:p>
            <a:pPr>
              <a:buFont typeface="Georgia" panose="02040502050405020303" pitchFamily="18" charset="0"/>
              <a:buNone/>
            </a:pPr>
            <a:r>
              <a:rPr lang="en-US" altLang="zh-CN" sz="2000">
                <a:latin typeface="Consolas" panose="020B0609020204030204" pitchFamily="49" charset="0"/>
              </a:rPr>
              <a:t>}</a:t>
            </a:r>
          </a:p>
          <a:p>
            <a:pPr>
              <a:buFont typeface="Georgia" panose="02040502050405020303" pitchFamily="18" charset="0"/>
              <a:buNone/>
            </a:pPr>
            <a:r>
              <a:rPr lang="en-US" altLang="zh-CN" sz="2000">
                <a:latin typeface="Consolas" panose="020B0609020204030204" pitchFamily="49" charset="0"/>
              </a:rPr>
              <a:t> </a:t>
            </a:r>
          </a:p>
          <a:p>
            <a:pPr>
              <a:buFont typeface="Georgia" panose="02040502050405020303" pitchFamily="18" charset="0"/>
              <a:buNone/>
            </a:pPr>
            <a:endParaRPr lang="zh-CN" altLang="en-US" sz="2000">
              <a:latin typeface="Consolas" panose="020B0609020204030204" pitchFamily="49" charset="0"/>
            </a:endParaRPr>
          </a:p>
        </p:txBody>
      </p:sp>
      <p:sp>
        <p:nvSpPr>
          <p:cNvPr id="22532" name="灯片编号占位符 3">
            <a:extLst>
              <a:ext uri="{FF2B5EF4-FFF2-40B4-BE49-F238E27FC236}">
                <a16:creationId xmlns:a16="http://schemas.microsoft.com/office/drawing/2014/main" id="{750497AC-71BA-F3C9-D04C-9593C77D666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9A47A82-C67C-4600-980E-7A8D59FC70C1}" type="slidenum">
              <a:rPr kumimoji="0" lang="en-US" altLang="zh-CN" sz="1800" smtClean="0">
                <a:solidFill>
                  <a:srgbClr val="FFFFFF"/>
                </a:solidFill>
                <a:ea typeface="隶书" panose="02010509060101010101" pitchFamily="49" charset="-122"/>
              </a:rPr>
              <a:pPr/>
              <a:t>6</a:t>
            </a:fld>
            <a:endParaRPr kumimoji="0" lang="en-US" altLang="zh-CN" sz="1800">
              <a:solidFill>
                <a:srgbClr val="FFFFFF"/>
              </a:solidFill>
              <a:ea typeface="隶书" panose="02010509060101010101" pitchFamily="49" charset="-122"/>
            </a:endParaRPr>
          </a:p>
        </p:txBody>
      </p:sp>
      <p:sp>
        <p:nvSpPr>
          <p:cNvPr id="22533" name="标题 4">
            <a:extLst>
              <a:ext uri="{FF2B5EF4-FFF2-40B4-BE49-F238E27FC236}">
                <a16:creationId xmlns:a16="http://schemas.microsoft.com/office/drawing/2014/main" id="{AEA8A078-D656-4A93-AD42-AA4DDC7EE142}"/>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9.1 </a:t>
            </a:r>
            <a:r>
              <a:rPr kumimoji="0" lang="zh-CN" altLang="en-US" sz="2600">
                <a:solidFill>
                  <a:schemeClr val="bg1"/>
                </a:solidFill>
                <a:latin typeface="Trebuchet MS" panose="020B0603020202020204" pitchFamily="34" charset="0"/>
                <a:ea typeface="方正姚体" panose="02010601030101010101" pitchFamily="2" charset="-122"/>
              </a:rPr>
              <a:t>函数模板与类模板 </a:t>
            </a:r>
            <a:r>
              <a:rPr kumimoji="0" lang="en-US" altLang="zh-CN" sz="2600">
                <a:solidFill>
                  <a:schemeClr val="bg1"/>
                </a:solidFill>
                <a:latin typeface="Trebuchet MS" panose="020B0603020202020204" pitchFamily="34" charset="0"/>
                <a:ea typeface="方正姚体" panose="02010601030101010101" pitchFamily="2" charset="-122"/>
              </a:rPr>
              <a:t>—— 9.1.1 </a:t>
            </a:r>
            <a:r>
              <a:rPr kumimoji="0" lang="zh-CN" altLang="en-US" sz="2600">
                <a:solidFill>
                  <a:schemeClr val="bg1"/>
                </a:solidFill>
                <a:latin typeface="Trebuchet MS" panose="020B0603020202020204" pitchFamily="34" charset="0"/>
                <a:ea typeface="方正姚体" panose="02010601030101010101" pitchFamily="2" charset="-122"/>
              </a:rPr>
              <a:t>函数模板</a:t>
            </a:r>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a:extLst>
              <a:ext uri="{FF2B5EF4-FFF2-40B4-BE49-F238E27FC236}">
                <a16:creationId xmlns:a16="http://schemas.microsoft.com/office/drawing/2014/main" id="{2843E680-9A24-47C4-48A1-82231B03FCD8}"/>
              </a:ext>
            </a:extLst>
          </p:cNvPr>
          <p:cNvSpPr>
            <a:spLocks noGrp="1"/>
          </p:cNvSpPr>
          <p:nvPr>
            <p:ph type="title"/>
          </p:nvPr>
        </p:nvSpPr>
        <p:spPr/>
        <p:txBody>
          <a:bodyPr/>
          <a:lstStyle/>
          <a:p>
            <a:r>
              <a:rPr lang="zh-CN" altLang="en-US"/>
              <a:t>例</a:t>
            </a:r>
            <a:r>
              <a:rPr lang="en-US" altLang="zh-CN"/>
              <a:t>9-10 </a:t>
            </a:r>
            <a:r>
              <a:rPr lang="zh-CN" altLang="en-US"/>
              <a:t>队列类模板</a:t>
            </a:r>
          </a:p>
        </p:txBody>
      </p:sp>
      <p:sp>
        <p:nvSpPr>
          <p:cNvPr id="105475" name="内容占位符 2">
            <a:extLst>
              <a:ext uri="{FF2B5EF4-FFF2-40B4-BE49-F238E27FC236}">
                <a16:creationId xmlns:a16="http://schemas.microsoft.com/office/drawing/2014/main" id="{EE609773-E75C-D68A-F594-1292076E4A37}"/>
              </a:ext>
            </a:extLst>
          </p:cNvPr>
          <p:cNvSpPr>
            <a:spLocks noGrp="1"/>
          </p:cNvSpPr>
          <p:nvPr>
            <p:ph idx="1"/>
          </p:nvPr>
        </p:nvSpPr>
        <p:spPr>
          <a:xfrm>
            <a:off x="457200" y="1571625"/>
            <a:ext cx="8229600" cy="5002213"/>
          </a:xfrm>
          <a:noFill/>
        </p:spPr>
        <p:txBody>
          <a:bodyPr/>
          <a:lstStyle/>
          <a:p>
            <a:pPr>
              <a:buFont typeface="Georgia" panose="02040502050405020303" pitchFamily="18" charset="0"/>
              <a:buNone/>
            </a:pPr>
            <a:r>
              <a:rPr lang="en-US" altLang="zh-CN" sz="1800" dirty="0">
                <a:latin typeface="Consolas" panose="020B0609020204030204" pitchFamily="49" charset="0"/>
              </a:rPr>
              <a:t>//</a:t>
            </a:r>
            <a:r>
              <a:rPr lang="en-US" altLang="zh-CN" sz="1800" dirty="0" err="1">
                <a:latin typeface="Consolas" panose="020B0609020204030204" pitchFamily="49" charset="0"/>
              </a:rPr>
              <a:t>Queue.h</a:t>
            </a:r>
            <a:endParaRPr lang="en-US" altLang="zh-CN" sz="1800" dirty="0">
              <a:latin typeface="Consolas" panose="020B0609020204030204" pitchFamily="49" charset="0"/>
            </a:endParaRPr>
          </a:p>
          <a:p>
            <a:pPr>
              <a:buFont typeface="Georgia" panose="02040502050405020303" pitchFamily="18" charset="0"/>
              <a:buNone/>
            </a:pPr>
            <a:r>
              <a:rPr lang="en-US" altLang="zh-CN" sz="1800" dirty="0">
                <a:latin typeface="Consolas" panose="020B0609020204030204" pitchFamily="49" charset="0"/>
              </a:rPr>
              <a:t>#ifndef QUEUE_H</a:t>
            </a:r>
          </a:p>
          <a:p>
            <a:pPr>
              <a:buFont typeface="Georgia" panose="02040502050405020303" pitchFamily="18" charset="0"/>
              <a:buNone/>
            </a:pPr>
            <a:r>
              <a:rPr lang="en-US" altLang="zh-CN" sz="1800" dirty="0">
                <a:latin typeface="Consolas" panose="020B0609020204030204" pitchFamily="49" charset="0"/>
              </a:rPr>
              <a:t>#define QUEUE_H</a:t>
            </a:r>
          </a:p>
          <a:p>
            <a:pPr>
              <a:buFont typeface="Georgia" panose="02040502050405020303" pitchFamily="18" charset="0"/>
              <a:buNone/>
            </a:pPr>
            <a:r>
              <a:rPr lang="en-US" altLang="zh-CN" sz="1800" dirty="0">
                <a:latin typeface="Consolas" panose="020B0609020204030204" pitchFamily="49" charset="0"/>
              </a:rPr>
              <a:t>#include &lt;</a:t>
            </a:r>
            <a:r>
              <a:rPr lang="en-US" altLang="zh-CN" sz="1800" dirty="0" err="1">
                <a:latin typeface="Consolas" panose="020B0609020204030204" pitchFamily="49" charset="0"/>
              </a:rPr>
              <a:t>cassert</a:t>
            </a:r>
            <a:r>
              <a:rPr lang="en-US" altLang="zh-CN" sz="1800" dirty="0">
                <a:latin typeface="Consolas" panose="020B0609020204030204" pitchFamily="49" charset="0"/>
              </a:rPr>
              <a:t>&gt;</a:t>
            </a:r>
          </a:p>
          <a:p>
            <a:pPr>
              <a:buFont typeface="Georgia" panose="02040502050405020303" pitchFamily="18" charset="0"/>
              <a:buNone/>
            </a:pPr>
            <a:r>
              <a:rPr lang="en-US" altLang="zh-CN" sz="1800" dirty="0">
                <a:latin typeface="Consolas" panose="020B0609020204030204" pitchFamily="49" charset="0"/>
              </a:rPr>
              <a:t>//</a:t>
            </a:r>
            <a:r>
              <a:rPr lang="zh-CN" altLang="en-US" sz="1800" dirty="0">
                <a:latin typeface="Consolas" panose="020B0609020204030204" pitchFamily="49" charset="0"/>
              </a:rPr>
              <a:t>类模板的定义</a:t>
            </a:r>
          </a:p>
          <a:p>
            <a:pPr>
              <a:buFont typeface="Georgia" panose="02040502050405020303" pitchFamily="18" charset="0"/>
              <a:buNone/>
            </a:pPr>
            <a:r>
              <a:rPr lang="en-US" altLang="zh-CN" sz="1800" dirty="0">
                <a:solidFill>
                  <a:srgbClr val="FF0000"/>
                </a:solidFill>
                <a:latin typeface="Consolas" panose="020B0609020204030204" pitchFamily="49" charset="0"/>
              </a:rPr>
              <a:t>template &lt;class T, int SIZE = 50&gt;</a:t>
            </a:r>
          </a:p>
          <a:p>
            <a:pPr>
              <a:buFont typeface="Georgia" panose="02040502050405020303" pitchFamily="18" charset="0"/>
              <a:buNone/>
            </a:pPr>
            <a:r>
              <a:rPr lang="en-US" altLang="zh-CN" sz="1800" dirty="0">
                <a:latin typeface="Consolas" panose="020B0609020204030204" pitchFamily="49" charset="0"/>
              </a:rPr>
              <a:t>class Queue {</a:t>
            </a:r>
          </a:p>
          <a:p>
            <a:pPr>
              <a:buFont typeface="Georgia" panose="02040502050405020303" pitchFamily="18" charset="0"/>
              <a:buNone/>
            </a:pPr>
            <a:r>
              <a:rPr lang="en-US" altLang="zh-CN" sz="1800" dirty="0">
                <a:latin typeface="Consolas" panose="020B0609020204030204" pitchFamily="49" charset="0"/>
              </a:rPr>
              <a:t>private:</a:t>
            </a:r>
          </a:p>
          <a:p>
            <a:pPr>
              <a:buFont typeface="Georgia" panose="02040502050405020303" pitchFamily="18" charset="0"/>
              <a:buNone/>
            </a:pPr>
            <a:r>
              <a:rPr lang="en-US" altLang="zh-CN" sz="1800" dirty="0">
                <a:latin typeface="Consolas" panose="020B0609020204030204" pitchFamily="49" charset="0"/>
              </a:rPr>
              <a:t>	int front, rear, count;	//</a:t>
            </a:r>
            <a:r>
              <a:rPr lang="zh-CN" altLang="en-US" sz="1800" dirty="0">
                <a:latin typeface="Consolas" panose="020B0609020204030204" pitchFamily="49" charset="0"/>
              </a:rPr>
              <a:t>队头指针、队尾指针、元素个数</a:t>
            </a:r>
          </a:p>
          <a:p>
            <a:pPr>
              <a:buFont typeface="Georgia" panose="02040502050405020303" pitchFamily="18" charset="0"/>
              <a:buNone/>
            </a:pPr>
            <a:r>
              <a:rPr lang="zh-CN" altLang="en-US" sz="1800" dirty="0">
                <a:latin typeface="Consolas" panose="020B0609020204030204" pitchFamily="49" charset="0"/>
              </a:rPr>
              <a:t>	</a:t>
            </a:r>
            <a:r>
              <a:rPr lang="en-US" altLang="zh-CN" sz="1800" dirty="0">
                <a:solidFill>
                  <a:srgbClr val="FF0000"/>
                </a:solidFill>
                <a:latin typeface="Consolas" panose="020B0609020204030204" pitchFamily="49" charset="0"/>
              </a:rPr>
              <a:t>T</a:t>
            </a:r>
            <a:r>
              <a:rPr lang="en-US" altLang="zh-CN" sz="1800" dirty="0">
                <a:latin typeface="Consolas" panose="020B0609020204030204" pitchFamily="49" charset="0"/>
              </a:rPr>
              <a:t> list[SIZE];	//</a:t>
            </a:r>
            <a:r>
              <a:rPr lang="zh-CN" altLang="en-US" sz="1800" dirty="0">
                <a:latin typeface="Consolas" panose="020B0609020204030204" pitchFamily="49" charset="0"/>
              </a:rPr>
              <a:t>队列元素数组</a:t>
            </a:r>
          </a:p>
          <a:p>
            <a:pPr>
              <a:buFont typeface="Georgia" panose="02040502050405020303" pitchFamily="18" charset="0"/>
              <a:buNone/>
            </a:pPr>
            <a:r>
              <a:rPr lang="en-US" altLang="zh-CN" sz="1800" dirty="0">
                <a:latin typeface="Consolas" panose="020B0609020204030204" pitchFamily="49" charset="0"/>
              </a:rPr>
              <a:t>public:</a:t>
            </a:r>
          </a:p>
          <a:p>
            <a:pPr>
              <a:buFont typeface="Georgia" panose="02040502050405020303" pitchFamily="18" charset="0"/>
              <a:buNone/>
            </a:pPr>
            <a:r>
              <a:rPr lang="en-US" altLang="zh-CN" sz="1800" dirty="0">
                <a:latin typeface="Consolas" panose="020B0609020204030204" pitchFamily="49" charset="0"/>
              </a:rPr>
              <a:t>	Queue();          //</a:t>
            </a:r>
            <a:r>
              <a:rPr lang="zh-CN" altLang="en-US" sz="1800" dirty="0">
                <a:latin typeface="Consolas" panose="020B0609020204030204" pitchFamily="49" charset="0"/>
              </a:rPr>
              <a:t>构造函数，初始化队头指针、队尾指针、元素个数</a:t>
            </a:r>
          </a:p>
          <a:p>
            <a:pPr>
              <a:buFont typeface="Georgia" panose="02040502050405020303" pitchFamily="18" charset="0"/>
              <a:buNone/>
            </a:pPr>
            <a:r>
              <a:rPr lang="zh-CN" altLang="en-US" sz="1800" dirty="0">
                <a:latin typeface="Consolas" panose="020B0609020204030204" pitchFamily="49" charset="0"/>
              </a:rPr>
              <a:t>	</a:t>
            </a:r>
            <a:r>
              <a:rPr lang="en-US" altLang="zh-CN" sz="1800" dirty="0">
                <a:latin typeface="Consolas" panose="020B0609020204030204" pitchFamily="49" charset="0"/>
              </a:rPr>
              <a:t>void insert(const </a:t>
            </a:r>
            <a:r>
              <a:rPr lang="en-US" altLang="zh-CN" sz="1800" dirty="0">
                <a:solidFill>
                  <a:srgbClr val="FF0000"/>
                </a:solidFill>
                <a:latin typeface="Consolas" panose="020B0609020204030204" pitchFamily="49" charset="0"/>
              </a:rPr>
              <a:t>T</a:t>
            </a:r>
            <a:r>
              <a:rPr lang="en-US" altLang="zh-CN" sz="1800" dirty="0">
                <a:latin typeface="Consolas" panose="020B0609020204030204" pitchFamily="49" charset="0"/>
              </a:rPr>
              <a:t> &amp;item);	//</a:t>
            </a:r>
            <a:r>
              <a:rPr lang="zh-CN" altLang="en-US" sz="1800" dirty="0">
                <a:latin typeface="Consolas" panose="020B0609020204030204" pitchFamily="49" charset="0"/>
              </a:rPr>
              <a:t>新元素入队</a:t>
            </a:r>
          </a:p>
          <a:p>
            <a:pPr>
              <a:buFont typeface="Georgia" panose="02040502050405020303" pitchFamily="18" charset="0"/>
              <a:buNone/>
            </a:pPr>
            <a:r>
              <a:rPr lang="zh-CN" altLang="en-US" sz="1800" dirty="0">
                <a:latin typeface="Consolas" panose="020B0609020204030204" pitchFamily="49" charset="0"/>
              </a:rPr>
              <a:t>	</a:t>
            </a:r>
            <a:r>
              <a:rPr lang="en-US" altLang="zh-CN" sz="1800" dirty="0">
                <a:solidFill>
                  <a:srgbClr val="FF0000"/>
                </a:solidFill>
                <a:latin typeface="Consolas" panose="020B0609020204030204" pitchFamily="49" charset="0"/>
              </a:rPr>
              <a:t>T</a:t>
            </a:r>
            <a:r>
              <a:rPr lang="en-US" altLang="zh-CN" sz="1800" dirty="0">
                <a:latin typeface="Consolas" panose="020B0609020204030204" pitchFamily="49" charset="0"/>
              </a:rPr>
              <a:t> remove();	//</a:t>
            </a:r>
            <a:r>
              <a:rPr lang="zh-CN" altLang="en-US" sz="1800" dirty="0">
                <a:latin typeface="Consolas" panose="020B0609020204030204" pitchFamily="49" charset="0"/>
              </a:rPr>
              <a:t>元素出队</a:t>
            </a:r>
          </a:p>
          <a:p>
            <a:pPr>
              <a:buFont typeface="Georgia" panose="02040502050405020303" pitchFamily="18" charset="0"/>
              <a:buNone/>
            </a:pPr>
            <a:r>
              <a:rPr lang="zh-CN" altLang="en-US" sz="1800" dirty="0">
                <a:latin typeface="Consolas" panose="020B0609020204030204" pitchFamily="49" charset="0"/>
              </a:rPr>
              <a:t>	</a:t>
            </a:r>
            <a:r>
              <a:rPr lang="en-US" altLang="zh-CN" sz="1800" dirty="0">
                <a:latin typeface="Consolas" panose="020B0609020204030204" pitchFamily="49" charset="0"/>
              </a:rPr>
              <a:t>void clear();	//</a:t>
            </a:r>
            <a:r>
              <a:rPr lang="zh-CN" altLang="en-US" sz="1800" dirty="0">
                <a:latin typeface="Consolas" panose="020B0609020204030204" pitchFamily="49" charset="0"/>
              </a:rPr>
              <a:t>清空队列</a:t>
            </a:r>
          </a:p>
          <a:p>
            <a:pPr>
              <a:buFont typeface="Georgia" panose="02040502050405020303" pitchFamily="18" charset="0"/>
              <a:buNone/>
            </a:pPr>
            <a:r>
              <a:rPr lang="zh-CN" altLang="en-US" sz="1800" dirty="0">
                <a:latin typeface="Consolas" panose="020B0609020204030204" pitchFamily="49" charset="0"/>
              </a:rPr>
              <a:t>	</a:t>
            </a:r>
            <a:r>
              <a:rPr lang="en-US" altLang="zh-CN" sz="1800" dirty="0">
                <a:latin typeface="Consolas" panose="020B0609020204030204" pitchFamily="49" charset="0"/>
              </a:rPr>
              <a:t>const </a:t>
            </a:r>
            <a:r>
              <a:rPr lang="en-US" altLang="zh-CN" sz="1800" dirty="0">
                <a:solidFill>
                  <a:srgbClr val="FF0000"/>
                </a:solidFill>
                <a:latin typeface="Consolas" panose="020B0609020204030204" pitchFamily="49" charset="0"/>
              </a:rPr>
              <a:t>T</a:t>
            </a:r>
            <a:r>
              <a:rPr lang="en-US" altLang="zh-CN" sz="1800" dirty="0">
                <a:latin typeface="Consolas" panose="020B0609020204030204" pitchFamily="49" charset="0"/>
              </a:rPr>
              <a:t> &amp;</a:t>
            </a:r>
            <a:r>
              <a:rPr lang="en-US" altLang="zh-CN" sz="1800" dirty="0" err="1">
                <a:latin typeface="Consolas" panose="020B0609020204030204" pitchFamily="49" charset="0"/>
              </a:rPr>
              <a:t>getFront</a:t>
            </a:r>
            <a:r>
              <a:rPr lang="en-US" altLang="zh-CN" sz="1800" dirty="0">
                <a:latin typeface="Consolas" panose="020B0609020204030204" pitchFamily="49" charset="0"/>
              </a:rPr>
              <a:t>() const;	//</a:t>
            </a:r>
            <a:r>
              <a:rPr lang="zh-CN" altLang="en-US" sz="1800" dirty="0">
                <a:latin typeface="Consolas" panose="020B0609020204030204" pitchFamily="49" charset="0"/>
              </a:rPr>
              <a:t>访问队首元素</a:t>
            </a:r>
          </a:p>
          <a:p>
            <a:pPr>
              <a:buFont typeface="Georgia" panose="02040502050405020303" pitchFamily="18" charset="0"/>
              <a:buNone/>
            </a:pPr>
            <a:endParaRPr lang="zh-CN" altLang="en-US" sz="1800" dirty="0">
              <a:latin typeface="Consolas" panose="020B0609020204030204" pitchFamily="49" charset="0"/>
            </a:endParaRPr>
          </a:p>
        </p:txBody>
      </p:sp>
      <p:sp>
        <p:nvSpPr>
          <p:cNvPr id="105476" name="灯片编号占位符 3">
            <a:extLst>
              <a:ext uri="{FF2B5EF4-FFF2-40B4-BE49-F238E27FC236}">
                <a16:creationId xmlns:a16="http://schemas.microsoft.com/office/drawing/2014/main" id="{E07192A7-0884-8E19-762F-769969785EF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6DE1584-6858-47FF-B75E-5C26CA9A2568}" type="slidenum">
              <a:rPr kumimoji="0" lang="en-US" altLang="zh-CN" sz="1800" smtClean="0">
                <a:solidFill>
                  <a:srgbClr val="FFFFFF"/>
                </a:solidFill>
                <a:ea typeface="隶书" panose="02010509060101010101" pitchFamily="49" charset="-122"/>
              </a:rPr>
              <a:pPr/>
              <a:t>60</a:t>
            </a:fld>
            <a:endParaRPr kumimoji="0" lang="en-US" altLang="zh-CN" sz="1800">
              <a:solidFill>
                <a:srgbClr val="FFFFFF"/>
              </a:solidFill>
              <a:ea typeface="隶书" panose="02010509060101010101" pitchFamily="49" charset="-122"/>
            </a:endParaRPr>
          </a:p>
        </p:txBody>
      </p:sp>
      <p:sp>
        <p:nvSpPr>
          <p:cNvPr id="105477" name="标题 4">
            <a:extLst>
              <a:ext uri="{FF2B5EF4-FFF2-40B4-BE49-F238E27FC236}">
                <a16:creationId xmlns:a16="http://schemas.microsoft.com/office/drawing/2014/main" id="{BD50F094-C7BF-81D6-5248-C18EFF24E67D}"/>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9.2 </a:t>
            </a:r>
            <a:r>
              <a:rPr kumimoji="0" lang="zh-CN" altLang="en-US" sz="2600">
                <a:solidFill>
                  <a:schemeClr val="bg1"/>
                </a:solidFill>
                <a:latin typeface="Trebuchet MS" panose="020B0603020202020204" pitchFamily="34" charset="0"/>
                <a:ea typeface="方正姚体" panose="02010601030101010101" pitchFamily="2" charset="-122"/>
              </a:rPr>
              <a:t>线性群体 </a:t>
            </a:r>
            <a:r>
              <a:rPr kumimoji="0" lang="en-US" altLang="zh-CN" sz="2600">
                <a:solidFill>
                  <a:schemeClr val="bg1"/>
                </a:solidFill>
                <a:latin typeface="Trebuchet MS" panose="020B0603020202020204" pitchFamily="34" charset="0"/>
                <a:ea typeface="方正姚体" panose="02010601030101010101" pitchFamily="2" charset="-122"/>
              </a:rPr>
              <a:t>—— 9.2.5 </a:t>
            </a:r>
            <a:r>
              <a:rPr kumimoji="0" lang="zh-CN" altLang="en-US" sz="2600">
                <a:solidFill>
                  <a:schemeClr val="bg1"/>
                </a:solidFill>
                <a:latin typeface="Trebuchet MS" panose="020B0603020202020204" pitchFamily="34" charset="0"/>
                <a:ea typeface="方正姚体" panose="02010601030101010101" pitchFamily="2" charset="-122"/>
              </a:rPr>
              <a:t>队列类</a:t>
            </a:r>
          </a:p>
        </p:txBody>
      </p:sp>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内容占位符 2">
            <a:extLst>
              <a:ext uri="{FF2B5EF4-FFF2-40B4-BE49-F238E27FC236}">
                <a16:creationId xmlns:a16="http://schemas.microsoft.com/office/drawing/2014/main" id="{64028D1B-DAC0-AF5A-D171-9568068809A3}"/>
              </a:ext>
            </a:extLst>
          </p:cNvPr>
          <p:cNvSpPr>
            <a:spLocks noGrp="1"/>
          </p:cNvSpPr>
          <p:nvPr>
            <p:ph idx="1"/>
          </p:nvPr>
        </p:nvSpPr>
        <p:spPr>
          <a:xfrm>
            <a:off x="457200" y="571500"/>
            <a:ext cx="8318500" cy="6284913"/>
          </a:xfrm>
          <a:noFill/>
        </p:spPr>
        <p:txBody>
          <a:bodyPr/>
          <a:lstStyle/>
          <a:p>
            <a:pPr>
              <a:lnSpc>
                <a:spcPct val="80000"/>
              </a:lnSpc>
              <a:buFont typeface="Georgia" panose="02040502050405020303" pitchFamily="18" charset="0"/>
              <a:buNone/>
            </a:pPr>
            <a:r>
              <a:rPr lang="zh-CN" altLang="en-US" sz="1800" dirty="0">
                <a:latin typeface="Consolas" panose="020B0609020204030204" pitchFamily="49" charset="0"/>
              </a:rPr>
              <a:t>	</a:t>
            </a:r>
            <a:r>
              <a:rPr lang="en-US" altLang="zh-CN" sz="1800" dirty="0">
                <a:latin typeface="Consolas" panose="020B0609020204030204" pitchFamily="49" charset="0"/>
              </a:rPr>
              <a:t>//</a:t>
            </a:r>
            <a:r>
              <a:rPr lang="zh-CN" altLang="en-US" sz="1800" dirty="0">
                <a:latin typeface="Consolas" panose="020B0609020204030204" pitchFamily="49" charset="0"/>
              </a:rPr>
              <a:t>测试队列状态</a:t>
            </a:r>
          </a:p>
          <a:p>
            <a:pPr>
              <a:lnSpc>
                <a:spcPct val="80000"/>
              </a:lnSpc>
              <a:buFont typeface="Georgia" panose="02040502050405020303" pitchFamily="18" charset="0"/>
              <a:buNone/>
            </a:pPr>
            <a:r>
              <a:rPr lang="zh-CN" altLang="en-US" sz="1800" dirty="0">
                <a:latin typeface="Consolas" panose="020B0609020204030204" pitchFamily="49" charset="0"/>
              </a:rPr>
              <a:t>	</a:t>
            </a:r>
            <a:r>
              <a:rPr lang="en-US" altLang="zh-CN" sz="1800" dirty="0">
                <a:latin typeface="Consolas" panose="020B0609020204030204" pitchFamily="49" charset="0"/>
              </a:rPr>
              <a:t>int </a:t>
            </a:r>
            <a:r>
              <a:rPr lang="en-US" altLang="zh-CN" sz="1800" dirty="0" err="1">
                <a:latin typeface="Consolas" panose="020B0609020204030204" pitchFamily="49" charset="0"/>
              </a:rPr>
              <a:t>getLength</a:t>
            </a:r>
            <a:r>
              <a:rPr lang="en-US" altLang="zh-CN" sz="1800" dirty="0">
                <a:latin typeface="Consolas" panose="020B0609020204030204" pitchFamily="49" charset="0"/>
              </a:rPr>
              <a:t>() const;//</a:t>
            </a:r>
            <a:r>
              <a:rPr lang="zh-CN" altLang="en-US" sz="1800" dirty="0">
                <a:latin typeface="Consolas" panose="020B0609020204030204" pitchFamily="49" charset="0"/>
              </a:rPr>
              <a:t>求队列长度</a:t>
            </a:r>
          </a:p>
          <a:p>
            <a:pPr>
              <a:lnSpc>
                <a:spcPct val="80000"/>
              </a:lnSpc>
              <a:buFont typeface="Georgia" panose="02040502050405020303" pitchFamily="18" charset="0"/>
              <a:buNone/>
            </a:pPr>
            <a:r>
              <a:rPr lang="zh-CN" altLang="en-US" sz="1800" dirty="0">
                <a:latin typeface="Consolas" panose="020B0609020204030204" pitchFamily="49" charset="0"/>
              </a:rPr>
              <a:t>	</a:t>
            </a:r>
            <a:r>
              <a:rPr lang="en-US" altLang="zh-CN" sz="1800" dirty="0">
                <a:latin typeface="Consolas" panose="020B0609020204030204" pitchFamily="49" charset="0"/>
              </a:rPr>
              <a:t>bool </a:t>
            </a:r>
            <a:r>
              <a:rPr lang="en-US" altLang="zh-CN" sz="1800" dirty="0" err="1">
                <a:latin typeface="Consolas" panose="020B0609020204030204" pitchFamily="49" charset="0"/>
              </a:rPr>
              <a:t>isEmpty</a:t>
            </a:r>
            <a:r>
              <a:rPr lang="en-US" altLang="zh-CN" sz="1800" dirty="0">
                <a:latin typeface="Consolas" panose="020B0609020204030204" pitchFamily="49" charset="0"/>
              </a:rPr>
              <a:t>() const;//</a:t>
            </a:r>
            <a:r>
              <a:rPr lang="zh-CN" altLang="en-US" sz="1800" dirty="0">
                <a:latin typeface="Consolas" panose="020B0609020204030204" pitchFamily="49" charset="0"/>
              </a:rPr>
              <a:t>判队队列空否</a:t>
            </a:r>
          </a:p>
          <a:p>
            <a:pPr>
              <a:lnSpc>
                <a:spcPct val="80000"/>
              </a:lnSpc>
              <a:buFont typeface="Georgia" panose="02040502050405020303" pitchFamily="18" charset="0"/>
              <a:buNone/>
            </a:pPr>
            <a:r>
              <a:rPr lang="zh-CN" altLang="en-US" sz="1800" dirty="0">
                <a:latin typeface="Consolas" panose="020B0609020204030204" pitchFamily="49" charset="0"/>
              </a:rPr>
              <a:t>	</a:t>
            </a:r>
            <a:r>
              <a:rPr lang="en-US" altLang="zh-CN" sz="1800" dirty="0">
                <a:latin typeface="Consolas" panose="020B0609020204030204" pitchFamily="49" charset="0"/>
              </a:rPr>
              <a:t>bool </a:t>
            </a:r>
            <a:r>
              <a:rPr lang="en-US" altLang="zh-CN" sz="1800" dirty="0" err="1">
                <a:latin typeface="Consolas" panose="020B0609020204030204" pitchFamily="49" charset="0"/>
              </a:rPr>
              <a:t>isFull</a:t>
            </a:r>
            <a:r>
              <a:rPr lang="en-US" altLang="zh-CN" sz="1800" dirty="0">
                <a:latin typeface="Consolas" panose="020B0609020204030204" pitchFamily="49" charset="0"/>
              </a:rPr>
              <a:t>() const;//</a:t>
            </a:r>
            <a:r>
              <a:rPr lang="zh-CN" altLang="en-US" sz="1800" dirty="0">
                <a:latin typeface="Consolas" panose="020B0609020204030204" pitchFamily="49" charset="0"/>
              </a:rPr>
              <a:t>判断队列满否</a:t>
            </a:r>
          </a:p>
          <a:p>
            <a:pPr>
              <a:lnSpc>
                <a:spcPct val="80000"/>
              </a:lnSpc>
              <a:buFont typeface="Georgia" panose="02040502050405020303" pitchFamily="18" charset="0"/>
              <a:buNone/>
            </a:pPr>
            <a:r>
              <a:rPr lang="en-US" altLang="zh-CN" sz="1800" dirty="0">
                <a:latin typeface="Consolas" panose="020B0609020204030204" pitchFamily="49" charset="0"/>
              </a:rPr>
              <a:t>};</a:t>
            </a:r>
          </a:p>
          <a:p>
            <a:pPr>
              <a:lnSpc>
                <a:spcPct val="80000"/>
              </a:lnSpc>
              <a:buFont typeface="Georgia" panose="02040502050405020303" pitchFamily="18" charset="0"/>
              <a:buNone/>
            </a:pPr>
            <a:r>
              <a:rPr lang="en-US" altLang="zh-CN" sz="1800" dirty="0">
                <a:latin typeface="Consolas" panose="020B0609020204030204" pitchFamily="49" charset="0"/>
              </a:rPr>
              <a:t>//</a:t>
            </a:r>
            <a:r>
              <a:rPr lang="zh-CN" altLang="en-US" sz="1800" dirty="0">
                <a:latin typeface="Consolas" panose="020B0609020204030204" pitchFamily="49" charset="0"/>
              </a:rPr>
              <a:t>构造函数，初始化队头指针、队尾指针、元素个数</a:t>
            </a:r>
          </a:p>
          <a:p>
            <a:pPr>
              <a:lnSpc>
                <a:spcPct val="80000"/>
              </a:lnSpc>
              <a:buFont typeface="Georgia" panose="02040502050405020303" pitchFamily="18" charset="0"/>
              <a:buNone/>
            </a:pPr>
            <a:r>
              <a:rPr lang="en-US" altLang="zh-CN" sz="1800" dirty="0">
                <a:solidFill>
                  <a:srgbClr val="FF0000"/>
                </a:solidFill>
                <a:latin typeface="Consolas" panose="020B0609020204030204" pitchFamily="49" charset="0"/>
              </a:rPr>
              <a:t>template &lt;class T, int SIZE&gt;</a:t>
            </a:r>
          </a:p>
          <a:p>
            <a:pPr>
              <a:lnSpc>
                <a:spcPct val="80000"/>
              </a:lnSpc>
              <a:buFont typeface="Georgia" panose="02040502050405020303" pitchFamily="18" charset="0"/>
              <a:buNone/>
            </a:pPr>
            <a:r>
              <a:rPr lang="en-US" altLang="zh-CN" sz="1800" dirty="0">
                <a:latin typeface="Consolas" panose="020B0609020204030204" pitchFamily="49" charset="0"/>
              </a:rPr>
              <a:t>Queue&lt;T, SIZE&gt;::Queue() : front(0), rear(0), count(0) { }</a:t>
            </a:r>
          </a:p>
          <a:p>
            <a:pPr>
              <a:lnSpc>
                <a:spcPct val="80000"/>
              </a:lnSpc>
              <a:buFont typeface="Georgia" panose="02040502050405020303" pitchFamily="18" charset="0"/>
              <a:buNone/>
            </a:pPr>
            <a:endParaRPr lang="en-US" altLang="zh-CN" sz="1800" dirty="0">
              <a:latin typeface="Consolas" panose="020B0609020204030204" pitchFamily="49" charset="0"/>
            </a:endParaRPr>
          </a:p>
          <a:p>
            <a:pPr>
              <a:lnSpc>
                <a:spcPct val="80000"/>
              </a:lnSpc>
              <a:buFont typeface="Georgia" panose="02040502050405020303" pitchFamily="18" charset="0"/>
              <a:buNone/>
            </a:pPr>
            <a:r>
              <a:rPr lang="en-US" altLang="zh-CN" sz="1800" dirty="0">
                <a:solidFill>
                  <a:srgbClr val="FF0000"/>
                </a:solidFill>
                <a:latin typeface="Consolas" panose="020B0609020204030204" pitchFamily="49" charset="0"/>
              </a:rPr>
              <a:t>template &lt;class T, int SIZE&gt;</a:t>
            </a:r>
          </a:p>
          <a:p>
            <a:pPr>
              <a:lnSpc>
                <a:spcPct val="80000"/>
              </a:lnSpc>
              <a:buFont typeface="Georgia" panose="02040502050405020303" pitchFamily="18" charset="0"/>
              <a:buNone/>
            </a:pPr>
            <a:r>
              <a:rPr lang="en-US" altLang="zh-CN" sz="1800" dirty="0">
                <a:latin typeface="Consolas" panose="020B0609020204030204" pitchFamily="49" charset="0"/>
              </a:rPr>
              <a:t>void Queue</a:t>
            </a:r>
            <a:r>
              <a:rPr lang="en-US" altLang="zh-CN" sz="1800" dirty="0">
                <a:solidFill>
                  <a:srgbClr val="FF0000"/>
                </a:solidFill>
                <a:latin typeface="Consolas" panose="020B0609020204030204" pitchFamily="49" charset="0"/>
              </a:rPr>
              <a:t>&lt;T, SIZE</a:t>
            </a:r>
            <a:r>
              <a:rPr lang="en-US" altLang="zh-CN" sz="1800" dirty="0">
                <a:latin typeface="Consolas" panose="020B0609020204030204" pitchFamily="49" charset="0"/>
              </a:rPr>
              <a:t>&gt;::insert (const T&amp; item) {//</a:t>
            </a:r>
            <a:r>
              <a:rPr lang="zh-CN" altLang="en-US" sz="1800" dirty="0">
                <a:latin typeface="Consolas" panose="020B0609020204030204" pitchFamily="49" charset="0"/>
              </a:rPr>
              <a:t>向队尾插入元素</a:t>
            </a:r>
          </a:p>
          <a:p>
            <a:pPr>
              <a:lnSpc>
                <a:spcPct val="80000"/>
              </a:lnSpc>
              <a:buFont typeface="Georgia" panose="02040502050405020303" pitchFamily="18" charset="0"/>
              <a:buNone/>
            </a:pPr>
            <a:r>
              <a:rPr lang="zh-CN" altLang="en-US" sz="1800" dirty="0">
                <a:latin typeface="Consolas" panose="020B0609020204030204" pitchFamily="49" charset="0"/>
              </a:rPr>
              <a:t>	</a:t>
            </a:r>
            <a:r>
              <a:rPr lang="en-US" altLang="zh-CN" sz="1800" dirty="0">
                <a:latin typeface="Consolas" panose="020B0609020204030204" pitchFamily="49" charset="0"/>
              </a:rPr>
              <a:t>assert(count != SIZE);</a:t>
            </a:r>
          </a:p>
          <a:p>
            <a:pPr>
              <a:lnSpc>
                <a:spcPct val="80000"/>
              </a:lnSpc>
              <a:buFont typeface="Georgia" panose="02040502050405020303" pitchFamily="18" charset="0"/>
              <a:buNone/>
            </a:pPr>
            <a:r>
              <a:rPr lang="en-US" altLang="zh-CN" sz="1800" dirty="0">
                <a:latin typeface="Consolas" panose="020B0609020204030204" pitchFamily="49" charset="0"/>
              </a:rPr>
              <a:t>	count++;	//</a:t>
            </a:r>
            <a:r>
              <a:rPr lang="zh-CN" altLang="en-US" sz="1800" dirty="0">
                <a:latin typeface="Consolas" panose="020B0609020204030204" pitchFamily="49" charset="0"/>
              </a:rPr>
              <a:t>元素个数增</a:t>
            </a:r>
            <a:r>
              <a:rPr lang="en-US" altLang="zh-CN" sz="1800" dirty="0">
                <a:latin typeface="Consolas" panose="020B0609020204030204" pitchFamily="49" charset="0"/>
              </a:rPr>
              <a:t>1</a:t>
            </a:r>
          </a:p>
          <a:p>
            <a:pPr>
              <a:lnSpc>
                <a:spcPct val="80000"/>
              </a:lnSpc>
              <a:buFont typeface="Georgia" panose="02040502050405020303" pitchFamily="18" charset="0"/>
              <a:buNone/>
            </a:pPr>
            <a:r>
              <a:rPr lang="en-US" altLang="zh-CN" sz="1800" dirty="0">
                <a:latin typeface="Consolas" panose="020B0609020204030204" pitchFamily="49" charset="0"/>
              </a:rPr>
              <a:t>	list[rear] = item;	//</a:t>
            </a:r>
            <a:r>
              <a:rPr lang="zh-CN" altLang="en-US" sz="1800" dirty="0">
                <a:latin typeface="Consolas" panose="020B0609020204030204" pitchFamily="49" charset="0"/>
              </a:rPr>
              <a:t>向队尾插入元素</a:t>
            </a:r>
          </a:p>
          <a:p>
            <a:pPr>
              <a:lnSpc>
                <a:spcPct val="80000"/>
              </a:lnSpc>
              <a:buFont typeface="Georgia" panose="02040502050405020303" pitchFamily="18" charset="0"/>
              <a:buNone/>
            </a:pPr>
            <a:r>
              <a:rPr lang="zh-CN" altLang="en-US" sz="1800" dirty="0">
                <a:latin typeface="Consolas" panose="020B0609020204030204" pitchFamily="49" charset="0"/>
              </a:rPr>
              <a:t>	</a:t>
            </a:r>
            <a:r>
              <a:rPr lang="en-US" altLang="zh-CN" sz="1800" dirty="0">
                <a:latin typeface="Consolas" panose="020B0609020204030204" pitchFamily="49" charset="0"/>
              </a:rPr>
              <a:t>rear = (rear + 1) % SIZE;	//</a:t>
            </a:r>
            <a:r>
              <a:rPr lang="zh-CN" altLang="en-US" sz="1800" dirty="0">
                <a:latin typeface="Consolas" panose="020B0609020204030204" pitchFamily="49" charset="0"/>
              </a:rPr>
              <a:t>队尾指针增</a:t>
            </a:r>
            <a:r>
              <a:rPr lang="en-US" altLang="zh-CN" sz="1800" dirty="0">
                <a:latin typeface="Consolas" panose="020B0609020204030204" pitchFamily="49" charset="0"/>
              </a:rPr>
              <a:t>1</a:t>
            </a:r>
            <a:r>
              <a:rPr lang="zh-CN" altLang="en-US" sz="1800" dirty="0">
                <a:latin typeface="Consolas" panose="020B0609020204030204" pitchFamily="49" charset="0"/>
              </a:rPr>
              <a:t>，用取余运算实现循环队列</a:t>
            </a:r>
          </a:p>
          <a:p>
            <a:pPr>
              <a:lnSpc>
                <a:spcPct val="80000"/>
              </a:lnSpc>
              <a:buFont typeface="Georgia" panose="02040502050405020303" pitchFamily="18" charset="0"/>
              <a:buNone/>
            </a:pPr>
            <a:r>
              <a:rPr lang="en-US" altLang="zh-CN" sz="1800" dirty="0">
                <a:latin typeface="Consolas" panose="020B0609020204030204" pitchFamily="49" charset="0"/>
              </a:rPr>
              <a:t>}</a:t>
            </a:r>
          </a:p>
          <a:p>
            <a:pPr>
              <a:lnSpc>
                <a:spcPct val="80000"/>
              </a:lnSpc>
              <a:buFont typeface="Georgia" panose="02040502050405020303" pitchFamily="18" charset="0"/>
              <a:buNone/>
            </a:pPr>
            <a:r>
              <a:rPr lang="en-US" altLang="zh-CN" sz="1800" dirty="0">
                <a:solidFill>
                  <a:srgbClr val="FF0000"/>
                </a:solidFill>
                <a:latin typeface="Consolas" panose="020B0609020204030204" pitchFamily="49" charset="0"/>
              </a:rPr>
              <a:t>template &lt;class T, int SIZE&gt;</a:t>
            </a:r>
          </a:p>
          <a:p>
            <a:pPr>
              <a:lnSpc>
                <a:spcPct val="80000"/>
              </a:lnSpc>
              <a:buFont typeface="Georgia" panose="02040502050405020303" pitchFamily="18" charset="0"/>
              <a:buNone/>
            </a:pPr>
            <a:r>
              <a:rPr lang="en-US" altLang="zh-CN" sz="1800" dirty="0">
                <a:solidFill>
                  <a:srgbClr val="FF0000"/>
                </a:solidFill>
                <a:latin typeface="Consolas" panose="020B0609020204030204" pitchFamily="49" charset="0"/>
              </a:rPr>
              <a:t> T </a:t>
            </a:r>
            <a:r>
              <a:rPr lang="en-US" altLang="zh-CN" sz="1800" dirty="0">
                <a:latin typeface="Consolas" panose="020B0609020204030204" pitchFamily="49" charset="0"/>
              </a:rPr>
              <a:t>Queue</a:t>
            </a:r>
            <a:r>
              <a:rPr lang="en-US" altLang="zh-CN" sz="1800" dirty="0">
                <a:solidFill>
                  <a:srgbClr val="FF0000"/>
                </a:solidFill>
                <a:latin typeface="Consolas" panose="020B0609020204030204" pitchFamily="49" charset="0"/>
              </a:rPr>
              <a:t>&lt;T, SIZE</a:t>
            </a:r>
            <a:r>
              <a:rPr lang="en-US" altLang="zh-CN" sz="1800" dirty="0">
                <a:latin typeface="Consolas" panose="020B0609020204030204" pitchFamily="49" charset="0"/>
              </a:rPr>
              <a:t>&gt;::remove() {	</a:t>
            </a:r>
            <a:endParaRPr lang="zh-CN" altLang="en-US" sz="1800" dirty="0">
              <a:latin typeface="Consolas" panose="020B0609020204030204" pitchFamily="49" charset="0"/>
            </a:endParaRPr>
          </a:p>
          <a:p>
            <a:pPr>
              <a:lnSpc>
                <a:spcPct val="80000"/>
              </a:lnSpc>
              <a:buFont typeface="Georgia" panose="02040502050405020303" pitchFamily="18" charset="0"/>
              <a:buNone/>
            </a:pPr>
            <a:r>
              <a:rPr lang="zh-CN" altLang="en-US" sz="1800" dirty="0">
                <a:latin typeface="Consolas" panose="020B0609020204030204" pitchFamily="49" charset="0"/>
              </a:rPr>
              <a:t>	</a:t>
            </a:r>
            <a:r>
              <a:rPr lang="en-US" altLang="zh-CN" sz="1800" dirty="0">
                <a:latin typeface="Consolas" panose="020B0609020204030204" pitchFamily="49" charset="0"/>
              </a:rPr>
              <a:t>assert(count != 0);</a:t>
            </a:r>
          </a:p>
          <a:p>
            <a:pPr>
              <a:lnSpc>
                <a:spcPct val="80000"/>
              </a:lnSpc>
              <a:buFont typeface="Georgia" panose="02040502050405020303" pitchFamily="18" charset="0"/>
              <a:buNone/>
            </a:pPr>
            <a:r>
              <a:rPr lang="en-US" altLang="zh-CN" sz="1800" dirty="0">
                <a:latin typeface="Consolas" panose="020B0609020204030204" pitchFamily="49" charset="0"/>
              </a:rPr>
              <a:t>	int temp = front;	//</a:t>
            </a:r>
            <a:r>
              <a:rPr lang="zh-CN" altLang="en-US" sz="1800" dirty="0">
                <a:latin typeface="Consolas" panose="020B0609020204030204" pitchFamily="49" charset="0"/>
              </a:rPr>
              <a:t>记录下原先的队首指针</a:t>
            </a:r>
          </a:p>
          <a:p>
            <a:pPr>
              <a:lnSpc>
                <a:spcPct val="80000"/>
              </a:lnSpc>
              <a:buFont typeface="Georgia" panose="02040502050405020303" pitchFamily="18" charset="0"/>
              <a:buNone/>
            </a:pPr>
            <a:r>
              <a:rPr lang="zh-CN" altLang="en-US" sz="1800" dirty="0">
                <a:latin typeface="Consolas" panose="020B0609020204030204" pitchFamily="49" charset="0"/>
              </a:rPr>
              <a:t>    </a:t>
            </a:r>
            <a:r>
              <a:rPr lang="en-US" altLang="zh-CN" sz="1800" dirty="0">
                <a:latin typeface="Consolas" panose="020B0609020204030204" pitchFamily="49" charset="0"/>
              </a:rPr>
              <a:t>count--;			//</a:t>
            </a:r>
            <a:r>
              <a:rPr lang="zh-CN" altLang="en-US" sz="1800" dirty="0">
                <a:latin typeface="Consolas" panose="020B0609020204030204" pitchFamily="49" charset="0"/>
              </a:rPr>
              <a:t>元素个数自减</a:t>
            </a:r>
          </a:p>
          <a:p>
            <a:pPr>
              <a:lnSpc>
                <a:spcPct val="80000"/>
              </a:lnSpc>
              <a:buFont typeface="Georgia" panose="02040502050405020303" pitchFamily="18" charset="0"/>
              <a:buNone/>
            </a:pPr>
            <a:r>
              <a:rPr lang="zh-CN" altLang="en-US" sz="1800" dirty="0">
                <a:latin typeface="Consolas" panose="020B0609020204030204" pitchFamily="49" charset="0"/>
              </a:rPr>
              <a:t>    </a:t>
            </a:r>
            <a:r>
              <a:rPr lang="en-US" altLang="zh-CN" sz="1800" dirty="0">
                <a:latin typeface="Consolas" panose="020B0609020204030204" pitchFamily="49" charset="0"/>
              </a:rPr>
              <a:t>front = (front + 1) % SIZE;//</a:t>
            </a:r>
            <a:r>
              <a:rPr lang="zh-CN" altLang="en-US" sz="1800" dirty="0">
                <a:latin typeface="Consolas" panose="020B0609020204030204" pitchFamily="49" charset="0"/>
              </a:rPr>
              <a:t>队首指针增</a:t>
            </a:r>
            <a:r>
              <a:rPr lang="en-US" altLang="zh-CN" sz="1800" dirty="0">
                <a:latin typeface="Consolas" panose="020B0609020204030204" pitchFamily="49" charset="0"/>
              </a:rPr>
              <a:t>1</a:t>
            </a:r>
            <a:r>
              <a:rPr lang="zh-CN" altLang="en-US" sz="1800" dirty="0">
                <a:latin typeface="Consolas" panose="020B0609020204030204" pitchFamily="49" charset="0"/>
              </a:rPr>
              <a:t>。取余以实现循环队列</a:t>
            </a:r>
          </a:p>
          <a:p>
            <a:pPr>
              <a:lnSpc>
                <a:spcPct val="80000"/>
              </a:lnSpc>
              <a:buFont typeface="Georgia" panose="02040502050405020303" pitchFamily="18" charset="0"/>
              <a:buNone/>
            </a:pPr>
            <a:r>
              <a:rPr lang="zh-CN" altLang="en-US" sz="1800" dirty="0">
                <a:latin typeface="Consolas" panose="020B0609020204030204" pitchFamily="49" charset="0"/>
              </a:rPr>
              <a:t>    </a:t>
            </a:r>
            <a:r>
              <a:rPr lang="en-US" altLang="zh-CN" sz="1800" dirty="0">
                <a:latin typeface="Consolas" panose="020B0609020204030204" pitchFamily="49" charset="0"/>
              </a:rPr>
              <a:t>return list[temp];	//</a:t>
            </a:r>
            <a:r>
              <a:rPr lang="zh-CN" altLang="en-US" sz="1800" dirty="0">
                <a:latin typeface="Consolas" panose="020B0609020204030204" pitchFamily="49" charset="0"/>
              </a:rPr>
              <a:t>返回首元素值</a:t>
            </a:r>
          </a:p>
          <a:p>
            <a:pPr>
              <a:lnSpc>
                <a:spcPct val="80000"/>
              </a:lnSpc>
              <a:buFont typeface="Georgia" panose="02040502050405020303" pitchFamily="18" charset="0"/>
              <a:buNone/>
            </a:pPr>
            <a:r>
              <a:rPr lang="en-US" altLang="zh-CN" sz="1800" dirty="0">
                <a:latin typeface="Consolas" panose="020B0609020204030204" pitchFamily="49" charset="0"/>
              </a:rPr>
              <a:t>}</a:t>
            </a:r>
          </a:p>
          <a:p>
            <a:pPr>
              <a:lnSpc>
                <a:spcPct val="80000"/>
              </a:lnSpc>
              <a:buFont typeface="Georgia" panose="02040502050405020303" pitchFamily="18" charset="0"/>
              <a:buNone/>
            </a:pPr>
            <a:endParaRPr lang="zh-CN" altLang="en-US" sz="1800" dirty="0">
              <a:latin typeface="Consolas" panose="020B0609020204030204" pitchFamily="49" charset="0"/>
            </a:endParaRPr>
          </a:p>
        </p:txBody>
      </p:sp>
      <p:sp>
        <p:nvSpPr>
          <p:cNvPr id="106499" name="灯片编号占位符 3">
            <a:extLst>
              <a:ext uri="{FF2B5EF4-FFF2-40B4-BE49-F238E27FC236}">
                <a16:creationId xmlns:a16="http://schemas.microsoft.com/office/drawing/2014/main" id="{C5237CFC-3F4E-8CD8-EEF4-B8C6DCBAA7B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DF31D57-2230-4B3D-B083-8C743C337D04}" type="slidenum">
              <a:rPr kumimoji="0" lang="en-US" altLang="zh-CN" sz="1800" smtClean="0">
                <a:solidFill>
                  <a:srgbClr val="FFFFFF"/>
                </a:solidFill>
                <a:ea typeface="隶书" panose="02010509060101010101" pitchFamily="49" charset="-122"/>
              </a:rPr>
              <a:pPr/>
              <a:t>61</a:t>
            </a:fld>
            <a:endParaRPr kumimoji="0" lang="en-US" altLang="zh-CN" sz="1800">
              <a:solidFill>
                <a:srgbClr val="FFFFFF"/>
              </a:solidFill>
              <a:ea typeface="隶书" panose="02010509060101010101" pitchFamily="49" charset="-122"/>
            </a:endParaRPr>
          </a:p>
        </p:txBody>
      </p:sp>
      <p:sp>
        <p:nvSpPr>
          <p:cNvPr id="106500" name="标题 4">
            <a:extLst>
              <a:ext uri="{FF2B5EF4-FFF2-40B4-BE49-F238E27FC236}">
                <a16:creationId xmlns:a16="http://schemas.microsoft.com/office/drawing/2014/main" id="{B69D8D48-4CF5-9903-21A9-759B1BF59BFF}"/>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9.2 </a:t>
            </a:r>
            <a:r>
              <a:rPr kumimoji="0" lang="zh-CN" altLang="en-US" sz="2600">
                <a:solidFill>
                  <a:schemeClr val="bg1"/>
                </a:solidFill>
                <a:latin typeface="Trebuchet MS" panose="020B0603020202020204" pitchFamily="34" charset="0"/>
                <a:ea typeface="方正姚体" panose="02010601030101010101" pitchFamily="2" charset="-122"/>
              </a:rPr>
              <a:t>线性群体 </a:t>
            </a:r>
            <a:r>
              <a:rPr kumimoji="0" lang="en-US" altLang="zh-CN" sz="2600">
                <a:solidFill>
                  <a:schemeClr val="bg1"/>
                </a:solidFill>
                <a:latin typeface="Trebuchet MS" panose="020B0603020202020204" pitchFamily="34" charset="0"/>
                <a:ea typeface="方正姚体" panose="02010601030101010101" pitchFamily="2" charset="-122"/>
              </a:rPr>
              <a:t>—— 9.2.5 </a:t>
            </a:r>
            <a:r>
              <a:rPr kumimoji="0" lang="zh-CN" altLang="en-US" sz="2600">
                <a:solidFill>
                  <a:schemeClr val="bg1"/>
                </a:solidFill>
                <a:latin typeface="Trebuchet MS" panose="020B0603020202020204" pitchFamily="34" charset="0"/>
                <a:ea typeface="方正姚体" panose="02010601030101010101" pitchFamily="2" charset="-122"/>
              </a:rPr>
              <a:t>队列类</a:t>
            </a:r>
          </a:p>
        </p:txBody>
      </p:sp>
      <p:sp>
        <p:nvSpPr>
          <p:cNvPr id="106501" name="标题 1">
            <a:extLst>
              <a:ext uri="{FF2B5EF4-FFF2-40B4-BE49-F238E27FC236}">
                <a16:creationId xmlns:a16="http://schemas.microsoft.com/office/drawing/2014/main" id="{5C1E9A0B-4935-AE4F-9701-6CA1ED397A00}"/>
              </a:ext>
            </a:extLst>
          </p:cNvPr>
          <p:cNvSpPr>
            <a:spLocks noGrp="1"/>
          </p:cNvSpPr>
          <p:nvPr>
            <p:ph type="title"/>
          </p:nvPr>
        </p:nvSpPr>
        <p:spPr>
          <a:xfrm>
            <a:off x="5572125" y="576263"/>
            <a:ext cx="3114675" cy="781050"/>
          </a:xfrm>
          <a:solidFill>
            <a:schemeClr val="bg1"/>
          </a:solidFill>
        </p:spPr>
        <p:txBody>
          <a:bodyPr/>
          <a:lstStyle/>
          <a:p>
            <a:r>
              <a:rPr lang="zh-CN" altLang="en-US" sz="3600"/>
              <a:t>例</a:t>
            </a:r>
            <a:r>
              <a:rPr lang="en-US" altLang="zh-CN" sz="3600"/>
              <a:t>9-10</a:t>
            </a:r>
            <a:r>
              <a:rPr lang="zh-CN" altLang="en-US" sz="3600"/>
              <a:t>（续）</a:t>
            </a:r>
          </a:p>
        </p:txBody>
      </p:sp>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内容占位符 2">
            <a:extLst>
              <a:ext uri="{FF2B5EF4-FFF2-40B4-BE49-F238E27FC236}">
                <a16:creationId xmlns:a16="http://schemas.microsoft.com/office/drawing/2014/main" id="{F1DA7C27-6880-CA72-EA44-71F799B17F52}"/>
              </a:ext>
            </a:extLst>
          </p:cNvPr>
          <p:cNvSpPr>
            <a:spLocks noGrp="1"/>
          </p:cNvSpPr>
          <p:nvPr>
            <p:ph idx="1"/>
          </p:nvPr>
        </p:nvSpPr>
        <p:spPr>
          <a:xfrm>
            <a:off x="457200" y="571500"/>
            <a:ext cx="8229600" cy="6002338"/>
          </a:xfrm>
          <a:noFill/>
        </p:spPr>
        <p:txBody>
          <a:bodyPr/>
          <a:lstStyle/>
          <a:p>
            <a:pPr>
              <a:lnSpc>
                <a:spcPct val="80000"/>
              </a:lnSpc>
              <a:buFont typeface="Georgia" panose="02040502050405020303" pitchFamily="18" charset="0"/>
              <a:buNone/>
            </a:pPr>
            <a:r>
              <a:rPr lang="en-US" altLang="zh-CN" sz="1800" dirty="0">
                <a:solidFill>
                  <a:srgbClr val="FF0000"/>
                </a:solidFill>
                <a:latin typeface="Consolas" panose="020B0609020204030204" pitchFamily="49" charset="0"/>
              </a:rPr>
              <a:t>template &lt;class T, int SIZE&gt;</a:t>
            </a:r>
          </a:p>
          <a:p>
            <a:pPr>
              <a:lnSpc>
                <a:spcPct val="80000"/>
              </a:lnSpc>
              <a:buFont typeface="Georgia" panose="02040502050405020303" pitchFamily="18" charset="0"/>
              <a:buNone/>
            </a:pPr>
            <a:r>
              <a:rPr lang="en-US" altLang="zh-CN" sz="1800" dirty="0">
                <a:latin typeface="Consolas" panose="020B0609020204030204" pitchFamily="49" charset="0"/>
              </a:rPr>
              <a:t>const </a:t>
            </a:r>
            <a:r>
              <a:rPr lang="en-US" altLang="zh-CN" sz="1800" dirty="0">
                <a:solidFill>
                  <a:srgbClr val="FF0000"/>
                </a:solidFill>
                <a:latin typeface="Consolas" panose="020B0609020204030204" pitchFamily="49" charset="0"/>
              </a:rPr>
              <a:t>T</a:t>
            </a:r>
            <a:r>
              <a:rPr lang="en-US" altLang="zh-CN" sz="1800" dirty="0">
                <a:latin typeface="Consolas" panose="020B0609020204030204" pitchFamily="49" charset="0"/>
              </a:rPr>
              <a:t> &amp;Queue</a:t>
            </a:r>
            <a:r>
              <a:rPr lang="en-US" altLang="zh-CN" sz="1800" dirty="0">
                <a:solidFill>
                  <a:srgbClr val="FF0000"/>
                </a:solidFill>
                <a:latin typeface="Consolas" panose="020B0609020204030204" pitchFamily="49" charset="0"/>
              </a:rPr>
              <a:t>&lt;T, SIZE</a:t>
            </a:r>
            <a:r>
              <a:rPr lang="en-US" altLang="zh-CN" sz="1800" dirty="0">
                <a:latin typeface="Consolas" panose="020B0609020204030204" pitchFamily="49" charset="0"/>
              </a:rPr>
              <a:t>&gt;::</a:t>
            </a:r>
            <a:r>
              <a:rPr lang="en-US" altLang="zh-CN" sz="1800" dirty="0" err="1">
                <a:latin typeface="Consolas" panose="020B0609020204030204" pitchFamily="49" charset="0"/>
              </a:rPr>
              <a:t>getFront</a:t>
            </a:r>
            <a:r>
              <a:rPr lang="en-US" altLang="zh-CN" sz="1800" dirty="0">
                <a:latin typeface="Consolas" panose="020B0609020204030204" pitchFamily="49" charset="0"/>
              </a:rPr>
              <a:t>() const {	</a:t>
            </a:r>
            <a:endParaRPr lang="zh-CN" altLang="en-US" sz="1800" dirty="0">
              <a:latin typeface="Consolas" panose="020B0609020204030204" pitchFamily="49" charset="0"/>
            </a:endParaRPr>
          </a:p>
          <a:p>
            <a:pPr>
              <a:lnSpc>
                <a:spcPct val="80000"/>
              </a:lnSpc>
              <a:buFont typeface="Georgia" panose="02040502050405020303" pitchFamily="18" charset="0"/>
              <a:buNone/>
            </a:pPr>
            <a:r>
              <a:rPr lang="zh-CN" altLang="en-US" sz="1800" dirty="0">
                <a:latin typeface="Consolas" panose="020B0609020204030204" pitchFamily="49" charset="0"/>
              </a:rPr>
              <a:t>	</a:t>
            </a:r>
            <a:r>
              <a:rPr lang="en-US" altLang="zh-CN" sz="1800" dirty="0">
                <a:latin typeface="Consolas" panose="020B0609020204030204" pitchFamily="49" charset="0"/>
              </a:rPr>
              <a:t>return list[front];</a:t>
            </a:r>
          </a:p>
          <a:p>
            <a:pPr>
              <a:lnSpc>
                <a:spcPct val="80000"/>
              </a:lnSpc>
              <a:buFont typeface="Georgia" panose="02040502050405020303" pitchFamily="18" charset="0"/>
              <a:buNone/>
            </a:pPr>
            <a:r>
              <a:rPr lang="en-US" altLang="zh-CN" sz="1800" dirty="0">
                <a:latin typeface="Consolas" panose="020B0609020204030204" pitchFamily="49" charset="0"/>
              </a:rPr>
              <a:t>}</a:t>
            </a:r>
          </a:p>
          <a:p>
            <a:pPr>
              <a:lnSpc>
                <a:spcPct val="80000"/>
              </a:lnSpc>
              <a:buFont typeface="Georgia" panose="02040502050405020303" pitchFamily="18" charset="0"/>
              <a:buNone/>
            </a:pPr>
            <a:r>
              <a:rPr lang="en-US" altLang="zh-CN" sz="1800" dirty="0">
                <a:solidFill>
                  <a:srgbClr val="FF0000"/>
                </a:solidFill>
                <a:latin typeface="Consolas" panose="020B0609020204030204" pitchFamily="49" charset="0"/>
              </a:rPr>
              <a:t>template &lt;class T, int SIZE&gt;</a:t>
            </a:r>
          </a:p>
          <a:p>
            <a:pPr>
              <a:lnSpc>
                <a:spcPct val="80000"/>
              </a:lnSpc>
              <a:buFont typeface="Georgia" panose="02040502050405020303" pitchFamily="18" charset="0"/>
              <a:buNone/>
            </a:pPr>
            <a:r>
              <a:rPr lang="en-US" altLang="zh-CN" sz="1800" dirty="0">
                <a:latin typeface="Consolas" panose="020B0609020204030204" pitchFamily="49" charset="0"/>
              </a:rPr>
              <a:t>int Queue</a:t>
            </a:r>
            <a:r>
              <a:rPr lang="en-US" altLang="zh-CN" sz="1800" dirty="0">
                <a:solidFill>
                  <a:srgbClr val="FF0000"/>
                </a:solidFill>
                <a:latin typeface="Consolas" panose="020B0609020204030204" pitchFamily="49" charset="0"/>
              </a:rPr>
              <a:t>&lt;T, SIZE</a:t>
            </a:r>
            <a:r>
              <a:rPr lang="en-US" altLang="zh-CN" sz="1800" dirty="0">
                <a:latin typeface="Consolas" panose="020B0609020204030204" pitchFamily="49" charset="0"/>
              </a:rPr>
              <a:t>&gt;::</a:t>
            </a:r>
            <a:r>
              <a:rPr lang="en-US" altLang="zh-CN" sz="1800" dirty="0" err="1">
                <a:latin typeface="Consolas" panose="020B0609020204030204" pitchFamily="49" charset="0"/>
              </a:rPr>
              <a:t>getLength</a:t>
            </a:r>
            <a:r>
              <a:rPr lang="en-US" altLang="zh-CN" sz="1800" dirty="0">
                <a:latin typeface="Consolas" panose="020B0609020204030204" pitchFamily="49" charset="0"/>
              </a:rPr>
              <a:t>() const {	//</a:t>
            </a:r>
            <a:r>
              <a:rPr lang="zh-CN" altLang="en-US" sz="1800" dirty="0">
                <a:latin typeface="Consolas" panose="020B0609020204030204" pitchFamily="49" charset="0"/>
              </a:rPr>
              <a:t>返回队列元素个数</a:t>
            </a:r>
          </a:p>
          <a:p>
            <a:pPr>
              <a:lnSpc>
                <a:spcPct val="80000"/>
              </a:lnSpc>
              <a:buFont typeface="Georgia" panose="02040502050405020303" pitchFamily="18" charset="0"/>
              <a:buNone/>
            </a:pPr>
            <a:r>
              <a:rPr lang="zh-CN" altLang="en-US" sz="1800" dirty="0">
                <a:latin typeface="Consolas" panose="020B0609020204030204" pitchFamily="49" charset="0"/>
              </a:rPr>
              <a:t>	</a:t>
            </a:r>
            <a:r>
              <a:rPr lang="en-US" altLang="zh-CN" sz="1800" dirty="0">
                <a:latin typeface="Consolas" panose="020B0609020204030204" pitchFamily="49" charset="0"/>
              </a:rPr>
              <a:t>return count;</a:t>
            </a:r>
          </a:p>
          <a:p>
            <a:pPr>
              <a:lnSpc>
                <a:spcPct val="80000"/>
              </a:lnSpc>
              <a:buFont typeface="Georgia" panose="02040502050405020303" pitchFamily="18" charset="0"/>
              <a:buNone/>
            </a:pPr>
            <a:r>
              <a:rPr lang="en-US" altLang="zh-CN" sz="1800" dirty="0">
                <a:latin typeface="Consolas" panose="020B0609020204030204" pitchFamily="49" charset="0"/>
              </a:rPr>
              <a:t>}</a:t>
            </a:r>
          </a:p>
          <a:p>
            <a:pPr>
              <a:lnSpc>
                <a:spcPct val="80000"/>
              </a:lnSpc>
              <a:buFont typeface="Georgia" panose="02040502050405020303" pitchFamily="18" charset="0"/>
              <a:buNone/>
            </a:pPr>
            <a:r>
              <a:rPr lang="en-US" altLang="zh-CN" sz="1800" dirty="0">
                <a:solidFill>
                  <a:srgbClr val="FF0000"/>
                </a:solidFill>
                <a:latin typeface="Consolas" panose="020B0609020204030204" pitchFamily="49" charset="0"/>
              </a:rPr>
              <a:t>template &lt;class T, int SIZE&gt;</a:t>
            </a:r>
          </a:p>
          <a:p>
            <a:pPr>
              <a:lnSpc>
                <a:spcPct val="80000"/>
              </a:lnSpc>
              <a:buFont typeface="Georgia" panose="02040502050405020303" pitchFamily="18" charset="0"/>
              <a:buNone/>
            </a:pPr>
            <a:r>
              <a:rPr lang="en-US" altLang="zh-CN" sz="1800" dirty="0">
                <a:latin typeface="Consolas" panose="020B0609020204030204" pitchFamily="49" charset="0"/>
              </a:rPr>
              <a:t>bool Queue</a:t>
            </a:r>
            <a:r>
              <a:rPr lang="en-US" altLang="zh-CN" sz="1800" dirty="0">
                <a:solidFill>
                  <a:srgbClr val="FF0000"/>
                </a:solidFill>
                <a:latin typeface="Consolas" panose="020B0609020204030204" pitchFamily="49" charset="0"/>
              </a:rPr>
              <a:t>&lt;T, SIZE</a:t>
            </a:r>
            <a:r>
              <a:rPr lang="en-US" altLang="zh-CN" sz="1800" dirty="0">
                <a:latin typeface="Consolas" panose="020B0609020204030204" pitchFamily="49" charset="0"/>
              </a:rPr>
              <a:t>&gt;::</a:t>
            </a:r>
            <a:r>
              <a:rPr lang="en-US" altLang="zh-CN" sz="1800" dirty="0" err="1">
                <a:latin typeface="Consolas" panose="020B0609020204030204" pitchFamily="49" charset="0"/>
              </a:rPr>
              <a:t>isEmpty</a:t>
            </a:r>
            <a:r>
              <a:rPr lang="en-US" altLang="zh-CN" sz="1800" dirty="0">
                <a:latin typeface="Consolas" panose="020B0609020204030204" pitchFamily="49" charset="0"/>
              </a:rPr>
              <a:t>() const {	//</a:t>
            </a:r>
            <a:r>
              <a:rPr lang="zh-CN" altLang="en-US" sz="1800" dirty="0">
                <a:latin typeface="Consolas" panose="020B0609020204030204" pitchFamily="49" charset="0"/>
              </a:rPr>
              <a:t>测试队空否</a:t>
            </a:r>
          </a:p>
          <a:p>
            <a:pPr>
              <a:lnSpc>
                <a:spcPct val="80000"/>
              </a:lnSpc>
              <a:buFont typeface="Georgia" panose="02040502050405020303" pitchFamily="18" charset="0"/>
              <a:buNone/>
            </a:pPr>
            <a:r>
              <a:rPr lang="zh-CN" altLang="en-US" sz="1800" dirty="0">
                <a:latin typeface="Consolas" panose="020B0609020204030204" pitchFamily="49" charset="0"/>
              </a:rPr>
              <a:t>	</a:t>
            </a:r>
            <a:r>
              <a:rPr lang="en-US" altLang="zh-CN" sz="1800" dirty="0">
                <a:latin typeface="Consolas" panose="020B0609020204030204" pitchFamily="49" charset="0"/>
              </a:rPr>
              <a:t>return count == 0;</a:t>
            </a:r>
          </a:p>
          <a:p>
            <a:pPr>
              <a:lnSpc>
                <a:spcPct val="80000"/>
              </a:lnSpc>
              <a:buFont typeface="Georgia" panose="02040502050405020303" pitchFamily="18" charset="0"/>
              <a:buNone/>
            </a:pPr>
            <a:r>
              <a:rPr lang="en-US" altLang="zh-CN" sz="1800" dirty="0">
                <a:latin typeface="Consolas" panose="020B0609020204030204" pitchFamily="49" charset="0"/>
              </a:rPr>
              <a:t>}</a:t>
            </a:r>
          </a:p>
          <a:p>
            <a:pPr>
              <a:lnSpc>
                <a:spcPct val="80000"/>
              </a:lnSpc>
              <a:buFont typeface="Georgia" panose="02040502050405020303" pitchFamily="18" charset="0"/>
              <a:buNone/>
            </a:pPr>
            <a:r>
              <a:rPr lang="en-US" altLang="zh-CN" sz="1800" dirty="0">
                <a:solidFill>
                  <a:srgbClr val="FF0000"/>
                </a:solidFill>
                <a:latin typeface="Consolas" panose="020B0609020204030204" pitchFamily="49" charset="0"/>
              </a:rPr>
              <a:t>template &lt;class T, int SIZE&gt;</a:t>
            </a:r>
          </a:p>
          <a:p>
            <a:pPr>
              <a:lnSpc>
                <a:spcPct val="80000"/>
              </a:lnSpc>
              <a:buFont typeface="Georgia" panose="02040502050405020303" pitchFamily="18" charset="0"/>
              <a:buNone/>
            </a:pPr>
            <a:r>
              <a:rPr lang="en-US" altLang="zh-CN" sz="1800" dirty="0">
                <a:latin typeface="Consolas" panose="020B0609020204030204" pitchFamily="49" charset="0"/>
              </a:rPr>
              <a:t>bool Queue</a:t>
            </a:r>
            <a:r>
              <a:rPr lang="en-US" altLang="zh-CN" sz="1800" dirty="0">
                <a:solidFill>
                  <a:srgbClr val="FF0000"/>
                </a:solidFill>
                <a:latin typeface="Consolas" panose="020B0609020204030204" pitchFamily="49" charset="0"/>
              </a:rPr>
              <a:t>&lt;T, SIZE</a:t>
            </a:r>
            <a:r>
              <a:rPr lang="en-US" altLang="zh-CN" sz="1800" dirty="0">
                <a:latin typeface="Consolas" panose="020B0609020204030204" pitchFamily="49" charset="0"/>
              </a:rPr>
              <a:t>&gt;::</a:t>
            </a:r>
            <a:r>
              <a:rPr lang="en-US" altLang="zh-CN" sz="1800" dirty="0" err="1">
                <a:latin typeface="Consolas" panose="020B0609020204030204" pitchFamily="49" charset="0"/>
              </a:rPr>
              <a:t>isFull</a:t>
            </a:r>
            <a:r>
              <a:rPr lang="en-US" altLang="zh-CN" sz="1800" dirty="0">
                <a:latin typeface="Consolas" panose="020B0609020204030204" pitchFamily="49" charset="0"/>
              </a:rPr>
              <a:t>() const {	//</a:t>
            </a:r>
            <a:r>
              <a:rPr lang="zh-CN" altLang="en-US" sz="1800" dirty="0">
                <a:latin typeface="Consolas" panose="020B0609020204030204" pitchFamily="49" charset="0"/>
              </a:rPr>
              <a:t>测试队满否</a:t>
            </a:r>
          </a:p>
          <a:p>
            <a:pPr>
              <a:lnSpc>
                <a:spcPct val="80000"/>
              </a:lnSpc>
              <a:buFont typeface="Georgia" panose="02040502050405020303" pitchFamily="18" charset="0"/>
              <a:buNone/>
            </a:pPr>
            <a:r>
              <a:rPr lang="zh-CN" altLang="en-US" sz="1800" dirty="0">
                <a:latin typeface="Consolas" panose="020B0609020204030204" pitchFamily="49" charset="0"/>
              </a:rPr>
              <a:t>	</a:t>
            </a:r>
            <a:r>
              <a:rPr lang="en-US" altLang="zh-CN" sz="1800" dirty="0">
                <a:latin typeface="Consolas" panose="020B0609020204030204" pitchFamily="49" charset="0"/>
              </a:rPr>
              <a:t>return count == SIZE;</a:t>
            </a:r>
          </a:p>
          <a:p>
            <a:pPr>
              <a:lnSpc>
                <a:spcPct val="80000"/>
              </a:lnSpc>
              <a:buFont typeface="Georgia" panose="02040502050405020303" pitchFamily="18" charset="0"/>
              <a:buNone/>
            </a:pPr>
            <a:r>
              <a:rPr lang="en-US" altLang="zh-CN" sz="1800" dirty="0">
                <a:latin typeface="Consolas" panose="020B0609020204030204" pitchFamily="49" charset="0"/>
              </a:rPr>
              <a:t>}</a:t>
            </a:r>
          </a:p>
          <a:p>
            <a:pPr>
              <a:lnSpc>
                <a:spcPct val="80000"/>
              </a:lnSpc>
              <a:buFont typeface="Georgia" panose="02040502050405020303" pitchFamily="18" charset="0"/>
              <a:buNone/>
            </a:pPr>
            <a:r>
              <a:rPr lang="en-US" altLang="zh-CN" sz="1800" dirty="0">
                <a:solidFill>
                  <a:srgbClr val="FF0000"/>
                </a:solidFill>
                <a:latin typeface="Consolas" panose="020B0609020204030204" pitchFamily="49" charset="0"/>
              </a:rPr>
              <a:t>template &lt;class T, int SIZE&gt;</a:t>
            </a:r>
          </a:p>
          <a:p>
            <a:pPr>
              <a:lnSpc>
                <a:spcPct val="80000"/>
              </a:lnSpc>
              <a:buFont typeface="Georgia" panose="02040502050405020303" pitchFamily="18" charset="0"/>
              <a:buNone/>
            </a:pPr>
            <a:r>
              <a:rPr lang="en-US" altLang="zh-CN" sz="1800" dirty="0">
                <a:latin typeface="Consolas" panose="020B0609020204030204" pitchFamily="49" charset="0"/>
              </a:rPr>
              <a:t>void Queue</a:t>
            </a:r>
            <a:r>
              <a:rPr lang="en-US" altLang="zh-CN" sz="1800" dirty="0">
                <a:solidFill>
                  <a:srgbClr val="FF0000"/>
                </a:solidFill>
                <a:latin typeface="Consolas" panose="020B0609020204030204" pitchFamily="49" charset="0"/>
              </a:rPr>
              <a:t>&lt;T, SIZE</a:t>
            </a:r>
            <a:r>
              <a:rPr lang="en-US" altLang="zh-CN" sz="1800" dirty="0">
                <a:latin typeface="Consolas" panose="020B0609020204030204" pitchFamily="49" charset="0"/>
              </a:rPr>
              <a:t>&gt;::clear() {	//</a:t>
            </a:r>
            <a:r>
              <a:rPr lang="zh-CN" altLang="en-US" sz="1800" dirty="0">
                <a:latin typeface="Consolas" panose="020B0609020204030204" pitchFamily="49" charset="0"/>
              </a:rPr>
              <a:t>清空队列</a:t>
            </a:r>
          </a:p>
          <a:p>
            <a:pPr>
              <a:lnSpc>
                <a:spcPct val="80000"/>
              </a:lnSpc>
              <a:buFont typeface="Georgia" panose="02040502050405020303" pitchFamily="18" charset="0"/>
              <a:buNone/>
            </a:pPr>
            <a:r>
              <a:rPr lang="zh-CN" altLang="en-US" sz="1800" dirty="0">
                <a:latin typeface="Consolas" panose="020B0609020204030204" pitchFamily="49" charset="0"/>
              </a:rPr>
              <a:t>	</a:t>
            </a:r>
            <a:r>
              <a:rPr lang="en-US" altLang="zh-CN" sz="1800" dirty="0">
                <a:latin typeface="Consolas" panose="020B0609020204030204" pitchFamily="49" charset="0"/>
              </a:rPr>
              <a:t>count = 0;</a:t>
            </a:r>
          </a:p>
          <a:p>
            <a:pPr>
              <a:lnSpc>
                <a:spcPct val="80000"/>
              </a:lnSpc>
              <a:buFont typeface="Georgia" panose="02040502050405020303" pitchFamily="18" charset="0"/>
              <a:buNone/>
            </a:pPr>
            <a:r>
              <a:rPr lang="en-US" altLang="zh-CN" sz="1800" dirty="0">
                <a:latin typeface="Consolas" panose="020B0609020204030204" pitchFamily="49" charset="0"/>
              </a:rPr>
              <a:t>	front = 0; </a:t>
            </a:r>
          </a:p>
          <a:p>
            <a:pPr>
              <a:lnSpc>
                <a:spcPct val="80000"/>
              </a:lnSpc>
              <a:buFont typeface="Georgia" panose="02040502050405020303" pitchFamily="18" charset="0"/>
              <a:buNone/>
            </a:pPr>
            <a:r>
              <a:rPr lang="en-US" altLang="zh-CN" sz="1800" dirty="0">
                <a:latin typeface="Consolas" panose="020B0609020204030204" pitchFamily="49" charset="0"/>
              </a:rPr>
              <a:t>	rear = 0; </a:t>
            </a:r>
          </a:p>
          <a:p>
            <a:pPr>
              <a:lnSpc>
                <a:spcPct val="80000"/>
              </a:lnSpc>
              <a:buFont typeface="Georgia" panose="02040502050405020303" pitchFamily="18" charset="0"/>
              <a:buNone/>
            </a:pPr>
            <a:r>
              <a:rPr lang="en-US" altLang="zh-CN" sz="1800" dirty="0">
                <a:latin typeface="Consolas" panose="020B0609020204030204" pitchFamily="49" charset="0"/>
              </a:rPr>
              <a:t>}</a:t>
            </a:r>
          </a:p>
          <a:p>
            <a:pPr>
              <a:lnSpc>
                <a:spcPct val="80000"/>
              </a:lnSpc>
              <a:buFont typeface="Georgia" panose="02040502050405020303" pitchFamily="18" charset="0"/>
              <a:buNone/>
            </a:pPr>
            <a:r>
              <a:rPr lang="en-US" altLang="zh-CN" sz="1800" dirty="0">
                <a:latin typeface="Consolas" panose="020B0609020204030204" pitchFamily="49" charset="0"/>
              </a:rPr>
              <a:t>#endif  //QUEUE_H</a:t>
            </a:r>
          </a:p>
          <a:p>
            <a:pPr>
              <a:lnSpc>
                <a:spcPct val="80000"/>
              </a:lnSpc>
              <a:buFont typeface="Georgia" panose="02040502050405020303" pitchFamily="18" charset="0"/>
              <a:buNone/>
            </a:pPr>
            <a:endParaRPr lang="zh-CN" altLang="en-US" sz="1800" dirty="0">
              <a:latin typeface="Consolas" panose="020B0609020204030204" pitchFamily="49" charset="0"/>
            </a:endParaRPr>
          </a:p>
        </p:txBody>
      </p:sp>
      <p:sp>
        <p:nvSpPr>
          <p:cNvPr id="107523" name="灯片编号占位符 3">
            <a:extLst>
              <a:ext uri="{FF2B5EF4-FFF2-40B4-BE49-F238E27FC236}">
                <a16:creationId xmlns:a16="http://schemas.microsoft.com/office/drawing/2014/main" id="{393A5E26-FBF0-1110-2C47-9B1C3B9B0DC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B378388-001E-4630-9D18-7716FE9C8859}" type="slidenum">
              <a:rPr kumimoji="0" lang="en-US" altLang="zh-CN" sz="1800" smtClean="0">
                <a:solidFill>
                  <a:srgbClr val="FFFFFF"/>
                </a:solidFill>
                <a:ea typeface="隶书" panose="02010509060101010101" pitchFamily="49" charset="-122"/>
              </a:rPr>
              <a:pPr/>
              <a:t>62</a:t>
            </a:fld>
            <a:endParaRPr kumimoji="0" lang="en-US" altLang="zh-CN" sz="1800">
              <a:solidFill>
                <a:srgbClr val="FFFFFF"/>
              </a:solidFill>
              <a:ea typeface="隶书" panose="02010509060101010101" pitchFamily="49" charset="-122"/>
            </a:endParaRPr>
          </a:p>
        </p:txBody>
      </p:sp>
      <p:sp>
        <p:nvSpPr>
          <p:cNvPr id="107524" name="标题 4">
            <a:extLst>
              <a:ext uri="{FF2B5EF4-FFF2-40B4-BE49-F238E27FC236}">
                <a16:creationId xmlns:a16="http://schemas.microsoft.com/office/drawing/2014/main" id="{1EA39CDD-4860-567A-391C-6754B1E9C180}"/>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9.2 </a:t>
            </a:r>
            <a:r>
              <a:rPr kumimoji="0" lang="zh-CN" altLang="en-US" sz="2600">
                <a:solidFill>
                  <a:schemeClr val="bg1"/>
                </a:solidFill>
                <a:latin typeface="Trebuchet MS" panose="020B0603020202020204" pitchFamily="34" charset="0"/>
                <a:ea typeface="方正姚体" panose="02010601030101010101" pitchFamily="2" charset="-122"/>
              </a:rPr>
              <a:t>线性群体 </a:t>
            </a:r>
            <a:r>
              <a:rPr kumimoji="0" lang="en-US" altLang="zh-CN" sz="2600">
                <a:solidFill>
                  <a:schemeClr val="bg1"/>
                </a:solidFill>
                <a:latin typeface="Trebuchet MS" panose="020B0603020202020204" pitchFamily="34" charset="0"/>
                <a:ea typeface="方正姚体" panose="02010601030101010101" pitchFamily="2" charset="-122"/>
              </a:rPr>
              <a:t>—— 9.2.5 </a:t>
            </a:r>
            <a:r>
              <a:rPr kumimoji="0" lang="zh-CN" altLang="en-US" sz="2600">
                <a:solidFill>
                  <a:schemeClr val="bg1"/>
                </a:solidFill>
                <a:latin typeface="Trebuchet MS" panose="020B0603020202020204" pitchFamily="34" charset="0"/>
                <a:ea typeface="方正姚体" panose="02010601030101010101" pitchFamily="2" charset="-122"/>
              </a:rPr>
              <a:t>队列类</a:t>
            </a:r>
          </a:p>
        </p:txBody>
      </p:sp>
      <p:sp>
        <p:nvSpPr>
          <p:cNvPr id="107525" name="标题 1">
            <a:extLst>
              <a:ext uri="{FF2B5EF4-FFF2-40B4-BE49-F238E27FC236}">
                <a16:creationId xmlns:a16="http://schemas.microsoft.com/office/drawing/2014/main" id="{283C961A-4EA7-A7E8-BE1D-508C5F0B2D67}"/>
              </a:ext>
            </a:extLst>
          </p:cNvPr>
          <p:cNvSpPr>
            <a:spLocks noGrp="1"/>
          </p:cNvSpPr>
          <p:nvPr>
            <p:ph type="title"/>
          </p:nvPr>
        </p:nvSpPr>
        <p:spPr>
          <a:xfrm>
            <a:off x="5715000" y="5786438"/>
            <a:ext cx="3114675" cy="781050"/>
          </a:xfrm>
          <a:solidFill>
            <a:schemeClr val="bg1"/>
          </a:solidFill>
        </p:spPr>
        <p:txBody>
          <a:bodyPr/>
          <a:lstStyle/>
          <a:p>
            <a:r>
              <a:rPr lang="zh-CN" altLang="en-US" sz="3600"/>
              <a:t>例</a:t>
            </a:r>
            <a:r>
              <a:rPr lang="en-US" altLang="zh-CN" sz="3600"/>
              <a:t>9-10</a:t>
            </a:r>
            <a:r>
              <a:rPr lang="zh-CN" altLang="en-US" sz="3600"/>
              <a:t>（续）</a:t>
            </a:r>
          </a:p>
        </p:txBody>
      </p:sp>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a:extLst>
              <a:ext uri="{FF2B5EF4-FFF2-40B4-BE49-F238E27FC236}">
                <a16:creationId xmlns:a16="http://schemas.microsoft.com/office/drawing/2014/main" id="{B3617C73-825E-F77B-350A-259830223045}"/>
              </a:ext>
            </a:extLst>
          </p:cNvPr>
          <p:cNvSpPr>
            <a:spLocks noGrp="1"/>
          </p:cNvSpPr>
          <p:nvPr>
            <p:ph type="title"/>
          </p:nvPr>
        </p:nvSpPr>
        <p:spPr/>
        <p:txBody>
          <a:bodyPr/>
          <a:lstStyle/>
          <a:p>
            <a:pPr eaLnBrk="1" hangingPunct="1"/>
            <a:r>
              <a:rPr lang="en-US" altLang="zh-CN"/>
              <a:t>9.3 </a:t>
            </a:r>
            <a:r>
              <a:rPr lang="zh-CN" altLang="en-US"/>
              <a:t>群体数据的组织</a:t>
            </a:r>
          </a:p>
        </p:txBody>
      </p:sp>
      <p:sp>
        <p:nvSpPr>
          <p:cNvPr id="108547" name="内容占位符 2">
            <a:extLst>
              <a:ext uri="{FF2B5EF4-FFF2-40B4-BE49-F238E27FC236}">
                <a16:creationId xmlns:a16="http://schemas.microsoft.com/office/drawing/2014/main" id="{8A100875-ED49-FC8C-23AE-D03811F4A38D}"/>
              </a:ext>
            </a:extLst>
          </p:cNvPr>
          <p:cNvSpPr>
            <a:spLocks noGrp="1"/>
          </p:cNvSpPr>
          <p:nvPr>
            <p:ph idx="1"/>
          </p:nvPr>
        </p:nvSpPr>
        <p:spPr/>
        <p:txBody>
          <a:bodyPr/>
          <a:lstStyle/>
          <a:p>
            <a:pPr eaLnBrk="1" hangingPunct="1">
              <a:spcAft>
                <a:spcPts val="1200"/>
              </a:spcAft>
            </a:pPr>
            <a:r>
              <a:rPr lang="zh-CN" altLang="en-US">
                <a:latin typeface="宋体" panose="02010600030101010101" pitchFamily="2" charset="-122"/>
              </a:rPr>
              <a:t>插入排序</a:t>
            </a:r>
          </a:p>
          <a:p>
            <a:pPr eaLnBrk="1" hangingPunct="1">
              <a:spcAft>
                <a:spcPts val="1200"/>
              </a:spcAft>
            </a:pPr>
            <a:r>
              <a:rPr lang="zh-CN" altLang="en-US">
                <a:latin typeface="宋体" panose="02010600030101010101" pitchFamily="2" charset="-122"/>
              </a:rPr>
              <a:t>选择排序</a:t>
            </a:r>
          </a:p>
          <a:p>
            <a:pPr eaLnBrk="1" hangingPunct="1">
              <a:spcAft>
                <a:spcPts val="1200"/>
              </a:spcAft>
            </a:pPr>
            <a:r>
              <a:rPr lang="zh-CN" altLang="en-US">
                <a:latin typeface="宋体" panose="02010600030101010101" pitchFamily="2" charset="-122"/>
              </a:rPr>
              <a:t>交换排序</a:t>
            </a:r>
          </a:p>
          <a:p>
            <a:pPr eaLnBrk="1" hangingPunct="1">
              <a:spcAft>
                <a:spcPts val="1200"/>
              </a:spcAft>
            </a:pPr>
            <a:r>
              <a:rPr lang="zh-CN" altLang="en-US">
                <a:latin typeface="宋体" panose="02010600030101010101" pitchFamily="2" charset="-122"/>
              </a:rPr>
              <a:t>顺序查找</a:t>
            </a:r>
          </a:p>
          <a:p>
            <a:pPr eaLnBrk="1" hangingPunct="1">
              <a:spcAft>
                <a:spcPts val="1200"/>
              </a:spcAft>
            </a:pPr>
            <a:r>
              <a:rPr lang="zh-CN" altLang="en-US">
                <a:latin typeface="宋体" panose="02010600030101010101" pitchFamily="2" charset="-122"/>
              </a:rPr>
              <a:t>折半查找</a:t>
            </a:r>
          </a:p>
        </p:txBody>
      </p:sp>
      <p:sp>
        <p:nvSpPr>
          <p:cNvPr id="108548" name="灯片编号占位符 3">
            <a:extLst>
              <a:ext uri="{FF2B5EF4-FFF2-40B4-BE49-F238E27FC236}">
                <a16:creationId xmlns:a16="http://schemas.microsoft.com/office/drawing/2014/main" id="{5487BB41-0707-07B7-960D-B69F9C9AB0F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A3D0C86-5A74-4669-A27A-1DDBE774ED13}" type="slidenum">
              <a:rPr kumimoji="0" lang="en-US" altLang="zh-CN" sz="1800" smtClean="0">
                <a:solidFill>
                  <a:srgbClr val="FFFFFF"/>
                </a:solidFill>
                <a:ea typeface="隶书" panose="02010509060101010101" pitchFamily="49" charset="-122"/>
              </a:rPr>
              <a:pPr/>
              <a:t>63</a:t>
            </a:fld>
            <a:endParaRPr kumimoji="0" lang="en-US" altLang="zh-CN" sz="1800">
              <a:solidFill>
                <a:srgbClr val="FFFFFF"/>
              </a:solidFill>
              <a:ea typeface="隶书" panose="02010509060101010101" pitchFamily="49" charset="-122"/>
            </a:endParaRPr>
          </a:p>
        </p:txBody>
      </p:sp>
      <p:sp>
        <p:nvSpPr>
          <p:cNvPr id="108549" name="标题 4">
            <a:extLst>
              <a:ext uri="{FF2B5EF4-FFF2-40B4-BE49-F238E27FC236}">
                <a16:creationId xmlns:a16="http://schemas.microsoft.com/office/drawing/2014/main" id="{42E1F750-7392-B490-0993-C5BFEA029981}"/>
              </a:ext>
            </a:extLst>
          </p:cNvPr>
          <p:cNvSpPr txBox="1">
            <a:spLocks noChangeArrowheads="1"/>
          </p:cNvSpPr>
          <p:nvPr/>
        </p:nvSpPr>
        <p:spPr bwMode="auto">
          <a:xfrm>
            <a:off x="214313" y="0"/>
            <a:ext cx="80295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9.3 </a:t>
            </a:r>
            <a:r>
              <a:rPr kumimoji="0" lang="zh-CN" altLang="en-US" sz="2600">
                <a:solidFill>
                  <a:schemeClr val="bg1"/>
                </a:solidFill>
                <a:latin typeface="Trebuchet MS" panose="020B0603020202020204" pitchFamily="34" charset="0"/>
                <a:ea typeface="方正姚体" panose="02010601030101010101" pitchFamily="2" charset="-122"/>
              </a:rPr>
              <a:t>群体数据的组织</a:t>
            </a:r>
          </a:p>
        </p:txBody>
      </p:sp>
    </p:spTree>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a:extLst>
              <a:ext uri="{FF2B5EF4-FFF2-40B4-BE49-F238E27FC236}">
                <a16:creationId xmlns:a16="http://schemas.microsoft.com/office/drawing/2014/main" id="{43421550-8B48-D16E-4D08-2D092E205871}"/>
              </a:ext>
            </a:extLst>
          </p:cNvPr>
          <p:cNvSpPr>
            <a:spLocks noGrp="1"/>
          </p:cNvSpPr>
          <p:nvPr>
            <p:ph type="title"/>
          </p:nvPr>
        </p:nvSpPr>
        <p:spPr/>
        <p:txBody>
          <a:bodyPr/>
          <a:lstStyle/>
          <a:p>
            <a:pPr eaLnBrk="1" hangingPunct="1"/>
            <a:r>
              <a:rPr lang="zh-CN" altLang="en-US"/>
              <a:t>排序（</a:t>
            </a:r>
            <a:r>
              <a:rPr lang="en-US" altLang="zh-CN"/>
              <a:t>sorting</a:t>
            </a:r>
            <a:r>
              <a:rPr lang="zh-CN" altLang="en-US"/>
              <a:t>）</a:t>
            </a:r>
          </a:p>
        </p:txBody>
      </p:sp>
      <p:sp>
        <p:nvSpPr>
          <p:cNvPr id="109571" name="内容占位符 2">
            <a:extLst>
              <a:ext uri="{FF2B5EF4-FFF2-40B4-BE49-F238E27FC236}">
                <a16:creationId xmlns:a16="http://schemas.microsoft.com/office/drawing/2014/main" id="{A3180801-0DF6-BD72-5FC1-CF9D2861C64C}"/>
              </a:ext>
            </a:extLst>
          </p:cNvPr>
          <p:cNvSpPr>
            <a:spLocks noGrp="1"/>
          </p:cNvSpPr>
          <p:nvPr>
            <p:ph idx="1"/>
          </p:nvPr>
        </p:nvSpPr>
        <p:spPr/>
        <p:txBody>
          <a:bodyPr/>
          <a:lstStyle/>
          <a:p>
            <a:pPr eaLnBrk="1" hangingPunct="1">
              <a:spcAft>
                <a:spcPts val="1200"/>
              </a:spcAft>
            </a:pPr>
            <a:r>
              <a:rPr lang="zh-CN" altLang="en-US" sz="2400">
                <a:solidFill>
                  <a:srgbClr val="00B050"/>
                </a:solidFill>
                <a:latin typeface="宋体" panose="02010600030101010101" pitchFamily="2" charset="-122"/>
              </a:rPr>
              <a:t>排序</a:t>
            </a:r>
            <a:r>
              <a:rPr lang="zh-CN" altLang="en-US" sz="2400">
                <a:latin typeface="宋体" panose="02010600030101010101" pitchFamily="2" charset="-122"/>
              </a:rPr>
              <a:t>是计算机程序设计中的一种重要操作，它的功能是将一个</a:t>
            </a:r>
            <a:r>
              <a:rPr lang="zh-CN" altLang="en-US" sz="2400">
                <a:solidFill>
                  <a:srgbClr val="00B050"/>
                </a:solidFill>
                <a:latin typeface="宋体" panose="02010600030101010101" pitchFamily="2" charset="-122"/>
              </a:rPr>
              <a:t>数据元素</a:t>
            </a:r>
            <a:r>
              <a:rPr lang="zh-CN" altLang="en-US" sz="2400">
                <a:latin typeface="宋体" panose="02010600030101010101" pitchFamily="2" charset="-122"/>
              </a:rPr>
              <a:t>的任意序列，重新排列成一个按</a:t>
            </a:r>
            <a:r>
              <a:rPr lang="zh-CN" altLang="en-US" sz="2400">
                <a:solidFill>
                  <a:srgbClr val="00B050"/>
                </a:solidFill>
                <a:latin typeface="宋体" panose="02010600030101010101" pitchFamily="2" charset="-122"/>
              </a:rPr>
              <a:t>关键字</a:t>
            </a:r>
            <a:r>
              <a:rPr lang="zh-CN" altLang="en-US" sz="2400">
                <a:latin typeface="宋体" panose="02010600030101010101" pitchFamily="2" charset="-122"/>
              </a:rPr>
              <a:t>有序的序列。</a:t>
            </a:r>
          </a:p>
          <a:p>
            <a:pPr lvl="1" eaLnBrk="1" hangingPunct="1">
              <a:spcAft>
                <a:spcPts val="1200"/>
              </a:spcAft>
            </a:pPr>
            <a:r>
              <a:rPr lang="zh-CN" altLang="en-US" sz="2000">
                <a:solidFill>
                  <a:srgbClr val="00B050"/>
                </a:solidFill>
                <a:latin typeface="宋体" panose="02010600030101010101" pitchFamily="2" charset="-122"/>
              </a:rPr>
              <a:t>数据元素</a:t>
            </a:r>
            <a:r>
              <a:rPr lang="zh-CN" altLang="en-US" sz="2200">
                <a:latin typeface="宋体" panose="02010600030101010101" pitchFamily="2" charset="-122"/>
              </a:rPr>
              <a:t>：数据的基本单位。在计算机中通常作为一个整体进行考虑。一个数据元素可由若干数据项组成。</a:t>
            </a:r>
          </a:p>
          <a:p>
            <a:pPr lvl="1" eaLnBrk="1" hangingPunct="1">
              <a:spcAft>
                <a:spcPts val="1200"/>
              </a:spcAft>
            </a:pPr>
            <a:r>
              <a:rPr lang="zh-CN" altLang="en-US" sz="2000">
                <a:solidFill>
                  <a:srgbClr val="00B050"/>
                </a:solidFill>
                <a:latin typeface="宋体" panose="02010600030101010101" pitchFamily="2" charset="-122"/>
              </a:rPr>
              <a:t>关键字</a:t>
            </a:r>
            <a:r>
              <a:rPr lang="zh-CN" altLang="en-US" sz="2200">
                <a:latin typeface="宋体" panose="02010600030101010101" pitchFamily="2" charset="-122"/>
              </a:rPr>
              <a:t>：数据元素中某个数据项的值，用它可以标识（识别）一个数据元素。</a:t>
            </a:r>
          </a:p>
          <a:p>
            <a:pPr eaLnBrk="1" hangingPunct="1">
              <a:spcAft>
                <a:spcPts val="1200"/>
              </a:spcAft>
            </a:pPr>
            <a:r>
              <a:rPr lang="zh-CN" altLang="en-US" sz="2400">
                <a:latin typeface="宋体" panose="02010600030101010101" pitchFamily="2" charset="-122"/>
              </a:rPr>
              <a:t>在排序过程中需要完成两种基本操作：</a:t>
            </a:r>
          </a:p>
          <a:p>
            <a:pPr lvl="1" eaLnBrk="1" hangingPunct="1">
              <a:spcAft>
                <a:spcPts val="1200"/>
              </a:spcAft>
            </a:pPr>
            <a:r>
              <a:rPr lang="zh-CN" altLang="en-US" sz="2200">
                <a:latin typeface="宋体" panose="02010600030101010101" pitchFamily="2" charset="-122"/>
              </a:rPr>
              <a:t>比较两个数的大小</a:t>
            </a:r>
          </a:p>
          <a:p>
            <a:pPr lvl="1" eaLnBrk="1" hangingPunct="1">
              <a:spcAft>
                <a:spcPts val="1200"/>
              </a:spcAft>
            </a:pPr>
            <a:r>
              <a:rPr lang="zh-CN" altLang="en-US" sz="2200">
                <a:latin typeface="宋体" panose="02010600030101010101" pitchFamily="2" charset="-122"/>
              </a:rPr>
              <a:t>调整元素在序列中的位置</a:t>
            </a:r>
          </a:p>
        </p:txBody>
      </p:sp>
      <p:sp>
        <p:nvSpPr>
          <p:cNvPr id="109572" name="灯片编号占位符 3">
            <a:extLst>
              <a:ext uri="{FF2B5EF4-FFF2-40B4-BE49-F238E27FC236}">
                <a16:creationId xmlns:a16="http://schemas.microsoft.com/office/drawing/2014/main" id="{5F154B59-BC9B-7315-9F23-FB75EF67A45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8C0C8058-46BF-47BF-BA8A-209E4CEA7B9D}" type="slidenum">
              <a:rPr kumimoji="0" lang="en-US" altLang="zh-CN" sz="1800" smtClean="0">
                <a:solidFill>
                  <a:srgbClr val="FFFFFF"/>
                </a:solidFill>
                <a:ea typeface="隶书" panose="02010509060101010101" pitchFamily="49" charset="-122"/>
              </a:rPr>
              <a:pPr/>
              <a:t>64</a:t>
            </a:fld>
            <a:endParaRPr kumimoji="0" lang="en-US" altLang="zh-CN" sz="1800">
              <a:solidFill>
                <a:srgbClr val="FFFFFF"/>
              </a:solidFill>
              <a:ea typeface="隶书" panose="02010509060101010101" pitchFamily="49" charset="-122"/>
            </a:endParaRPr>
          </a:p>
        </p:txBody>
      </p:sp>
      <p:sp>
        <p:nvSpPr>
          <p:cNvPr id="109573" name="标题 4">
            <a:extLst>
              <a:ext uri="{FF2B5EF4-FFF2-40B4-BE49-F238E27FC236}">
                <a16:creationId xmlns:a16="http://schemas.microsoft.com/office/drawing/2014/main" id="{4CDCB95D-650E-28F9-0423-3090BCBAB950}"/>
              </a:ext>
            </a:extLst>
          </p:cNvPr>
          <p:cNvSpPr txBox="1">
            <a:spLocks noChangeArrowheads="1"/>
          </p:cNvSpPr>
          <p:nvPr/>
        </p:nvSpPr>
        <p:spPr bwMode="auto">
          <a:xfrm>
            <a:off x="214313" y="0"/>
            <a:ext cx="80295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9.3 </a:t>
            </a:r>
            <a:r>
              <a:rPr kumimoji="0" lang="zh-CN" altLang="en-US" sz="2600">
                <a:solidFill>
                  <a:schemeClr val="bg1"/>
                </a:solidFill>
                <a:latin typeface="Trebuchet MS" panose="020B0603020202020204" pitchFamily="34" charset="0"/>
                <a:ea typeface="方正姚体" panose="02010601030101010101" pitchFamily="2" charset="-122"/>
              </a:rPr>
              <a:t>群体数据的组织</a:t>
            </a:r>
          </a:p>
        </p:txBody>
      </p:sp>
    </p:spTree>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a:extLst>
              <a:ext uri="{FF2B5EF4-FFF2-40B4-BE49-F238E27FC236}">
                <a16:creationId xmlns:a16="http://schemas.microsoft.com/office/drawing/2014/main" id="{8EE87AD5-D136-86F5-E7A1-310D3A67D843}"/>
              </a:ext>
            </a:extLst>
          </p:cNvPr>
          <p:cNvSpPr>
            <a:spLocks noGrp="1"/>
          </p:cNvSpPr>
          <p:nvPr>
            <p:ph type="title"/>
          </p:nvPr>
        </p:nvSpPr>
        <p:spPr/>
        <p:txBody>
          <a:bodyPr/>
          <a:lstStyle/>
          <a:p>
            <a:pPr eaLnBrk="1" hangingPunct="1"/>
            <a:r>
              <a:rPr lang="zh-CN" altLang="en-US"/>
              <a:t>内部排序与外部排序</a:t>
            </a:r>
          </a:p>
        </p:txBody>
      </p:sp>
      <p:sp>
        <p:nvSpPr>
          <p:cNvPr id="110595" name="内容占位符 2">
            <a:extLst>
              <a:ext uri="{FF2B5EF4-FFF2-40B4-BE49-F238E27FC236}">
                <a16:creationId xmlns:a16="http://schemas.microsoft.com/office/drawing/2014/main" id="{A06258FA-147A-80CD-56D7-27FCF5D23364}"/>
              </a:ext>
            </a:extLst>
          </p:cNvPr>
          <p:cNvSpPr>
            <a:spLocks noGrp="1"/>
          </p:cNvSpPr>
          <p:nvPr>
            <p:ph idx="1"/>
          </p:nvPr>
        </p:nvSpPr>
        <p:spPr/>
        <p:txBody>
          <a:bodyPr/>
          <a:lstStyle/>
          <a:p>
            <a:pPr eaLnBrk="1" hangingPunct="1">
              <a:spcAft>
                <a:spcPts val="1200"/>
              </a:spcAft>
            </a:pPr>
            <a:r>
              <a:rPr lang="zh-CN" altLang="en-US">
                <a:solidFill>
                  <a:srgbClr val="00B050"/>
                </a:solidFill>
                <a:latin typeface="宋体" panose="02010600030101010101" pitchFamily="2" charset="-122"/>
              </a:rPr>
              <a:t>内部排序</a:t>
            </a:r>
            <a:r>
              <a:rPr lang="zh-CN" altLang="en-US">
                <a:latin typeface="宋体" panose="02010600030101010101" pitchFamily="2" charset="-122"/>
              </a:rPr>
              <a:t>：待排序的数据元素存放在计算机内存中进行的排序过程。</a:t>
            </a:r>
          </a:p>
          <a:p>
            <a:pPr eaLnBrk="1" hangingPunct="1">
              <a:spcAft>
                <a:spcPts val="1200"/>
              </a:spcAft>
            </a:pPr>
            <a:r>
              <a:rPr lang="zh-CN" altLang="en-US">
                <a:solidFill>
                  <a:srgbClr val="00B050"/>
                </a:solidFill>
                <a:latin typeface="宋体" panose="02010600030101010101" pitchFamily="2" charset="-122"/>
              </a:rPr>
              <a:t>外部排序</a:t>
            </a:r>
            <a:r>
              <a:rPr lang="zh-CN" altLang="en-US">
                <a:latin typeface="宋体" panose="02010600030101010101" pitchFamily="2" charset="-122"/>
              </a:rPr>
              <a:t>：待排序的数据元素数量很大，以致内存中一次不能容纳全部数据，在排序过程中尚需对外存进行访问的排序过程。</a:t>
            </a:r>
          </a:p>
        </p:txBody>
      </p:sp>
      <p:sp>
        <p:nvSpPr>
          <p:cNvPr id="110596" name="灯片编号占位符 3">
            <a:extLst>
              <a:ext uri="{FF2B5EF4-FFF2-40B4-BE49-F238E27FC236}">
                <a16:creationId xmlns:a16="http://schemas.microsoft.com/office/drawing/2014/main" id="{01F71378-075E-B23B-6763-896FAC7EA94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676773B-28E6-4B7B-8506-E67BD6CB48C1}" type="slidenum">
              <a:rPr kumimoji="0" lang="en-US" altLang="zh-CN" sz="1800" smtClean="0">
                <a:solidFill>
                  <a:srgbClr val="FFFFFF"/>
                </a:solidFill>
                <a:ea typeface="隶书" panose="02010509060101010101" pitchFamily="49" charset="-122"/>
              </a:rPr>
              <a:pPr/>
              <a:t>65</a:t>
            </a:fld>
            <a:endParaRPr kumimoji="0" lang="en-US" altLang="zh-CN" sz="1800">
              <a:solidFill>
                <a:srgbClr val="FFFFFF"/>
              </a:solidFill>
              <a:ea typeface="隶书" panose="02010509060101010101" pitchFamily="49" charset="-122"/>
            </a:endParaRPr>
          </a:p>
        </p:txBody>
      </p:sp>
      <p:sp>
        <p:nvSpPr>
          <p:cNvPr id="110597" name="标题 4">
            <a:extLst>
              <a:ext uri="{FF2B5EF4-FFF2-40B4-BE49-F238E27FC236}">
                <a16:creationId xmlns:a16="http://schemas.microsoft.com/office/drawing/2014/main" id="{401642D7-4CB2-F5E9-7CDD-46EFB17F0DFD}"/>
              </a:ext>
            </a:extLst>
          </p:cNvPr>
          <p:cNvSpPr txBox="1">
            <a:spLocks noChangeArrowheads="1"/>
          </p:cNvSpPr>
          <p:nvPr/>
        </p:nvSpPr>
        <p:spPr bwMode="auto">
          <a:xfrm>
            <a:off x="214313" y="0"/>
            <a:ext cx="80295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9.3 </a:t>
            </a:r>
            <a:r>
              <a:rPr kumimoji="0" lang="zh-CN" altLang="en-US" sz="2600">
                <a:solidFill>
                  <a:schemeClr val="bg1"/>
                </a:solidFill>
                <a:latin typeface="Trebuchet MS" panose="020B0603020202020204" pitchFamily="34" charset="0"/>
                <a:ea typeface="方正姚体" panose="02010601030101010101" pitchFamily="2" charset="-122"/>
              </a:rPr>
              <a:t>群体数据的组织</a:t>
            </a:r>
          </a:p>
        </p:txBody>
      </p:sp>
    </p:spTree>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a:extLst>
              <a:ext uri="{FF2B5EF4-FFF2-40B4-BE49-F238E27FC236}">
                <a16:creationId xmlns:a16="http://schemas.microsoft.com/office/drawing/2014/main" id="{18E6743B-386F-8BDD-81CE-8D09436E74AF}"/>
              </a:ext>
            </a:extLst>
          </p:cNvPr>
          <p:cNvSpPr>
            <a:spLocks noGrp="1"/>
          </p:cNvSpPr>
          <p:nvPr>
            <p:ph type="title"/>
          </p:nvPr>
        </p:nvSpPr>
        <p:spPr/>
        <p:txBody>
          <a:bodyPr/>
          <a:lstStyle/>
          <a:p>
            <a:pPr eaLnBrk="1" hangingPunct="1"/>
            <a:r>
              <a:rPr lang="zh-CN" altLang="en-US"/>
              <a:t>内部排序方法</a:t>
            </a:r>
          </a:p>
        </p:txBody>
      </p:sp>
      <p:sp>
        <p:nvSpPr>
          <p:cNvPr id="111619" name="内容占位符 2">
            <a:extLst>
              <a:ext uri="{FF2B5EF4-FFF2-40B4-BE49-F238E27FC236}">
                <a16:creationId xmlns:a16="http://schemas.microsoft.com/office/drawing/2014/main" id="{B2BFCA33-11B5-26A8-FEC7-290512E7AD1A}"/>
              </a:ext>
            </a:extLst>
          </p:cNvPr>
          <p:cNvSpPr>
            <a:spLocks noGrp="1"/>
          </p:cNvSpPr>
          <p:nvPr>
            <p:ph idx="1"/>
          </p:nvPr>
        </p:nvSpPr>
        <p:spPr/>
        <p:txBody>
          <a:bodyPr/>
          <a:lstStyle/>
          <a:p>
            <a:pPr eaLnBrk="1" hangingPunct="1">
              <a:spcAft>
                <a:spcPts val="1200"/>
              </a:spcAft>
            </a:pPr>
            <a:r>
              <a:rPr lang="zh-CN" altLang="en-US">
                <a:latin typeface="宋体" panose="02010600030101010101" pitchFamily="2" charset="-122"/>
              </a:rPr>
              <a:t>插入排序</a:t>
            </a:r>
          </a:p>
          <a:p>
            <a:pPr eaLnBrk="1" hangingPunct="1">
              <a:spcAft>
                <a:spcPts val="1200"/>
              </a:spcAft>
            </a:pPr>
            <a:r>
              <a:rPr lang="zh-CN" altLang="en-US">
                <a:latin typeface="宋体" panose="02010600030101010101" pitchFamily="2" charset="-122"/>
              </a:rPr>
              <a:t>选择排序</a:t>
            </a:r>
          </a:p>
          <a:p>
            <a:pPr eaLnBrk="1" hangingPunct="1">
              <a:spcAft>
                <a:spcPts val="1200"/>
              </a:spcAft>
            </a:pPr>
            <a:r>
              <a:rPr lang="zh-CN" altLang="en-US">
                <a:latin typeface="宋体" panose="02010600030101010101" pitchFamily="2" charset="-122"/>
              </a:rPr>
              <a:t>交换排序</a:t>
            </a:r>
          </a:p>
        </p:txBody>
      </p:sp>
      <p:sp>
        <p:nvSpPr>
          <p:cNvPr id="111620" name="灯片编号占位符 3">
            <a:extLst>
              <a:ext uri="{FF2B5EF4-FFF2-40B4-BE49-F238E27FC236}">
                <a16:creationId xmlns:a16="http://schemas.microsoft.com/office/drawing/2014/main" id="{C5117C2F-5FCF-0392-B95A-876D1E4E866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C2FDD85-E52C-4534-BC20-627E21FDC22B}" type="slidenum">
              <a:rPr kumimoji="0" lang="en-US" altLang="zh-CN" sz="1800" smtClean="0">
                <a:solidFill>
                  <a:srgbClr val="FFFFFF"/>
                </a:solidFill>
                <a:ea typeface="隶书" panose="02010509060101010101" pitchFamily="49" charset="-122"/>
              </a:rPr>
              <a:pPr/>
              <a:t>66</a:t>
            </a:fld>
            <a:endParaRPr kumimoji="0" lang="en-US" altLang="zh-CN" sz="1800">
              <a:solidFill>
                <a:srgbClr val="FFFFFF"/>
              </a:solidFill>
              <a:ea typeface="隶书" panose="02010509060101010101" pitchFamily="49" charset="-122"/>
            </a:endParaRPr>
          </a:p>
        </p:txBody>
      </p:sp>
      <p:sp>
        <p:nvSpPr>
          <p:cNvPr id="111621" name="标题 4">
            <a:extLst>
              <a:ext uri="{FF2B5EF4-FFF2-40B4-BE49-F238E27FC236}">
                <a16:creationId xmlns:a16="http://schemas.microsoft.com/office/drawing/2014/main" id="{69C54D0F-5580-119E-2D6E-E7977E3917A5}"/>
              </a:ext>
            </a:extLst>
          </p:cNvPr>
          <p:cNvSpPr txBox="1">
            <a:spLocks noChangeArrowheads="1"/>
          </p:cNvSpPr>
          <p:nvPr/>
        </p:nvSpPr>
        <p:spPr bwMode="auto">
          <a:xfrm>
            <a:off x="214313" y="0"/>
            <a:ext cx="80295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9.3 </a:t>
            </a:r>
            <a:r>
              <a:rPr kumimoji="0" lang="zh-CN" altLang="en-US" sz="2600">
                <a:solidFill>
                  <a:schemeClr val="bg1"/>
                </a:solidFill>
                <a:latin typeface="Trebuchet MS" panose="020B0603020202020204" pitchFamily="34" charset="0"/>
                <a:ea typeface="方正姚体" panose="02010601030101010101" pitchFamily="2" charset="-122"/>
              </a:rPr>
              <a:t>群体数据的组织</a:t>
            </a:r>
          </a:p>
        </p:txBody>
      </p:sp>
    </p:spTree>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a:extLst>
              <a:ext uri="{FF2B5EF4-FFF2-40B4-BE49-F238E27FC236}">
                <a16:creationId xmlns:a16="http://schemas.microsoft.com/office/drawing/2014/main" id="{C97D2E46-50F6-BBE9-24A2-58AB56DD9916}"/>
              </a:ext>
            </a:extLst>
          </p:cNvPr>
          <p:cNvSpPr>
            <a:spLocks noGrp="1"/>
          </p:cNvSpPr>
          <p:nvPr>
            <p:ph type="title"/>
          </p:nvPr>
        </p:nvSpPr>
        <p:spPr/>
        <p:txBody>
          <a:bodyPr/>
          <a:lstStyle/>
          <a:p>
            <a:pPr eaLnBrk="1" hangingPunct="1"/>
            <a:r>
              <a:rPr lang="zh-CN" altLang="en-US"/>
              <a:t>插入排序的基本思想</a:t>
            </a:r>
          </a:p>
        </p:txBody>
      </p:sp>
      <p:sp>
        <p:nvSpPr>
          <p:cNvPr id="112643" name="内容占位符 2">
            <a:extLst>
              <a:ext uri="{FF2B5EF4-FFF2-40B4-BE49-F238E27FC236}">
                <a16:creationId xmlns:a16="http://schemas.microsoft.com/office/drawing/2014/main" id="{56695FF1-D42B-4244-B3C8-DA7541EF4B0A}"/>
              </a:ext>
            </a:extLst>
          </p:cNvPr>
          <p:cNvSpPr>
            <a:spLocks noGrp="1"/>
          </p:cNvSpPr>
          <p:nvPr>
            <p:ph idx="1"/>
          </p:nvPr>
        </p:nvSpPr>
        <p:spPr/>
        <p:txBody>
          <a:bodyPr/>
          <a:lstStyle/>
          <a:p>
            <a:pPr eaLnBrk="1" hangingPunct="1">
              <a:spcAft>
                <a:spcPts val="1200"/>
              </a:spcAft>
            </a:pPr>
            <a:r>
              <a:rPr lang="zh-CN" altLang="en-US" sz="2400">
                <a:latin typeface="宋体" panose="02010600030101010101" pitchFamily="2" charset="-122"/>
              </a:rPr>
              <a:t>每一步将一个待排序元素按其关键字值的大小插入到已排序序列的适当位置上，直到待排序元素插入完为止。</a:t>
            </a:r>
          </a:p>
        </p:txBody>
      </p:sp>
      <p:sp>
        <p:nvSpPr>
          <p:cNvPr id="112644" name="灯片编号占位符 3">
            <a:extLst>
              <a:ext uri="{FF2B5EF4-FFF2-40B4-BE49-F238E27FC236}">
                <a16:creationId xmlns:a16="http://schemas.microsoft.com/office/drawing/2014/main" id="{18F762F7-2224-4085-A96C-BABE027F516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DB2A902-AC0C-40DB-B7EB-11A3263AD2B6}" type="slidenum">
              <a:rPr kumimoji="0" lang="en-US" altLang="zh-CN" sz="1800" smtClean="0">
                <a:solidFill>
                  <a:srgbClr val="FFFFFF"/>
                </a:solidFill>
                <a:ea typeface="隶书" panose="02010509060101010101" pitchFamily="49" charset="-122"/>
              </a:rPr>
              <a:pPr/>
              <a:t>67</a:t>
            </a:fld>
            <a:endParaRPr kumimoji="0" lang="en-US" altLang="zh-CN" sz="1800">
              <a:solidFill>
                <a:srgbClr val="FFFFFF"/>
              </a:solidFill>
              <a:ea typeface="隶书" panose="02010509060101010101" pitchFamily="49" charset="-122"/>
            </a:endParaRPr>
          </a:p>
        </p:txBody>
      </p:sp>
      <p:sp>
        <p:nvSpPr>
          <p:cNvPr id="112645" name="标题 4">
            <a:extLst>
              <a:ext uri="{FF2B5EF4-FFF2-40B4-BE49-F238E27FC236}">
                <a16:creationId xmlns:a16="http://schemas.microsoft.com/office/drawing/2014/main" id="{408361C8-75CC-406C-F129-3DDEF100843E}"/>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9.3 </a:t>
            </a:r>
            <a:r>
              <a:rPr kumimoji="0" lang="zh-CN" altLang="en-US" sz="2600">
                <a:solidFill>
                  <a:schemeClr val="bg1"/>
                </a:solidFill>
                <a:latin typeface="Trebuchet MS" panose="020B0603020202020204" pitchFamily="34" charset="0"/>
                <a:ea typeface="方正姚体" panose="02010601030101010101" pitchFamily="2" charset="-122"/>
              </a:rPr>
              <a:t>群体数据的组织 </a:t>
            </a:r>
            <a:r>
              <a:rPr kumimoji="0" lang="en-US" altLang="zh-CN" sz="2600">
                <a:solidFill>
                  <a:schemeClr val="bg1"/>
                </a:solidFill>
                <a:latin typeface="Trebuchet MS" panose="020B0603020202020204" pitchFamily="34" charset="0"/>
                <a:ea typeface="方正姚体" panose="02010601030101010101" pitchFamily="2" charset="-122"/>
              </a:rPr>
              <a:t>—— 9.3.1 </a:t>
            </a:r>
            <a:r>
              <a:rPr kumimoji="0" lang="zh-CN" altLang="en-US" sz="2600">
                <a:solidFill>
                  <a:schemeClr val="bg1"/>
                </a:solidFill>
                <a:latin typeface="Trebuchet MS" panose="020B0603020202020204" pitchFamily="34" charset="0"/>
                <a:ea typeface="方正姚体" panose="02010601030101010101" pitchFamily="2" charset="-122"/>
              </a:rPr>
              <a:t>插入排序</a:t>
            </a:r>
          </a:p>
        </p:txBody>
      </p:sp>
      <p:sp>
        <p:nvSpPr>
          <p:cNvPr id="112646" name="Rectangle 4">
            <a:extLst>
              <a:ext uri="{FF2B5EF4-FFF2-40B4-BE49-F238E27FC236}">
                <a16:creationId xmlns:a16="http://schemas.microsoft.com/office/drawing/2014/main" id="{D6AA438B-B084-1741-6C89-4BA61AE27D5A}"/>
              </a:ext>
            </a:extLst>
          </p:cNvPr>
          <p:cNvSpPr>
            <a:spLocks noChangeArrowheads="1"/>
          </p:cNvSpPr>
          <p:nvPr/>
        </p:nvSpPr>
        <p:spPr bwMode="auto">
          <a:xfrm>
            <a:off x="688975" y="2781300"/>
            <a:ext cx="7567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latin typeface="宋体" panose="02010600030101010101" pitchFamily="2" charset="-122"/>
                <a:ea typeface="隶书" panose="02010509060101010101" pitchFamily="49" charset="-122"/>
              </a:rPr>
              <a:t>初始状态：       </a:t>
            </a:r>
            <a:r>
              <a:rPr lang="en-US" altLang="zh-CN">
                <a:latin typeface="宋体" panose="02010600030101010101" pitchFamily="2" charset="-122"/>
                <a:ea typeface="隶书" panose="02010509060101010101" pitchFamily="49" charset="-122"/>
              </a:rPr>
              <a:t>[5]    4    10    20    12    3</a:t>
            </a:r>
          </a:p>
        </p:txBody>
      </p:sp>
      <p:grpSp>
        <p:nvGrpSpPr>
          <p:cNvPr id="112647" name="Group 33">
            <a:extLst>
              <a:ext uri="{FF2B5EF4-FFF2-40B4-BE49-F238E27FC236}">
                <a16:creationId xmlns:a16="http://schemas.microsoft.com/office/drawing/2014/main" id="{962B8C0C-1F82-EB85-2C82-C5E91EEDF75D}"/>
              </a:ext>
            </a:extLst>
          </p:cNvPr>
          <p:cNvGrpSpPr>
            <a:grpSpLocks/>
          </p:cNvGrpSpPr>
          <p:nvPr/>
        </p:nvGrpSpPr>
        <p:grpSpPr bwMode="auto">
          <a:xfrm>
            <a:off x="257175" y="3467100"/>
            <a:ext cx="8037513" cy="461963"/>
            <a:chOff x="113" y="2102"/>
            <a:chExt cx="5063" cy="291"/>
          </a:xfrm>
        </p:grpSpPr>
        <p:sp>
          <p:nvSpPr>
            <p:cNvPr id="112669" name="Rectangle 6">
              <a:extLst>
                <a:ext uri="{FF2B5EF4-FFF2-40B4-BE49-F238E27FC236}">
                  <a16:creationId xmlns:a16="http://schemas.microsoft.com/office/drawing/2014/main" id="{73A16CFC-0D40-31FB-EADF-4D8FA2F13653}"/>
                </a:ext>
              </a:extLst>
            </p:cNvPr>
            <p:cNvSpPr>
              <a:spLocks noChangeArrowheads="1"/>
            </p:cNvSpPr>
            <p:nvPr/>
          </p:nvSpPr>
          <p:spPr bwMode="auto">
            <a:xfrm>
              <a:off x="113" y="2102"/>
              <a:ext cx="10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latin typeface="宋体" panose="02010600030101010101" pitchFamily="2" charset="-122"/>
                  <a:ea typeface="隶书" panose="02010509060101010101" pitchFamily="49" charset="-122"/>
                </a:rPr>
                <a:t>插入操作：</a:t>
              </a:r>
            </a:p>
          </p:txBody>
        </p:sp>
        <p:sp>
          <p:nvSpPr>
            <p:cNvPr id="112670" name="Rectangle 7">
              <a:extLst>
                <a:ext uri="{FF2B5EF4-FFF2-40B4-BE49-F238E27FC236}">
                  <a16:creationId xmlns:a16="http://schemas.microsoft.com/office/drawing/2014/main" id="{080B3644-E74B-7535-C8F5-6E061E517D39}"/>
                </a:ext>
              </a:extLst>
            </p:cNvPr>
            <p:cNvSpPr>
              <a:spLocks noChangeArrowheads="1"/>
            </p:cNvSpPr>
            <p:nvPr/>
          </p:nvSpPr>
          <p:spPr bwMode="auto">
            <a:xfrm>
              <a:off x="1084" y="2102"/>
              <a:ext cx="409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latin typeface="宋体" panose="02010600030101010101" pitchFamily="2" charset="-122"/>
                  <a:ea typeface="隶书" panose="02010509060101010101" pitchFamily="49" charset="-122"/>
                </a:rPr>
                <a:t>1  </a:t>
              </a:r>
              <a:r>
                <a:rPr lang="en-US" altLang="zh-CN">
                  <a:solidFill>
                    <a:srgbClr val="FF0000"/>
                  </a:solidFill>
                  <a:latin typeface="宋体" panose="02010600030101010101" pitchFamily="2" charset="-122"/>
                  <a:ea typeface="隶书" panose="02010509060101010101" pitchFamily="49" charset="-122"/>
                </a:rPr>
                <a:t>[4]</a:t>
              </a:r>
              <a:r>
                <a:rPr lang="en-US" altLang="zh-CN">
                  <a:latin typeface="宋体" panose="02010600030101010101" pitchFamily="2" charset="-122"/>
                  <a:ea typeface="隶书" panose="02010509060101010101" pitchFamily="49" charset="-122"/>
                </a:rPr>
                <a:t>    [4     5]   10    20    12    3</a:t>
              </a:r>
            </a:p>
          </p:txBody>
        </p:sp>
      </p:grpSp>
      <p:grpSp>
        <p:nvGrpSpPr>
          <p:cNvPr id="112648" name="Group 8">
            <a:extLst>
              <a:ext uri="{FF2B5EF4-FFF2-40B4-BE49-F238E27FC236}">
                <a16:creationId xmlns:a16="http://schemas.microsoft.com/office/drawing/2014/main" id="{0C73E195-7AF3-5347-B118-EDC901667BB4}"/>
              </a:ext>
            </a:extLst>
          </p:cNvPr>
          <p:cNvGrpSpPr>
            <a:grpSpLocks/>
          </p:cNvGrpSpPr>
          <p:nvPr/>
        </p:nvGrpSpPr>
        <p:grpSpPr bwMode="auto">
          <a:xfrm>
            <a:off x="3643313" y="3101975"/>
            <a:ext cx="914400" cy="457200"/>
            <a:chOff x="2592" y="1872"/>
            <a:chExt cx="576" cy="288"/>
          </a:xfrm>
        </p:grpSpPr>
        <p:sp>
          <p:nvSpPr>
            <p:cNvPr id="112666" name="Line 9">
              <a:extLst>
                <a:ext uri="{FF2B5EF4-FFF2-40B4-BE49-F238E27FC236}">
                  <a16:creationId xmlns:a16="http://schemas.microsoft.com/office/drawing/2014/main" id="{7E734DE3-8DD9-E85D-BF50-B11D1E6CAD48}"/>
                </a:ext>
              </a:extLst>
            </p:cNvPr>
            <p:cNvSpPr>
              <a:spLocks noChangeShapeType="1"/>
            </p:cNvSpPr>
            <p:nvPr/>
          </p:nvSpPr>
          <p:spPr bwMode="auto">
            <a:xfrm>
              <a:off x="3168" y="1872"/>
              <a:ext cx="0" cy="144"/>
            </a:xfrm>
            <a:prstGeom prst="line">
              <a:avLst/>
            </a:prstGeom>
            <a:noFill/>
            <a:ln w="12700">
              <a:solidFill>
                <a:srgbClr val="00B05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67" name="Line 10">
              <a:extLst>
                <a:ext uri="{FF2B5EF4-FFF2-40B4-BE49-F238E27FC236}">
                  <a16:creationId xmlns:a16="http://schemas.microsoft.com/office/drawing/2014/main" id="{F57C1C96-297B-4C6A-A09B-CDD5A082C4AB}"/>
                </a:ext>
              </a:extLst>
            </p:cNvPr>
            <p:cNvSpPr>
              <a:spLocks noChangeShapeType="1"/>
            </p:cNvSpPr>
            <p:nvPr/>
          </p:nvSpPr>
          <p:spPr bwMode="auto">
            <a:xfrm flipH="1">
              <a:off x="2592" y="2016"/>
              <a:ext cx="576" cy="0"/>
            </a:xfrm>
            <a:prstGeom prst="line">
              <a:avLst/>
            </a:prstGeom>
            <a:noFill/>
            <a:ln w="12700">
              <a:solidFill>
                <a:srgbClr val="00B05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68" name="Line 11">
              <a:extLst>
                <a:ext uri="{FF2B5EF4-FFF2-40B4-BE49-F238E27FC236}">
                  <a16:creationId xmlns:a16="http://schemas.microsoft.com/office/drawing/2014/main" id="{94C0F6A7-3402-FE40-29FE-B6BAA3AC5D70}"/>
                </a:ext>
              </a:extLst>
            </p:cNvPr>
            <p:cNvSpPr>
              <a:spLocks noChangeShapeType="1"/>
            </p:cNvSpPr>
            <p:nvPr/>
          </p:nvSpPr>
          <p:spPr bwMode="auto">
            <a:xfrm>
              <a:off x="2592" y="2016"/>
              <a:ext cx="0" cy="144"/>
            </a:xfrm>
            <a:prstGeom prst="line">
              <a:avLst/>
            </a:prstGeom>
            <a:noFill/>
            <a:ln w="12700">
              <a:solidFill>
                <a:srgbClr val="00B050"/>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2649" name="Group 12">
            <a:extLst>
              <a:ext uri="{FF2B5EF4-FFF2-40B4-BE49-F238E27FC236}">
                <a16:creationId xmlns:a16="http://schemas.microsoft.com/office/drawing/2014/main" id="{A490C29E-2BAF-E847-F04B-4E273C84DAEF}"/>
              </a:ext>
            </a:extLst>
          </p:cNvPr>
          <p:cNvGrpSpPr>
            <a:grpSpLocks/>
          </p:cNvGrpSpPr>
          <p:nvPr/>
        </p:nvGrpSpPr>
        <p:grpSpPr bwMode="auto">
          <a:xfrm>
            <a:off x="1798638" y="3863975"/>
            <a:ext cx="6496050" cy="750888"/>
            <a:chOff x="1430" y="2352"/>
            <a:chExt cx="4092" cy="473"/>
          </a:xfrm>
        </p:grpSpPr>
        <p:sp>
          <p:nvSpPr>
            <p:cNvPr id="112664" name="Rectangle 13">
              <a:extLst>
                <a:ext uri="{FF2B5EF4-FFF2-40B4-BE49-F238E27FC236}">
                  <a16:creationId xmlns:a16="http://schemas.microsoft.com/office/drawing/2014/main" id="{F647A812-DD47-6124-C361-7DF2A639DF91}"/>
                </a:ext>
              </a:extLst>
            </p:cNvPr>
            <p:cNvSpPr>
              <a:spLocks noChangeArrowheads="1"/>
            </p:cNvSpPr>
            <p:nvPr/>
          </p:nvSpPr>
          <p:spPr bwMode="auto">
            <a:xfrm>
              <a:off x="1430" y="2534"/>
              <a:ext cx="409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latin typeface="宋体" panose="02010600030101010101" pitchFamily="2" charset="-122"/>
                  <a:ea typeface="隶书" panose="02010509060101010101" pitchFamily="49" charset="-122"/>
                </a:rPr>
                <a:t>2  </a:t>
              </a:r>
              <a:r>
                <a:rPr lang="en-US" altLang="zh-CN">
                  <a:solidFill>
                    <a:srgbClr val="FF0000"/>
                  </a:solidFill>
                  <a:latin typeface="宋体" panose="02010600030101010101" pitchFamily="2" charset="-122"/>
                  <a:ea typeface="隶书" panose="02010509060101010101" pitchFamily="49" charset="-122"/>
                </a:rPr>
                <a:t>[10]   </a:t>
              </a:r>
              <a:r>
                <a:rPr lang="en-US" altLang="zh-CN">
                  <a:latin typeface="宋体" panose="02010600030101010101" pitchFamily="2" charset="-122"/>
                  <a:ea typeface="隶书" panose="02010509060101010101" pitchFamily="49" charset="-122"/>
                </a:rPr>
                <a:t>[4     5    10]   20    12    3</a:t>
              </a:r>
            </a:p>
          </p:txBody>
        </p:sp>
        <p:sp>
          <p:nvSpPr>
            <p:cNvPr id="112665" name="Line 14">
              <a:extLst>
                <a:ext uri="{FF2B5EF4-FFF2-40B4-BE49-F238E27FC236}">
                  <a16:creationId xmlns:a16="http://schemas.microsoft.com/office/drawing/2014/main" id="{3AD01B42-66E0-6B7F-E9FB-B3A3A193F4BA}"/>
                </a:ext>
              </a:extLst>
            </p:cNvPr>
            <p:cNvSpPr>
              <a:spLocks noChangeShapeType="1"/>
            </p:cNvSpPr>
            <p:nvPr/>
          </p:nvSpPr>
          <p:spPr bwMode="auto">
            <a:xfrm>
              <a:off x="3696" y="2352"/>
              <a:ext cx="0" cy="192"/>
            </a:xfrm>
            <a:prstGeom prst="line">
              <a:avLst/>
            </a:prstGeom>
            <a:noFill/>
            <a:ln w="12700">
              <a:solidFill>
                <a:srgbClr val="00B050"/>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2650" name="Group 15">
            <a:extLst>
              <a:ext uri="{FF2B5EF4-FFF2-40B4-BE49-F238E27FC236}">
                <a16:creationId xmlns:a16="http://schemas.microsoft.com/office/drawing/2014/main" id="{7C8CF79F-342F-5861-A961-F77B448E71D7}"/>
              </a:ext>
            </a:extLst>
          </p:cNvPr>
          <p:cNvGrpSpPr>
            <a:grpSpLocks/>
          </p:cNvGrpSpPr>
          <p:nvPr/>
        </p:nvGrpSpPr>
        <p:grpSpPr bwMode="auto">
          <a:xfrm>
            <a:off x="1798638" y="4549775"/>
            <a:ext cx="6496050" cy="674688"/>
            <a:chOff x="1430" y="2784"/>
            <a:chExt cx="4092" cy="425"/>
          </a:xfrm>
        </p:grpSpPr>
        <p:sp>
          <p:nvSpPr>
            <p:cNvPr id="112662" name="Rectangle 16">
              <a:extLst>
                <a:ext uri="{FF2B5EF4-FFF2-40B4-BE49-F238E27FC236}">
                  <a16:creationId xmlns:a16="http://schemas.microsoft.com/office/drawing/2014/main" id="{EE8191E6-A0A1-3130-4246-CB198958187A}"/>
                </a:ext>
              </a:extLst>
            </p:cNvPr>
            <p:cNvSpPr>
              <a:spLocks noChangeArrowheads="1"/>
            </p:cNvSpPr>
            <p:nvPr/>
          </p:nvSpPr>
          <p:spPr bwMode="auto">
            <a:xfrm>
              <a:off x="1430" y="2918"/>
              <a:ext cx="409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latin typeface="宋体" panose="02010600030101010101" pitchFamily="2" charset="-122"/>
                  <a:ea typeface="隶书" panose="02010509060101010101" pitchFamily="49" charset="-122"/>
                </a:rPr>
                <a:t>3  </a:t>
              </a:r>
              <a:r>
                <a:rPr lang="en-US" altLang="zh-CN">
                  <a:solidFill>
                    <a:srgbClr val="FF0000"/>
                  </a:solidFill>
                  <a:latin typeface="宋体" panose="02010600030101010101" pitchFamily="2" charset="-122"/>
                  <a:ea typeface="隶书" panose="02010509060101010101" pitchFamily="49" charset="-122"/>
                </a:rPr>
                <a:t>[20]   </a:t>
              </a:r>
              <a:r>
                <a:rPr lang="en-US" altLang="zh-CN">
                  <a:latin typeface="宋体" panose="02010600030101010101" pitchFamily="2" charset="-122"/>
                  <a:ea typeface="隶书" panose="02010509060101010101" pitchFamily="49" charset="-122"/>
                </a:rPr>
                <a:t>[4     5    10    20]   12    3</a:t>
              </a:r>
            </a:p>
          </p:txBody>
        </p:sp>
        <p:sp>
          <p:nvSpPr>
            <p:cNvPr id="112663" name="Line 17">
              <a:extLst>
                <a:ext uri="{FF2B5EF4-FFF2-40B4-BE49-F238E27FC236}">
                  <a16:creationId xmlns:a16="http://schemas.microsoft.com/office/drawing/2014/main" id="{71834838-DF41-620D-643B-26CBB515A952}"/>
                </a:ext>
              </a:extLst>
            </p:cNvPr>
            <p:cNvSpPr>
              <a:spLocks noChangeShapeType="1"/>
            </p:cNvSpPr>
            <p:nvPr/>
          </p:nvSpPr>
          <p:spPr bwMode="auto">
            <a:xfrm>
              <a:off x="4272" y="2784"/>
              <a:ext cx="0" cy="192"/>
            </a:xfrm>
            <a:prstGeom prst="line">
              <a:avLst/>
            </a:prstGeom>
            <a:noFill/>
            <a:ln w="12700">
              <a:solidFill>
                <a:srgbClr val="00B050"/>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2651" name="Rectangle 19">
            <a:extLst>
              <a:ext uri="{FF2B5EF4-FFF2-40B4-BE49-F238E27FC236}">
                <a16:creationId xmlns:a16="http://schemas.microsoft.com/office/drawing/2014/main" id="{BB86D2E1-75B1-3D60-2EB4-385850DA3C87}"/>
              </a:ext>
            </a:extLst>
          </p:cNvPr>
          <p:cNvSpPr>
            <a:spLocks noChangeArrowheads="1"/>
          </p:cNvSpPr>
          <p:nvPr/>
        </p:nvSpPr>
        <p:spPr bwMode="auto">
          <a:xfrm>
            <a:off x="1798638" y="5372100"/>
            <a:ext cx="649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latin typeface="宋体" panose="02010600030101010101" pitchFamily="2" charset="-122"/>
                <a:ea typeface="隶书" panose="02010509060101010101" pitchFamily="49" charset="-122"/>
              </a:rPr>
              <a:t>4  </a:t>
            </a:r>
            <a:r>
              <a:rPr lang="en-US" altLang="zh-CN">
                <a:solidFill>
                  <a:srgbClr val="FF0000"/>
                </a:solidFill>
                <a:latin typeface="宋体" panose="02010600030101010101" pitchFamily="2" charset="-122"/>
                <a:ea typeface="隶书" panose="02010509060101010101" pitchFamily="49" charset="-122"/>
              </a:rPr>
              <a:t>[12]   </a:t>
            </a:r>
            <a:r>
              <a:rPr lang="en-US" altLang="zh-CN">
                <a:latin typeface="宋体" panose="02010600030101010101" pitchFamily="2" charset="-122"/>
                <a:ea typeface="隶书" panose="02010509060101010101" pitchFamily="49" charset="-122"/>
              </a:rPr>
              <a:t>[4     5    10    12    20]   3</a:t>
            </a:r>
          </a:p>
        </p:txBody>
      </p:sp>
      <p:grpSp>
        <p:nvGrpSpPr>
          <p:cNvPr id="112652" name="Group 24">
            <a:extLst>
              <a:ext uri="{FF2B5EF4-FFF2-40B4-BE49-F238E27FC236}">
                <a16:creationId xmlns:a16="http://schemas.microsoft.com/office/drawing/2014/main" id="{03BF7E6F-60B8-6031-9854-DF25A252DADC}"/>
              </a:ext>
            </a:extLst>
          </p:cNvPr>
          <p:cNvGrpSpPr>
            <a:grpSpLocks/>
          </p:cNvGrpSpPr>
          <p:nvPr/>
        </p:nvGrpSpPr>
        <p:grpSpPr bwMode="auto">
          <a:xfrm>
            <a:off x="1798638" y="5692775"/>
            <a:ext cx="6802437" cy="827088"/>
            <a:chOff x="1430" y="3504"/>
            <a:chExt cx="4285" cy="521"/>
          </a:xfrm>
        </p:grpSpPr>
        <p:sp>
          <p:nvSpPr>
            <p:cNvPr id="112657" name="Rectangle 25">
              <a:extLst>
                <a:ext uri="{FF2B5EF4-FFF2-40B4-BE49-F238E27FC236}">
                  <a16:creationId xmlns:a16="http://schemas.microsoft.com/office/drawing/2014/main" id="{8C908254-3B41-7F2B-0B9A-828DAA5C4241}"/>
                </a:ext>
              </a:extLst>
            </p:cNvPr>
            <p:cNvSpPr>
              <a:spLocks noChangeArrowheads="1"/>
            </p:cNvSpPr>
            <p:nvPr/>
          </p:nvSpPr>
          <p:spPr bwMode="auto">
            <a:xfrm>
              <a:off x="1430" y="3734"/>
              <a:ext cx="428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latin typeface="宋体" panose="02010600030101010101" pitchFamily="2" charset="-122"/>
                  <a:ea typeface="隶书" panose="02010509060101010101" pitchFamily="49" charset="-122"/>
                </a:rPr>
                <a:t>5  </a:t>
              </a:r>
              <a:r>
                <a:rPr lang="en-US" altLang="zh-CN">
                  <a:solidFill>
                    <a:srgbClr val="FF0000"/>
                  </a:solidFill>
                  <a:latin typeface="宋体" panose="02010600030101010101" pitchFamily="2" charset="-122"/>
                  <a:ea typeface="隶书" panose="02010509060101010101" pitchFamily="49" charset="-122"/>
                </a:rPr>
                <a:t>[3]    </a:t>
              </a:r>
              <a:r>
                <a:rPr lang="en-US" altLang="zh-CN">
                  <a:latin typeface="宋体" panose="02010600030101010101" pitchFamily="2" charset="-122"/>
                  <a:ea typeface="隶书" panose="02010509060101010101" pitchFamily="49" charset="-122"/>
                </a:rPr>
                <a:t>[3     4     5    10    12    20]</a:t>
              </a:r>
            </a:p>
          </p:txBody>
        </p:sp>
        <p:grpSp>
          <p:nvGrpSpPr>
            <p:cNvPr id="112658" name="Group 26">
              <a:extLst>
                <a:ext uri="{FF2B5EF4-FFF2-40B4-BE49-F238E27FC236}">
                  <a16:creationId xmlns:a16="http://schemas.microsoft.com/office/drawing/2014/main" id="{F9C9BA14-DCA1-BD79-6BE0-406896E7E14A}"/>
                </a:ext>
              </a:extLst>
            </p:cNvPr>
            <p:cNvGrpSpPr>
              <a:grpSpLocks/>
            </p:cNvGrpSpPr>
            <p:nvPr/>
          </p:nvGrpSpPr>
          <p:grpSpPr bwMode="auto">
            <a:xfrm>
              <a:off x="2592" y="3504"/>
              <a:ext cx="2784" cy="288"/>
              <a:chOff x="2592" y="3504"/>
              <a:chExt cx="2784" cy="288"/>
            </a:xfrm>
          </p:grpSpPr>
          <p:sp>
            <p:nvSpPr>
              <p:cNvPr id="112659" name="Line 27">
                <a:extLst>
                  <a:ext uri="{FF2B5EF4-FFF2-40B4-BE49-F238E27FC236}">
                    <a16:creationId xmlns:a16="http://schemas.microsoft.com/office/drawing/2014/main" id="{6F8BEE84-C500-51C5-49E9-2AA90CF6C240}"/>
                  </a:ext>
                </a:extLst>
              </p:cNvPr>
              <p:cNvSpPr>
                <a:spLocks noChangeShapeType="1"/>
              </p:cNvSpPr>
              <p:nvPr/>
            </p:nvSpPr>
            <p:spPr bwMode="auto">
              <a:xfrm>
                <a:off x="5376" y="3504"/>
                <a:ext cx="0" cy="144"/>
              </a:xfrm>
              <a:prstGeom prst="line">
                <a:avLst/>
              </a:prstGeom>
              <a:noFill/>
              <a:ln w="12700">
                <a:solidFill>
                  <a:srgbClr val="00B05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60" name="Line 28">
                <a:extLst>
                  <a:ext uri="{FF2B5EF4-FFF2-40B4-BE49-F238E27FC236}">
                    <a16:creationId xmlns:a16="http://schemas.microsoft.com/office/drawing/2014/main" id="{5A76F4EB-D845-89DE-F37C-E7E2E67B80B6}"/>
                  </a:ext>
                </a:extLst>
              </p:cNvPr>
              <p:cNvSpPr>
                <a:spLocks noChangeShapeType="1"/>
              </p:cNvSpPr>
              <p:nvPr/>
            </p:nvSpPr>
            <p:spPr bwMode="auto">
              <a:xfrm flipH="1">
                <a:off x="2592" y="3648"/>
                <a:ext cx="2784" cy="0"/>
              </a:xfrm>
              <a:prstGeom prst="line">
                <a:avLst/>
              </a:prstGeom>
              <a:noFill/>
              <a:ln w="12700">
                <a:solidFill>
                  <a:srgbClr val="00B05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61" name="Line 29">
                <a:extLst>
                  <a:ext uri="{FF2B5EF4-FFF2-40B4-BE49-F238E27FC236}">
                    <a16:creationId xmlns:a16="http://schemas.microsoft.com/office/drawing/2014/main" id="{20DEC97C-CCBD-2B8B-80C7-E0CE556C89C2}"/>
                  </a:ext>
                </a:extLst>
              </p:cNvPr>
              <p:cNvSpPr>
                <a:spLocks noChangeShapeType="1"/>
              </p:cNvSpPr>
              <p:nvPr/>
            </p:nvSpPr>
            <p:spPr bwMode="auto">
              <a:xfrm>
                <a:off x="2592" y="3648"/>
                <a:ext cx="0" cy="144"/>
              </a:xfrm>
              <a:prstGeom prst="line">
                <a:avLst/>
              </a:prstGeom>
              <a:noFill/>
              <a:ln w="12700">
                <a:solidFill>
                  <a:srgbClr val="00B050"/>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112653" name="Group 8">
            <a:extLst>
              <a:ext uri="{FF2B5EF4-FFF2-40B4-BE49-F238E27FC236}">
                <a16:creationId xmlns:a16="http://schemas.microsoft.com/office/drawing/2014/main" id="{7437C695-DECF-333F-5119-10D17376D67D}"/>
              </a:ext>
            </a:extLst>
          </p:cNvPr>
          <p:cNvGrpSpPr>
            <a:grpSpLocks/>
          </p:cNvGrpSpPr>
          <p:nvPr/>
        </p:nvGrpSpPr>
        <p:grpSpPr bwMode="auto">
          <a:xfrm>
            <a:off x="6321425" y="5084763"/>
            <a:ext cx="914400" cy="457200"/>
            <a:chOff x="2592" y="1872"/>
            <a:chExt cx="576" cy="288"/>
          </a:xfrm>
        </p:grpSpPr>
        <p:sp>
          <p:nvSpPr>
            <p:cNvPr id="112654" name="Line 9">
              <a:extLst>
                <a:ext uri="{FF2B5EF4-FFF2-40B4-BE49-F238E27FC236}">
                  <a16:creationId xmlns:a16="http://schemas.microsoft.com/office/drawing/2014/main" id="{997D24C6-85F9-E1FA-29D1-229FCF442CA7}"/>
                </a:ext>
              </a:extLst>
            </p:cNvPr>
            <p:cNvSpPr>
              <a:spLocks noChangeShapeType="1"/>
            </p:cNvSpPr>
            <p:nvPr/>
          </p:nvSpPr>
          <p:spPr bwMode="auto">
            <a:xfrm>
              <a:off x="3168" y="1872"/>
              <a:ext cx="0" cy="144"/>
            </a:xfrm>
            <a:prstGeom prst="line">
              <a:avLst/>
            </a:prstGeom>
            <a:noFill/>
            <a:ln w="12700">
              <a:solidFill>
                <a:srgbClr val="00B05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55" name="Line 10">
              <a:extLst>
                <a:ext uri="{FF2B5EF4-FFF2-40B4-BE49-F238E27FC236}">
                  <a16:creationId xmlns:a16="http://schemas.microsoft.com/office/drawing/2014/main" id="{A6D27314-BCA0-B92E-8556-B4678E2FB55C}"/>
                </a:ext>
              </a:extLst>
            </p:cNvPr>
            <p:cNvSpPr>
              <a:spLocks noChangeShapeType="1"/>
            </p:cNvSpPr>
            <p:nvPr/>
          </p:nvSpPr>
          <p:spPr bwMode="auto">
            <a:xfrm flipH="1">
              <a:off x="2592" y="2016"/>
              <a:ext cx="576" cy="0"/>
            </a:xfrm>
            <a:prstGeom prst="line">
              <a:avLst/>
            </a:prstGeom>
            <a:noFill/>
            <a:ln w="12700">
              <a:solidFill>
                <a:srgbClr val="00B05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656" name="Line 11">
              <a:extLst>
                <a:ext uri="{FF2B5EF4-FFF2-40B4-BE49-F238E27FC236}">
                  <a16:creationId xmlns:a16="http://schemas.microsoft.com/office/drawing/2014/main" id="{B788BD1E-F33C-378A-0601-B9F90F4C6971}"/>
                </a:ext>
              </a:extLst>
            </p:cNvPr>
            <p:cNvSpPr>
              <a:spLocks noChangeShapeType="1"/>
            </p:cNvSpPr>
            <p:nvPr/>
          </p:nvSpPr>
          <p:spPr bwMode="auto">
            <a:xfrm>
              <a:off x="2592" y="2016"/>
              <a:ext cx="0" cy="144"/>
            </a:xfrm>
            <a:prstGeom prst="line">
              <a:avLst/>
            </a:prstGeom>
            <a:noFill/>
            <a:ln w="12700">
              <a:solidFill>
                <a:srgbClr val="00B050"/>
              </a:solidFill>
              <a:round/>
              <a:headEnd type="none" w="sm" len="sm"/>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6" name="灯片编号占位符 3">
            <a:extLst>
              <a:ext uri="{FF2B5EF4-FFF2-40B4-BE49-F238E27FC236}">
                <a16:creationId xmlns:a16="http://schemas.microsoft.com/office/drawing/2014/main" id="{BF875355-B2E2-481E-6270-01AAFDEF1E4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1B494D70-CAF0-4EEF-B5E2-21B5694AB3BC}" type="slidenum">
              <a:rPr kumimoji="0" lang="en-US" altLang="zh-CN" sz="1800" smtClean="0">
                <a:solidFill>
                  <a:srgbClr val="FFFFFF"/>
                </a:solidFill>
                <a:ea typeface="隶书" panose="02010509060101010101" pitchFamily="49" charset="-122"/>
              </a:rPr>
              <a:pPr/>
              <a:t>68</a:t>
            </a:fld>
            <a:endParaRPr kumimoji="0" lang="en-US" altLang="zh-CN" sz="1800">
              <a:solidFill>
                <a:srgbClr val="FFFFFF"/>
              </a:solidFill>
              <a:ea typeface="隶书" panose="02010509060101010101" pitchFamily="49" charset="-122"/>
            </a:endParaRPr>
          </a:p>
        </p:txBody>
      </p:sp>
      <p:sp>
        <p:nvSpPr>
          <p:cNvPr id="113667" name="标题 1">
            <a:extLst>
              <a:ext uri="{FF2B5EF4-FFF2-40B4-BE49-F238E27FC236}">
                <a16:creationId xmlns:a16="http://schemas.microsoft.com/office/drawing/2014/main" id="{819E7C87-8683-A0D9-4B33-BDB978731B6F}"/>
              </a:ext>
            </a:extLst>
          </p:cNvPr>
          <p:cNvSpPr>
            <a:spLocks noGrp="1"/>
          </p:cNvSpPr>
          <p:nvPr>
            <p:ph type="title"/>
          </p:nvPr>
        </p:nvSpPr>
        <p:spPr/>
        <p:txBody>
          <a:bodyPr/>
          <a:lstStyle/>
          <a:p>
            <a:r>
              <a:rPr lang="zh-CN" altLang="en-US"/>
              <a:t>例</a:t>
            </a:r>
            <a:r>
              <a:rPr lang="en-US" altLang="zh-CN"/>
              <a:t>9-11 </a:t>
            </a:r>
            <a:r>
              <a:rPr lang="zh-CN" altLang="en-US"/>
              <a:t>直接插入排序函数模板</a:t>
            </a:r>
            <a:endParaRPr kumimoji="1" lang="zh-CN" altLang="en-US"/>
          </a:p>
        </p:txBody>
      </p:sp>
      <p:sp>
        <p:nvSpPr>
          <p:cNvPr id="113668" name="内容占位符 2">
            <a:extLst>
              <a:ext uri="{FF2B5EF4-FFF2-40B4-BE49-F238E27FC236}">
                <a16:creationId xmlns:a16="http://schemas.microsoft.com/office/drawing/2014/main" id="{210F9086-ED76-B658-41EA-45BF466C95FA}"/>
              </a:ext>
            </a:extLst>
          </p:cNvPr>
          <p:cNvSpPr>
            <a:spLocks noGrp="1"/>
          </p:cNvSpPr>
          <p:nvPr>
            <p:ph idx="1"/>
          </p:nvPr>
        </p:nvSpPr>
        <p:spPr>
          <a:noFill/>
        </p:spPr>
        <p:txBody>
          <a:bodyPr/>
          <a:lstStyle/>
          <a:p>
            <a:pPr marL="358775" indent="-250825">
              <a:spcBef>
                <a:spcPct val="0"/>
              </a:spcBef>
              <a:buFont typeface="Wingdings" panose="05000000000000000000" pitchFamily="2" charset="2"/>
              <a:buNone/>
            </a:pPr>
            <a:r>
              <a:rPr lang="en-US" altLang="zh-CN" sz="2000">
                <a:solidFill>
                  <a:srgbClr val="FF0000"/>
                </a:solidFill>
                <a:latin typeface="Consolas" panose="020B0609020204030204" pitchFamily="49" charset="0"/>
              </a:rPr>
              <a:t>template &lt;class T&gt;</a:t>
            </a:r>
          </a:p>
          <a:p>
            <a:pPr marL="358775" indent="-250825">
              <a:spcBef>
                <a:spcPct val="0"/>
              </a:spcBef>
              <a:buFont typeface="Wingdings" panose="05000000000000000000" pitchFamily="2" charset="2"/>
              <a:buNone/>
            </a:pPr>
            <a:r>
              <a:rPr lang="en-US" altLang="zh-CN" sz="2000">
                <a:latin typeface="Consolas" panose="020B0609020204030204" pitchFamily="49" charset="0"/>
              </a:rPr>
              <a:t>void insertionSort(</a:t>
            </a:r>
            <a:r>
              <a:rPr lang="en-US" altLang="zh-CN" sz="2000">
                <a:solidFill>
                  <a:srgbClr val="FF0000"/>
                </a:solidFill>
                <a:latin typeface="Consolas" panose="020B0609020204030204" pitchFamily="49" charset="0"/>
              </a:rPr>
              <a:t>T</a:t>
            </a:r>
            <a:r>
              <a:rPr lang="en-US" altLang="zh-CN" sz="2000">
                <a:latin typeface="Consolas" panose="020B0609020204030204" pitchFamily="49" charset="0"/>
              </a:rPr>
              <a:t> a[], int n) {</a:t>
            </a:r>
          </a:p>
          <a:p>
            <a:pPr marL="358775" indent="-250825">
              <a:spcBef>
                <a:spcPct val="0"/>
              </a:spcBef>
              <a:buFont typeface="Wingdings" panose="05000000000000000000" pitchFamily="2" charset="2"/>
              <a:buNone/>
            </a:pPr>
            <a:r>
              <a:rPr lang="en-US" altLang="zh-CN" sz="2000">
                <a:latin typeface="Consolas" panose="020B0609020204030204" pitchFamily="49" charset="0"/>
              </a:rPr>
              <a:t>	int i, j;</a:t>
            </a:r>
          </a:p>
          <a:p>
            <a:pPr marL="358775" indent="-250825">
              <a:spcBef>
                <a:spcPct val="0"/>
              </a:spcBef>
              <a:buFont typeface="Wingdings" panose="05000000000000000000" pitchFamily="2" charset="2"/>
              <a:buNone/>
            </a:pPr>
            <a:r>
              <a:rPr lang="en-US" altLang="zh-CN" sz="2000">
                <a:latin typeface="Consolas" panose="020B0609020204030204" pitchFamily="49" charset="0"/>
              </a:rPr>
              <a:t>	</a:t>
            </a:r>
            <a:r>
              <a:rPr lang="en-US" altLang="zh-CN" sz="2000">
                <a:solidFill>
                  <a:srgbClr val="FF0000"/>
                </a:solidFill>
                <a:latin typeface="Consolas" panose="020B0609020204030204" pitchFamily="49" charset="0"/>
              </a:rPr>
              <a:t>T</a:t>
            </a:r>
            <a:r>
              <a:rPr lang="en-US" altLang="zh-CN" sz="2000">
                <a:latin typeface="Consolas" panose="020B0609020204030204" pitchFamily="49" charset="0"/>
              </a:rPr>
              <a:t> temp;</a:t>
            </a:r>
          </a:p>
          <a:p>
            <a:pPr marL="358775" indent="-250825">
              <a:spcBef>
                <a:spcPct val="0"/>
              </a:spcBef>
              <a:buFont typeface="Wingdings" panose="05000000000000000000" pitchFamily="2" charset="2"/>
              <a:buNone/>
            </a:pPr>
            <a:endParaRPr lang="en-US" altLang="zh-CN" sz="2000">
              <a:latin typeface="Consolas" panose="020B0609020204030204" pitchFamily="49" charset="0"/>
            </a:endParaRPr>
          </a:p>
          <a:p>
            <a:pPr marL="358775" indent="-250825">
              <a:spcBef>
                <a:spcPct val="0"/>
              </a:spcBef>
              <a:buFont typeface="Wingdings" panose="05000000000000000000" pitchFamily="2" charset="2"/>
              <a:buNone/>
            </a:pPr>
            <a:r>
              <a:rPr lang="en-US" altLang="zh-CN" sz="2000">
                <a:latin typeface="Consolas" panose="020B0609020204030204" pitchFamily="49" charset="0"/>
              </a:rPr>
              <a:t>	for (int i = 1; i &lt; n; i++) {		</a:t>
            </a:r>
          </a:p>
          <a:p>
            <a:pPr marL="358775" indent="-250825">
              <a:spcBef>
                <a:spcPct val="0"/>
              </a:spcBef>
              <a:buFont typeface="Wingdings" panose="05000000000000000000" pitchFamily="2" charset="2"/>
              <a:buNone/>
            </a:pPr>
            <a:r>
              <a:rPr lang="en-US" altLang="zh-CN" sz="2000">
                <a:latin typeface="Consolas" panose="020B0609020204030204" pitchFamily="49" charset="0"/>
              </a:rPr>
              <a:t>		int j = i;</a:t>
            </a:r>
          </a:p>
          <a:p>
            <a:pPr marL="358775" indent="-250825">
              <a:spcBef>
                <a:spcPct val="0"/>
              </a:spcBef>
              <a:buFont typeface="Wingdings" panose="05000000000000000000" pitchFamily="2" charset="2"/>
              <a:buNone/>
            </a:pPr>
            <a:r>
              <a:rPr lang="en-US" altLang="zh-CN" sz="2000">
                <a:latin typeface="Consolas" panose="020B0609020204030204" pitchFamily="49" charset="0"/>
              </a:rPr>
              <a:t>		</a:t>
            </a:r>
            <a:r>
              <a:rPr lang="en-US" altLang="zh-CN" sz="2000">
                <a:solidFill>
                  <a:srgbClr val="FF0000"/>
                </a:solidFill>
                <a:latin typeface="Consolas" panose="020B0609020204030204" pitchFamily="49" charset="0"/>
              </a:rPr>
              <a:t>T</a:t>
            </a:r>
            <a:r>
              <a:rPr lang="en-US" altLang="zh-CN" sz="2000">
                <a:latin typeface="Consolas" panose="020B0609020204030204" pitchFamily="49" charset="0"/>
              </a:rPr>
              <a:t> temp = a[i];</a:t>
            </a:r>
          </a:p>
          <a:p>
            <a:pPr marL="358775" indent="-250825">
              <a:spcBef>
                <a:spcPct val="0"/>
              </a:spcBef>
              <a:buFont typeface="Wingdings" panose="05000000000000000000" pitchFamily="2" charset="2"/>
              <a:buNone/>
            </a:pPr>
            <a:r>
              <a:rPr lang="en-US" altLang="zh-CN" sz="2000">
                <a:latin typeface="Consolas" panose="020B0609020204030204" pitchFamily="49" charset="0"/>
              </a:rPr>
              <a:t>		while (j &gt; 0 &amp;&amp; temp &lt; a[j - 1]) {</a:t>
            </a:r>
          </a:p>
          <a:p>
            <a:pPr marL="358775" indent="-250825">
              <a:spcBef>
                <a:spcPct val="0"/>
              </a:spcBef>
              <a:buFont typeface="Wingdings" panose="05000000000000000000" pitchFamily="2" charset="2"/>
              <a:buNone/>
            </a:pPr>
            <a:r>
              <a:rPr lang="en-US" altLang="zh-CN" sz="2000">
                <a:latin typeface="Consolas" panose="020B0609020204030204" pitchFamily="49" charset="0"/>
              </a:rPr>
              <a:t>			a[j] = a[j - 1];</a:t>
            </a:r>
          </a:p>
          <a:p>
            <a:pPr marL="358775" indent="-250825">
              <a:spcBef>
                <a:spcPct val="0"/>
              </a:spcBef>
              <a:buFont typeface="Wingdings" panose="05000000000000000000" pitchFamily="2" charset="2"/>
              <a:buNone/>
            </a:pPr>
            <a:r>
              <a:rPr lang="en-US" altLang="zh-CN" sz="2000">
                <a:latin typeface="Consolas" panose="020B0609020204030204" pitchFamily="49" charset="0"/>
              </a:rPr>
              <a:t>			j--;</a:t>
            </a:r>
          </a:p>
          <a:p>
            <a:pPr marL="358775" indent="-250825">
              <a:spcBef>
                <a:spcPct val="0"/>
              </a:spcBef>
              <a:buFont typeface="Wingdings" panose="05000000000000000000" pitchFamily="2" charset="2"/>
              <a:buNone/>
            </a:pPr>
            <a:r>
              <a:rPr lang="en-US" altLang="zh-CN" sz="2000">
                <a:latin typeface="Consolas" panose="020B0609020204030204" pitchFamily="49" charset="0"/>
              </a:rPr>
              <a:t>		}</a:t>
            </a:r>
          </a:p>
          <a:p>
            <a:pPr marL="358775" indent="-250825">
              <a:spcBef>
                <a:spcPct val="0"/>
              </a:spcBef>
              <a:buFont typeface="Wingdings" panose="05000000000000000000" pitchFamily="2" charset="2"/>
              <a:buNone/>
            </a:pPr>
            <a:r>
              <a:rPr lang="en-US" altLang="zh-CN" sz="2000">
                <a:latin typeface="Consolas" panose="020B0609020204030204" pitchFamily="49" charset="0"/>
              </a:rPr>
              <a:t>		a[j] = temp;</a:t>
            </a:r>
          </a:p>
          <a:p>
            <a:pPr marL="358775" indent="-250825">
              <a:spcBef>
                <a:spcPct val="0"/>
              </a:spcBef>
              <a:buFont typeface="Wingdings" panose="05000000000000000000" pitchFamily="2" charset="2"/>
              <a:buNone/>
            </a:pPr>
            <a:r>
              <a:rPr lang="en-US" altLang="zh-CN" sz="2000">
                <a:latin typeface="Consolas" panose="020B0609020204030204" pitchFamily="49" charset="0"/>
              </a:rPr>
              <a:t>	}</a:t>
            </a:r>
          </a:p>
          <a:p>
            <a:pPr marL="358775" indent="-250825">
              <a:spcBef>
                <a:spcPct val="0"/>
              </a:spcBef>
              <a:buFont typeface="Wingdings" panose="05000000000000000000" pitchFamily="2" charset="2"/>
              <a:buNone/>
            </a:pPr>
            <a:r>
              <a:rPr lang="en-US" altLang="zh-CN" sz="2000">
                <a:latin typeface="Consolas" panose="020B0609020204030204" pitchFamily="49" charset="0"/>
              </a:rPr>
              <a:t>}</a:t>
            </a:r>
          </a:p>
        </p:txBody>
      </p:sp>
      <p:sp>
        <p:nvSpPr>
          <p:cNvPr id="113669" name="标题 4">
            <a:extLst>
              <a:ext uri="{FF2B5EF4-FFF2-40B4-BE49-F238E27FC236}">
                <a16:creationId xmlns:a16="http://schemas.microsoft.com/office/drawing/2014/main" id="{971DCA35-6D44-3F3F-758F-35E03DD9F566}"/>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9.3 </a:t>
            </a:r>
            <a:r>
              <a:rPr kumimoji="0" lang="zh-CN" altLang="en-US" sz="2600">
                <a:solidFill>
                  <a:schemeClr val="bg1"/>
                </a:solidFill>
                <a:latin typeface="Trebuchet MS" panose="020B0603020202020204" pitchFamily="34" charset="0"/>
                <a:ea typeface="方正姚体" panose="02010601030101010101" pitchFamily="2" charset="-122"/>
              </a:rPr>
              <a:t>群体数据的组织 </a:t>
            </a:r>
            <a:r>
              <a:rPr kumimoji="0" lang="en-US" altLang="zh-CN" sz="2600">
                <a:solidFill>
                  <a:schemeClr val="bg1"/>
                </a:solidFill>
                <a:latin typeface="Trebuchet MS" panose="020B0603020202020204" pitchFamily="34" charset="0"/>
                <a:ea typeface="方正姚体" panose="02010601030101010101" pitchFamily="2" charset="-122"/>
              </a:rPr>
              <a:t>—— 9.3.1 </a:t>
            </a:r>
            <a:r>
              <a:rPr kumimoji="0" lang="zh-CN" altLang="en-US" sz="2600">
                <a:solidFill>
                  <a:schemeClr val="bg1"/>
                </a:solidFill>
                <a:latin typeface="Trebuchet MS" panose="020B0603020202020204" pitchFamily="34" charset="0"/>
                <a:ea typeface="方正姚体" panose="02010601030101010101" pitchFamily="2" charset="-122"/>
              </a:rPr>
              <a:t>插入排序</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1">
            <a:extLst>
              <a:ext uri="{FF2B5EF4-FFF2-40B4-BE49-F238E27FC236}">
                <a16:creationId xmlns:a16="http://schemas.microsoft.com/office/drawing/2014/main" id="{62AA620E-8B8A-67EE-93F6-64AFE8A020E1}"/>
              </a:ext>
            </a:extLst>
          </p:cNvPr>
          <p:cNvSpPr>
            <a:spLocks noGrp="1"/>
          </p:cNvSpPr>
          <p:nvPr>
            <p:ph type="title"/>
          </p:nvPr>
        </p:nvSpPr>
        <p:spPr/>
        <p:txBody>
          <a:bodyPr/>
          <a:lstStyle/>
          <a:p>
            <a:pPr eaLnBrk="1" hangingPunct="1"/>
            <a:r>
              <a:rPr lang="zh-CN" altLang="en-US"/>
              <a:t>选择排序的基本思想</a:t>
            </a:r>
          </a:p>
        </p:txBody>
      </p:sp>
      <p:sp>
        <p:nvSpPr>
          <p:cNvPr id="115715" name="内容占位符 2">
            <a:extLst>
              <a:ext uri="{FF2B5EF4-FFF2-40B4-BE49-F238E27FC236}">
                <a16:creationId xmlns:a16="http://schemas.microsoft.com/office/drawing/2014/main" id="{9F2D7E87-3ECE-0260-B2A6-CE991D747715}"/>
              </a:ext>
            </a:extLst>
          </p:cNvPr>
          <p:cNvSpPr>
            <a:spLocks noGrp="1"/>
          </p:cNvSpPr>
          <p:nvPr>
            <p:ph idx="1"/>
          </p:nvPr>
        </p:nvSpPr>
        <p:spPr/>
        <p:txBody>
          <a:bodyPr/>
          <a:lstStyle/>
          <a:p>
            <a:pPr eaLnBrk="1" hangingPunct="1">
              <a:spcAft>
                <a:spcPts val="1200"/>
              </a:spcAft>
            </a:pPr>
            <a:r>
              <a:rPr lang="zh-CN" altLang="en-US" sz="2400">
                <a:latin typeface="宋体" panose="02010600030101010101" pitchFamily="2" charset="-122"/>
              </a:rPr>
              <a:t>每次从待排序序列中选择一个关键字最小的元素，（当需要按关键字升序排列时），顺序排在已排序序列的最后，直至全部排完。</a:t>
            </a:r>
          </a:p>
        </p:txBody>
      </p:sp>
      <p:sp>
        <p:nvSpPr>
          <p:cNvPr id="115716" name="灯片编号占位符 3">
            <a:extLst>
              <a:ext uri="{FF2B5EF4-FFF2-40B4-BE49-F238E27FC236}">
                <a16:creationId xmlns:a16="http://schemas.microsoft.com/office/drawing/2014/main" id="{69E439EB-5831-10BE-D9A3-851B8F4866A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D740C16B-0414-4B5A-807A-91FD6C0D14E6}" type="slidenum">
              <a:rPr kumimoji="0" lang="en-US" altLang="zh-CN" sz="1800" smtClean="0">
                <a:solidFill>
                  <a:srgbClr val="FFFFFF"/>
                </a:solidFill>
                <a:ea typeface="隶书" panose="02010509060101010101" pitchFamily="49" charset="-122"/>
              </a:rPr>
              <a:pPr/>
              <a:t>69</a:t>
            </a:fld>
            <a:endParaRPr kumimoji="0" lang="en-US" altLang="zh-CN" sz="1800">
              <a:solidFill>
                <a:srgbClr val="FFFFFF"/>
              </a:solidFill>
              <a:ea typeface="隶书" panose="02010509060101010101" pitchFamily="49" charset="-122"/>
            </a:endParaRPr>
          </a:p>
        </p:txBody>
      </p:sp>
      <p:sp>
        <p:nvSpPr>
          <p:cNvPr id="115717" name="标题 4">
            <a:extLst>
              <a:ext uri="{FF2B5EF4-FFF2-40B4-BE49-F238E27FC236}">
                <a16:creationId xmlns:a16="http://schemas.microsoft.com/office/drawing/2014/main" id="{F0749D93-CC89-84F2-B8DD-D19A08595D9F}"/>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9.3 </a:t>
            </a:r>
            <a:r>
              <a:rPr kumimoji="0" lang="zh-CN" altLang="en-US" sz="2600">
                <a:solidFill>
                  <a:schemeClr val="bg1"/>
                </a:solidFill>
                <a:latin typeface="Trebuchet MS" panose="020B0603020202020204" pitchFamily="34" charset="0"/>
                <a:ea typeface="方正姚体" panose="02010601030101010101" pitchFamily="2" charset="-122"/>
              </a:rPr>
              <a:t>群体数据的组织 </a:t>
            </a:r>
            <a:r>
              <a:rPr kumimoji="0" lang="en-US" altLang="zh-CN" sz="2600">
                <a:solidFill>
                  <a:schemeClr val="bg1"/>
                </a:solidFill>
                <a:latin typeface="Trebuchet MS" panose="020B0603020202020204" pitchFamily="34" charset="0"/>
                <a:ea typeface="方正姚体" panose="02010601030101010101" pitchFamily="2" charset="-122"/>
              </a:rPr>
              <a:t>—— 9.3.2 </a:t>
            </a:r>
            <a:r>
              <a:rPr kumimoji="0" lang="zh-CN" altLang="en-US" sz="2600">
                <a:solidFill>
                  <a:schemeClr val="bg1"/>
                </a:solidFill>
                <a:latin typeface="Trebuchet MS" panose="020B0603020202020204" pitchFamily="34" charset="0"/>
                <a:ea typeface="方正姚体" panose="02010601030101010101" pitchFamily="2" charset="-122"/>
              </a:rPr>
              <a:t>选择排序</a:t>
            </a:r>
          </a:p>
        </p:txBody>
      </p:sp>
      <p:grpSp>
        <p:nvGrpSpPr>
          <p:cNvPr id="115718" name="Group 4">
            <a:extLst>
              <a:ext uri="{FF2B5EF4-FFF2-40B4-BE49-F238E27FC236}">
                <a16:creationId xmlns:a16="http://schemas.microsoft.com/office/drawing/2014/main" id="{4F8888BC-5E45-37F3-7E09-D0907A0D23E5}"/>
              </a:ext>
            </a:extLst>
          </p:cNvPr>
          <p:cNvGrpSpPr>
            <a:grpSpLocks/>
          </p:cNvGrpSpPr>
          <p:nvPr/>
        </p:nvGrpSpPr>
        <p:grpSpPr bwMode="auto">
          <a:xfrm>
            <a:off x="228600" y="3141663"/>
            <a:ext cx="8415338" cy="461962"/>
            <a:chOff x="470" y="1862"/>
            <a:chExt cx="5277" cy="291"/>
          </a:xfrm>
        </p:grpSpPr>
        <p:sp>
          <p:nvSpPr>
            <p:cNvPr id="115726" name="Rectangle 5">
              <a:extLst>
                <a:ext uri="{FF2B5EF4-FFF2-40B4-BE49-F238E27FC236}">
                  <a16:creationId xmlns:a16="http://schemas.microsoft.com/office/drawing/2014/main" id="{FD5994FC-9FC2-FF00-667E-7162007359D7}"/>
                </a:ext>
              </a:extLst>
            </p:cNvPr>
            <p:cNvSpPr>
              <a:spLocks noChangeArrowheads="1"/>
            </p:cNvSpPr>
            <p:nvPr/>
          </p:nvSpPr>
          <p:spPr bwMode="auto">
            <a:xfrm>
              <a:off x="2246" y="1862"/>
              <a:ext cx="350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latin typeface="Consolas" panose="020B0609020204030204" pitchFamily="49" charset="0"/>
                  <a:ea typeface="隶书" panose="02010509060101010101" pitchFamily="49" charset="-122"/>
                </a:rPr>
                <a:t>[5     4    10    20    12    </a:t>
              </a:r>
              <a:r>
                <a:rPr lang="en-US" altLang="zh-CN">
                  <a:solidFill>
                    <a:srgbClr val="FF0000"/>
                  </a:solidFill>
                  <a:latin typeface="Consolas" panose="020B0609020204030204" pitchFamily="49" charset="0"/>
                  <a:ea typeface="隶书" panose="02010509060101010101" pitchFamily="49" charset="-122"/>
                </a:rPr>
                <a:t>3</a:t>
              </a:r>
              <a:r>
                <a:rPr lang="en-US" altLang="zh-CN">
                  <a:latin typeface="Consolas" panose="020B0609020204030204" pitchFamily="49" charset="0"/>
                  <a:ea typeface="隶书" panose="02010509060101010101" pitchFamily="49" charset="-122"/>
                </a:rPr>
                <a:t>]</a:t>
              </a:r>
            </a:p>
          </p:txBody>
        </p:sp>
        <p:sp>
          <p:nvSpPr>
            <p:cNvPr id="115727" name="Rectangle 6">
              <a:extLst>
                <a:ext uri="{FF2B5EF4-FFF2-40B4-BE49-F238E27FC236}">
                  <a16:creationId xmlns:a16="http://schemas.microsoft.com/office/drawing/2014/main" id="{2B08AEE9-2C99-2158-91F5-C74F8E528BE7}"/>
                </a:ext>
              </a:extLst>
            </p:cNvPr>
            <p:cNvSpPr>
              <a:spLocks noChangeArrowheads="1"/>
            </p:cNvSpPr>
            <p:nvPr/>
          </p:nvSpPr>
          <p:spPr bwMode="auto">
            <a:xfrm>
              <a:off x="470" y="1862"/>
              <a:ext cx="108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latin typeface="Consolas" panose="020B0609020204030204" pitchFamily="49" charset="0"/>
                  <a:ea typeface="隶书" panose="02010509060101010101" pitchFamily="49" charset="-122"/>
                </a:rPr>
                <a:t>初始状态：</a:t>
              </a:r>
            </a:p>
          </p:txBody>
        </p:sp>
      </p:grpSp>
      <p:sp>
        <p:nvSpPr>
          <p:cNvPr id="115719" name="Rectangle 7">
            <a:extLst>
              <a:ext uri="{FF2B5EF4-FFF2-40B4-BE49-F238E27FC236}">
                <a16:creationId xmlns:a16="http://schemas.microsoft.com/office/drawing/2014/main" id="{F9CA8976-0532-EB7B-970D-2EFCB7A2398A}"/>
              </a:ext>
            </a:extLst>
          </p:cNvPr>
          <p:cNvSpPr>
            <a:spLocks noChangeArrowheads="1"/>
          </p:cNvSpPr>
          <p:nvPr/>
        </p:nvSpPr>
        <p:spPr bwMode="auto">
          <a:xfrm>
            <a:off x="3200400" y="3751263"/>
            <a:ext cx="60626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latin typeface="Consolas" panose="020B0609020204030204" pitchFamily="49" charset="0"/>
                <a:ea typeface="隶书" panose="02010509060101010101" pitchFamily="49" charset="-122"/>
              </a:rPr>
              <a:t>3    [</a:t>
            </a:r>
            <a:r>
              <a:rPr lang="en-US" altLang="zh-CN">
                <a:solidFill>
                  <a:srgbClr val="FF0000"/>
                </a:solidFill>
                <a:latin typeface="Consolas" panose="020B0609020204030204" pitchFamily="49" charset="0"/>
                <a:ea typeface="隶书" panose="02010509060101010101" pitchFamily="49" charset="-122"/>
              </a:rPr>
              <a:t>4</a:t>
            </a:r>
            <a:r>
              <a:rPr lang="en-US" altLang="zh-CN">
                <a:latin typeface="Consolas" panose="020B0609020204030204" pitchFamily="49" charset="0"/>
                <a:ea typeface="隶书" panose="02010509060101010101" pitchFamily="49" charset="-122"/>
              </a:rPr>
              <a:t>    10    20    12    5]</a:t>
            </a:r>
          </a:p>
        </p:txBody>
      </p:sp>
      <p:sp>
        <p:nvSpPr>
          <p:cNvPr id="115720" name="Rectangle 8">
            <a:extLst>
              <a:ext uri="{FF2B5EF4-FFF2-40B4-BE49-F238E27FC236}">
                <a16:creationId xmlns:a16="http://schemas.microsoft.com/office/drawing/2014/main" id="{B843A20F-199A-50C3-9B98-B20D53FAC2E1}"/>
              </a:ext>
            </a:extLst>
          </p:cNvPr>
          <p:cNvSpPr>
            <a:spLocks noChangeArrowheads="1"/>
          </p:cNvSpPr>
          <p:nvPr/>
        </p:nvSpPr>
        <p:spPr bwMode="auto">
          <a:xfrm>
            <a:off x="3200400" y="4437063"/>
            <a:ext cx="6369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latin typeface="Consolas" panose="020B0609020204030204" pitchFamily="49" charset="0"/>
                <a:ea typeface="隶书" panose="02010509060101010101" pitchFamily="49" charset="-122"/>
              </a:rPr>
              <a:t>3     4   [10    20    12    </a:t>
            </a:r>
            <a:r>
              <a:rPr lang="en-US" altLang="zh-CN">
                <a:solidFill>
                  <a:srgbClr val="FF0000"/>
                </a:solidFill>
                <a:latin typeface="Consolas" panose="020B0609020204030204" pitchFamily="49" charset="0"/>
                <a:ea typeface="隶书" panose="02010509060101010101" pitchFamily="49" charset="-122"/>
              </a:rPr>
              <a:t>5</a:t>
            </a:r>
            <a:r>
              <a:rPr lang="en-US" altLang="zh-CN">
                <a:latin typeface="Consolas" panose="020B0609020204030204" pitchFamily="49" charset="0"/>
                <a:ea typeface="隶书" panose="02010509060101010101" pitchFamily="49" charset="-122"/>
              </a:rPr>
              <a:t>]</a:t>
            </a:r>
          </a:p>
        </p:txBody>
      </p:sp>
      <p:sp>
        <p:nvSpPr>
          <p:cNvPr id="115721" name="Rectangle 9">
            <a:extLst>
              <a:ext uri="{FF2B5EF4-FFF2-40B4-BE49-F238E27FC236}">
                <a16:creationId xmlns:a16="http://schemas.microsoft.com/office/drawing/2014/main" id="{C31A0617-71E6-A202-CFA4-38AC45613BAB}"/>
              </a:ext>
            </a:extLst>
          </p:cNvPr>
          <p:cNvSpPr>
            <a:spLocks noChangeArrowheads="1"/>
          </p:cNvSpPr>
          <p:nvPr/>
        </p:nvSpPr>
        <p:spPr bwMode="auto">
          <a:xfrm>
            <a:off x="666750" y="6053138"/>
            <a:ext cx="8096250" cy="4572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a:latin typeface="宋体" panose="02010600030101010101" pitchFamily="2" charset="-122"/>
                <a:ea typeface="隶书" panose="02010509060101010101" pitchFamily="49" charset="-122"/>
              </a:rPr>
              <a:t>第 </a:t>
            </a:r>
            <a:r>
              <a:rPr lang="en-US" altLang="zh-CN">
                <a:latin typeface="宋体" panose="02010600030101010101" pitchFamily="2" charset="-122"/>
                <a:ea typeface="隶书" panose="02010509060101010101" pitchFamily="49" charset="-122"/>
              </a:rPr>
              <a:t>i </a:t>
            </a:r>
            <a:r>
              <a:rPr lang="zh-CN" altLang="en-US">
                <a:latin typeface="宋体" panose="02010600030101010101" pitchFamily="2" charset="-122"/>
                <a:ea typeface="隶书" panose="02010509060101010101" pitchFamily="49" charset="-122"/>
              </a:rPr>
              <a:t>次选择后，将选出的那个记录与第 </a:t>
            </a:r>
            <a:r>
              <a:rPr lang="en-US" altLang="zh-CN">
                <a:latin typeface="宋体" panose="02010600030101010101" pitchFamily="2" charset="-122"/>
                <a:ea typeface="隶书" panose="02010509060101010101" pitchFamily="49" charset="-122"/>
              </a:rPr>
              <a:t>i </a:t>
            </a:r>
            <a:r>
              <a:rPr lang="zh-CN" altLang="en-US">
                <a:latin typeface="宋体" panose="02010600030101010101" pitchFamily="2" charset="-122"/>
                <a:ea typeface="隶书" panose="02010509060101010101" pitchFamily="49" charset="-122"/>
              </a:rPr>
              <a:t>个记录做交换。</a:t>
            </a:r>
          </a:p>
        </p:txBody>
      </p:sp>
      <p:grpSp>
        <p:nvGrpSpPr>
          <p:cNvPr id="115722" name="Group 10">
            <a:extLst>
              <a:ext uri="{FF2B5EF4-FFF2-40B4-BE49-F238E27FC236}">
                <a16:creationId xmlns:a16="http://schemas.microsoft.com/office/drawing/2014/main" id="{74055E36-4712-382C-08FC-060F9FC43C51}"/>
              </a:ext>
            </a:extLst>
          </p:cNvPr>
          <p:cNvGrpSpPr>
            <a:grpSpLocks/>
          </p:cNvGrpSpPr>
          <p:nvPr/>
        </p:nvGrpSpPr>
        <p:grpSpPr bwMode="auto">
          <a:xfrm>
            <a:off x="3200400" y="5122863"/>
            <a:ext cx="5986463" cy="935037"/>
            <a:chOff x="2342" y="3110"/>
            <a:chExt cx="3754" cy="589"/>
          </a:xfrm>
        </p:grpSpPr>
        <p:sp>
          <p:nvSpPr>
            <p:cNvPr id="115723" name="Rectangle 11">
              <a:extLst>
                <a:ext uri="{FF2B5EF4-FFF2-40B4-BE49-F238E27FC236}">
                  <a16:creationId xmlns:a16="http://schemas.microsoft.com/office/drawing/2014/main" id="{130E5C56-C689-8F4C-703C-B81A61C5C41A}"/>
                </a:ext>
              </a:extLst>
            </p:cNvPr>
            <p:cNvSpPr>
              <a:spLocks noChangeArrowheads="1"/>
            </p:cNvSpPr>
            <p:nvPr/>
          </p:nvSpPr>
          <p:spPr bwMode="auto">
            <a:xfrm>
              <a:off x="2342" y="3110"/>
              <a:ext cx="375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latin typeface="Consolas" panose="020B0609020204030204" pitchFamily="49" charset="0"/>
                  <a:ea typeface="隶书" panose="02010509060101010101" pitchFamily="49" charset="-122"/>
                </a:rPr>
                <a:t>3     4     5   [20    12   </a:t>
              </a:r>
              <a:r>
                <a:rPr lang="en-US" altLang="zh-CN">
                  <a:solidFill>
                    <a:srgbClr val="FF0000"/>
                  </a:solidFill>
                  <a:latin typeface="Consolas" panose="020B0609020204030204" pitchFamily="49" charset="0"/>
                  <a:ea typeface="隶书" panose="02010509060101010101" pitchFamily="49" charset="-122"/>
                </a:rPr>
                <a:t>10</a:t>
              </a:r>
              <a:r>
                <a:rPr lang="en-US" altLang="zh-CN">
                  <a:latin typeface="Consolas" panose="020B0609020204030204" pitchFamily="49" charset="0"/>
                  <a:ea typeface="隶书" panose="02010509060101010101" pitchFamily="49" charset="-122"/>
                </a:rPr>
                <a:t>]</a:t>
              </a:r>
            </a:p>
          </p:txBody>
        </p:sp>
        <p:sp>
          <p:nvSpPr>
            <p:cNvPr id="115724" name="Rectangle 12">
              <a:extLst>
                <a:ext uri="{FF2B5EF4-FFF2-40B4-BE49-F238E27FC236}">
                  <a16:creationId xmlns:a16="http://schemas.microsoft.com/office/drawing/2014/main" id="{B7FEDBE9-10FA-F7B9-CC09-5832CADBFC5D}"/>
                </a:ext>
              </a:extLst>
            </p:cNvPr>
            <p:cNvSpPr>
              <a:spLocks noChangeArrowheads="1"/>
            </p:cNvSpPr>
            <p:nvPr/>
          </p:nvSpPr>
          <p:spPr bwMode="auto">
            <a:xfrm>
              <a:off x="3254" y="3369"/>
              <a:ext cx="49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800">
                  <a:latin typeface="Consolas" panose="020B0609020204030204" pitchFamily="49" charset="0"/>
                  <a:ea typeface="隶书" panose="02010509060101010101" pitchFamily="49" charset="-122"/>
                </a:rPr>
                <a:t>...</a:t>
              </a:r>
            </a:p>
          </p:txBody>
        </p:sp>
        <p:sp>
          <p:nvSpPr>
            <p:cNvPr id="115725" name="Rectangle 13">
              <a:extLst>
                <a:ext uri="{FF2B5EF4-FFF2-40B4-BE49-F238E27FC236}">
                  <a16:creationId xmlns:a16="http://schemas.microsoft.com/office/drawing/2014/main" id="{3A430F46-8D8C-B9A7-E4DF-27E1094F5A00}"/>
                </a:ext>
              </a:extLst>
            </p:cNvPr>
            <p:cNvSpPr>
              <a:spLocks noChangeArrowheads="1"/>
            </p:cNvSpPr>
            <p:nvPr/>
          </p:nvSpPr>
          <p:spPr bwMode="auto">
            <a:xfrm>
              <a:off x="3590" y="3369"/>
              <a:ext cx="49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800">
                  <a:latin typeface="Consolas" panose="020B0609020204030204" pitchFamily="49" charset="0"/>
                  <a:ea typeface="隶书" panose="02010509060101010101" pitchFamily="49" charset="-122"/>
                </a:rPr>
                <a:t>...</a:t>
              </a:r>
            </a:p>
          </p:txBody>
        </p:sp>
      </p:gr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65E5EB7F-215E-F896-AF7B-1C562B42209A}"/>
              </a:ext>
            </a:extLst>
          </p:cNvPr>
          <p:cNvSpPr>
            <a:spLocks noGrp="1"/>
          </p:cNvSpPr>
          <p:nvPr>
            <p:ph type="title"/>
          </p:nvPr>
        </p:nvSpPr>
        <p:spPr>
          <a:xfrm>
            <a:off x="428625" y="500063"/>
            <a:ext cx="8229600" cy="1066800"/>
          </a:xfrm>
        </p:spPr>
        <p:txBody>
          <a:bodyPr/>
          <a:lstStyle/>
          <a:p>
            <a:r>
              <a:rPr lang="zh-CN" altLang="en-US"/>
              <a:t>例</a:t>
            </a:r>
            <a:r>
              <a:rPr lang="en-US" altLang="zh-CN"/>
              <a:t>9-1</a:t>
            </a:r>
            <a:r>
              <a:rPr lang="zh-CN" altLang="en-US"/>
              <a:t>（续）</a:t>
            </a:r>
          </a:p>
        </p:txBody>
      </p:sp>
      <p:sp>
        <p:nvSpPr>
          <p:cNvPr id="23555" name="内容占位符 2">
            <a:extLst>
              <a:ext uri="{FF2B5EF4-FFF2-40B4-BE49-F238E27FC236}">
                <a16:creationId xmlns:a16="http://schemas.microsoft.com/office/drawing/2014/main" id="{4C33642B-0124-8B0B-93D6-E28C8D504AD9}"/>
              </a:ext>
            </a:extLst>
          </p:cNvPr>
          <p:cNvSpPr>
            <a:spLocks noGrp="1"/>
          </p:cNvSpPr>
          <p:nvPr>
            <p:ph idx="1"/>
          </p:nvPr>
        </p:nvSpPr>
        <p:spPr>
          <a:xfrm>
            <a:off x="457200" y="1571625"/>
            <a:ext cx="8478838" cy="5002213"/>
          </a:xfrm>
          <a:noFill/>
        </p:spPr>
        <p:txBody>
          <a:bodyPr/>
          <a:lstStyle/>
          <a:p>
            <a:pPr>
              <a:lnSpc>
                <a:spcPct val="90000"/>
              </a:lnSpc>
              <a:buFont typeface="Georgia" panose="02040502050405020303" pitchFamily="18" charset="0"/>
              <a:buNone/>
            </a:pPr>
            <a:r>
              <a:rPr lang="en-US" altLang="zh-CN" sz="2000" dirty="0">
                <a:latin typeface="Consolas" panose="020B0609020204030204" pitchFamily="49" charset="0"/>
              </a:rPr>
              <a:t>int main() {	 //</a:t>
            </a:r>
            <a:r>
              <a:rPr lang="zh-CN" altLang="en-US" sz="2000" dirty="0">
                <a:latin typeface="Consolas" panose="020B0609020204030204" pitchFamily="49" charset="0"/>
              </a:rPr>
              <a:t>主函数</a:t>
            </a:r>
          </a:p>
          <a:p>
            <a:pPr>
              <a:lnSpc>
                <a:spcPct val="90000"/>
              </a:lnSpc>
              <a:buFont typeface="Georgia" panose="02040502050405020303" pitchFamily="18" charset="0"/>
              <a:buNone/>
            </a:pPr>
            <a:r>
              <a:rPr lang="zh-CN" altLang="en-US" sz="2000" dirty="0">
                <a:latin typeface="Consolas" panose="020B0609020204030204" pitchFamily="49" charset="0"/>
              </a:rPr>
              <a:t>	</a:t>
            </a:r>
            <a:r>
              <a:rPr lang="en-US" altLang="zh-CN" sz="2000" dirty="0">
                <a:latin typeface="Consolas" panose="020B0609020204030204" pitchFamily="49" charset="0"/>
              </a:rPr>
              <a:t>const int A_COUNT = 8, B_COUNT = 8, C_COUNT = 20;</a:t>
            </a:r>
          </a:p>
          <a:p>
            <a:pPr>
              <a:lnSpc>
                <a:spcPct val="90000"/>
              </a:lnSpc>
              <a:buFont typeface="Georgia" panose="02040502050405020303" pitchFamily="18" charset="0"/>
              <a:buNone/>
            </a:pPr>
            <a:r>
              <a:rPr lang="en-US" altLang="zh-CN" sz="2000" dirty="0">
                <a:latin typeface="Consolas" panose="020B0609020204030204" pitchFamily="49" charset="0"/>
              </a:rPr>
              <a:t>	</a:t>
            </a:r>
            <a:r>
              <a:rPr lang="en-US" altLang="zh-CN" sz="2000" dirty="0">
                <a:solidFill>
                  <a:srgbClr val="C00000"/>
                </a:solidFill>
                <a:latin typeface="Consolas" panose="020B0609020204030204" pitchFamily="49" charset="0"/>
              </a:rPr>
              <a:t>int</a:t>
            </a:r>
            <a:r>
              <a:rPr lang="en-US" altLang="zh-CN" sz="2000" dirty="0">
                <a:latin typeface="Consolas" panose="020B0609020204030204" pitchFamily="49" charset="0"/>
              </a:rPr>
              <a:t> </a:t>
            </a:r>
            <a:r>
              <a:rPr lang="en-US" altLang="zh-CN" sz="2000" dirty="0">
                <a:solidFill>
                  <a:srgbClr val="002060"/>
                </a:solidFill>
                <a:latin typeface="Consolas" panose="020B0609020204030204" pitchFamily="49" charset="0"/>
              </a:rPr>
              <a:t>a</a:t>
            </a:r>
            <a:r>
              <a:rPr lang="en-US" altLang="zh-CN" sz="2000" dirty="0">
                <a:latin typeface="Consolas" panose="020B0609020204030204" pitchFamily="49" charset="0"/>
              </a:rPr>
              <a:t>[A_COUNT] = { 1, 2, 3, 4, 5, 6, 7, 8 };//</a:t>
            </a:r>
            <a:r>
              <a:rPr lang="zh-CN" altLang="en-US" sz="2000" dirty="0">
                <a:latin typeface="Consolas" panose="020B0609020204030204" pitchFamily="49" charset="0"/>
              </a:rPr>
              <a:t>定义</a:t>
            </a:r>
            <a:r>
              <a:rPr lang="en-US" altLang="zh-CN" sz="2000" dirty="0">
                <a:latin typeface="Consolas" panose="020B0609020204030204" pitchFamily="49" charset="0"/>
              </a:rPr>
              <a:t>int</a:t>
            </a:r>
            <a:r>
              <a:rPr lang="zh-CN" altLang="en-US" sz="2000" dirty="0">
                <a:latin typeface="Consolas" panose="020B0609020204030204" pitchFamily="49" charset="0"/>
              </a:rPr>
              <a:t>数组</a:t>
            </a:r>
          </a:p>
          <a:p>
            <a:pPr>
              <a:lnSpc>
                <a:spcPct val="90000"/>
              </a:lnSpc>
              <a:buFont typeface="Georgia" panose="02040502050405020303" pitchFamily="18" charset="0"/>
              <a:buNone/>
            </a:pPr>
            <a:r>
              <a:rPr lang="zh-CN" altLang="en-US" sz="2000" dirty="0">
                <a:latin typeface="Consolas" panose="020B0609020204030204" pitchFamily="49" charset="0"/>
              </a:rPr>
              <a:t>	</a:t>
            </a:r>
            <a:r>
              <a:rPr lang="en-US" altLang="zh-CN" sz="2000" dirty="0">
                <a:solidFill>
                  <a:srgbClr val="C00000"/>
                </a:solidFill>
                <a:latin typeface="Consolas" panose="020B0609020204030204" pitchFamily="49" charset="0"/>
              </a:rPr>
              <a:t>double</a:t>
            </a:r>
            <a:r>
              <a:rPr lang="en-US" altLang="zh-CN" sz="2000" dirty="0">
                <a:latin typeface="Consolas" panose="020B0609020204030204" pitchFamily="49" charset="0"/>
              </a:rPr>
              <a:t> b[B_COUNT] = { 1.1, 2.2, 3.3, 4.4, 5.5, 6.6, 7.7, 8.8 };//</a:t>
            </a:r>
            <a:r>
              <a:rPr lang="zh-CN" altLang="en-US" sz="2000" dirty="0">
                <a:latin typeface="Consolas" panose="020B0609020204030204" pitchFamily="49" charset="0"/>
              </a:rPr>
              <a:t>定义</a:t>
            </a:r>
            <a:r>
              <a:rPr lang="en-US" altLang="zh-CN" sz="2000" dirty="0">
                <a:latin typeface="Consolas" panose="020B0609020204030204" pitchFamily="49" charset="0"/>
              </a:rPr>
              <a:t>double</a:t>
            </a:r>
            <a:r>
              <a:rPr lang="zh-CN" altLang="en-US" sz="2000" dirty="0">
                <a:latin typeface="Consolas" panose="020B0609020204030204" pitchFamily="49" charset="0"/>
              </a:rPr>
              <a:t>数组</a:t>
            </a:r>
          </a:p>
          <a:p>
            <a:pPr>
              <a:lnSpc>
                <a:spcPct val="90000"/>
              </a:lnSpc>
              <a:buFont typeface="Georgia" panose="02040502050405020303" pitchFamily="18" charset="0"/>
              <a:buNone/>
            </a:pPr>
            <a:r>
              <a:rPr lang="zh-CN" altLang="en-US" sz="2000" dirty="0">
                <a:latin typeface="Consolas" panose="020B0609020204030204" pitchFamily="49" charset="0"/>
              </a:rPr>
              <a:t>	</a:t>
            </a:r>
            <a:r>
              <a:rPr lang="en-US" altLang="zh-CN" sz="2000" dirty="0">
                <a:solidFill>
                  <a:srgbClr val="C00000"/>
                </a:solidFill>
                <a:latin typeface="Consolas" panose="020B0609020204030204" pitchFamily="49" charset="0"/>
              </a:rPr>
              <a:t>char</a:t>
            </a:r>
            <a:r>
              <a:rPr lang="en-US" altLang="zh-CN" sz="2000" dirty="0">
                <a:latin typeface="Consolas" panose="020B0609020204030204" pitchFamily="49" charset="0"/>
              </a:rPr>
              <a:t> c[C_COUNT] = "Welcome to see you!";//</a:t>
            </a:r>
            <a:r>
              <a:rPr lang="zh-CN" altLang="en-US" sz="2000" dirty="0">
                <a:latin typeface="Consolas" panose="020B0609020204030204" pitchFamily="49" charset="0"/>
              </a:rPr>
              <a:t>定义</a:t>
            </a:r>
            <a:r>
              <a:rPr lang="en-US" altLang="zh-CN" sz="2000" dirty="0">
                <a:latin typeface="Consolas" panose="020B0609020204030204" pitchFamily="49" charset="0"/>
              </a:rPr>
              <a:t>char</a:t>
            </a:r>
            <a:r>
              <a:rPr lang="zh-CN" altLang="en-US" sz="2000" dirty="0">
                <a:latin typeface="Consolas" panose="020B0609020204030204" pitchFamily="49" charset="0"/>
              </a:rPr>
              <a:t>数组</a:t>
            </a:r>
          </a:p>
          <a:p>
            <a:pPr>
              <a:lnSpc>
                <a:spcPct val="90000"/>
              </a:lnSpc>
              <a:buFont typeface="Georgia" panose="02040502050405020303" pitchFamily="18" charset="0"/>
              <a:buNone/>
            </a:pPr>
            <a:r>
              <a:rPr lang="zh-CN" altLang="en-US" sz="2000" dirty="0">
                <a:latin typeface="Consolas" panose="020B0609020204030204" pitchFamily="49" charset="0"/>
              </a:rPr>
              <a:t> </a:t>
            </a:r>
          </a:p>
          <a:p>
            <a:pPr>
              <a:lnSpc>
                <a:spcPct val="90000"/>
              </a:lnSpc>
              <a:buFont typeface="Georgia" panose="02040502050405020303" pitchFamily="18" charset="0"/>
              <a:buNone/>
            </a:pPr>
            <a:r>
              <a:rPr lang="zh-CN" altLang="en-US" sz="2000" dirty="0">
                <a:latin typeface="Consolas" panose="020B0609020204030204" pitchFamily="49" charset="0"/>
              </a:rPr>
              <a:t>	</a:t>
            </a:r>
            <a:r>
              <a:rPr lang="en-US" altLang="zh-CN" sz="2000" dirty="0" err="1">
                <a:latin typeface="Consolas" panose="020B0609020204030204" pitchFamily="49" charset="0"/>
              </a:rPr>
              <a:t>cout</a:t>
            </a:r>
            <a:r>
              <a:rPr lang="en-US" altLang="zh-CN" sz="2000" dirty="0">
                <a:latin typeface="Consolas" panose="020B0609020204030204" pitchFamily="49" charset="0"/>
              </a:rPr>
              <a:t> &lt;&lt; " a array contains:" &lt;&lt;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pPr>
              <a:lnSpc>
                <a:spcPct val="90000"/>
              </a:lnSpc>
              <a:buFont typeface="Georgia" panose="02040502050405020303" pitchFamily="18" charset="0"/>
              <a:buNone/>
            </a:pPr>
            <a:r>
              <a:rPr lang="en-US" altLang="zh-CN" sz="2000" dirty="0">
                <a:latin typeface="Consolas" panose="020B0609020204030204" pitchFamily="49" charset="0"/>
              </a:rPr>
              <a:t>	</a:t>
            </a:r>
            <a:r>
              <a:rPr lang="en-US" altLang="zh-CN" sz="2000" dirty="0" err="1">
                <a:solidFill>
                  <a:srgbClr val="7030A0"/>
                </a:solidFill>
                <a:latin typeface="Consolas" panose="020B0609020204030204" pitchFamily="49" charset="0"/>
              </a:rPr>
              <a:t>outputArray</a:t>
            </a:r>
            <a:r>
              <a:rPr lang="en-US" altLang="zh-CN" sz="2000" dirty="0">
                <a:latin typeface="Consolas" panose="020B0609020204030204" pitchFamily="49" charset="0"/>
              </a:rPr>
              <a:t>(a, A_COUNT);	//</a:t>
            </a:r>
            <a:r>
              <a:rPr lang="zh-CN" altLang="en-US" sz="2000" dirty="0">
                <a:latin typeface="Consolas" panose="020B0609020204030204" pitchFamily="49" charset="0"/>
              </a:rPr>
              <a:t>调用函数模板</a:t>
            </a:r>
            <a:r>
              <a:rPr lang="en-US" altLang="zh-CN" sz="2000" dirty="0">
                <a:latin typeface="Consolas" panose="020B0609020204030204" pitchFamily="49" charset="0"/>
              </a:rPr>
              <a:t>,int</a:t>
            </a:r>
            <a:endParaRPr lang="zh-CN" altLang="en-US" sz="2000" dirty="0">
              <a:latin typeface="Consolas" panose="020B0609020204030204" pitchFamily="49" charset="0"/>
            </a:endParaRPr>
          </a:p>
          <a:p>
            <a:pPr>
              <a:lnSpc>
                <a:spcPct val="90000"/>
              </a:lnSpc>
              <a:buFont typeface="Georgia" panose="02040502050405020303" pitchFamily="18" charset="0"/>
              <a:buNone/>
            </a:pPr>
            <a:r>
              <a:rPr lang="zh-CN" altLang="en-US" sz="2000" dirty="0">
                <a:latin typeface="Consolas" panose="020B0609020204030204" pitchFamily="49" charset="0"/>
              </a:rPr>
              <a:t>	</a:t>
            </a:r>
            <a:r>
              <a:rPr lang="en-US" altLang="zh-CN" sz="2000" dirty="0" err="1">
                <a:latin typeface="Consolas" panose="020B0609020204030204" pitchFamily="49" charset="0"/>
              </a:rPr>
              <a:t>cout</a:t>
            </a:r>
            <a:r>
              <a:rPr lang="en-US" altLang="zh-CN" sz="2000" dirty="0">
                <a:latin typeface="Consolas" panose="020B0609020204030204" pitchFamily="49" charset="0"/>
              </a:rPr>
              <a:t> &lt;&lt; " b array contains:" &lt;&lt;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pPr>
              <a:lnSpc>
                <a:spcPct val="90000"/>
              </a:lnSpc>
              <a:buFont typeface="Georgia" panose="02040502050405020303" pitchFamily="18" charset="0"/>
              <a:buNone/>
            </a:pPr>
            <a:r>
              <a:rPr lang="en-US" altLang="zh-CN" sz="2000" dirty="0">
                <a:latin typeface="Consolas" panose="020B0609020204030204" pitchFamily="49" charset="0"/>
              </a:rPr>
              <a:t>	</a:t>
            </a:r>
            <a:r>
              <a:rPr lang="en-US" altLang="zh-CN" sz="2000" dirty="0" err="1">
                <a:solidFill>
                  <a:srgbClr val="7030A0"/>
                </a:solidFill>
                <a:latin typeface="Consolas" panose="020B0609020204030204" pitchFamily="49" charset="0"/>
              </a:rPr>
              <a:t>outputArray</a:t>
            </a:r>
            <a:r>
              <a:rPr lang="en-US" altLang="zh-CN" sz="2000" dirty="0">
                <a:latin typeface="Consolas" panose="020B0609020204030204" pitchFamily="49" charset="0"/>
              </a:rPr>
              <a:t>(b, B_COUNT);	//</a:t>
            </a:r>
            <a:r>
              <a:rPr lang="zh-CN" altLang="en-US" sz="2000" dirty="0">
                <a:latin typeface="Consolas" panose="020B0609020204030204" pitchFamily="49" charset="0"/>
              </a:rPr>
              <a:t>调用函数模板，</a:t>
            </a:r>
            <a:r>
              <a:rPr lang="en-US" altLang="zh-CN" sz="2000" dirty="0">
                <a:latin typeface="Consolas" panose="020B0609020204030204" pitchFamily="49" charset="0"/>
              </a:rPr>
              <a:t>double</a:t>
            </a:r>
            <a:endParaRPr lang="zh-CN" altLang="en-US" sz="2000" dirty="0">
              <a:latin typeface="Consolas" panose="020B0609020204030204" pitchFamily="49" charset="0"/>
            </a:endParaRPr>
          </a:p>
          <a:p>
            <a:pPr>
              <a:lnSpc>
                <a:spcPct val="90000"/>
              </a:lnSpc>
              <a:buFont typeface="Georgia" panose="02040502050405020303" pitchFamily="18" charset="0"/>
              <a:buNone/>
            </a:pPr>
            <a:r>
              <a:rPr lang="zh-CN" altLang="en-US" sz="2000" dirty="0">
                <a:latin typeface="Consolas" panose="020B0609020204030204" pitchFamily="49" charset="0"/>
              </a:rPr>
              <a:t>	</a:t>
            </a:r>
            <a:r>
              <a:rPr lang="en-US" altLang="zh-CN" sz="2000" dirty="0" err="1">
                <a:latin typeface="Consolas" panose="020B0609020204030204" pitchFamily="49" charset="0"/>
              </a:rPr>
              <a:t>cout</a:t>
            </a:r>
            <a:r>
              <a:rPr lang="en-US" altLang="zh-CN" sz="2000" dirty="0">
                <a:latin typeface="Consolas" panose="020B0609020204030204" pitchFamily="49" charset="0"/>
              </a:rPr>
              <a:t> &lt;&lt; " c array contains:" &lt;&lt;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pPr>
              <a:lnSpc>
                <a:spcPct val="90000"/>
              </a:lnSpc>
              <a:buFont typeface="Georgia" panose="02040502050405020303" pitchFamily="18" charset="0"/>
              <a:buNone/>
            </a:pPr>
            <a:r>
              <a:rPr lang="en-US" altLang="zh-CN" sz="2000" dirty="0">
                <a:latin typeface="Consolas" panose="020B0609020204030204" pitchFamily="49" charset="0"/>
              </a:rPr>
              <a:t>	</a:t>
            </a:r>
            <a:r>
              <a:rPr lang="en-US" altLang="zh-CN" sz="2000" dirty="0" err="1">
                <a:solidFill>
                  <a:srgbClr val="7030A0"/>
                </a:solidFill>
                <a:latin typeface="Consolas" panose="020B0609020204030204" pitchFamily="49" charset="0"/>
              </a:rPr>
              <a:t>outputArray</a:t>
            </a:r>
            <a:r>
              <a:rPr lang="en-US" altLang="zh-CN" sz="2000" dirty="0">
                <a:latin typeface="Consolas" panose="020B0609020204030204" pitchFamily="49" charset="0"/>
              </a:rPr>
              <a:t>(c, C_COUNT);	//</a:t>
            </a:r>
            <a:r>
              <a:rPr lang="zh-CN" altLang="en-US" sz="2000" dirty="0">
                <a:latin typeface="Consolas" panose="020B0609020204030204" pitchFamily="49" charset="0"/>
              </a:rPr>
              <a:t>调用函数模板，</a:t>
            </a:r>
            <a:r>
              <a:rPr lang="en-US" altLang="zh-CN" sz="2000" dirty="0">
                <a:latin typeface="Consolas" panose="020B0609020204030204" pitchFamily="49" charset="0"/>
              </a:rPr>
              <a:t>char</a:t>
            </a:r>
            <a:endParaRPr lang="zh-CN" altLang="en-US" sz="2000" dirty="0">
              <a:latin typeface="Consolas" panose="020B0609020204030204" pitchFamily="49" charset="0"/>
            </a:endParaRPr>
          </a:p>
          <a:p>
            <a:pPr>
              <a:lnSpc>
                <a:spcPct val="90000"/>
              </a:lnSpc>
              <a:buFont typeface="Georgia" panose="02040502050405020303" pitchFamily="18" charset="0"/>
              <a:buNone/>
            </a:pPr>
            <a:r>
              <a:rPr lang="zh-CN" altLang="en-US" sz="2000" dirty="0">
                <a:latin typeface="Consolas" panose="020B0609020204030204" pitchFamily="49" charset="0"/>
              </a:rPr>
              <a:t>	</a:t>
            </a:r>
            <a:r>
              <a:rPr lang="en-US" altLang="zh-CN" sz="2000" dirty="0">
                <a:latin typeface="Consolas" panose="020B0609020204030204" pitchFamily="49" charset="0"/>
              </a:rPr>
              <a:t>return 0;</a:t>
            </a:r>
          </a:p>
          <a:p>
            <a:pPr>
              <a:lnSpc>
                <a:spcPct val="90000"/>
              </a:lnSpc>
              <a:buFont typeface="Georgia" panose="02040502050405020303" pitchFamily="18" charset="0"/>
              <a:buNone/>
            </a:pPr>
            <a:r>
              <a:rPr lang="en-US" altLang="zh-CN" sz="2000" dirty="0">
                <a:latin typeface="Consolas" panose="020B0609020204030204" pitchFamily="49" charset="0"/>
              </a:rPr>
              <a:t>}</a:t>
            </a:r>
            <a:endParaRPr lang="zh-CN" altLang="en-US" sz="2000" dirty="0">
              <a:latin typeface="Consolas" panose="020B0609020204030204" pitchFamily="49" charset="0"/>
            </a:endParaRPr>
          </a:p>
        </p:txBody>
      </p:sp>
      <p:sp>
        <p:nvSpPr>
          <p:cNvPr id="23556" name="灯片编号占位符 3">
            <a:extLst>
              <a:ext uri="{FF2B5EF4-FFF2-40B4-BE49-F238E27FC236}">
                <a16:creationId xmlns:a16="http://schemas.microsoft.com/office/drawing/2014/main" id="{7C230697-FB49-1B4B-1F44-0552B4C4C05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74F2623-1B1D-479C-94A2-357805F6E957}" type="slidenum">
              <a:rPr kumimoji="0" lang="en-US" altLang="zh-CN" sz="1800" smtClean="0">
                <a:solidFill>
                  <a:srgbClr val="FFFFFF"/>
                </a:solidFill>
                <a:ea typeface="隶书" panose="02010509060101010101" pitchFamily="49" charset="-122"/>
              </a:rPr>
              <a:pPr/>
              <a:t>7</a:t>
            </a:fld>
            <a:endParaRPr kumimoji="0" lang="en-US" altLang="zh-CN" sz="1800">
              <a:solidFill>
                <a:srgbClr val="FFFFFF"/>
              </a:solidFill>
              <a:ea typeface="隶书" panose="02010509060101010101" pitchFamily="49" charset="-122"/>
            </a:endParaRPr>
          </a:p>
        </p:txBody>
      </p:sp>
      <p:sp>
        <p:nvSpPr>
          <p:cNvPr id="23557" name="标题 4">
            <a:extLst>
              <a:ext uri="{FF2B5EF4-FFF2-40B4-BE49-F238E27FC236}">
                <a16:creationId xmlns:a16="http://schemas.microsoft.com/office/drawing/2014/main" id="{E58A7824-8C33-7F99-C7F8-07BA30029794}"/>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9.1 </a:t>
            </a:r>
            <a:r>
              <a:rPr kumimoji="0" lang="zh-CN" altLang="en-US" sz="2600">
                <a:solidFill>
                  <a:schemeClr val="bg1"/>
                </a:solidFill>
                <a:latin typeface="Trebuchet MS" panose="020B0603020202020204" pitchFamily="34" charset="0"/>
                <a:ea typeface="方正姚体" panose="02010601030101010101" pitchFamily="2" charset="-122"/>
              </a:rPr>
              <a:t>函数模板与类模板 </a:t>
            </a:r>
            <a:r>
              <a:rPr kumimoji="0" lang="en-US" altLang="zh-CN" sz="2600">
                <a:solidFill>
                  <a:schemeClr val="bg1"/>
                </a:solidFill>
                <a:latin typeface="Trebuchet MS" panose="020B0603020202020204" pitchFamily="34" charset="0"/>
                <a:ea typeface="方正姚体" panose="02010601030101010101" pitchFamily="2" charset="-122"/>
              </a:rPr>
              <a:t>—— 9.1.1 </a:t>
            </a:r>
            <a:r>
              <a:rPr kumimoji="0" lang="zh-CN" altLang="en-US" sz="2600">
                <a:solidFill>
                  <a:schemeClr val="bg1"/>
                </a:solidFill>
                <a:latin typeface="Trebuchet MS" panose="020B0603020202020204" pitchFamily="34" charset="0"/>
                <a:ea typeface="方正姚体" panose="02010601030101010101" pitchFamily="2" charset="-122"/>
              </a:rPr>
              <a:t>函数模板</a:t>
            </a:r>
          </a:p>
        </p:txBody>
      </p:sp>
    </p:spTree>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灯片编号占位符 3">
            <a:extLst>
              <a:ext uri="{FF2B5EF4-FFF2-40B4-BE49-F238E27FC236}">
                <a16:creationId xmlns:a16="http://schemas.microsoft.com/office/drawing/2014/main" id="{47DF9F4A-C41C-1130-513C-D9BCB1FD624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86975C25-6513-4F11-ABC4-740C84DDB5FA}" type="slidenum">
              <a:rPr kumimoji="0" lang="en-US" altLang="zh-CN" sz="1800" smtClean="0">
                <a:solidFill>
                  <a:srgbClr val="FFFFFF"/>
                </a:solidFill>
                <a:ea typeface="隶书" panose="02010509060101010101" pitchFamily="49" charset="-122"/>
              </a:rPr>
              <a:pPr/>
              <a:t>70</a:t>
            </a:fld>
            <a:endParaRPr kumimoji="0" lang="en-US" altLang="zh-CN" sz="1800">
              <a:solidFill>
                <a:srgbClr val="FFFFFF"/>
              </a:solidFill>
              <a:ea typeface="隶书" panose="02010509060101010101" pitchFamily="49" charset="-122"/>
            </a:endParaRPr>
          </a:p>
        </p:txBody>
      </p:sp>
      <p:sp>
        <p:nvSpPr>
          <p:cNvPr id="116739" name="标题 1">
            <a:extLst>
              <a:ext uri="{FF2B5EF4-FFF2-40B4-BE49-F238E27FC236}">
                <a16:creationId xmlns:a16="http://schemas.microsoft.com/office/drawing/2014/main" id="{3B47AE3E-962F-662F-AFB8-C80D96B01D70}"/>
              </a:ext>
            </a:extLst>
          </p:cNvPr>
          <p:cNvSpPr>
            <a:spLocks noGrp="1"/>
          </p:cNvSpPr>
          <p:nvPr>
            <p:ph type="title"/>
          </p:nvPr>
        </p:nvSpPr>
        <p:spPr/>
        <p:txBody>
          <a:bodyPr/>
          <a:lstStyle/>
          <a:p>
            <a:r>
              <a:rPr lang="zh-CN" altLang="en-US"/>
              <a:t>例</a:t>
            </a:r>
            <a:r>
              <a:rPr lang="en-US" altLang="zh-CN"/>
              <a:t>9-12 </a:t>
            </a:r>
            <a:r>
              <a:rPr lang="zh-CN" altLang="en-US"/>
              <a:t>简单选择排序函数模板</a:t>
            </a:r>
            <a:endParaRPr kumimoji="1" lang="zh-CN" altLang="en-US"/>
          </a:p>
        </p:txBody>
      </p:sp>
      <p:sp>
        <p:nvSpPr>
          <p:cNvPr id="116740" name="内容占位符 2">
            <a:extLst>
              <a:ext uri="{FF2B5EF4-FFF2-40B4-BE49-F238E27FC236}">
                <a16:creationId xmlns:a16="http://schemas.microsoft.com/office/drawing/2014/main" id="{796B7510-3E2D-E0DF-AFFC-106A0AF63C68}"/>
              </a:ext>
            </a:extLst>
          </p:cNvPr>
          <p:cNvSpPr>
            <a:spLocks noGrp="1"/>
          </p:cNvSpPr>
          <p:nvPr>
            <p:ph idx="1"/>
          </p:nvPr>
        </p:nvSpPr>
        <p:spPr>
          <a:noFill/>
        </p:spPr>
        <p:txBody>
          <a:bodyPr/>
          <a:lstStyle/>
          <a:p>
            <a:pPr marL="358775" indent="-250825">
              <a:spcBef>
                <a:spcPct val="0"/>
              </a:spcBef>
              <a:buFont typeface="Wingdings" panose="05000000000000000000" pitchFamily="2" charset="2"/>
              <a:buNone/>
            </a:pPr>
            <a:r>
              <a:rPr lang="en-US" altLang="zh-CN" sz="1800">
                <a:solidFill>
                  <a:srgbClr val="FF0000"/>
                </a:solidFill>
                <a:latin typeface="Consolas" panose="020B0609020204030204" pitchFamily="49" charset="0"/>
              </a:rPr>
              <a:t>template &lt;class T&gt;</a:t>
            </a:r>
          </a:p>
          <a:p>
            <a:pPr marL="358775" indent="-250825">
              <a:spcBef>
                <a:spcPct val="0"/>
              </a:spcBef>
              <a:buFont typeface="Wingdings" panose="05000000000000000000" pitchFamily="2" charset="2"/>
              <a:buNone/>
            </a:pPr>
            <a:r>
              <a:rPr lang="en-US" altLang="zh-CN" sz="1800">
                <a:latin typeface="Consolas" panose="020B0609020204030204" pitchFamily="49" charset="0"/>
              </a:rPr>
              <a:t>void mySwap(T &amp;x, </a:t>
            </a:r>
            <a:r>
              <a:rPr lang="en-US" altLang="zh-CN" sz="1800">
                <a:solidFill>
                  <a:srgbClr val="FF0000"/>
                </a:solidFill>
                <a:latin typeface="Consolas" panose="020B0609020204030204" pitchFamily="49" charset="0"/>
              </a:rPr>
              <a:t>T</a:t>
            </a:r>
            <a:r>
              <a:rPr lang="en-US" altLang="zh-CN" sz="1800">
                <a:latin typeface="Consolas" panose="020B0609020204030204" pitchFamily="49" charset="0"/>
              </a:rPr>
              <a:t> &amp;y) {</a:t>
            </a:r>
          </a:p>
          <a:p>
            <a:pPr marL="358775" indent="-250825">
              <a:spcBef>
                <a:spcPct val="0"/>
              </a:spcBef>
              <a:buFont typeface="Wingdings" panose="05000000000000000000" pitchFamily="2" charset="2"/>
              <a:buNone/>
            </a:pPr>
            <a:r>
              <a:rPr lang="en-US" altLang="zh-CN" sz="1800">
                <a:latin typeface="Consolas" panose="020B0609020204030204" pitchFamily="49" charset="0"/>
              </a:rPr>
              <a:t>	</a:t>
            </a:r>
            <a:r>
              <a:rPr lang="en-US" altLang="zh-CN" sz="1800">
                <a:solidFill>
                  <a:srgbClr val="FF0000"/>
                </a:solidFill>
                <a:latin typeface="Consolas" panose="020B0609020204030204" pitchFamily="49" charset="0"/>
              </a:rPr>
              <a:t>T</a:t>
            </a:r>
            <a:r>
              <a:rPr lang="en-US" altLang="zh-CN" sz="1800">
                <a:latin typeface="Consolas" panose="020B0609020204030204" pitchFamily="49" charset="0"/>
              </a:rPr>
              <a:t> temp = x;</a:t>
            </a:r>
          </a:p>
          <a:p>
            <a:pPr marL="358775" indent="-250825">
              <a:spcBef>
                <a:spcPct val="0"/>
              </a:spcBef>
              <a:buFont typeface="Wingdings" panose="05000000000000000000" pitchFamily="2" charset="2"/>
              <a:buNone/>
            </a:pPr>
            <a:r>
              <a:rPr lang="en-US" altLang="zh-CN" sz="1800">
                <a:latin typeface="Consolas" panose="020B0609020204030204" pitchFamily="49" charset="0"/>
              </a:rPr>
              <a:t>	x = y;</a:t>
            </a:r>
          </a:p>
          <a:p>
            <a:pPr marL="358775" indent="-250825">
              <a:spcBef>
                <a:spcPct val="0"/>
              </a:spcBef>
              <a:buFont typeface="Wingdings" panose="05000000000000000000" pitchFamily="2" charset="2"/>
              <a:buNone/>
            </a:pPr>
            <a:r>
              <a:rPr lang="en-US" altLang="zh-CN" sz="1800">
                <a:latin typeface="Consolas" panose="020B0609020204030204" pitchFamily="49" charset="0"/>
              </a:rPr>
              <a:t>	y = temp;</a:t>
            </a:r>
          </a:p>
          <a:p>
            <a:pPr marL="358775" indent="-250825">
              <a:spcBef>
                <a:spcPct val="0"/>
              </a:spcBef>
              <a:buFont typeface="Wingdings" panose="05000000000000000000" pitchFamily="2" charset="2"/>
              <a:buNone/>
            </a:pPr>
            <a:r>
              <a:rPr lang="en-US" altLang="zh-CN" sz="1800">
                <a:latin typeface="Consolas" panose="020B0609020204030204" pitchFamily="49" charset="0"/>
              </a:rPr>
              <a:t>}</a:t>
            </a:r>
          </a:p>
          <a:p>
            <a:pPr marL="358775" indent="-250825">
              <a:spcBef>
                <a:spcPct val="0"/>
              </a:spcBef>
              <a:buFont typeface="Wingdings" panose="05000000000000000000" pitchFamily="2" charset="2"/>
              <a:buNone/>
            </a:pPr>
            <a:endParaRPr lang="en-US" altLang="zh-CN" sz="1800">
              <a:latin typeface="Consolas" panose="020B0609020204030204" pitchFamily="49" charset="0"/>
            </a:endParaRPr>
          </a:p>
          <a:p>
            <a:pPr marL="358775" indent="-250825">
              <a:spcBef>
                <a:spcPct val="0"/>
              </a:spcBef>
              <a:buFont typeface="Wingdings" panose="05000000000000000000" pitchFamily="2" charset="2"/>
              <a:buNone/>
            </a:pPr>
            <a:r>
              <a:rPr lang="en-US" altLang="zh-CN" sz="1800">
                <a:solidFill>
                  <a:srgbClr val="FF0000"/>
                </a:solidFill>
                <a:latin typeface="Consolas" panose="020B0609020204030204" pitchFamily="49" charset="0"/>
              </a:rPr>
              <a:t>template &lt;class T&gt;</a:t>
            </a:r>
          </a:p>
          <a:p>
            <a:pPr marL="358775" indent="-250825">
              <a:spcBef>
                <a:spcPct val="0"/>
              </a:spcBef>
              <a:buFont typeface="Wingdings" panose="05000000000000000000" pitchFamily="2" charset="2"/>
              <a:buNone/>
            </a:pPr>
            <a:r>
              <a:rPr lang="en-US" altLang="zh-CN" sz="1800">
                <a:latin typeface="Consolas" panose="020B0609020204030204" pitchFamily="49" charset="0"/>
              </a:rPr>
              <a:t>void selectionSort(</a:t>
            </a:r>
            <a:r>
              <a:rPr lang="en-US" altLang="zh-CN" sz="1800">
                <a:solidFill>
                  <a:srgbClr val="FF0000"/>
                </a:solidFill>
                <a:latin typeface="Consolas" panose="020B0609020204030204" pitchFamily="49" charset="0"/>
              </a:rPr>
              <a:t>T</a:t>
            </a:r>
            <a:r>
              <a:rPr lang="en-US" altLang="zh-CN" sz="1800">
                <a:latin typeface="Consolas" panose="020B0609020204030204" pitchFamily="49" charset="0"/>
              </a:rPr>
              <a:t> a[], int n) {</a:t>
            </a:r>
          </a:p>
          <a:p>
            <a:pPr marL="358775" indent="-250825">
              <a:spcBef>
                <a:spcPct val="0"/>
              </a:spcBef>
              <a:buFont typeface="Wingdings" panose="05000000000000000000" pitchFamily="2" charset="2"/>
              <a:buNone/>
            </a:pPr>
            <a:r>
              <a:rPr lang="en-US" altLang="zh-CN" sz="1800">
                <a:latin typeface="Consolas" panose="020B0609020204030204" pitchFamily="49" charset="0"/>
              </a:rPr>
              <a:t>	for (int i = 0; i &lt; n - 1; i++) {</a:t>
            </a:r>
          </a:p>
          <a:p>
            <a:pPr marL="358775" indent="-250825">
              <a:spcBef>
                <a:spcPct val="0"/>
              </a:spcBef>
              <a:buFont typeface="Wingdings" panose="05000000000000000000" pitchFamily="2" charset="2"/>
              <a:buNone/>
            </a:pPr>
            <a:r>
              <a:rPr lang="en-US" altLang="zh-CN" sz="1800">
                <a:latin typeface="Consolas" panose="020B0609020204030204" pitchFamily="49" charset="0"/>
              </a:rPr>
              <a:t>		int leastIndex = i;	</a:t>
            </a:r>
          </a:p>
          <a:p>
            <a:pPr marL="358775" indent="-250825">
              <a:spcBef>
                <a:spcPct val="0"/>
              </a:spcBef>
              <a:buFont typeface="Wingdings" panose="05000000000000000000" pitchFamily="2" charset="2"/>
              <a:buNone/>
            </a:pPr>
            <a:r>
              <a:rPr lang="en-US" altLang="zh-CN" sz="1800">
                <a:latin typeface="Consolas" panose="020B0609020204030204" pitchFamily="49" charset="0"/>
              </a:rPr>
              <a:t>		for (int j = i + 1; j &lt; n; j++)</a:t>
            </a:r>
          </a:p>
          <a:p>
            <a:pPr marL="358775" indent="-250825">
              <a:spcBef>
                <a:spcPct val="0"/>
              </a:spcBef>
              <a:buFont typeface="Wingdings" panose="05000000000000000000" pitchFamily="2" charset="2"/>
              <a:buNone/>
            </a:pPr>
            <a:r>
              <a:rPr lang="en-US" altLang="zh-CN" sz="1800">
                <a:latin typeface="Consolas" panose="020B0609020204030204" pitchFamily="49" charset="0"/>
              </a:rPr>
              <a:t>			if (a[j] &lt; a[leastIndex])</a:t>
            </a:r>
          </a:p>
          <a:p>
            <a:pPr marL="358775" indent="-250825">
              <a:spcBef>
                <a:spcPct val="0"/>
              </a:spcBef>
              <a:buFont typeface="Wingdings" panose="05000000000000000000" pitchFamily="2" charset="2"/>
              <a:buNone/>
            </a:pPr>
            <a:r>
              <a:rPr lang="en-US" altLang="zh-CN" sz="1800">
                <a:latin typeface="Consolas" panose="020B0609020204030204" pitchFamily="49" charset="0"/>
              </a:rPr>
              <a:t>				leastIndex = j;</a:t>
            </a:r>
          </a:p>
          <a:p>
            <a:pPr marL="358775" indent="-250825">
              <a:spcBef>
                <a:spcPct val="0"/>
              </a:spcBef>
              <a:buFont typeface="Wingdings" panose="05000000000000000000" pitchFamily="2" charset="2"/>
              <a:buNone/>
            </a:pPr>
            <a:r>
              <a:rPr lang="en-US" altLang="zh-CN" sz="1800">
                <a:latin typeface="Consolas" panose="020B0609020204030204" pitchFamily="49" charset="0"/>
              </a:rPr>
              <a:t>		mySwap(a[i], a[leastIndex	]);</a:t>
            </a:r>
          </a:p>
          <a:p>
            <a:pPr marL="358775" indent="-250825">
              <a:spcBef>
                <a:spcPct val="0"/>
              </a:spcBef>
              <a:buFont typeface="Wingdings" panose="05000000000000000000" pitchFamily="2" charset="2"/>
              <a:buNone/>
            </a:pPr>
            <a:r>
              <a:rPr lang="en-US" altLang="zh-CN" sz="1800">
                <a:latin typeface="Consolas" panose="020B0609020204030204" pitchFamily="49" charset="0"/>
              </a:rPr>
              <a:t>	}</a:t>
            </a:r>
          </a:p>
          <a:p>
            <a:pPr marL="358775" indent="-250825">
              <a:spcBef>
                <a:spcPct val="0"/>
              </a:spcBef>
              <a:buFont typeface="Wingdings" panose="05000000000000000000" pitchFamily="2" charset="2"/>
              <a:buNone/>
            </a:pPr>
            <a:r>
              <a:rPr lang="en-US" altLang="zh-CN" sz="1800">
                <a:latin typeface="Consolas" panose="020B0609020204030204" pitchFamily="49" charset="0"/>
              </a:rPr>
              <a:t>}</a:t>
            </a:r>
          </a:p>
        </p:txBody>
      </p:sp>
      <p:sp>
        <p:nvSpPr>
          <p:cNvPr id="116741" name="标题 4">
            <a:extLst>
              <a:ext uri="{FF2B5EF4-FFF2-40B4-BE49-F238E27FC236}">
                <a16:creationId xmlns:a16="http://schemas.microsoft.com/office/drawing/2014/main" id="{4FCCB7F6-D802-5C37-52AB-A4C195908EDB}"/>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9.3 </a:t>
            </a:r>
            <a:r>
              <a:rPr kumimoji="0" lang="zh-CN" altLang="en-US" sz="2600">
                <a:solidFill>
                  <a:schemeClr val="bg1"/>
                </a:solidFill>
                <a:latin typeface="Trebuchet MS" panose="020B0603020202020204" pitchFamily="34" charset="0"/>
                <a:ea typeface="方正姚体" panose="02010601030101010101" pitchFamily="2" charset="-122"/>
              </a:rPr>
              <a:t>群体数据的组织 </a:t>
            </a:r>
            <a:r>
              <a:rPr kumimoji="0" lang="en-US" altLang="zh-CN" sz="2600">
                <a:solidFill>
                  <a:schemeClr val="bg1"/>
                </a:solidFill>
                <a:latin typeface="Trebuchet MS" panose="020B0603020202020204" pitchFamily="34" charset="0"/>
                <a:ea typeface="方正姚体" panose="02010601030101010101" pitchFamily="2" charset="-122"/>
              </a:rPr>
              <a:t>—— 9.3.2 </a:t>
            </a:r>
            <a:r>
              <a:rPr kumimoji="0" lang="zh-CN" altLang="en-US" sz="2600">
                <a:solidFill>
                  <a:schemeClr val="bg1"/>
                </a:solidFill>
                <a:latin typeface="Trebuchet MS" panose="020B0603020202020204" pitchFamily="34" charset="0"/>
                <a:ea typeface="方正姚体" panose="02010601030101010101" pitchFamily="2" charset="-122"/>
              </a:rPr>
              <a:t>选择排序</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1">
            <a:extLst>
              <a:ext uri="{FF2B5EF4-FFF2-40B4-BE49-F238E27FC236}">
                <a16:creationId xmlns:a16="http://schemas.microsoft.com/office/drawing/2014/main" id="{7CE619C1-4730-CE78-9CDB-879F479F8BE1}"/>
              </a:ext>
            </a:extLst>
          </p:cNvPr>
          <p:cNvSpPr>
            <a:spLocks noGrp="1"/>
          </p:cNvSpPr>
          <p:nvPr>
            <p:ph type="title"/>
          </p:nvPr>
        </p:nvSpPr>
        <p:spPr/>
        <p:txBody>
          <a:bodyPr/>
          <a:lstStyle/>
          <a:p>
            <a:pPr eaLnBrk="1" hangingPunct="1"/>
            <a:r>
              <a:rPr lang="zh-CN" altLang="en-US"/>
              <a:t>交换排序的基本思想</a:t>
            </a:r>
          </a:p>
        </p:txBody>
      </p:sp>
      <p:sp>
        <p:nvSpPr>
          <p:cNvPr id="118787" name="内容占位符 2">
            <a:extLst>
              <a:ext uri="{FF2B5EF4-FFF2-40B4-BE49-F238E27FC236}">
                <a16:creationId xmlns:a16="http://schemas.microsoft.com/office/drawing/2014/main" id="{EB49FAA9-2C73-BA33-CBDA-6354AA467619}"/>
              </a:ext>
            </a:extLst>
          </p:cNvPr>
          <p:cNvSpPr>
            <a:spLocks noGrp="1"/>
          </p:cNvSpPr>
          <p:nvPr>
            <p:ph idx="1"/>
          </p:nvPr>
        </p:nvSpPr>
        <p:spPr/>
        <p:txBody>
          <a:bodyPr/>
          <a:lstStyle/>
          <a:p>
            <a:pPr eaLnBrk="1" hangingPunct="1">
              <a:spcAft>
                <a:spcPts val="1200"/>
              </a:spcAft>
            </a:pPr>
            <a:r>
              <a:rPr lang="zh-CN" altLang="en-US">
                <a:latin typeface="宋体" panose="02010600030101010101" pitchFamily="2" charset="-122"/>
              </a:rPr>
              <a:t>两两比较待排序序列中的元素，并交换不满足顺序要求的各对元素，直到全部满足顺序要求为止。</a:t>
            </a:r>
          </a:p>
        </p:txBody>
      </p:sp>
      <p:sp>
        <p:nvSpPr>
          <p:cNvPr id="118788" name="灯片编号占位符 3">
            <a:extLst>
              <a:ext uri="{FF2B5EF4-FFF2-40B4-BE49-F238E27FC236}">
                <a16:creationId xmlns:a16="http://schemas.microsoft.com/office/drawing/2014/main" id="{1D71EF20-D223-06C0-352A-5533E38CDD8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A1D237F-F172-4220-9CC6-82D94294ADC3}" type="slidenum">
              <a:rPr kumimoji="0" lang="en-US" altLang="zh-CN" sz="1800" smtClean="0">
                <a:solidFill>
                  <a:srgbClr val="FFFFFF"/>
                </a:solidFill>
                <a:ea typeface="隶书" panose="02010509060101010101" pitchFamily="49" charset="-122"/>
              </a:rPr>
              <a:pPr/>
              <a:t>71</a:t>
            </a:fld>
            <a:endParaRPr kumimoji="0" lang="en-US" altLang="zh-CN" sz="1800">
              <a:solidFill>
                <a:srgbClr val="FFFFFF"/>
              </a:solidFill>
              <a:ea typeface="隶书" panose="02010509060101010101" pitchFamily="49" charset="-122"/>
            </a:endParaRPr>
          </a:p>
        </p:txBody>
      </p:sp>
      <p:sp>
        <p:nvSpPr>
          <p:cNvPr id="118789" name="标题 4">
            <a:extLst>
              <a:ext uri="{FF2B5EF4-FFF2-40B4-BE49-F238E27FC236}">
                <a16:creationId xmlns:a16="http://schemas.microsoft.com/office/drawing/2014/main" id="{429510DB-8689-A247-1AB8-63639546F0FD}"/>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9.3 </a:t>
            </a:r>
            <a:r>
              <a:rPr kumimoji="0" lang="zh-CN" altLang="en-US" sz="2600">
                <a:solidFill>
                  <a:schemeClr val="bg1"/>
                </a:solidFill>
                <a:latin typeface="Trebuchet MS" panose="020B0603020202020204" pitchFamily="34" charset="0"/>
                <a:ea typeface="方正姚体" panose="02010601030101010101" pitchFamily="2" charset="-122"/>
              </a:rPr>
              <a:t>群体数据的组织 </a:t>
            </a:r>
            <a:r>
              <a:rPr kumimoji="0" lang="en-US" altLang="zh-CN" sz="2600">
                <a:solidFill>
                  <a:schemeClr val="bg1"/>
                </a:solidFill>
                <a:latin typeface="Trebuchet MS" panose="020B0603020202020204" pitchFamily="34" charset="0"/>
                <a:ea typeface="方正姚体" panose="02010601030101010101" pitchFamily="2" charset="-122"/>
              </a:rPr>
              <a:t>—— 9.3.3 </a:t>
            </a:r>
            <a:r>
              <a:rPr kumimoji="0" lang="zh-CN" altLang="en-US" sz="2600">
                <a:solidFill>
                  <a:schemeClr val="bg1"/>
                </a:solidFill>
                <a:latin typeface="Trebuchet MS" panose="020B0603020202020204" pitchFamily="34" charset="0"/>
                <a:ea typeface="方正姚体" panose="02010601030101010101" pitchFamily="2" charset="-122"/>
              </a:rPr>
              <a:t>交换排序</a:t>
            </a:r>
          </a:p>
        </p:txBody>
      </p:sp>
    </p:spTree>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a:extLst>
              <a:ext uri="{FF2B5EF4-FFF2-40B4-BE49-F238E27FC236}">
                <a16:creationId xmlns:a16="http://schemas.microsoft.com/office/drawing/2014/main" id="{DACDA45C-8A70-3960-129B-3B564E5AB36E}"/>
              </a:ext>
            </a:extLst>
          </p:cNvPr>
          <p:cNvSpPr>
            <a:spLocks noGrp="1"/>
          </p:cNvSpPr>
          <p:nvPr>
            <p:ph type="title"/>
          </p:nvPr>
        </p:nvSpPr>
        <p:spPr/>
        <p:txBody>
          <a:bodyPr/>
          <a:lstStyle/>
          <a:p>
            <a:pPr eaLnBrk="1" hangingPunct="1"/>
            <a:r>
              <a:rPr lang="zh-CN" altLang="en-US"/>
              <a:t>最简单的交换排序方法</a:t>
            </a:r>
            <a:r>
              <a:rPr lang="en-US" altLang="zh-CN"/>
              <a:t>——</a:t>
            </a:r>
            <a:r>
              <a:rPr lang="zh-CN" altLang="en-US"/>
              <a:t>起泡排序</a:t>
            </a:r>
          </a:p>
        </p:txBody>
      </p:sp>
      <p:sp>
        <p:nvSpPr>
          <p:cNvPr id="119811" name="内容占位符 2">
            <a:extLst>
              <a:ext uri="{FF2B5EF4-FFF2-40B4-BE49-F238E27FC236}">
                <a16:creationId xmlns:a16="http://schemas.microsoft.com/office/drawing/2014/main" id="{5FE3178B-AD69-7F97-F516-D32C41686199}"/>
              </a:ext>
            </a:extLst>
          </p:cNvPr>
          <p:cNvSpPr>
            <a:spLocks noGrp="1"/>
          </p:cNvSpPr>
          <p:nvPr>
            <p:ph idx="1"/>
          </p:nvPr>
        </p:nvSpPr>
        <p:spPr/>
        <p:txBody>
          <a:bodyPr/>
          <a:lstStyle/>
          <a:p>
            <a:pPr eaLnBrk="1" hangingPunct="1">
              <a:spcAft>
                <a:spcPts val="1200"/>
              </a:spcAft>
            </a:pPr>
            <a:r>
              <a:rPr lang="zh-CN" altLang="en-US" sz="2400">
                <a:latin typeface="宋体" panose="02010600030101010101" pitchFamily="2" charset="-122"/>
              </a:rPr>
              <a:t>对具有</a:t>
            </a:r>
            <a:r>
              <a:rPr lang="en-US" altLang="zh-CN" sz="2400">
                <a:latin typeface="Times New Roman" panose="02020603050405020304" pitchFamily="18" charset="0"/>
                <a:cs typeface="Times New Roman" panose="02020603050405020304" pitchFamily="18" charset="0"/>
              </a:rPr>
              <a:t>n</a:t>
            </a:r>
            <a:r>
              <a:rPr lang="zh-CN" altLang="en-US" sz="2400">
                <a:latin typeface="宋体" panose="02010600030101010101" pitchFamily="2" charset="-122"/>
              </a:rPr>
              <a:t>个元素的序列按升序进行起泡排序的步骤：</a:t>
            </a:r>
          </a:p>
          <a:p>
            <a:pPr lvl="1" eaLnBrk="1" hangingPunct="1">
              <a:spcAft>
                <a:spcPts val="1200"/>
              </a:spcAft>
            </a:pPr>
            <a:r>
              <a:rPr lang="zh-CN" altLang="en-US" sz="2400">
                <a:latin typeface="宋体" panose="02010600030101010101" pitchFamily="2" charset="-122"/>
              </a:rPr>
              <a:t>首先将第一个元素与第二个元素进行比较，若为逆序，</a:t>
            </a:r>
            <a:r>
              <a:rPr lang="en-US" altLang="zh-CN" sz="2400">
                <a:latin typeface="Times New Roman" panose="02020603050405020304" pitchFamily="18" charset="0"/>
                <a:cs typeface="Times New Roman" panose="02020603050405020304" pitchFamily="18" charset="0"/>
              </a:rPr>
              <a:t>a</a:t>
            </a:r>
            <a:r>
              <a:rPr lang="zh-CN" altLang="en-US" sz="2400">
                <a:latin typeface="宋体" panose="02010600030101010101" pitchFamily="2" charset="-122"/>
              </a:rPr>
              <a:t>则将两元素交换。然后比较第二、第三个元素，依次类推，直到第</a:t>
            </a:r>
            <a:r>
              <a:rPr lang="en-US" altLang="zh-CN" sz="2400">
                <a:latin typeface="Times New Roman" panose="02020603050405020304" pitchFamily="18" charset="0"/>
                <a:cs typeface="Times New Roman" panose="02020603050405020304" pitchFamily="18" charset="0"/>
              </a:rPr>
              <a:t>n-1</a:t>
            </a:r>
            <a:r>
              <a:rPr lang="zh-CN" altLang="en-US" sz="2400">
                <a:latin typeface="宋体" panose="02010600030101010101" pitchFamily="2" charset="-122"/>
              </a:rPr>
              <a:t>和第</a:t>
            </a:r>
            <a:r>
              <a:rPr lang="en-US" altLang="zh-CN" sz="2400">
                <a:latin typeface="Times New Roman" panose="02020603050405020304" pitchFamily="18" charset="0"/>
                <a:cs typeface="Times New Roman" panose="02020603050405020304" pitchFamily="18" charset="0"/>
              </a:rPr>
              <a:t>n</a:t>
            </a:r>
            <a:r>
              <a:rPr lang="zh-CN" altLang="en-US" sz="2400">
                <a:latin typeface="宋体" panose="02010600030101010101" pitchFamily="2" charset="-122"/>
              </a:rPr>
              <a:t>个元素进行了比较和交换。此过程称为第一趟起泡排序。经过第一趟，最大的元素便被交换到第</a:t>
            </a:r>
            <a:r>
              <a:rPr lang="en-US" altLang="zh-CN" sz="2400">
                <a:latin typeface="Times New Roman" panose="02020603050405020304" pitchFamily="18" charset="0"/>
                <a:cs typeface="Times New Roman" panose="02020603050405020304" pitchFamily="18" charset="0"/>
              </a:rPr>
              <a:t>n</a:t>
            </a:r>
            <a:r>
              <a:rPr lang="zh-CN" altLang="en-US" sz="2400">
                <a:latin typeface="宋体" panose="02010600030101010101" pitchFamily="2" charset="-122"/>
              </a:rPr>
              <a:t>个位置。</a:t>
            </a:r>
          </a:p>
          <a:p>
            <a:pPr lvl="1" eaLnBrk="1" hangingPunct="1">
              <a:spcAft>
                <a:spcPts val="1200"/>
              </a:spcAft>
            </a:pPr>
            <a:r>
              <a:rPr lang="zh-CN" altLang="en-US" sz="2400">
                <a:latin typeface="宋体" panose="02010600030101010101" pitchFamily="2" charset="-122"/>
              </a:rPr>
              <a:t>对前</a:t>
            </a:r>
            <a:r>
              <a:rPr lang="en-US" altLang="zh-CN" sz="2400">
                <a:latin typeface="Times New Roman" panose="02020603050405020304" pitchFamily="18" charset="0"/>
                <a:cs typeface="Times New Roman" panose="02020603050405020304" pitchFamily="18" charset="0"/>
              </a:rPr>
              <a:t>n-1</a:t>
            </a:r>
            <a:r>
              <a:rPr lang="zh-CN" altLang="en-US" sz="2400">
                <a:latin typeface="宋体" panose="02010600030101010101" pitchFamily="2" charset="-122"/>
              </a:rPr>
              <a:t>个元素进行第二趟起泡排序，将其中最大元素交换到第</a:t>
            </a:r>
            <a:r>
              <a:rPr lang="en-US" altLang="zh-CN" sz="2400">
                <a:latin typeface="Times New Roman" panose="02020603050405020304" pitchFamily="18" charset="0"/>
                <a:cs typeface="Times New Roman" panose="02020603050405020304" pitchFamily="18" charset="0"/>
              </a:rPr>
              <a:t>n-1</a:t>
            </a:r>
            <a:r>
              <a:rPr lang="zh-CN" altLang="en-US" sz="2400">
                <a:latin typeface="宋体" panose="02010600030101010101" pitchFamily="2" charset="-122"/>
              </a:rPr>
              <a:t>个位置。</a:t>
            </a:r>
          </a:p>
          <a:p>
            <a:pPr lvl="1" eaLnBrk="1" hangingPunct="1">
              <a:spcAft>
                <a:spcPts val="1200"/>
              </a:spcAft>
            </a:pPr>
            <a:r>
              <a:rPr lang="zh-CN" altLang="en-US" sz="2400">
                <a:latin typeface="宋体" panose="02010600030101010101" pitchFamily="2" charset="-122"/>
              </a:rPr>
              <a:t>如此继续，直到某一趟排序未发生任何交换时，排序完毕。对</a:t>
            </a:r>
            <a:r>
              <a:rPr lang="en-US" altLang="zh-CN" sz="2400">
                <a:latin typeface="Times New Roman" panose="02020603050405020304" pitchFamily="18" charset="0"/>
                <a:cs typeface="Times New Roman" panose="02020603050405020304" pitchFamily="18" charset="0"/>
              </a:rPr>
              <a:t>n</a:t>
            </a:r>
            <a:r>
              <a:rPr lang="zh-CN" altLang="en-US" sz="2400">
                <a:latin typeface="宋体" panose="02010600030101010101" pitchFamily="2" charset="-122"/>
              </a:rPr>
              <a:t>个元素的序列，起泡排序最多需要进行</a:t>
            </a:r>
            <a:r>
              <a:rPr lang="en-US" altLang="zh-CN" sz="2400">
                <a:latin typeface="Times New Roman" panose="02020603050405020304" pitchFamily="18" charset="0"/>
                <a:cs typeface="Times New Roman" panose="02020603050405020304" pitchFamily="18" charset="0"/>
              </a:rPr>
              <a:t>n-1</a:t>
            </a:r>
            <a:r>
              <a:rPr lang="zh-CN" altLang="en-US" sz="2400">
                <a:latin typeface="宋体" panose="02010600030101010101" pitchFamily="2" charset="-122"/>
              </a:rPr>
              <a:t>趟。</a:t>
            </a:r>
          </a:p>
        </p:txBody>
      </p:sp>
      <p:sp>
        <p:nvSpPr>
          <p:cNvPr id="119812" name="灯片编号占位符 3">
            <a:extLst>
              <a:ext uri="{FF2B5EF4-FFF2-40B4-BE49-F238E27FC236}">
                <a16:creationId xmlns:a16="http://schemas.microsoft.com/office/drawing/2014/main" id="{824CC0F8-C1FE-E56E-F381-C4043334C67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D4E7D93-0CF4-4D41-A426-B17B29AAAA12}" type="slidenum">
              <a:rPr kumimoji="0" lang="en-US" altLang="zh-CN" sz="1800" smtClean="0">
                <a:solidFill>
                  <a:srgbClr val="FFFFFF"/>
                </a:solidFill>
                <a:ea typeface="隶书" panose="02010509060101010101" pitchFamily="49" charset="-122"/>
              </a:rPr>
              <a:pPr/>
              <a:t>72</a:t>
            </a:fld>
            <a:endParaRPr kumimoji="0" lang="en-US" altLang="zh-CN" sz="1800">
              <a:solidFill>
                <a:srgbClr val="FFFFFF"/>
              </a:solidFill>
              <a:ea typeface="隶书" panose="02010509060101010101" pitchFamily="49" charset="-122"/>
            </a:endParaRPr>
          </a:p>
        </p:txBody>
      </p:sp>
      <p:sp>
        <p:nvSpPr>
          <p:cNvPr id="119813" name="标题 4">
            <a:extLst>
              <a:ext uri="{FF2B5EF4-FFF2-40B4-BE49-F238E27FC236}">
                <a16:creationId xmlns:a16="http://schemas.microsoft.com/office/drawing/2014/main" id="{1F7E3E1B-01D4-2A72-D563-F8D53E16AFA3}"/>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9.3 </a:t>
            </a:r>
            <a:r>
              <a:rPr kumimoji="0" lang="zh-CN" altLang="en-US" sz="2600">
                <a:solidFill>
                  <a:schemeClr val="bg1"/>
                </a:solidFill>
                <a:latin typeface="Trebuchet MS" panose="020B0603020202020204" pitchFamily="34" charset="0"/>
                <a:ea typeface="方正姚体" panose="02010601030101010101" pitchFamily="2" charset="-122"/>
              </a:rPr>
              <a:t>群体数据的组织 </a:t>
            </a:r>
            <a:r>
              <a:rPr kumimoji="0" lang="en-US" altLang="zh-CN" sz="2600">
                <a:solidFill>
                  <a:schemeClr val="bg1"/>
                </a:solidFill>
                <a:latin typeface="Trebuchet MS" panose="020B0603020202020204" pitchFamily="34" charset="0"/>
                <a:ea typeface="方正姚体" panose="02010601030101010101" pitchFamily="2" charset="-122"/>
              </a:rPr>
              <a:t>—— 9.3.3 </a:t>
            </a:r>
            <a:r>
              <a:rPr kumimoji="0" lang="zh-CN" altLang="en-US" sz="2600">
                <a:solidFill>
                  <a:schemeClr val="bg1"/>
                </a:solidFill>
                <a:latin typeface="Trebuchet MS" panose="020B0603020202020204" pitchFamily="34" charset="0"/>
                <a:ea typeface="方正姚体" panose="02010601030101010101" pitchFamily="2" charset="-122"/>
              </a:rPr>
              <a:t>交换排序</a:t>
            </a:r>
          </a:p>
        </p:txBody>
      </p:sp>
    </p:spTree>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标题 1">
            <a:extLst>
              <a:ext uri="{FF2B5EF4-FFF2-40B4-BE49-F238E27FC236}">
                <a16:creationId xmlns:a16="http://schemas.microsoft.com/office/drawing/2014/main" id="{DE612AC9-BFDE-8986-458F-6C1D80150BC0}"/>
              </a:ext>
            </a:extLst>
          </p:cNvPr>
          <p:cNvSpPr>
            <a:spLocks noGrp="1"/>
          </p:cNvSpPr>
          <p:nvPr>
            <p:ph type="title"/>
          </p:nvPr>
        </p:nvSpPr>
        <p:spPr/>
        <p:txBody>
          <a:bodyPr/>
          <a:lstStyle/>
          <a:p>
            <a:pPr eaLnBrk="1" hangingPunct="1"/>
            <a:r>
              <a:rPr lang="zh-CN" altLang="en-US">
                <a:latin typeface="隶书" panose="02010509060101010101" pitchFamily="49" charset="-122"/>
              </a:rPr>
              <a:t>起泡排序举例</a:t>
            </a:r>
            <a:endParaRPr lang="zh-CN" altLang="en-US"/>
          </a:p>
        </p:txBody>
      </p:sp>
      <p:sp>
        <p:nvSpPr>
          <p:cNvPr id="120835" name="内容占位符 2">
            <a:extLst>
              <a:ext uri="{FF2B5EF4-FFF2-40B4-BE49-F238E27FC236}">
                <a16:creationId xmlns:a16="http://schemas.microsoft.com/office/drawing/2014/main" id="{C97A1E03-1ECF-9084-789F-C15926CB2227}"/>
              </a:ext>
            </a:extLst>
          </p:cNvPr>
          <p:cNvSpPr>
            <a:spLocks noGrp="1"/>
          </p:cNvSpPr>
          <p:nvPr>
            <p:ph idx="1"/>
          </p:nvPr>
        </p:nvSpPr>
        <p:spPr/>
        <p:txBody>
          <a:bodyPr/>
          <a:lstStyle/>
          <a:p>
            <a:pPr eaLnBrk="1" hangingPunct="1">
              <a:spcAft>
                <a:spcPts val="1200"/>
              </a:spcAft>
            </a:pPr>
            <a:r>
              <a:rPr lang="zh-CN" altLang="en-US" sz="2400">
                <a:latin typeface="宋体" panose="02010600030101010101" pitchFamily="2" charset="-122"/>
              </a:rPr>
              <a:t>对整数序列 </a:t>
            </a:r>
            <a:r>
              <a:rPr lang="en-US" altLang="zh-CN" sz="2400">
                <a:latin typeface="宋体" panose="02010600030101010101" pitchFamily="2" charset="-122"/>
              </a:rPr>
              <a:t>8 5 2 4 3 </a:t>
            </a:r>
            <a:r>
              <a:rPr lang="zh-CN" altLang="en-US" sz="2400">
                <a:latin typeface="宋体" panose="02010600030101010101" pitchFamily="2" charset="-122"/>
              </a:rPr>
              <a:t>按升序排序</a:t>
            </a:r>
          </a:p>
        </p:txBody>
      </p:sp>
      <p:sp>
        <p:nvSpPr>
          <p:cNvPr id="120836" name="灯片编号占位符 3">
            <a:extLst>
              <a:ext uri="{FF2B5EF4-FFF2-40B4-BE49-F238E27FC236}">
                <a16:creationId xmlns:a16="http://schemas.microsoft.com/office/drawing/2014/main" id="{704689B1-DD0A-F525-910A-C5526A83E7D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6ED7480-BDC9-4D7C-B735-352595ECDA1C}" type="slidenum">
              <a:rPr kumimoji="0" lang="en-US" altLang="zh-CN" sz="1800" smtClean="0">
                <a:solidFill>
                  <a:srgbClr val="FFFFFF"/>
                </a:solidFill>
                <a:ea typeface="隶书" panose="02010509060101010101" pitchFamily="49" charset="-122"/>
              </a:rPr>
              <a:pPr/>
              <a:t>73</a:t>
            </a:fld>
            <a:endParaRPr kumimoji="0" lang="en-US" altLang="zh-CN" sz="1800">
              <a:solidFill>
                <a:srgbClr val="FFFFFF"/>
              </a:solidFill>
              <a:ea typeface="隶书" panose="02010509060101010101" pitchFamily="49" charset="-122"/>
            </a:endParaRPr>
          </a:p>
        </p:txBody>
      </p:sp>
      <p:sp>
        <p:nvSpPr>
          <p:cNvPr id="120837" name="标题 4">
            <a:extLst>
              <a:ext uri="{FF2B5EF4-FFF2-40B4-BE49-F238E27FC236}">
                <a16:creationId xmlns:a16="http://schemas.microsoft.com/office/drawing/2014/main" id="{86B3485C-025C-154F-17CC-B778E05B9030}"/>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9.3 </a:t>
            </a:r>
            <a:r>
              <a:rPr kumimoji="0" lang="zh-CN" altLang="en-US" sz="2600">
                <a:solidFill>
                  <a:schemeClr val="bg1"/>
                </a:solidFill>
                <a:latin typeface="Trebuchet MS" panose="020B0603020202020204" pitchFamily="34" charset="0"/>
                <a:ea typeface="方正姚体" panose="02010601030101010101" pitchFamily="2" charset="-122"/>
              </a:rPr>
              <a:t>群体数据的组织 </a:t>
            </a:r>
            <a:r>
              <a:rPr kumimoji="0" lang="en-US" altLang="zh-CN" sz="2600">
                <a:solidFill>
                  <a:schemeClr val="bg1"/>
                </a:solidFill>
                <a:latin typeface="Trebuchet MS" panose="020B0603020202020204" pitchFamily="34" charset="0"/>
                <a:ea typeface="方正姚体" panose="02010601030101010101" pitchFamily="2" charset="-122"/>
              </a:rPr>
              <a:t>—— 9.3.3 </a:t>
            </a:r>
            <a:r>
              <a:rPr kumimoji="0" lang="zh-CN" altLang="en-US" sz="2600">
                <a:solidFill>
                  <a:schemeClr val="bg1"/>
                </a:solidFill>
                <a:latin typeface="Trebuchet MS" panose="020B0603020202020204" pitchFamily="34" charset="0"/>
                <a:ea typeface="方正姚体" panose="02010601030101010101" pitchFamily="2" charset="-122"/>
              </a:rPr>
              <a:t>交换排序</a:t>
            </a:r>
          </a:p>
        </p:txBody>
      </p:sp>
      <p:sp>
        <p:nvSpPr>
          <p:cNvPr id="120838" name="Rectangle 4">
            <a:extLst>
              <a:ext uri="{FF2B5EF4-FFF2-40B4-BE49-F238E27FC236}">
                <a16:creationId xmlns:a16="http://schemas.microsoft.com/office/drawing/2014/main" id="{449BEAC9-9E6D-25AB-9063-3D597EC111F9}"/>
              </a:ext>
            </a:extLst>
          </p:cNvPr>
          <p:cNvSpPr>
            <a:spLocks noChangeArrowheads="1"/>
          </p:cNvSpPr>
          <p:nvPr/>
        </p:nvSpPr>
        <p:spPr bwMode="auto">
          <a:xfrm>
            <a:off x="3535363" y="2349500"/>
            <a:ext cx="336550" cy="283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50000"/>
              </a:lnSpc>
            </a:pPr>
            <a:r>
              <a:rPr lang="en-US" altLang="zh-CN">
                <a:ea typeface="隶书" panose="02010509060101010101" pitchFamily="49" charset="-122"/>
              </a:rPr>
              <a:t>8</a:t>
            </a:r>
          </a:p>
          <a:p>
            <a:pPr>
              <a:lnSpc>
                <a:spcPct val="150000"/>
              </a:lnSpc>
            </a:pPr>
            <a:r>
              <a:rPr lang="en-US" altLang="zh-CN">
                <a:ea typeface="隶书" panose="02010509060101010101" pitchFamily="49" charset="-122"/>
              </a:rPr>
              <a:t>5</a:t>
            </a:r>
          </a:p>
          <a:p>
            <a:pPr>
              <a:lnSpc>
                <a:spcPct val="150000"/>
              </a:lnSpc>
            </a:pPr>
            <a:r>
              <a:rPr lang="en-US" altLang="zh-CN">
                <a:ea typeface="隶书" panose="02010509060101010101" pitchFamily="49" charset="-122"/>
              </a:rPr>
              <a:t>2</a:t>
            </a:r>
          </a:p>
          <a:p>
            <a:pPr>
              <a:lnSpc>
                <a:spcPct val="150000"/>
              </a:lnSpc>
            </a:pPr>
            <a:r>
              <a:rPr lang="en-US" altLang="zh-CN">
                <a:ea typeface="隶书" panose="02010509060101010101" pitchFamily="49" charset="-122"/>
              </a:rPr>
              <a:t>4</a:t>
            </a:r>
          </a:p>
          <a:p>
            <a:pPr>
              <a:lnSpc>
                <a:spcPct val="150000"/>
              </a:lnSpc>
            </a:pPr>
            <a:r>
              <a:rPr lang="en-US" altLang="zh-CN">
                <a:ea typeface="隶书" panose="02010509060101010101" pitchFamily="49" charset="-122"/>
              </a:rPr>
              <a:t>3</a:t>
            </a:r>
          </a:p>
        </p:txBody>
      </p:sp>
      <p:sp>
        <p:nvSpPr>
          <p:cNvPr id="120839" name="Rectangle 5">
            <a:extLst>
              <a:ext uri="{FF2B5EF4-FFF2-40B4-BE49-F238E27FC236}">
                <a16:creationId xmlns:a16="http://schemas.microsoft.com/office/drawing/2014/main" id="{DA55E159-408A-1DB3-76FD-81886F19940A}"/>
              </a:ext>
            </a:extLst>
          </p:cNvPr>
          <p:cNvSpPr>
            <a:spLocks noChangeArrowheads="1"/>
          </p:cNvSpPr>
          <p:nvPr/>
        </p:nvSpPr>
        <p:spPr bwMode="auto">
          <a:xfrm>
            <a:off x="4068763" y="24860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934C22"/>
                </a:solidFill>
                <a:ea typeface="隶书" panose="02010509060101010101" pitchFamily="49" charset="-122"/>
              </a:rPr>
              <a:t>5</a:t>
            </a:r>
          </a:p>
        </p:txBody>
      </p:sp>
      <p:sp>
        <p:nvSpPr>
          <p:cNvPr id="120840" name="Rectangle 6">
            <a:extLst>
              <a:ext uri="{FF2B5EF4-FFF2-40B4-BE49-F238E27FC236}">
                <a16:creationId xmlns:a16="http://schemas.microsoft.com/office/drawing/2014/main" id="{E24D368A-2776-29E9-9B99-E3DC4942375F}"/>
              </a:ext>
            </a:extLst>
          </p:cNvPr>
          <p:cNvSpPr>
            <a:spLocks noChangeArrowheads="1"/>
          </p:cNvSpPr>
          <p:nvPr/>
        </p:nvSpPr>
        <p:spPr bwMode="auto">
          <a:xfrm>
            <a:off x="4068763" y="30194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934C22"/>
                </a:solidFill>
                <a:ea typeface="隶书" panose="02010509060101010101" pitchFamily="49" charset="-122"/>
              </a:rPr>
              <a:t>2</a:t>
            </a:r>
          </a:p>
        </p:txBody>
      </p:sp>
      <p:sp>
        <p:nvSpPr>
          <p:cNvPr id="120841" name="Rectangle 7">
            <a:extLst>
              <a:ext uri="{FF2B5EF4-FFF2-40B4-BE49-F238E27FC236}">
                <a16:creationId xmlns:a16="http://schemas.microsoft.com/office/drawing/2014/main" id="{1D331E5A-B31C-906A-629C-B5F83C5403F9}"/>
              </a:ext>
            </a:extLst>
          </p:cNvPr>
          <p:cNvSpPr>
            <a:spLocks noChangeArrowheads="1"/>
          </p:cNvSpPr>
          <p:nvPr/>
        </p:nvSpPr>
        <p:spPr bwMode="auto">
          <a:xfrm>
            <a:off x="4068763" y="35528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934C22"/>
                </a:solidFill>
                <a:ea typeface="隶书" panose="02010509060101010101" pitchFamily="49" charset="-122"/>
              </a:rPr>
              <a:t>4</a:t>
            </a:r>
          </a:p>
        </p:txBody>
      </p:sp>
      <p:sp>
        <p:nvSpPr>
          <p:cNvPr id="120842" name="Rectangle 8">
            <a:extLst>
              <a:ext uri="{FF2B5EF4-FFF2-40B4-BE49-F238E27FC236}">
                <a16:creationId xmlns:a16="http://schemas.microsoft.com/office/drawing/2014/main" id="{8CD63088-CAAB-9B68-4A20-7EEBB64651DD}"/>
              </a:ext>
            </a:extLst>
          </p:cNvPr>
          <p:cNvSpPr>
            <a:spLocks noChangeArrowheads="1"/>
          </p:cNvSpPr>
          <p:nvPr/>
        </p:nvSpPr>
        <p:spPr bwMode="auto">
          <a:xfrm>
            <a:off x="4068763" y="41624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934C22"/>
                </a:solidFill>
                <a:ea typeface="隶书" panose="02010509060101010101" pitchFamily="49" charset="-122"/>
              </a:rPr>
              <a:t>3</a:t>
            </a:r>
          </a:p>
        </p:txBody>
      </p:sp>
      <p:sp>
        <p:nvSpPr>
          <p:cNvPr id="120843" name="Rectangle 9">
            <a:extLst>
              <a:ext uri="{FF2B5EF4-FFF2-40B4-BE49-F238E27FC236}">
                <a16:creationId xmlns:a16="http://schemas.microsoft.com/office/drawing/2014/main" id="{C974BD72-0B10-5178-6EF8-E622A931AB09}"/>
              </a:ext>
            </a:extLst>
          </p:cNvPr>
          <p:cNvSpPr>
            <a:spLocks noChangeArrowheads="1"/>
          </p:cNvSpPr>
          <p:nvPr/>
        </p:nvSpPr>
        <p:spPr bwMode="auto">
          <a:xfrm>
            <a:off x="4068763" y="46958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00B050"/>
                </a:solidFill>
                <a:ea typeface="隶书" panose="02010509060101010101" pitchFamily="49" charset="-122"/>
              </a:rPr>
              <a:t>8</a:t>
            </a:r>
          </a:p>
        </p:txBody>
      </p:sp>
      <p:sp>
        <p:nvSpPr>
          <p:cNvPr id="120844" name="Rectangle 10">
            <a:extLst>
              <a:ext uri="{FF2B5EF4-FFF2-40B4-BE49-F238E27FC236}">
                <a16:creationId xmlns:a16="http://schemas.microsoft.com/office/drawing/2014/main" id="{94BA3D24-9E33-FDDD-6596-4C292DA182FD}"/>
              </a:ext>
            </a:extLst>
          </p:cNvPr>
          <p:cNvSpPr>
            <a:spLocks noChangeArrowheads="1"/>
          </p:cNvSpPr>
          <p:nvPr/>
        </p:nvSpPr>
        <p:spPr bwMode="auto">
          <a:xfrm>
            <a:off x="4602163" y="24860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934C22"/>
                </a:solidFill>
                <a:ea typeface="隶书" panose="02010509060101010101" pitchFamily="49" charset="-122"/>
              </a:rPr>
              <a:t>2</a:t>
            </a:r>
          </a:p>
        </p:txBody>
      </p:sp>
      <p:sp>
        <p:nvSpPr>
          <p:cNvPr id="120845" name="Rectangle 11">
            <a:extLst>
              <a:ext uri="{FF2B5EF4-FFF2-40B4-BE49-F238E27FC236}">
                <a16:creationId xmlns:a16="http://schemas.microsoft.com/office/drawing/2014/main" id="{7CDAD7DC-8B77-67AE-43ED-16DEEDB7EA54}"/>
              </a:ext>
            </a:extLst>
          </p:cNvPr>
          <p:cNvSpPr>
            <a:spLocks noChangeArrowheads="1"/>
          </p:cNvSpPr>
          <p:nvPr/>
        </p:nvSpPr>
        <p:spPr bwMode="auto">
          <a:xfrm>
            <a:off x="4602163" y="30194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934C22"/>
                </a:solidFill>
                <a:ea typeface="隶书" panose="02010509060101010101" pitchFamily="49" charset="-122"/>
              </a:rPr>
              <a:t>4</a:t>
            </a:r>
          </a:p>
        </p:txBody>
      </p:sp>
      <p:sp>
        <p:nvSpPr>
          <p:cNvPr id="120846" name="Rectangle 12">
            <a:extLst>
              <a:ext uri="{FF2B5EF4-FFF2-40B4-BE49-F238E27FC236}">
                <a16:creationId xmlns:a16="http://schemas.microsoft.com/office/drawing/2014/main" id="{76F1F8C1-B7CC-11D1-F813-A1E6092C5F34}"/>
              </a:ext>
            </a:extLst>
          </p:cNvPr>
          <p:cNvSpPr>
            <a:spLocks noChangeArrowheads="1"/>
          </p:cNvSpPr>
          <p:nvPr/>
        </p:nvSpPr>
        <p:spPr bwMode="auto">
          <a:xfrm>
            <a:off x="4602163" y="35528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934C22"/>
                </a:solidFill>
                <a:ea typeface="隶书" panose="02010509060101010101" pitchFamily="49" charset="-122"/>
              </a:rPr>
              <a:t>3</a:t>
            </a:r>
          </a:p>
        </p:txBody>
      </p:sp>
      <p:sp>
        <p:nvSpPr>
          <p:cNvPr id="120847" name="Rectangle 13">
            <a:extLst>
              <a:ext uri="{FF2B5EF4-FFF2-40B4-BE49-F238E27FC236}">
                <a16:creationId xmlns:a16="http://schemas.microsoft.com/office/drawing/2014/main" id="{82BE3A82-D8D9-504A-D455-A79B10E16884}"/>
              </a:ext>
            </a:extLst>
          </p:cNvPr>
          <p:cNvSpPr>
            <a:spLocks noChangeArrowheads="1"/>
          </p:cNvSpPr>
          <p:nvPr/>
        </p:nvSpPr>
        <p:spPr bwMode="auto">
          <a:xfrm>
            <a:off x="4572000" y="4191000"/>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0070C0"/>
                </a:solidFill>
                <a:ea typeface="隶书" panose="02010509060101010101" pitchFamily="49" charset="-122"/>
              </a:rPr>
              <a:t>5</a:t>
            </a:r>
          </a:p>
        </p:txBody>
      </p:sp>
      <p:sp>
        <p:nvSpPr>
          <p:cNvPr id="120848" name="Rectangle 14">
            <a:extLst>
              <a:ext uri="{FF2B5EF4-FFF2-40B4-BE49-F238E27FC236}">
                <a16:creationId xmlns:a16="http://schemas.microsoft.com/office/drawing/2014/main" id="{038B76A0-FB55-E70B-2E06-02764043B104}"/>
              </a:ext>
            </a:extLst>
          </p:cNvPr>
          <p:cNvSpPr>
            <a:spLocks noChangeArrowheads="1"/>
          </p:cNvSpPr>
          <p:nvPr/>
        </p:nvSpPr>
        <p:spPr bwMode="auto">
          <a:xfrm>
            <a:off x="4602163" y="46958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00B050"/>
                </a:solidFill>
                <a:ea typeface="隶书" panose="02010509060101010101" pitchFamily="49" charset="-122"/>
              </a:rPr>
              <a:t>8</a:t>
            </a:r>
          </a:p>
        </p:txBody>
      </p:sp>
      <p:sp>
        <p:nvSpPr>
          <p:cNvPr id="120849" name="Rectangle 15">
            <a:extLst>
              <a:ext uri="{FF2B5EF4-FFF2-40B4-BE49-F238E27FC236}">
                <a16:creationId xmlns:a16="http://schemas.microsoft.com/office/drawing/2014/main" id="{2F6C6CB2-4806-8EA1-2F2E-0010BA5768B2}"/>
              </a:ext>
            </a:extLst>
          </p:cNvPr>
          <p:cNvSpPr>
            <a:spLocks noChangeArrowheads="1"/>
          </p:cNvSpPr>
          <p:nvPr/>
        </p:nvSpPr>
        <p:spPr bwMode="auto">
          <a:xfrm>
            <a:off x="5135563" y="24860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934C22"/>
                </a:solidFill>
                <a:ea typeface="隶书" panose="02010509060101010101" pitchFamily="49" charset="-122"/>
              </a:rPr>
              <a:t>2</a:t>
            </a:r>
          </a:p>
        </p:txBody>
      </p:sp>
      <p:sp>
        <p:nvSpPr>
          <p:cNvPr id="120850" name="Rectangle 16">
            <a:extLst>
              <a:ext uri="{FF2B5EF4-FFF2-40B4-BE49-F238E27FC236}">
                <a16:creationId xmlns:a16="http://schemas.microsoft.com/office/drawing/2014/main" id="{9AF227C0-01A5-10BA-E0DD-828A0509DEE2}"/>
              </a:ext>
            </a:extLst>
          </p:cNvPr>
          <p:cNvSpPr>
            <a:spLocks noChangeArrowheads="1"/>
          </p:cNvSpPr>
          <p:nvPr/>
        </p:nvSpPr>
        <p:spPr bwMode="auto">
          <a:xfrm>
            <a:off x="5135563" y="30194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934C22"/>
                </a:solidFill>
                <a:ea typeface="隶书" panose="02010509060101010101" pitchFamily="49" charset="-122"/>
              </a:rPr>
              <a:t>3</a:t>
            </a:r>
          </a:p>
        </p:txBody>
      </p:sp>
      <p:sp>
        <p:nvSpPr>
          <p:cNvPr id="120851" name="Rectangle 17">
            <a:extLst>
              <a:ext uri="{FF2B5EF4-FFF2-40B4-BE49-F238E27FC236}">
                <a16:creationId xmlns:a16="http://schemas.microsoft.com/office/drawing/2014/main" id="{72014424-2B86-6F6C-0E75-3C4E2DBE9717}"/>
              </a:ext>
            </a:extLst>
          </p:cNvPr>
          <p:cNvSpPr>
            <a:spLocks noChangeArrowheads="1"/>
          </p:cNvSpPr>
          <p:nvPr/>
        </p:nvSpPr>
        <p:spPr bwMode="auto">
          <a:xfrm>
            <a:off x="5135563" y="35528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C991CB"/>
                </a:solidFill>
                <a:ea typeface="隶书" panose="02010509060101010101" pitchFamily="49" charset="-122"/>
              </a:rPr>
              <a:t>4</a:t>
            </a:r>
          </a:p>
        </p:txBody>
      </p:sp>
      <p:sp>
        <p:nvSpPr>
          <p:cNvPr id="120852" name="Rectangle 18">
            <a:extLst>
              <a:ext uri="{FF2B5EF4-FFF2-40B4-BE49-F238E27FC236}">
                <a16:creationId xmlns:a16="http://schemas.microsoft.com/office/drawing/2014/main" id="{A64C8DD3-7ACF-DFCA-A83D-E97D2AB4D1F6}"/>
              </a:ext>
            </a:extLst>
          </p:cNvPr>
          <p:cNvSpPr>
            <a:spLocks noChangeArrowheads="1"/>
          </p:cNvSpPr>
          <p:nvPr/>
        </p:nvSpPr>
        <p:spPr bwMode="auto">
          <a:xfrm>
            <a:off x="5135563" y="41624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0070C0"/>
                </a:solidFill>
                <a:ea typeface="隶书" panose="02010509060101010101" pitchFamily="49" charset="-122"/>
              </a:rPr>
              <a:t>5</a:t>
            </a:r>
          </a:p>
        </p:txBody>
      </p:sp>
      <p:sp>
        <p:nvSpPr>
          <p:cNvPr id="120853" name="Rectangle 19">
            <a:extLst>
              <a:ext uri="{FF2B5EF4-FFF2-40B4-BE49-F238E27FC236}">
                <a16:creationId xmlns:a16="http://schemas.microsoft.com/office/drawing/2014/main" id="{06E0C802-231F-40F7-2182-F3CEE32300C4}"/>
              </a:ext>
            </a:extLst>
          </p:cNvPr>
          <p:cNvSpPr>
            <a:spLocks noChangeArrowheads="1"/>
          </p:cNvSpPr>
          <p:nvPr/>
        </p:nvSpPr>
        <p:spPr bwMode="auto">
          <a:xfrm>
            <a:off x="5135563" y="46958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00B050"/>
                </a:solidFill>
                <a:ea typeface="隶书" panose="02010509060101010101" pitchFamily="49" charset="-122"/>
              </a:rPr>
              <a:t>8</a:t>
            </a:r>
          </a:p>
        </p:txBody>
      </p:sp>
      <p:sp>
        <p:nvSpPr>
          <p:cNvPr id="120854" name="Rectangle 20">
            <a:extLst>
              <a:ext uri="{FF2B5EF4-FFF2-40B4-BE49-F238E27FC236}">
                <a16:creationId xmlns:a16="http://schemas.microsoft.com/office/drawing/2014/main" id="{6BCFF870-2CA6-1641-215B-B6D312E196B0}"/>
              </a:ext>
            </a:extLst>
          </p:cNvPr>
          <p:cNvSpPr>
            <a:spLocks noChangeArrowheads="1"/>
          </p:cNvSpPr>
          <p:nvPr/>
        </p:nvSpPr>
        <p:spPr bwMode="auto">
          <a:xfrm>
            <a:off x="5668963" y="24860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934C22"/>
                </a:solidFill>
                <a:ea typeface="隶书" panose="02010509060101010101" pitchFamily="49" charset="-122"/>
              </a:rPr>
              <a:t>2</a:t>
            </a:r>
          </a:p>
        </p:txBody>
      </p:sp>
      <p:sp>
        <p:nvSpPr>
          <p:cNvPr id="120855" name="Rectangle 21">
            <a:extLst>
              <a:ext uri="{FF2B5EF4-FFF2-40B4-BE49-F238E27FC236}">
                <a16:creationId xmlns:a16="http://schemas.microsoft.com/office/drawing/2014/main" id="{3AA3F107-26BA-9B7F-FEFF-38FBC93477E9}"/>
              </a:ext>
            </a:extLst>
          </p:cNvPr>
          <p:cNvSpPr>
            <a:spLocks noChangeArrowheads="1"/>
          </p:cNvSpPr>
          <p:nvPr/>
        </p:nvSpPr>
        <p:spPr bwMode="auto">
          <a:xfrm>
            <a:off x="5668963" y="30194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00C8C8"/>
                </a:solidFill>
                <a:ea typeface="隶书" panose="02010509060101010101" pitchFamily="49" charset="-122"/>
              </a:rPr>
              <a:t>3</a:t>
            </a:r>
          </a:p>
        </p:txBody>
      </p:sp>
      <p:sp>
        <p:nvSpPr>
          <p:cNvPr id="120856" name="Rectangle 22">
            <a:extLst>
              <a:ext uri="{FF2B5EF4-FFF2-40B4-BE49-F238E27FC236}">
                <a16:creationId xmlns:a16="http://schemas.microsoft.com/office/drawing/2014/main" id="{3B8F56EE-FAD1-6386-8E86-D169A012FF54}"/>
              </a:ext>
            </a:extLst>
          </p:cNvPr>
          <p:cNvSpPr>
            <a:spLocks noChangeArrowheads="1"/>
          </p:cNvSpPr>
          <p:nvPr/>
        </p:nvSpPr>
        <p:spPr bwMode="auto">
          <a:xfrm>
            <a:off x="5668963" y="35528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C991CB"/>
                </a:solidFill>
                <a:ea typeface="隶书" panose="02010509060101010101" pitchFamily="49" charset="-122"/>
              </a:rPr>
              <a:t>4</a:t>
            </a:r>
          </a:p>
        </p:txBody>
      </p:sp>
      <p:sp>
        <p:nvSpPr>
          <p:cNvPr id="120857" name="Rectangle 23">
            <a:extLst>
              <a:ext uri="{FF2B5EF4-FFF2-40B4-BE49-F238E27FC236}">
                <a16:creationId xmlns:a16="http://schemas.microsoft.com/office/drawing/2014/main" id="{290A25E7-5084-4367-0466-DB10EEED8BB6}"/>
              </a:ext>
            </a:extLst>
          </p:cNvPr>
          <p:cNvSpPr>
            <a:spLocks noChangeArrowheads="1"/>
          </p:cNvSpPr>
          <p:nvPr/>
        </p:nvSpPr>
        <p:spPr bwMode="auto">
          <a:xfrm>
            <a:off x="5668963" y="41624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0070C0"/>
                </a:solidFill>
                <a:ea typeface="隶书" panose="02010509060101010101" pitchFamily="49" charset="-122"/>
              </a:rPr>
              <a:t>5</a:t>
            </a:r>
          </a:p>
        </p:txBody>
      </p:sp>
      <p:sp>
        <p:nvSpPr>
          <p:cNvPr id="120858" name="Rectangle 24">
            <a:extLst>
              <a:ext uri="{FF2B5EF4-FFF2-40B4-BE49-F238E27FC236}">
                <a16:creationId xmlns:a16="http://schemas.microsoft.com/office/drawing/2014/main" id="{3C7F05E8-048C-39CF-1663-B89B9FA8AFF6}"/>
              </a:ext>
            </a:extLst>
          </p:cNvPr>
          <p:cNvSpPr>
            <a:spLocks noChangeArrowheads="1"/>
          </p:cNvSpPr>
          <p:nvPr/>
        </p:nvSpPr>
        <p:spPr bwMode="auto">
          <a:xfrm>
            <a:off x="5668963" y="4695825"/>
            <a:ext cx="339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00B050"/>
                </a:solidFill>
                <a:ea typeface="隶书" panose="02010509060101010101" pitchFamily="49" charset="-122"/>
              </a:rPr>
              <a:t>8</a:t>
            </a:r>
          </a:p>
        </p:txBody>
      </p:sp>
      <p:sp>
        <p:nvSpPr>
          <p:cNvPr id="120859" name="Rectangle 25">
            <a:extLst>
              <a:ext uri="{FF2B5EF4-FFF2-40B4-BE49-F238E27FC236}">
                <a16:creationId xmlns:a16="http://schemas.microsoft.com/office/drawing/2014/main" id="{506C249A-38D8-0958-2BD1-4EBE4C277C2E}"/>
              </a:ext>
            </a:extLst>
          </p:cNvPr>
          <p:cNvSpPr>
            <a:spLocks noChangeArrowheads="1"/>
          </p:cNvSpPr>
          <p:nvPr/>
        </p:nvSpPr>
        <p:spPr bwMode="auto">
          <a:xfrm>
            <a:off x="3149600" y="2413000"/>
            <a:ext cx="2946400" cy="27686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endParaRPr lang="zh-CN" altLang="en-US">
              <a:ea typeface="隶书" panose="02010509060101010101" pitchFamily="49" charset="-122"/>
            </a:endParaRPr>
          </a:p>
        </p:txBody>
      </p:sp>
      <p:sp>
        <p:nvSpPr>
          <p:cNvPr id="120860" name="Text Box 26">
            <a:extLst>
              <a:ext uri="{FF2B5EF4-FFF2-40B4-BE49-F238E27FC236}">
                <a16:creationId xmlns:a16="http://schemas.microsoft.com/office/drawing/2014/main" id="{61D65EB2-E7A7-ACCB-2DDB-BEDF29F253B4}"/>
              </a:ext>
            </a:extLst>
          </p:cNvPr>
          <p:cNvSpPr txBox="1">
            <a:spLocks noChangeArrowheads="1"/>
          </p:cNvSpPr>
          <p:nvPr/>
        </p:nvSpPr>
        <p:spPr bwMode="auto">
          <a:xfrm>
            <a:off x="3505200" y="5257800"/>
            <a:ext cx="381000"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lang="zh-CN" altLang="en-US" sz="2000">
                <a:solidFill>
                  <a:srgbClr val="623316"/>
                </a:solidFill>
              </a:rPr>
              <a:t>初始状态</a:t>
            </a:r>
          </a:p>
        </p:txBody>
      </p:sp>
      <p:sp>
        <p:nvSpPr>
          <p:cNvPr id="120861" name="Text Box 27">
            <a:extLst>
              <a:ext uri="{FF2B5EF4-FFF2-40B4-BE49-F238E27FC236}">
                <a16:creationId xmlns:a16="http://schemas.microsoft.com/office/drawing/2014/main" id="{56E0DD16-FC96-90EA-30CF-2DBF7F42B40D}"/>
              </a:ext>
            </a:extLst>
          </p:cNvPr>
          <p:cNvSpPr txBox="1">
            <a:spLocks noChangeArrowheads="1"/>
          </p:cNvSpPr>
          <p:nvPr/>
        </p:nvSpPr>
        <p:spPr bwMode="auto">
          <a:xfrm>
            <a:off x="3997325" y="5268913"/>
            <a:ext cx="3810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lang="zh-CN" altLang="en-US" sz="2000">
                <a:solidFill>
                  <a:srgbClr val="623316"/>
                </a:solidFill>
              </a:rPr>
              <a:t>第一趟结果</a:t>
            </a:r>
          </a:p>
        </p:txBody>
      </p:sp>
      <p:sp>
        <p:nvSpPr>
          <p:cNvPr id="120862" name="Text Box 28">
            <a:extLst>
              <a:ext uri="{FF2B5EF4-FFF2-40B4-BE49-F238E27FC236}">
                <a16:creationId xmlns:a16="http://schemas.microsoft.com/office/drawing/2014/main" id="{3EB084B2-85D4-215E-8191-7E2561D91679}"/>
              </a:ext>
            </a:extLst>
          </p:cNvPr>
          <p:cNvSpPr txBox="1">
            <a:spLocks noChangeArrowheads="1"/>
          </p:cNvSpPr>
          <p:nvPr/>
        </p:nvSpPr>
        <p:spPr bwMode="auto">
          <a:xfrm>
            <a:off x="4530725" y="5278438"/>
            <a:ext cx="3810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lang="zh-CN" altLang="en-US" sz="2000">
                <a:solidFill>
                  <a:srgbClr val="623316"/>
                </a:solidFill>
              </a:rPr>
              <a:t>第二趟结果</a:t>
            </a:r>
          </a:p>
        </p:txBody>
      </p:sp>
      <p:sp>
        <p:nvSpPr>
          <p:cNvPr id="120863" name="Text Box 29">
            <a:extLst>
              <a:ext uri="{FF2B5EF4-FFF2-40B4-BE49-F238E27FC236}">
                <a16:creationId xmlns:a16="http://schemas.microsoft.com/office/drawing/2014/main" id="{50A76E48-CEB2-4C4F-1146-04CB22B9250E}"/>
              </a:ext>
            </a:extLst>
          </p:cNvPr>
          <p:cNvSpPr txBox="1">
            <a:spLocks noChangeArrowheads="1"/>
          </p:cNvSpPr>
          <p:nvPr/>
        </p:nvSpPr>
        <p:spPr bwMode="auto">
          <a:xfrm>
            <a:off x="5064125" y="5278438"/>
            <a:ext cx="3810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lang="zh-CN" altLang="en-US" sz="2000">
                <a:solidFill>
                  <a:srgbClr val="623316"/>
                </a:solidFill>
              </a:rPr>
              <a:t>第三趟结果</a:t>
            </a:r>
          </a:p>
        </p:txBody>
      </p:sp>
      <p:sp>
        <p:nvSpPr>
          <p:cNvPr id="120864" name="Text Box 30">
            <a:extLst>
              <a:ext uri="{FF2B5EF4-FFF2-40B4-BE49-F238E27FC236}">
                <a16:creationId xmlns:a16="http://schemas.microsoft.com/office/drawing/2014/main" id="{7E006DD7-DEC0-0ED6-4DEF-B54B0BD7F6AF}"/>
              </a:ext>
            </a:extLst>
          </p:cNvPr>
          <p:cNvSpPr txBox="1">
            <a:spLocks noChangeArrowheads="1"/>
          </p:cNvSpPr>
          <p:nvPr/>
        </p:nvSpPr>
        <p:spPr bwMode="auto">
          <a:xfrm>
            <a:off x="5597525" y="5278438"/>
            <a:ext cx="3810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pPr>
            <a:r>
              <a:rPr lang="zh-CN" altLang="en-US" sz="2000">
                <a:solidFill>
                  <a:srgbClr val="623316"/>
                </a:solidFill>
              </a:rPr>
              <a:t>第四趟结果</a:t>
            </a:r>
          </a:p>
        </p:txBody>
      </p:sp>
      <p:sp>
        <p:nvSpPr>
          <p:cNvPr id="120865" name="Text Box 31">
            <a:extLst>
              <a:ext uri="{FF2B5EF4-FFF2-40B4-BE49-F238E27FC236}">
                <a16:creationId xmlns:a16="http://schemas.microsoft.com/office/drawing/2014/main" id="{68C3D6B8-C150-4E88-9622-DBE74372ED47}"/>
              </a:ext>
            </a:extLst>
          </p:cNvPr>
          <p:cNvSpPr txBox="1">
            <a:spLocks noChangeArrowheads="1"/>
          </p:cNvSpPr>
          <p:nvPr/>
        </p:nvSpPr>
        <p:spPr bwMode="auto">
          <a:xfrm>
            <a:off x="1524000" y="2667000"/>
            <a:ext cx="609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2B4A5E"/>
                </a:solidFill>
              </a:rPr>
              <a:t>小的逐渐上升</a:t>
            </a:r>
          </a:p>
        </p:txBody>
      </p:sp>
      <p:sp>
        <p:nvSpPr>
          <p:cNvPr id="35" name="Line 32">
            <a:extLst>
              <a:ext uri="{FF2B5EF4-FFF2-40B4-BE49-F238E27FC236}">
                <a16:creationId xmlns:a16="http://schemas.microsoft.com/office/drawing/2014/main" id="{B5CF8D9D-0A83-F142-2ADC-CA7DD9886BEE}"/>
              </a:ext>
            </a:extLst>
          </p:cNvPr>
          <p:cNvSpPr>
            <a:spLocks noChangeShapeType="1"/>
          </p:cNvSpPr>
          <p:nvPr/>
        </p:nvSpPr>
        <p:spPr bwMode="auto">
          <a:xfrm flipV="1">
            <a:off x="2667000" y="2590800"/>
            <a:ext cx="0" cy="2438400"/>
          </a:xfrm>
          <a:prstGeom prst="line">
            <a:avLst/>
          </a:prstGeom>
          <a:noFill/>
          <a:ln w="12700">
            <a:solidFill>
              <a:schemeClr val="accent6">
                <a:lumMod val="50000"/>
              </a:schemeClr>
            </a:solidFill>
            <a:round/>
            <a:headEnd type="none" w="sm" len="sm"/>
            <a:tailEnd type="stealth" w="lg" len="lg"/>
          </a:ln>
        </p:spPr>
        <p:txBody>
          <a:bodyPr wrap="none" anchor="ctr"/>
          <a:lstStyle/>
          <a:p>
            <a:pPr eaLnBrk="1" hangingPunct="1">
              <a:defRPr/>
            </a:pPr>
            <a:endParaRPr lang="zh-CN" altLang="en-US">
              <a:ea typeface="隶书" pitchFamily="49" charset="-122"/>
            </a:endParaRPr>
          </a:p>
        </p:txBody>
      </p:sp>
      <p:sp>
        <p:nvSpPr>
          <p:cNvPr id="120867" name="Line 33">
            <a:extLst>
              <a:ext uri="{FF2B5EF4-FFF2-40B4-BE49-F238E27FC236}">
                <a16:creationId xmlns:a16="http://schemas.microsoft.com/office/drawing/2014/main" id="{F0654898-749C-8776-604A-D5FA0CF7FD75}"/>
              </a:ext>
            </a:extLst>
          </p:cNvPr>
          <p:cNvSpPr>
            <a:spLocks noChangeShapeType="1"/>
          </p:cNvSpPr>
          <p:nvPr/>
        </p:nvSpPr>
        <p:spPr bwMode="auto">
          <a:xfrm flipV="1">
            <a:off x="6019800" y="3733800"/>
            <a:ext cx="1447800" cy="1219200"/>
          </a:xfrm>
          <a:prstGeom prst="line">
            <a:avLst/>
          </a:prstGeom>
          <a:noFill/>
          <a:ln w="12700">
            <a:solidFill>
              <a:srgbClr val="00FFFF"/>
            </a:solidFill>
            <a:round/>
            <a:headEnd type="stealth" w="lg"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68" name="Line 34">
            <a:extLst>
              <a:ext uri="{FF2B5EF4-FFF2-40B4-BE49-F238E27FC236}">
                <a16:creationId xmlns:a16="http://schemas.microsoft.com/office/drawing/2014/main" id="{1452D117-B30E-4DF0-4CA1-3847F6EF3694}"/>
              </a:ext>
            </a:extLst>
          </p:cNvPr>
          <p:cNvSpPr>
            <a:spLocks noChangeShapeType="1"/>
          </p:cNvSpPr>
          <p:nvPr/>
        </p:nvSpPr>
        <p:spPr bwMode="auto">
          <a:xfrm flipV="1">
            <a:off x="6019800" y="3733800"/>
            <a:ext cx="1447800" cy="685800"/>
          </a:xfrm>
          <a:prstGeom prst="line">
            <a:avLst/>
          </a:prstGeom>
          <a:noFill/>
          <a:ln w="12700">
            <a:solidFill>
              <a:srgbClr val="00FFFF"/>
            </a:solidFill>
            <a:round/>
            <a:headEnd type="stealth" w="lg"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69" name="Line 35">
            <a:extLst>
              <a:ext uri="{FF2B5EF4-FFF2-40B4-BE49-F238E27FC236}">
                <a16:creationId xmlns:a16="http://schemas.microsoft.com/office/drawing/2014/main" id="{DC0B065A-BA33-3504-5025-A0F21A22CE55}"/>
              </a:ext>
            </a:extLst>
          </p:cNvPr>
          <p:cNvSpPr>
            <a:spLocks noChangeShapeType="1"/>
          </p:cNvSpPr>
          <p:nvPr/>
        </p:nvSpPr>
        <p:spPr bwMode="auto">
          <a:xfrm flipV="1">
            <a:off x="6019800" y="3733800"/>
            <a:ext cx="1447800" cy="76200"/>
          </a:xfrm>
          <a:prstGeom prst="line">
            <a:avLst/>
          </a:prstGeom>
          <a:noFill/>
          <a:ln w="12700">
            <a:solidFill>
              <a:srgbClr val="00FFFF"/>
            </a:solidFill>
            <a:round/>
            <a:headEnd type="stealth" w="lg"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70" name="Line 36">
            <a:extLst>
              <a:ext uri="{FF2B5EF4-FFF2-40B4-BE49-F238E27FC236}">
                <a16:creationId xmlns:a16="http://schemas.microsoft.com/office/drawing/2014/main" id="{1A9BA2A6-78C0-1616-F862-14F0D3BD0FA1}"/>
              </a:ext>
            </a:extLst>
          </p:cNvPr>
          <p:cNvSpPr>
            <a:spLocks noChangeShapeType="1"/>
          </p:cNvSpPr>
          <p:nvPr/>
        </p:nvSpPr>
        <p:spPr bwMode="auto">
          <a:xfrm>
            <a:off x="6019800" y="3276600"/>
            <a:ext cx="1447800" cy="457200"/>
          </a:xfrm>
          <a:prstGeom prst="line">
            <a:avLst/>
          </a:prstGeom>
          <a:noFill/>
          <a:ln w="12700">
            <a:solidFill>
              <a:srgbClr val="00FFFF"/>
            </a:solidFill>
            <a:round/>
            <a:headEnd type="stealth" w="lg" len="lg"/>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0871" name="Text Box 37">
            <a:extLst>
              <a:ext uri="{FF2B5EF4-FFF2-40B4-BE49-F238E27FC236}">
                <a16:creationId xmlns:a16="http://schemas.microsoft.com/office/drawing/2014/main" id="{F9D34FF5-B6EA-4DF0-D986-0538DC7D158C}"/>
              </a:ext>
            </a:extLst>
          </p:cNvPr>
          <p:cNvSpPr txBox="1">
            <a:spLocks noChangeArrowheads="1"/>
          </p:cNvSpPr>
          <p:nvPr/>
        </p:nvSpPr>
        <p:spPr bwMode="auto">
          <a:xfrm>
            <a:off x="7467600" y="2032000"/>
            <a:ext cx="5334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3366FF"/>
                </a:solidFill>
              </a:rPr>
              <a:t>每趟沉下一个最大的</a:t>
            </a:r>
          </a:p>
        </p:txBody>
      </p:sp>
    </p:spTree>
  </p:cSld>
  <p:clrMapOvr>
    <a:masterClrMapping/>
  </p:clrMapOvr>
  <p:transition spd="slow"/>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8" name="标题 1">
            <a:extLst>
              <a:ext uri="{FF2B5EF4-FFF2-40B4-BE49-F238E27FC236}">
                <a16:creationId xmlns:a16="http://schemas.microsoft.com/office/drawing/2014/main" id="{4D4CE9D2-AB5A-1491-A565-0C9FB2649268}"/>
              </a:ext>
            </a:extLst>
          </p:cNvPr>
          <p:cNvSpPr>
            <a:spLocks noGrp="1"/>
          </p:cNvSpPr>
          <p:nvPr>
            <p:ph type="title"/>
          </p:nvPr>
        </p:nvSpPr>
        <p:spPr/>
        <p:txBody>
          <a:bodyPr/>
          <a:lstStyle/>
          <a:p>
            <a:r>
              <a:rPr lang="zh-CN" altLang="en-US"/>
              <a:t>例</a:t>
            </a:r>
            <a:r>
              <a:rPr lang="en-US" altLang="zh-CN"/>
              <a:t>9-13 </a:t>
            </a:r>
            <a:r>
              <a:rPr lang="zh-CN" altLang="en-US"/>
              <a:t>起泡排序函数模板</a:t>
            </a:r>
            <a:endParaRPr kumimoji="1" lang="zh-CN" altLang="en-US"/>
          </a:p>
        </p:txBody>
      </p:sp>
      <p:sp>
        <p:nvSpPr>
          <p:cNvPr id="121859" name="内容占位符 2">
            <a:extLst>
              <a:ext uri="{FF2B5EF4-FFF2-40B4-BE49-F238E27FC236}">
                <a16:creationId xmlns:a16="http://schemas.microsoft.com/office/drawing/2014/main" id="{A21E532C-C1D0-C6CE-CA59-3B90284C4943}"/>
              </a:ext>
            </a:extLst>
          </p:cNvPr>
          <p:cNvSpPr>
            <a:spLocks noGrp="1"/>
          </p:cNvSpPr>
          <p:nvPr>
            <p:ph sz="half" idx="1"/>
          </p:nvPr>
        </p:nvSpPr>
        <p:spPr>
          <a:xfrm>
            <a:off x="457200" y="1785938"/>
            <a:ext cx="4038600" cy="4667250"/>
          </a:xfrm>
          <a:noFill/>
        </p:spPr>
        <p:txBody>
          <a:bodyPr/>
          <a:lstStyle/>
          <a:p>
            <a:pPr marL="358775" indent="-250825">
              <a:spcBef>
                <a:spcPct val="0"/>
              </a:spcBef>
              <a:buFont typeface="Wingdings" panose="05000000000000000000" pitchFamily="2" charset="2"/>
              <a:buNone/>
            </a:pPr>
            <a:r>
              <a:rPr lang="fr-FR" altLang="zh-CN" sz="1800" dirty="0">
                <a:solidFill>
                  <a:srgbClr val="FF0000"/>
                </a:solidFill>
                <a:latin typeface="Consolas" panose="020B0609020204030204" pitchFamily="49" charset="0"/>
              </a:rPr>
              <a:t>template &lt;class T&gt;</a:t>
            </a:r>
          </a:p>
          <a:p>
            <a:pPr marL="358775" indent="-250825">
              <a:spcBef>
                <a:spcPct val="0"/>
              </a:spcBef>
              <a:buFont typeface="Wingdings" panose="05000000000000000000" pitchFamily="2" charset="2"/>
              <a:buNone/>
            </a:pPr>
            <a:r>
              <a:rPr lang="fr-FR" altLang="zh-CN" sz="1800" dirty="0">
                <a:latin typeface="Consolas" panose="020B0609020204030204" pitchFamily="49" charset="0"/>
              </a:rPr>
              <a:t>void mySwap(</a:t>
            </a:r>
            <a:r>
              <a:rPr lang="fr-FR" altLang="zh-CN" sz="1800" dirty="0">
                <a:solidFill>
                  <a:srgbClr val="FF0000"/>
                </a:solidFill>
                <a:latin typeface="Consolas" panose="020B0609020204030204" pitchFamily="49" charset="0"/>
              </a:rPr>
              <a:t>T</a:t>
            </a:r>
            <a:r>
              <a:rPr lang="fr-FR" altLang="zh-CN" sz="1800" dirty="0">
                <a:latin typeface="Consolas" panose="020B0609020204030204" pitchFamily="49" charset="0"/>
              </a:rPr>
              <a:t> &amp;x, </a:t>
            </a:r>
            <a:r>
              <a:rPr lang="fr-FR" altLang="zh-CN" sz="1800" dirty="0">
                <a:solidFill>
                  <a:srgbClr val="FF0000"/>
                </a:solidFill>
                <a:latin typeface="Consolas" panose="020B0609020204030204" pitchFamily="49" charset="0"/>
              </a:rPr>
              <a:t>T</a:t>
            </a:r>
            <a:r>
              <a:rPr lang="fr-FR" altLang="zh-CN" sz="1800" dirty="0">
                <a:latin typeface="Consolas" panose="020B0609020204030204" pitchFamily="49" charset="0"/>
              </a:rPr>
              <a:t> &amp;y) {</a:t>
            </a:r>
          </a:p>
          <a:p>
            <a:pPr marL="358775" indent="-250825">
              <a:spcBef>
                <a:spcPct val="0"/>
              </a:spcBef>
              <a:buFont typeface="Wingdings" panose="05000000000000000000" pitchFamily="2" charset="2"/>
              <a:buNone/>
            </a:pPr>
            <a:r>
              <a:rPr lang="fr-FR" altLang="zh-CN" sz="1800" dirty="0">
                <a:latin typeface="Consolas" panose="020B0609020204030204" pitchFamily="49" charset="0"/>
              </a:rPr>
              <a:t>	</a:t>
            </a:r>
            <a:r>
              <a:rPr lang="fr-FR" altLang="zh-CN" sz="1800" dirty="0">
                <a:solidFill>
                  <a:srgbClr val="FF0000"/>
                </a:solidFill>
                <a:latin typeface="Consolas" panose="020B0609020204030204" pitchFamily="49" charset="0"/>
              </a:rPr>
              <a:t>T</a:t>
            </a:r>
            <a:r>
              <a:rPr lang="fr-FR" altLang="zh-CN" sz="1800" dirty="0">
                <a:latin typeface="Consolas" panose="020B0609020204030204" pitchFamily="49" charset="0"/>
              </a:rPr>
              <a:t> temp = x;</a:t>
            </a:r>
          </a:p>
          <a:p>
            <a:pPr marL="358775" indent="-250825">
              <a:spcBef>
                <a:spcPct val="0"/>
              </a:spcBef>
              <a:buFont typeface="Wingdings" panose="05000000000000000000" pitchFamily="2" charset="2"/>
              <a:buNone/>
            </a:pPr>
            <a:r>
              <a:rPr lang="fr-FR" altLang="zh-CN" sz="1800" dirty="0">
                <a:latin typeface="Consolas" panose="020B0609020204030204" pitchFamily="49" charset="0"/>
              </a:rPr>
              <a:t>	x = y;</a:t>
            </a:r>
          </a:p>
          <a:p>
            <a:pPr marL="358775" indent="-250825">
              <a:spcBef>
                <a:spcPct val="0"/>
              </a:spcBef>
              <a:buFont typeface="Wingdings" panose="05000000000000000000" pitchFamily="2" charset="2"/>
              <a:buNone/>
            </a:pPr>
            <a:r>
              <a:rPr lang="fr-FR" altLang="zh-CN" sz="1800" dirty="0">
                <a:latin typeface="Consolas" panose="020B0609020204030204" pitchFamily="49" charset="0"/>
              </a:rPr>
              <a:t>	y = temp;</a:t>
            </a:r>
          </a:p>
          <a:p>
            <a:pPr marL="358775" indent="-250825">
              <a:spcBef>
                <a:spcPct val="0"/>
              </a:spcBef>
              <a:buFont typeface="Wingdings" panose="05000000000000000000" pitchFamily="2" charset="2"/>
              <a:buNone/>
            </a:pPr>
            <a:r>
              <a:rPr lang="fr-FR" altLang="zh-CN" sz="1800" dirty="0">
                <a:latin typeface="Consolas" panose="020B0609020204030204" pitchFamily="49" charset="0"/>
              </a:rPr>
              <a:t>}</a:t>
            </a:r>
          </a:p>
          <a:p>
            <a:pPr marL="358775" indent="-250825">
              <a:spcBef>
                <a:spcPct val="0"/>
              </a:spcBef>
              <a:buFont typeface="Wingdings" panose="05000000000000000000" pitchFamily="2" charset="2"/>
              <a:buNone/>
            </a:pPr>
            <a:endParaRPr lang="fr-FR" altLang="zh-CN" sz="1600" dirty="0">
              <a:latin typeface="Consolas" panose="020B0609020204030204" pitchFamily="49" charset="0"/>
            </a:endParaRPr>
          </a:p>
        </p:txBody>
      </p:sp>
      <p:sp>
        <p:nvSpPr>
          <p:cNvPr id="121860" name="内容占位符 3">
            <a:extLst>
              <a:ext uri="{FF2B5EF4-FFF2-40B4-BE49-F238E27FC236}">
                <a16:creationId xmlns:a16="http://schemas.microsoft.com/office/drawing/2014/main" id="{1F84464B-6366-329C-4B5F-0FE276AA4658}"/>
              </a:ext>
            </a:extLst>
          </p:cNvPr>
          <p:cNvSpPr>
            <a:spLocks noGrp="1"/>
          </p:cNvSpPr>
          <p:nvPr>
            <p:ph sz="half" idx="2"/>
          </p:nvPr>
        </p:nvSpPr>
        <p:spPr>
          <a:xfrm>
            <a:off x="4648200" y="1785938"/>
            <a:ext cx="4495800" cy="4667250"/>
          </a:xfrm>
          <a:noFill/>
        </p:spPr>
        <p:txBody>
          <a:bodyPr/>
          <a:lstStyle/>
          <a:p>
            <a:pPr marL="358775" indent="-250825">
              <a:spcBef>
                <a:spcPct val="0"/>
              </a:spcBef>
              <a:buFont typeface="Wingdings" panose="05000000000000000000" pitchFamily="2" charset="2"/>
              <a:buNone/>
            </a:pPr>
            <a:r>
              <a:rPr lang="en-US" altLang="zh-CN" sz="1800" dirty="0">
                <a:solidFill>
                  <a:srgbClr val="FF0000"/>
                </a:solidFill>
                <a:latin typeface="Consolas" panose="020B0609020204030204" pitchFamily="49" charset="0"/>
              </a:rPr>
              <a:t>template &lt;class T&gt;</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void </a:t>
            </a:r>
            <a:r>
              <a:rPr lang="en-US" altLang="zh-CN" sz="1800" dirty="0" err="1">
                <a:latin typeface="Consolas" panose="020B0609020204030204" pitchFamily="49" charset="0"/>
              </a:rPr>
              <a:t>bubbleSort</a:t>
            </a:r>
            <a:r>
              <a:rPr lang="en-US" altLang="zh-CN" sz="1800" dirty="0">
                <a:latin typeface="Consolas" panose="020B0609020204030204" pitchFamily="49" charset="0"/>
              </a:rPr>
              <a:t>(</a:t>
            </a:r>
            <a:r>
              <a:rPr lang="en-US" altLang="zh-CN" sz="1800" dirty="0">
                <a:solidFill>
                  <a:srgbClr val="FF0000"/>
                </a:solidFill>
                <a:latin typeface="Consolas" panose="020B0609020204030204" pitchFamily="49" charset="0"/>
              </a:rPr>
              <a:t>T</a:t>
            </a:r>
            <a:r>
              <a:rPr lang="en-US" altLang="zh-CN" sz="1800" dirty="0">
                <a:latin typeface="Consolas" panose="020B0609020204030204" pitchFamily="49" charset="0"/>
              </a:rPr>
              <a:t> a[], int n) {</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int </a:t>
            </a:r>
            <a:r>
              <a:rPr lang="en-US" altLang="zh-CN" sz="1800" dirty="0" err="1">
                <a:latin typeface="Consolas" panose="020B0609020204030204" pitchFamily="49" charset="0"/>
              </a:rPr>
              <a:t>i</a:t>
            </a:r>
            <a:r>
              <a:rPr lang="en-US" altLang="zh-CN" sz="1800" dirty="0">
                <a:latin typeface="Consolas" panose="020B0609020204030204" pitchFamily="49" charset="0"/>
              </a:rPr>
              <a:t> = n – 1;</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while (</a:t>
            </a:r>
            <a:r>
              <a:rPr lang="en-US" altLang="zh-CN" sz="1800" dirty="0" err="1">
                <a:latin typeface="Consolas" panose="020B0609020204030204" pitchFamily="49" charset="0"/>
              </a:rPr>
              <a:t>i</a:t>
            </a:r>
            <a:r>
              <a:rPr lang="en-US" altLang="zh-CN" sz="1800" dirty="0">
                <a:latin typeface="Consolas" panose="020B0609020204030204" pitchFamily="49" charset="0"/>
              </a:rPr>
              <a:t> &gt; 0) {</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int </a:t>
            </a:r>
            <a:r>
              <a:rPr lang="en-US" altLang="zh-CN" sz="1800" dirty="0" err="1">
                <a:latin typeface="Consolas" panose="020B0609020204030204" pitchFamily="49" charset="0"/>
              </a:rPr>
              <a:t>lastExchangeIndex</a:t>
            </a:r>
            <a:r>
              <a:rPr lang="en-US" altLang="zh-CN" sz="1800" dirty="0">
                <a:latin typeface="Consolas" panose="020B0609020204030204" pitchFamily="49" charset="0"/>
              </a:rPr>
              <a:t> = 0;</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for (int j = 0; j &lt; </a:t>
            </a:r>
            <a:r>
              <a:rPr lang="en-US" altLang="zh-CN" sz="1800" dirty="0" err="1">
                <a:latin typeface="Consolas" panose="020B0609020204030204" pitchFamily="49" charset="0"/>
              </a:rPr>
              <a:t>i</a:t>
            </a:r>
            <a:r>
              <a:rPr lang="en-US" altLang="zh-CN" sz="1800" dirty="0">
                <a:latin typeface="Consolas" panose="020B0609020204030204" pitchFamily="49" charset="0"/>
              </a:rPr>
              <a:t>; </a:t>
            </a:r>
            <a:r>
              <a:rPr lang="en-US" altLang="zh-CN" sz="1800" dirty="0" err="1">
                <a:latin typeface="Consolas" panose="020B0609020204030204" pitchFamily="49" charset="0"/>
              </a:rPr>
              <a:t>j++</a:t>
            </a:r>
            <a:r>
              <a:rPr lang="en-US" altLang="zh-CN" sz="1800" dirty="0">
                <a:latin typeface="Consolas" panose="020B0609020204030204" pitchFamily="49" charset="0"/>
              </a:rPr>
              <a:t>)</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if (a[j + 1] &lt; a[j]) {</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a:t>
            </a:r>
            <a:r>
              <a:rPr lang="en-US" altLang="zh-CN" sz="1800" dirty="0" err="1">
                <a:latin typeface="Consolas" panose="020B0609020204030204" pitchFamily="49" charset="0"/>
              </a:rPr>
              <a:t>mySwap</a:t>
            </a:r>
            <a:r>
              <a:rPr lang="en-US" altLang="zh-CN" sz="1800" dirty="0">
                <a:latin typeface="Consolas" panose="020B0609020204030204" pitchFamily="49" charset="0"/>
              </a:rPr>
              <a:t>(a[j], a[j + 1]);</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a:t>
            </a:r>
            <a:r>
              <a:rPr lang="en-US" altLang="zh-CN" sz="1800" dirty="0" err="1">
                <a:latin typeface="Consolas" panose="020B0609020204030204" pitchFamily="49" charset="0"/>
              </a:rPr>
              <a:t>lastExchangeIndex</a:t>
            </a:r>
            <a:r>
              <a:rPr lang="en-US" altLang="zh-CN" sz="1800" dirty="0">
                <a:latin typeface="Consolas" panose="020B0609020204030204" pitchFamily="49" charset="0"/>
              </a:rPr>
              <a:t> = j;</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a:t>
            </a:r>
            <a:r>
              <a:rPr lang="en-US" altLang="zh-CN" sz="1800" dirty="0" err="1">
                <a:latin typeface="Consolas" panose="020B0609020204030204" pitchFamily="49" charset="0"/>
              </a:rPr>
              <a:t>i</a:t>
            </a:r>
            <a:r>
              <a:rPr lang="en-US" altLang="zh-CN" sz="1800" dirty="0">
                <a:latin typeface="Consolas" panose="020B0609020204030204" pitchFamily="49" charset="0"/>
              </a:rPr>
              <a:t> = </a:t>
            </a:r>
            <a:r>
              <a:rPr lang="en-US" altLang="zh-CN" sz="1800" dirty="0" err="1">
                <a:latin typeface="Consolas" panose="020B0609020204030204" pitchFamily="49" charset="0"/>
              </a:rPr>
              <a:t>lastExchangeIndex</a:t>
            </a:r>
            <a:r>
              <a:rPr lang="en-US" altLang="zh-CN" sz="1800" dirty="0">
                <a:latin typeface="Consolas" panose="020B0609020204030204" pitchFamily="49" charset="0"/>
              </a:rPr>
              <a:t>;</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a:t>
            </a:r>
          </a:p>
        </p:txBody>
      </p:sp>
      <p:sp>
        <p:nvSpPr>
          <p:cNvPr id="121861" name="灯片编号占位符 3">
            <a:extLst>
              <a:ext uri="{FF2B5EF4-FFF2-40B4-BE49-F238E27FC236}">
                <a16:creationId xmlns:a16="http://schemas.microsoft.com/office/drawing/2014/main" id="{E77D4DF2-E9E5-FF40-4AEF-5E9D50A3F7C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7E60FF7-1F6C-4FA6-B9FA-F88E669713DB}" type="slidenum">
              <a:rPr kumimoji="0" lang="en-US" altLang="zh-CN" sz="1800" smtClean="0">
                <a:solidFill>
                  <a:srgbClr val="FFFFFF"/>
                </a:solidFill>
                <a:ea typeface="隶书" panose="02010509060101010101" pitchFamily="49" charset="-122"/>
              </a:rPr>
              <a:pPr/>
              <a:t>74</a:t>
            </a:fld>
            <a:endParaRPr kumimoji="0" lang="en-US" altLang="zh-CN" sz="1800">
              <a:solidFill>
                <a:srgbClr val="FFFFFF"/>
              </a:solidFill>
              <a:ea typeface="隶书" panose="02010509060101010101" pitchFamily="49" charset="-122"/>
            </a:endParaRPr>
          </a:p>
        </p:txBody>
      </p:sp>
      <p:sp>
        <p:nvSpPr>
          <p:cNvPr id="121862" name="Line 1029">
            <a:extLst>
              <a:ext uri="{FF2B5EF4-FFF2-40B4-BE49-F238E27FC236}">
                <a16:creationId xmlns:a16="http://schemas.microsoft.com/office/drawing/2014/main" id="{B290EEE7-2A66-5354-B601-A5B04D4C567B}"/>
              </a:ext>
            </a:extLst>
          </p:cNvPr>
          <p:cNvSpPr>
            <a:spLocks noChangeShapeType="1"/>
          </p:cNvSpPr>
          <p:nvPr/>
        </p:nvSpPr>
        <p:spPr bwMode="auto">
          <a:xfrm>
            <a:off x="4572000" y="1733550"/>
            <a:ext cx="0" cy="464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1863" name="标题 4">
            <a:extLst>
              <a:ext uri="{FF2B5EF4-FFF2-40B4-BE49-F238E27FC236}">
                <a16:creationId xmlns:a16="http://schemas.microsoft.com/office/drawing/2014/main" id="{D9CD96E7-C4D0-4014-A57E-8BC6EC550DB0}"/>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9.3 </a:t>
            </a:r>
            <a:r>
              <a:rPr kumimoji="0" lang="zh-CN" altLang="en-US" sz="2600">
                <a:solidFill>
                  <a:schemeClr val="bg1"/>
                </a:solidFill>
                <a:latin typeface="Trebuchet MS" panose="020B0603020202020204" pitchFamily="34" charset="0"/>
                <a:ea typeface="方正姚体" panose="02010601030101010101" pitchFamily="2" charset="-122"/>
              </a:rPr>
              <a:t>群体数据的组织 </a:t>
            </a:r>
            <a:r>
              <a:rPr kumimoji="0" lang="en-US" altLang="zh-CN" sz="2600">
                <a:solidFill>
                  <a:schemeClr val="bg1"/>
                </a:solidFill>
                <a:latin typeface="Trebuchet MS" panose="020B0603020202020204" pitchFamily="34" charset="0"/>
                <a:ea typeface="方正姚体" panose="02010601030101010101" pitchFamily="2" charset="-122"/>
              </a:rPr>
              <a:t>—— 9.3.3 </a:t>
            </a:r>
            <a:r>
              <a:rPr kumimoji="0" lang="zh-CN" altLang="en-US" sz="2600">
                <a:solidFill>
                  <a:schemeClr val="bg1"/>
                </a:solidFill>
                <a:latin typeface="Trebuchet MS" panose="020B0603020202020204" pitchFamily="34" charset="0"/>
                <a:ea typeface="方正姚体" panose="02010601030101010101" pitchFamily="2" charset="-122"/>
              </a:rPr>
              <a:t>交换排序</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标题 1">
            <a:extLst>
              <a:ext uri="{FF2B5EF4-FFF2-40B4-BE49-F238E27FC236}">
                <a16:creationId xmlns:a16="http://schemas.microsoft.com/office/drawing/2014/main" id="{AC09FA15-1504-B2E2-AED1-5ACC6310A001}"/>
              </a:ext>
            </a:extLst>
          </p:cNvPr>
          <p:cNvSpPr>
            <a:spLocks noGrp="1"/>
          </p:cNvSpPr>
          <p:nvPr>
            <p:ph type="title"/>
          </p:nvPr>
        </p:nvSpPr>
        <p:spPr/>
        <p:txBody>
          <a:bodyPr/>
          <a:lstStyle/>
          <a:p>
            <a:pPr eaLnBrk="1" hangingPunct="1"/>
            <a:r>
              <a:rPr lang="en-US" altLang="zh-CN"/>
              <a:t>9.3.4 </a:t>
            </a:r>
            <a:r>
              <a:rPr lang="zh-CN" altLang="en-US"/>
              <a:t>顺序查找</a:t>
            </a:r>
          </a:p>
        </p:txBody>
      </p:sp>
      <p:sp>
        <p:nvSpPr>
          <p:cNvPr id="123907" name="内容占位符 2">
            <a:extLst>
              <a:ext uri="{FF2B5EF4-FFF2-40B4-BE49-F238E27FC236}">
                <a16:creationId xmlns:a16="http://schemas.microsoft.com/office/drawing/2014/main" id="{3CB29FF0-1887-AF7E-11FB-C8CA6E7791DE}"/>
              </a:ext>
            </a:extLst>
          </p:cNvPr>
          <p:cNvSpPr>
            <a:spLocks noGrp="1"/>
          </p:cNvSpPr>
          <p:nvPr>
            <p:ph idx="1"/>
          </p:nvPr>
        </p:nvSpPr>
        <p:spPr>
          <a:xfrm>
            <a:off x="457200" y="1785938"/>
            <a:ext cx="8229600" cy="2435225"/>
          </a:xfrm>
        </p:spPr>
        <p:txBody>
          <a:bodyPr/>
          <a:lstStyle/>
          <a:p>
            <a:pPr eaLnBrk="1" hangingPunct="1">
              <a:spcAft>
                <a:spcPts val="1200"/>
              </a:spcAft>
            </a:pPr>
            <a:r>
              <a:rPr lang="zh-CN" altLang="en-US" dirty="0">
                <a:latin typeface="宋体" panose="02010600030101010101" pitchFamily="2" charset="-122"/>
              </a:rPr>
              <a:t>其基本思想</a:t>
            </a:r>
          </a:p>
          <a:p>
            <a:pPr lvl="1" eaLnBrk="1" hangingPunct="1">
              <a:spcAft>
                <a:spcPts val="1200"/>
              </a:spcAft>
            </a:pPr>
            <a:r>
              <a:rPr lang="zh-CN" altLang="en-US" sz="2200" dirty="0">
                <a:latin typeface="宋体" panose="02010600030101010101" pitchFamily="2" charset="-122"/>
              </a:rPr>
              <a:t>从序列的首元素开始，逐个元素与待查找的关键字进行比较，直到找到相等的。若整个序列中没有与待查找关键字相等的元素，就是查找不成功。</a:t>
            </a:r>
          </a:p>
          <a:p>
            <a:pPr eaLnBrk="1" hangingPunct="1">
              <a:spcAft>
                <a:spcPts val="1200"/>
              </a:spcAft>
            </a:pPr>
            <a:r>
              <a:rPr lang="zh-CN" altLang="en-US" dirty="0"/>
              <a:t>例</a:t>
            </a:r>
            <a:r>
              <a:rPr lang="en-US" altLang="zh-CN" dirty="0"/>
              <a:t>9-14</a:t>
            </a:r>
            <a:r>
              <a:rPr lang="zh-CN" altLang="en-US" dirty="0">
                <a:latin typeface="宋体" panose="02010600030101010101" pitchFamily="2" charset="-122"/>
              </a:rPr>
              <a:t>顺序查找函数模板</a:t>
            </a:r>
          </a:p>
        </p:txBody>
      </p:sp>
      <p:sp>
        <p:nvSpPr>
          <p:cNvPr id="123908" name="灯片编号占位符 3">
            <a:extLst>
              <a:ext uri="{FF2B5EF4-FFF2-40B4-BE49-F238E27FC236}">
                <a16:creationId xmlns:a16="http://schemas.microsoft.com/office/drawing/2014/main" id="{881E2F63-AB9A-E4D5-4557-7B896BC6B38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7BCB355-25D9-45CC-813E-737DAFC3E9C5}" type="slidenum">
              <a:rPr kumimoji="0" lang="en-US" altLang="zh-CN" sz="1800" smtClean="0">
                <a:solidFill>
                  <a:srgbClr val="FFFFFF"/>
                </a:solidFill>
                <a:ea typeface="隶书" panose="02010509060101010101" pitchFamily="49" charset="-122"/>
              </a:rPr>
              <a:pPr/>
              <a:t>75</a:t>
            </a:fld>
            <a:endParaRPr kumimoji="0" lang="en-US" altLang="zh-CN" sz="1800">
              <a:solidFill>
                <a:srgbClr val="FFFFFF"/>
              </a:solidFill>
              <a:ea typeface="隶书" panose="02010509060101010101" pitchFamily="49" charset="-122"/>
            </a:endParaRPr>
          </a:p>
        </p:txBody>
      </p:sp>
      <p:sp>
        <p:nvSpPr>
          <p:cNvPr id="123909" name="标题 4">
            <a:extLst>
              <a:ext uri="{FF2B5EF4-FFF2-40B4-BE49-F238E27FC236}">
                <a16:creationId xmlns:a16="http://schemas.microsoft.com/office/drawing/2014/main" id="{C5DFA50E-EA13-1A71-91B3-64F5C2BBA930}"/>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9.3 </a:t>
            </a:r>
            <a:r>
              <a:rPr kumimoji="0" lang="zh-CN" altLang="en-US" sz="2600">
                <a:solidFill>
                  <a:schemeClr val="bg1"/>
                </a:solidFill>
                <a:latin typeface="Trebuchet MS" panose="020B0603020202020204" pitchFamily="34" charset="0"/>
                <a:ea typeface="方正姚体" panose="02010601030101010101" pitchFamily="2" charset="-122"/>
              </a:rPr>
              <a:t>群体数据的组织</a:t>
            </a:r>
          </a:p>
        </p:txBody>
      </p:sp>
      <p:sp>
        <p:nvSpPr>
          <p:cNvPr id="6" name="内容占位符 2">
            <a:extLst>
              <a:ext uri="{FF2B5EF4-FFF2-40B4-BE49-F238E27FC236}">
                <a16:creationId xmlns:a16="http://schemas.microsoft.com/office/drawing/2014/main" id="{CE79B00D-4093-0D8E-3E47-3D2BA3356BF7}"/>
              </a:ext>
            </a:extLst>
          </p:cNvPr>
          <p:cNvSpPr txBox="1">
            <a:spLocks/>
          </p:cNvSpPr>
          <p:nvPr/>
        </p:nvSpPr>
        <p:spPr bwMode="auto">
          <a:xfrm>
            <a:off x="468313" y="4292600"/>
            <a:ext cx="8229600" cy="2292350"/>
          </a:xfrm>
          <a:prstGeom prst="rect">
            <a:avLst/>
          </a:prstGeom>
          <a:noFill/>
          <a:ln w="9525">
            <a:noFill/>
            <a:miter lim="800000"/>
            <a:headEnd/>
            <a:tailEnd/>
          </a:ln>
        </p:spPr>
        <p:txBody>
          <a:bodyPr/>
          <a:lstStyle/>
          <a:p>
            <a:pPr marL="358775" indent="-250825">
              <a:buClr>
                <a:srgbClr val="A04DA3"/>
              </a:buClr>
              <a:buFont typeface="Wingdings" pitchFamily="2" charset="2"/>
              <a:buNone/>
              <a:defRPr/>
            </a:pPr>
            <a:r>
              <a:rPr kumimoji="0" lang="en-US" altLang="zh-CN" sz="1800" dirty="0">
                <a:solidFill>
                  <a:srgbClr val="FF0000"/>
                </a:solidFill>
                <a:latin typeface="Consolas" pitchFamily="49" charset="0"/>
                <a:ea typeface="+mn-ea"/>
              </a:rPr>
              <a:t>template &lt;class T&gt;</a:t>
            </a:r>
          </a:p>
          <a:p>
            <a:pPr marL="358775" indent="-250825">
              <a:buClr>
                <a:srgbClr val="A04DA3"/>
              </a:buClr>
              <a:buFont typeface="Wingdings" pitchFamily="2" charset="2"/>
              <a:buNone/>
              <a:defRPr/>
            </a:pPr>
            <a:r>
              <a:rPr kumimoji="0" lang="en-US" altLang="zh-CN" sz="1800" dirty="0">
                <a:latin typeface="Consolas" pitchFamily="49" charset="0"/>
                <a:ea typeface="+mn-ea"/>
              </a:rPr>
              <a:t>int </a:t>
            </a:r>
            <a:r>
              <a:rPr kumimoji="0" lang="en-US" altLang="zh-CN" sz="1800" dirty="0" err="1">
                <a:latin typeface="Consolas" pitchFamily="49" charset="0"/>
                <a:ea typeface="+mn-ea"/>
              </a:rPr>
              <a:t>seqSearch</a:t>
            </a:r>
            <a:r>
              <a:rPr kumimoji="0" lang="en-US" altLang="zh-CN" sz="1800" dirty="0">
                <a:latin typeface="Consolas" pitchFamily="49" charset="0"/>
                <a:ea typeface="+mn-ea"/>
              </a:rPr>
              <a:t>(const </a:t>
            </a:r>
            <a:r>
              <a:rPr kumimoji="0" lang="en-US" altLang="zh-CN" sz="1800" dirty="0">
                <a:solidFill>
                  <a:srgbClr val="FF0000"/>
                </a:solidFill>
                <a:latin typeface="Consolas" pitchFamily="49" charset="0"/>
                <a:ea typeface="+mn-ea"/>
              </a:rPr>
              <a:t>T </a:t>
            </a:r>
            <a:r>
              <a:rPr kumimoji="0" lang="en-US" altLang="zh-CN" sz="1800" dirty="0">
                <a:latin typeface="Consolas" pitchFamily="49" charset="0"/>
                <a:ea typeface="+mn-ea"/>
              </a:rPr>
              <a:t>list[], int n, const </a:t>
            </a:r>
            <a:r>
              <a:rPr kumimoji="0" lang="en-US" altLang="zh-CN" sz="1800" dirty="0">
                <a:solidFill>
                  <a:srgbClr val="FF0000"/>
                </a:solidFill>
                <a:latin typeface="Consolas" pitchFamily="49" charset="0"/>
                <a:ea typeface="+mn-ea"/>
              </a:rPr>
              <a:t>T</a:t>
            </a:r>
            <a:r>
              <a:rPr kumimoji="0" lang="en-US" altLang="zh-CN" sz="1800" dirty="0">
                <a:latin typeface="Consolas" pitchFamily="49" charset="0"/>
                <a:ea typeface="+mn-ea"/>
              </a:rPr>
              <a:t> &amp;key) {</a:t>
            </a:r>
          </a:p>
          <a:p>
            <a:pPr marL="358775" indent="-250825">
              <a:buClr>
                <a:srgbClr val="A04DA3"/>
              </a:buClr>
              <a:buFont typeface="Wingdings" pitchFamily="2" charset="2"/>
              <a:buNone/>
              <a:defRPr/>
            </a:pPr>
            <a:r>
              <a:rPr kumimoji="0" lang="en-US" altLang="zh-CN" sz="1800" dirty="0">
                <a:latin typeface="Consolas" pitchFamily="49" charset="0"/>
                <a:ea typeface="+mn-ea"/>
              </a:rPr>
              <a:t>	for(int </a:t>
            </a:r>
            <a:r>
              <a:rPr kumimoji="0" lang="en-US" altLang="zh-CN" sz="1800" dirty="0" err="1">
                <a:latin typeface="Consolas" pitchFamily="49" charset="0"/>
                <a:ea typeface="+mn-ea"/>
              </a:rPr>
              <a:t>i</a:t>
            </a:r>
            <a:r>
              <a:rPr kumimoji="0" lang="en-US" altLang="zh-CN" sz="1800" dirty="0">
                <a:latin typeface="Consolas" pitchFamily="49" charset="0"/>
                <a:ea typeface="+mn-ea"/>
              </a:rPr>
              <a:t> = 0; </a:t>
            </a:r>
            <a:r>
              <a:rPr kumimoji="0" lang="en-US" altLang="zh-CN" sz="1800" dirty="0" err="1">
                <a:latin typeface="Consolas" pitchFamily="49" charset="0"/>
                <a:ea typeface="+mn-ea"/>
              </a:rPr>
              <a:t>i</a:t>
            </a:r>
            <a:r>
              <a:rPr kumimoji="0" lang="en-US" altLang="zh-CN" sz="1800" dirty="0">
                <a:latin typeface="Consolas" pitchFamily="49" charset="0"/>
                <a:ea typeface="+mn-ea"/>
              </a:rPr>
              <a:t> &lt; n; </a:t>
            </a:r>
            <a:r>
              <a:rPr kumimoji="0" lang="en-US" altLang="zh-CN" sz="1800" dirty="0" err="1">
                <a:latin typeface="Consolas" pitchFamily="49" charset="0"/>
                <a:ea typeface="+mn-ea"/>
              </a:rPr>
              <a:t>i</a:t>
            </a:r>
            <a:r>
              <a:rPr kumimoji="0" lang="en-US" altLang="zh-CN" sz="1800" dirty="0">
                <a:latin typeface="Consolas" pitchFamily="49" charset="0"/>
                <a:ea typeface="+mn-ea"/>
              </a:rPr>
              <a:t>++)</a:t>
            </a:r>
          </a:p>
          <a:p>
            <a:pPr marL="358775" indent="-250825">
              <a:buClr>
                <a:srgbClr val="A04DA3"/>
              </a:buClr>
              <a:buFont typeface="Wingdings" pitchFamily="2" charset="2"/>
              <a:buNone/>
              <a:defRPr/>
            </a:pPr>
            <a:r>
              <a:rPr kumimoji="0" lang="en-US" altLang="zh-CN" sz="1800" dirty="0">
                <a:latin typeface="Consolas" pitchFamily="49" charset="0"/>
                <a:ea typeface="+mn-ea"/>
              </a:rPr>
              <a:t>		if (list[</a:t>
            </a:r>
            <a:r>
              <a:rPr kumimoji="0" lang="en-US" altLang="zh-CN" sz="1800" dirty="0" err="1">
                <a:latin typeface="Consolas" pitchFamily="49" charset="0"/>
                <a:ea typeface="+mn-ea"/>
              </a:rPr>
              <a:t>i</a:t>
            </a:r>
            <a:r>
              <a:rPr kumimoji="0" lang="en-US" altLang="zh-CN" sz="1800" dirty="0">
                <a:latin typeface="Consolas" pitchFamily="49" charset="0"/>
                <a:ea typeface="+mn-ea"/>
              </a:rPr>
              <a:t>] == key)</a:t>
            </a:r>
          </a:p>
          <a:p>
            <a:pPr marL="358775" indent="-250825">
              <a:buClr>
                <a:srgbClr val="A04DA3"/>
              </a:buClr>
              <a:buFont typeface="Wingdings" pitchFamily="2" charset="2"/>
              <a:buNone/>
              <a:defRPr/>
            </a:pPr>
            <a:r>
              <a:rPr kumimoji="0" lang="en-US" altLang="zh-CN" sz="1800" dirty="0">
                <a:latin typeface="Consolas" pitchFamily="49" charset="0"/>
                <a:ea typeface="+mn-ea"/>
              </a:rPr>
              <a:t>			return </a:t>
            </a:r>
            <a:r>
              <a:rPr kumimoji="0" lang="en-US" altLang="zh-CN" sz="1800" dirty="0" err="1">
                <a:latin typeface="Consolas" pitchFamily="49" charset="0"/>
                <a:ea typeface="+mn-ea"/>
              </a:rPr>
              <a:t>i</a:t>
            </a:r>
            <a:r>
              <a:rPr kumimoji="0" lang="en-US" altLang="zh-CN" sz="1800" dirty="0">
                <a:latin typeface="Consolas" pitchFamily="49" charset="0"/>
                <a:ea typeface="+mn-ea"/>
              </a:rPr>
              <a:t>;            </a:t>
            </a:r>
          </a:p>
          <a:p>
            <a:pPr marL="358775" indent="-250825">
              <a:buClr>
                <a:srgbClr val="A04DA3"/>
              </a:buClr>
              <a:buFont typeface="Wingdings" pitchFamily="2" charset="2"/>
              <a:buNone/>
              <a:defRPr/>
            </a:pPr>
            <a:r>
              <a:rPr kumimoji="0" lang="en-US" altLang="zh-CN" sz="1800" dirty="0">
                <a:latin typeface="Consolas" pitchFamily="49" charset="0"/>
                <a:ea typeface="+mn-ea"/>
              </a:rPr>
              <a:t>	return -1;                 </a:t>
            </a:r>
          </a:p>
          <a:p>
            <a:pPr marL="358775" indent="-250825">
              <a:buClr>
                <a:srgbClr val="A04DA3"/>
              </a:buClr>
              <a:buFont typeface="Wingdings" pitchFamily="2" charset="2"/>
              <a:buNone/>
              <a:defRPr/>
            </a:pPr>
            <a:r>
              <a:rPr kumimoji="0" lang="en-US" altLang="zh-CN" sz="1800" dirty="0">
                <a:latin typeface="Consolas" pitchFamily="49" charset="0"/>
                <a:ea typeface="+mn-ea"/>
              </a:rPr>
              <a:t>}</a:t>
            </a:r>
          </a:p>
        </p:txBody>
      </p:sp>
    </p:spTree>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标题 1">
            <a:extLst>
              <a:ext uri="{FF2B5EF4-FFF2-40B4-BE49-F238E27FC236}">
                <a16:creationId xmlns:a16="http://schemas.microsoft.com/office/drawing/2014/main" id="{EEAC5D71-C361-2991-0B3F-E7F7297EF0AD}"/>
              </a:ext>
            </a:extLst>
          </p:cNvPr>
          <p:cNvSpPr>
            <a:spLocks noGrp="1"/>
          </p:cNvSpPr>
          <p:nvPr>
            <p:ph type="title"/>
          </p:nvPr>
        </p:nvSpPr>
        <p:spPr/>
        <p:txBody>
          <a:bodyPr/>
          <a:lstStyle/>
          <a:p>
            <a:pPr eaLnBrk="1" hangingPunct="1"/>
            <a:r>
              <a:rPr lang="zh-CN" altLang="en-US"/>
              <a:t>折半查找（二分法查找）</a:t>
            </a:r>
          </a:p>
        </p:txBody>
      </p:sp>
      <p:sp>
        <p:nvSpPr>
          <p:cNvPr id="124931" name="内容占位符 2">
            <a:extLst>
              <a:ext uri="{FF2B5EF4-FFF2-40B4-BE49-F238E27FC236}">
                <a16:creationId xmlns:a16="http://schemas.microsoft.com/office/drawing/2014/main" id="{6CB0482C-CA21-360F-660F-C6DFBFCA9C2E}"/>
              </a:ext>
            </a:extLst>
          </p:cNvPr>
          <p:cNvSpPr>
            <a:spLocks noGrp="1"/>
          </p:cNvSpPr>
          <p:nvPr>
            <p:ph idx="1"/>
          </p:nvPr>
        </p:nvSpPr>
        <p:spPr/>
        <p:txBody>
          <a:bodyPr/>
          <a:lstStyle/>
          <a:p>
            <a:pPr eaLnBrk="1" hangingPunct="1">
              <a:spcAft>
                <a:spcPts val="1200"/>
              </a:spcAft>
            </a:pPr>
            <a:r>
              <a:rPr lang="zh-CN" altLang="en-US">
                <a:latin typeface="宋体" panose="02010600030101010101" pitchFamily="2" charset="-122"/>
              </a:rPr>
              <a:t>对于已按关键字排序的序列，经过一次比较，可将序列分割成两部分，然后只在有可能包含待查元素的一部分中继续查找，并根据试探结果继续分割，逐步缩小查找范围，直至找到或找不到为止。</a:t>
            </a:r>
          </a:p>
        </p:txBody>
      </p:sp>
      <p:sp>
        <p:nvSpPr>
          <p:cNvPr id="124932" name="灯片编号占位符 3">
            <a:extLst>
              <a:ext uri="{FF2B5EF4-FFF2-40B4-BE49-F238E27FC236}">
                <a16:creationId xmlns:a16="http://schemas.microsoft.com/office/drawing/2014/main" id="{5AB47019-54A2-ED2A-D1E0-F4F7C483E40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2456FFE-3CAA-496B-B85F-61DFA5A85F7D}" type="slidenum">
              <a:rPr kumimoji="0" lang="en-US" altLang="zh-CN" sz="1800" smtClean="0">
                <a:solidFill>
                  <a:srgbClr val="FFFFFF"/>
                </a:solidFill>
                <a:ea typeface="隶书" panose="02010509060101010101" pitchFamily="49" charset="-122"/>
              </a:rPr>
              <a:pPr/>
              <a:t>76</a:t>
            </a:fld>
            <a:endParaRPr kumimoji="0" lang="en-US" altLang="zh-CN" sz="1800">
              <a:solidFill>
                <a:srgbClr val="FFFFFF"/>
              </a:solidFill>
              <a:ea typeface="隶书" panose="02010509060101010101" pitchFamily="49" charset="-122"/>
            </a:endParaRPr>
          </a:p>
        </p:txBody>
      </p:sp>
      <p:sp>
        <p:nvSpPr>
          <p:cNvPr id="124933" name="标题 4">
            <a:extLst>
              <a:ext uri="{FF2B5EF4-FFF2-40B4-BE49-F238E27FC236}">
                <a16:creationId xmlns:a16="http://schemas.microsoft.com/office/drawing/2014/main" id="{F9989670-5177-FA36-E3F1-FEDBB54C4CB9}"/>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9.3 </a:t>
            </a:r>
            <a:r>
              <a:rPr kumimoji="0" lang="zh-CN" altLang="en-US" sz="2600">
                <a:solidFill>
                  <a:schemeClr val="bg1"/>
                </a:solidFill>
                <a:latin typeface="Trebuchet MS" panose="020B0603020202020204" pitchFamily="34" charset="0"/>
                <a:ea typeface="方正姚体" panose="02010601030101010101" pitchFamily="2" charset="-122"/>
              </a:rPr>
              <a:t>群体数据的组织 </a:t>
            </a:r>
            <a:r>
              <a:rPr kumimoji="0" lang="en-US" altLang="zh-CN" sz="2600">
                <a:solidFill>
                  <a:schemeClr val="bg1"/>
                </a:solidFill>
                <a:latin typeface="Trebuchet MS" panose="020B0603020202020204" pitchFamily="34" charset="0"/>
                <a:ea typeface="方正姚体" panose="02010601030101010101" pitchFamily="2" charset="-122"/>
              </a:rPr>
              <a:t>—— 9.3.5 </a:t>
            </a:r>
            <a:r>
              <a:rPr kumimoji="0" lang="zh-CN" altLang="en-US" sz="2600">
                <a:solidFill>
                  <a:schemeClr val="bg1"/>
                </a:solidFill>
                <a:latin typeface="Trebuchet MS" panose="020B0603020202020204" pitchFamily="34" charset="0"/>
                <a:ea typeface="方正姚体" panose="02010601030101010101" pitchFamily="2" charset="-122"/>
              </a:rPr>
              <a:t>折半查找</a:t>
            </a:r>
          </a:p>
        </p:txBody>
      </p:sp>
    </p:spTree>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标题 1">
            <a:extLst>
              <a:ext uri="{FF2B5EF4-FFF2-40B4-BE49-F238E27FC236}">
                <a16:creationId xmlns:a16="http://schemas.microsoft.com/office/drawing/2014/main" id="{8A718C17-AE87-C2D6-750E-8F8E90154FF4}"/>
              </a:ext>
            </a:extLst>
          </p:cNvPr>
          <p:cNvSpPr>
            <a:spLocks noGrp="1"/>
          </p:cNvSpPr>
          <p:nvPr>
            <p:ph type="title"/>
          </p:nvPr>
        </p:nvSpPr>
        <p:spPr/>
        <p:txBody>
          <a:bodyPr/>
          <a:lstStyle/>
          <a:p>
            <a:pPr eaLnBrk="1" hangingPunct="1"/>
            <a:r>
              <a:rPr lang="zh-CN" altLang="en-US"/>
              <a:t>折半查找示例</a:t>
            </a:r>
          </a:p>
        </p:txBody>
      </p:sp>
      <p:sp>
        <p:nvSpPr>
          <p:cNvPr id="125955" name="内容占位符 2">
            <a:extLst>
              <a:ext uri="{FF2B5EF4-FFF2-40B4-BE49-F238E27FC236}">
                <a16:creationId xmlns:a16="http://schemas.microsoft.com/office/drawing/2014/main" id="{56A09F4F-236A-F527-6656-D7FC725656C2}"/>
              </a:ext>
            </a:extLst>
          </p:cNvPr>
          <p:cNvSpPr>
            <a:spLocks noGrp="1"/>
          </p:cNvSpPr>
          <p:nvPr>
            <p:ph idx="1"/>
          </p:nvPr>
        </p:nvSpPr>
        <p:spPr/>
        <p:txBody>
          <a:bodyPr/>
          <a:lstStyle/>
          <a:p>
            <a:pPr eaLnBrk="1" hangingPunct="1">
              <a:spcAft>
                <a:spcPts val="1200"/>
              </a:spcAft>
            </a:pPr>
            <a:r>
              <a:rPr lang="zh-CN" altLang="en-US">
                <a:latin typeface="宋体" panose="02010600030101010101" pitchFamily="2" charset="-122"/>
              </a:rPr>
              <a:t>用折半查找法，在下列序列中查找值为</a:t>
            </a:r>
            <a:r>
              <a:rPr lang="en-US" altLang="zh-CN">
                <a:latin typeface="宋体" panose="02010600030101010101" pitchFamily="2" charset="-122"/>
              </a:rPr>
              <a:t>21</a:t>
            </a:r>
            <a:r>
              <a:rPr lang="zh-CN" altLang="en-US">
                <a:latin typeface="宋体" panose="02010600030101010101" pitchFamily="2" charset="-122"/>
              </a:rPr>
              <a:t>的元素：</a:t>
            </a:r>
          </a:p>
        </p:txBody>
      </p:sp>
      <p:sp>
        <p:nvSpPr>
          <p:cNvPr id="125956" name="灯片编号占位符 3">
            <a:extLst>
              <a:ext uri="{FF2B5EF4-FFF2-40B4-BE49-F238E27FC236}">
                <a16:creationId xmlns:a16="http://schemas.microsoft.com/office/drawing/2014/main" id="{852DED64-BE09-626C-0F9B-7081A4D7358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1E4AAD5F-4A09-46E1-98C6-D0AECC328BC3}" type="slidenum">
              <a:rPr kumimoji="0" lang="en-US" altLang="zh-CN" sz="1800" smtClean="0">
                <a:solidFill>
                  <a:srgbClr val="FFFFFF"/>
                </a:solidFill>
                <a:ea typeface="隶书" panose="02010509060101010101" pitchFamily="49" charset="-122"/>
              </a:rPr>
              <a:pPr/>
              <a:t>77</a:t>
            </a:fld>
            <a:endParaRPr kumimoji="0" lang="en-US" altLang="zh-CN" sz="1800">
              <a:solidFill>
                <a:srgbClr val="FFFFFF"/>
              </a:solidFill>
              <a:ea typeface="隶书" panose="02010509060101010101" pitchFamily="49" charset="-122"/>
            </a:endParaRPr>
          </a:p>
        </p:txBody>
      </p:sp>
      <p:sp>
        <p:nvSpPr>
          <p:cNvPr id="125957" name="标题 4">
            <a:extLst>
              <a:ext uri="{FF2B5EF4-FFF2-40B4-BE49-F238E27FC236}">
                <a16:creationId xmlns:a16="http://schemas.microsoft.com/office/drawing/2014/main" id="{F9B476C9-1A7B-FB2F-21D1-EFC2319BE011}"/>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9.3 </a:t>
            </a:r>
            <a:r>
              <a:rPr kumimoji="0" lang="zh-CN" altLang="en-US" sz="2600">
                <a:solidFill>
                  <a:schemeClr val="bg1"/>
                </a:solidFill>
                <a:latin typeface="Trebuchet MS" panose="020B0603020202020204" pitchFamily="34" charset="0"/>
                <a:ea typeface="方正姚体" panose="02010601030101010101" pitchFamily="2" charset="-122"/>
              </a:rPr>
              <a:t>群体数据的组织 </a:t>
            </a:r>
            <a:r>
              <a:rPr kumimoji="0" lang="en-US" altLang="zh-CN" sz="2600">
                <a:solidFill>
                  <a:schemeClr val="bg1"/>
                </a:solidFill>
                <a:latin typeface="Trebuchet MS" panose="020B0603020202020204" pitchFamily="34" charset="0"/>
                <a:ea typeface="方正姚体" panose="02010601030101010101" pitchFamily="2" charset="-122"/>
              </a:rPr>
              <a:t>—— 9.3.5 </a:t>
            </a:r>
            <a:r>
              <a:rPr kumimoji="0" lang="zh-CN" altLang="en-US" sz="2600">
                <a:solidFill>
                  <a:schemeClr val="bg1"/>
                </a:solidFill>
                <a:latin typeface="Trebuchet MS" panose="020B0603020202020204" pitchFamily="34" charset="0"/>
                <a:ea typeface="方正姚体" panose="02010601030101010101" pitchFamily="2" charset="-122"/>
              </a:rPr>
              <a:t>折半查找</a:t>
            </a:r>
          </a:p>
        </p:txBody>
      </p:sp>
      <p:grpSp>
        <p:nvGrpSpPr>
          <p:cNvPr id="125958" name="Group 4">
            <a:extLst>
              <a:ext uri="{FF2B5EF4-FFF2-40B4-BE49-F238E27FC236}">
                <a16:creationId xmlns:a16="http://schemas.microsoft.com/office/drawing/2014/main" id="{4D1127DD-E9CC-711B-B8B4-A6DB792F9F7D}"/>
              </a:ext>
            </a:extLst>
          </p:cNvPr>
          <p:cNvGrpSpPr>
            <a:grpSpLocks/>
          </p:cNvGrpSpPr>
          <p:nvPr/>
        </p:nvGrpSpPr>
        <p:grpSpPr bwMode="auto">
          <a:xfrm>
            <a:off x="974725" y="2943225"/>
            <a:ext cx="647700" cy="674688"/>
            <a:chOff x="614" y="1584"/>
            <a:chExt cx="408" cy="425"/>
          </a:xfrm>
        </p:grpSpPr>
        <p:sp>
          <p:nvSpPr>
            <p:cNvPr id="126009" name="Rectangle 5">
              <a:extLst>
                <a:ext uri="{FF2B5EF4-FFF2-40B4-BE49-F238E27FC236}">
                  <a16:creationId xmlns:a16="http://schemas.microsoft.com/office/drawing/2014/main" id="{78DB7EAB-A321-609B-F87F-B89DB68F9CEE}"/>
                </a:ext>
              </a:extLst>
            </p:cNvPr>
            <p:cNvSpPr>
              <a:spLocks noChangeArrowheads="1"/>
            </p:cNvSpPr>
            <p:nvPr/>
          </p:nvSpPr>
          <p:spPr bwMode="auto">
            <a:xfrm>
              <a:off x="614" y="1718"/>
              <a:ext cx="40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00B050"/>
                  </a:solidFill>
                  <a:latin typeface="宋体" panose="02010600030101010101" pitchFamily="2" charset="-122"/>
                  <a:ea typeface="隶书" panose="02010509060101010101" pitchFamily="49" charset="-122"/>
                </a:rPr>
                <a:t>L=1</a:t>
              </a:r>
            </a:p>
          </p:txBody>
        </p:sp>
        <p:sp>
          <p:nvSpPr>
            <p:cNvPr id="126010" name="Line 6">
              <a:extLst>
                <a:ext uri="{FF2B5EF4-FFF2-40B4-BE49-F238E27FC236}">
                  <a16:creationId xmlns:a16="http://schemas.microsoft.com/office/drawing/2014/main" id="{8FF2ECAB-8246-663E-A4B8-51D33849C2CF}"/>
                </a:ext>
              </a:extLst>
            </p:cNvPr>
            <p:cNvSpPr>
              <a:spLocks noChangeShapeType="1"/>
            </p:cNvSpPr>
            <p:nvPr/>
          </p:nvSpPr>
          <p:spPr bwMode="auto">
            <a:xfrm flipV="1">
              <a:off x="624" y="1584"/>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25959" name="Group 7">
            <a:extLst>
              <a:ext uri="{FF2B5EF4-FFF2-40B4-BE49-F238E27FC236}">
                <a16:creationId xmlns:a16="http://schemas.microsoft.com/office/drawing/2014/main" id="{5F25C18D-B780-3DB4-ED6C-1E74AE0F53B9}"/>
              </a:ext>
            </a:extLst>
          </p:cNvPr>
          <p:cNvGrpSpPr>
            <a:grpSpLocks/>
          </p:cNvGrpSpPr>
          <p:nvPr/>
        </p:nvGrpSpPr>
        <p:grpSpPr bwMode="auto">
          <a:xfrm>
            <a:off x="844550" y="2416175"/>
            <a:ext cx="7531100" cy="368300"/>
            <a:chOff x="532" y="1252"/>
            <a:chExt cx="4744" cy="232"/>
          </a:xfrm>
        </p:grpSpPr>
        <p:grpSp>
          <p:nvGrpSpPr>
            <p:cNvPr id="125997" name="Group 8">
              <a:extLst>
                <a:ext uri="{FF2B5EF4-FFF2-40B4-BE49-F238E27FC236}">
                  <a16:creationId xmlns:a16="http://schemas.microsoft.com/office/drawing/2014/main" id="{D6F4634F-6C0A-997F-4CF9-F7F32CFFA766}"/>
                </a:ext>
              </a:extLst>
            </p:cNvPr>
            <p:cNvGrpSpPr>
              <a:grpSpLocks/>
            </p:cNvGrpSpPr>
            <p:nvPr/>
          </p:nvGrpSpPr>
          <p:grpSpPr bwMode="auto">
            <a:xfrm>
              <a:off x="532" y="1252"/>
              <a:ext cx="2584" cy="232"/>
              <a:chOff x="532" y="1252"/>
              <a:chExt cx="2584" cy="232"/>
            </a:xfrm>
          </p:grpSpPr>
          <p:sp>
            <p:nvSpPr>
              <p:cNvPr id="126003" name="Rectangle 9">
                <a:extLst>
                  <a:ext uri="{FF2B5EF4-FFF2-40B4-BE49-F238E27FC236}">
                    <a16:creationId xmlns:a16="http://schemas.microsoft.com/office/drawing/2014/main" id="{B80AB7B4-CD1E-4FA2-B67D-2047940EAD87}"/>
                  </a:ext>
                </a:extLst>
              </p:cNvPr>
              <p:cNvSpPr>
                <a:spLocks noChangeArrowheads="1"/>
              </p:cNvSpPr>
              <p:nvPr/>
            </p:nvSpPr>
            <p:spPr bwMode="auto">
              <a:xfrm>
                <a:off x="532"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ea typeface="隶书" panose="02010509060101010101" pitchFamily="49" charset="-122"/>
                  </a:rPr>
                  <a:t>5</a:t>
                </a:r>
              </a:p>
            </p:txBody>
          </p:sp>
          <p:sp>
            <p:nvSpPr>
              <p:cNvPr id="126004" name="Rectangle 10">
                <a:extLst>
                  <a:ext uri="{FF2B5EF4-FFF2-40B4-BE49-F238E27FC236}">
                    <a16:creationId xmlns:a16="http://schemas.microsoft.com/office/drawing/2014/main" id="{300289F6-1F12-889E-A455-3A153D099C94}"/>
                  </a:ext>
                </a:extLst>
              </p:cNvPr>
              <p:cNvSpPr>
                <a:spLocks noChangeArrowheads="1"/>
              </p:cNvSpPr>
              <p:nvPr/>
            </p:nvSpPr>
            <p:spPr bwMode="auto">
              <a:xfrm>
                <a:off x="964"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13</a:t>
                </a:r>
              </a:p>
            </p:txBody>
          </p:sp>
          <p:sp>
            <p:nvSpPr>
              <p:cNvPr id="126005" name="Rectangle 11">
                <a:extLst>
                  <a:ext uri="{FF2B5EF4-FFF2-40B4-BE49-F238E27FC236}">
                    <a16:creationId xmlns:a16="http://schemas.microsoft.com/office/drawing/2014/main" id="{715CBCDE-4B05-6E21-A65F-56F7B499928E}"/>
                  </a:ext>
                </a:extLst>
              </p:cNvPr>
              <p:cNvSpPr>
                <a:spLocks noChangeArrowheads="1"/>
              </p:cNvSpPr>
              <p:nvPr/>
            </p:nvSpPr>
            <p:spPr bwMode="auto">
              <a:xfrm>
                <a:off x="1396"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19</a:t>
                </a:r>
              </a:p>
            </p:txBody>
          </p:sp>
          <p:sp>
            <p:nvSpPr>
              <p:cNvPr id="126006" name="Rectangle 12">
                <a:extLst>
                  <a:ext uri="{FF2B5EF4-FFF2-40B4-BE49-F238E27FC236}">
                    <a16:creationId xmlns:a16="http://schemas.microsoft.com/office/drawing/2014/main" id="{8D8D5F1E-43D5-0638-1871-5CCF5E0BE3A9}"/>
                  </a:ext>
                </a:extLst>
              </p:cNvPr>
              <p:cNvSpPr>
                <a:spLocks noChangeArrowheads="1"/>
              </p:cNvSpPr>
              <p:nvPr/>
            </p:nvSpPr>
            <p:spPr bwMode="auto">
              <a:xfrm>
                <a:off x="1828"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21</a:t>
                </a:r>
              </a:p>
            </p:txBody>
          </p:sp>
          <p:sp>
            <p:nvSpPr>
              <p:cNvPr id="126007" name="Rectangle 13">
                <a:extLst>
                  <a:ext uri="{FF2B5EF4-FFF2-40B4-BE49-F238E27FC236}">
                    <a16:creationId xmlns:a16="http://schemas.microsoft.com/office/drawing/2014/main" id="{1BC8581D-E25D-1A81-2D39-22B345F6CF82}"/>
                  </a:ext>
                </a:extLst>
              </p:cNvPr>
              <p:cNvSpPr>
                <a:spLocks noChangeArrowheads="1"/>
              </p:cNvSpPr>
              <p:nvPr/>
            </p:nvSpPr>
            <p:spPr bwMode="auto">
              <a:xfrm>
                <a:off x="2260"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37</a:t>
                </a:r>
              </a:p>
            </p:txBody>
          </p:sp>
          <p:sp>
            <p:nvSpPr>
              <p:cNvPr id="126008" name="Rectangle 14">
                <a:extLst>
                  <a:ext uri="{FF2B5EF4-FFF2-40B4-BE49-F238E27FC236}">
                    <a16:creationId xmlns:a16="http://schemas.microsoft.com/office/drawing/2014/main" id="{1B2A7429-920D-08E6-62DF-13402F6704DA}"/>
                  </a:ext>
                </a:extLst>
              </p:cNvPr>
              <p:cNvSpPr>
                <a:spLocks noChangeArrowheads="1"/>
              </p:cNvSpPr>
              <p:nvPr/>
            </p:nvSpPr>
            <p:spPr bwMode="auto">
              <a:xfrm>
                <a:off x="2692"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56</a:t>
                </a:r>
              </a:p>
            </p:txBody>
          </p:sp>
        </p:grpSp>
        <p:sp>
          <p:nvSpPr>
            <p:cNvPr id="125998" name="Rectangle 15">
              <a:extLst>
                <a:ext uri="{FF2B5EF4-FFF2-40B4-BE49-F238E27FC236}">
                  <a16:creationId xmlns:a16="http://schemas.microsoft.com/office/drawing/2014/main" id="{586D87A5-FA4E-8F8B-A184-0CFCB5A56DBC}"/>
                </a:ext>
              </a:extLst>
            </p:cNvPr>
            <p:cNvSpPr>
              <a:spLocks noChangeArrowheads="1"/>
            </p:cNvSpPr>
            <p:nvPr/>
          </p:nvSpPr>
          <p:spPr bwMode="auto">
            <a:xfrm>
              <a:off x="3124"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64</a:t>
              </a:r>
            </a:p>
          </p:txBody>
        </p:sp>
        <p:sp>
          <p:nvSpPr>
            <p:cNvPr id="125999" name="Rectangle 16">
              <a:extLst>
                <a:ext uri="{FF2B5EF4-FFF2-40B4-BE49-F238E27FC236}">
                  <a16:creationId xmlns:a16="http://schemas.microsoft.com/office/drawing/2014/main" id="{3A560F26-3DC1-44FC-3422-87A67448F8A7}"/>
                </a:ext>
              </a:extLst>
            </p:cNvPr>
            <p:cNvSpPr>
              <a:spLocks noChangeArrowheads="1"/>
            </p:cNvSpPr>
            <p:nvPr/>
          </p:nvSpPr>
          <p:spPr bwMode="auto">
            <a:xfrm>
              <a:off x="3556"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75</a:t>
              </a:r>
            </a:p>
          </p:txBody>
        </p:sp>
        <p:sp>
          <p:nvSpPr>
            <p:cNvPr id="126000" name="Rectangle 17">
              <a:extLst>
                <a:ext uri="{FF2B5EF4-FFF2-40B4-BE49-F238E27FC236}">
                  <a16:creationId xmlns:a16="http://schemas.microsoft.com/office/drawing/2014/main" id="{C1A31DD6-4D1E-2F82-74D5-7F057ABD1549}"/>
                </a:ext>
              </a:extLst>
            </p:cNvPr>
            <p:cNvSpPr>
              <a:spLocks noChangeArrowheads="1"/>
            </p:cNvSpPr>
            <p:nvPr/>
          </p:nvSpPr>
          <p:spPr bwMode="auto">
            <a:xfrm>
              <a:off x="3988"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80</a:t>
              </a:r>
            </a:p>
          </p:txBody>
        </p:sp>
        <p:sp>
          <p:nvSpPr>
            <p:cNvPr id="126001" name="Rectangle 18">
              <a:extLst>
                <a:ext uri="{FF2B5EF4-FFF2-40B4-BE49-F238E27FC236}">
                  <a16:creationId xmlns:a16="http://schemas.microsoft.com/office/drawing/2014/main" id="{B584B633-A577-BB45-4B2D-FA33ECC61305}"/>
                </a:ext>
              </a:extLst>
            </p:cNvPr>
            <p:cNvSpPr>
              <a:spLocks noChangeArrowheads="1"/>
            </p:cNvSpPr>
            <p:nvPr/>
          </p:nvSpPr>
          <p:spPr bwMode="auto">
            <a:xfrm>
              <a:off x="4420"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88</a:t>
              </a:r>
            </a:p>
          </p:txBody>
        </p:sp>
        <p:sp>
          <p:nvSpPr>
            <p:cNvPr id="126002" name="Rectangle 19">
              <a:extLst>
                <a:ext uri="{FF2B5EF4-FFF2-40B4-BE49-F238E27FC236}">
                  <a16:creationId xmlns:a16="http://schemas.microsoft.com/office/drawing/2014/main" id="{C5126EB0-79B4-E561-FB33-FF37910F7CB7}"/>
                </a:ext>
              </a:extLst>
            </p:cNvPr>
            <p:cNvSpPr>
              <a:spLocks noChangeArrowheads="1"/>
            </p:cNvSpPr>
            <p:nvPr/>
          </p:nvSpPr>
          <p:spPr bwMode="auto">
            <a:xfrm>
              <a:off x="4852" y="125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92</a:t>
              </a:r>
            </a:p>
          </p:txBody>
        </p:sp>
      </p:grpSp>
      <p:grpSp>
        <p:nvGrpSpPr>
          <p:cNvPr id="125960" name="Group 20">
            <a:extLst>
              <a:ext uri="{FF2B5EF4-FFF2-40B4-BE49-F238E27FC236}">
                <a16:creationId xmlns:a16="http://schemas.microsoft.com/office/drawing/2014/main" id="{988EE427-7115-8A8C-2C05-5524BE436397}"/>
              </a:ext>
            </a:extLst>
          </p:cNvPr>
          <p:cNvGrpSpPr>
            <a:grpSpLocks/>
          </p:cNvGrpSpPr>
          <p:nvPr/>
        </p:nvGrpSpPr>
        <p:grpSpPr bwMode="auto">
          <a:xfrm>
            <a:off x="7908925" y="2943225"/>
            <a:ext cx="801688" cy="674688"/>
            <a:chOff x="4982" y="1584"/>
            <a:chExt cx="505" cy="425"/>
          </a:xfrm>
        </p:grpSpPr>
        <p:sp>
          <p:nvSpPr>
            <p:cNvPr id="125995" name="Rectangle 21">
              <a:extLst>
                <a:ext uri="{FF2B5EF4-FFF2-40B4-BE49-F238E27FC236}">
                  <a16:creationId xmlns:a16="http://schemas.microsoft.com/office/drawing/2014/main" id="{A4EF060D-60C4-F207-EFEB-08AE54FEC073}"/>
                </a:ext>
              </a:extLst>
            </p:cNvPr>
            <p:cNvSpPr>
              <a:spLocks noChangeArrowheads="1"/>
            </p:cNvSpPr>
            <p:nvPr/>
          </p:nvSpPr>
          <p:spPr bwMode="auto">
            <a:xfrm>
              <a:off x="4982" y="1718"/>
              <a:ext cx="50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00B050"/>
                  </a:solidFill>
                  <a:latin typeface="宋体" panose="02010600030101010101" pitchFamily="2" charset="-122"/>
                  <a:ea typeface="隶书" panose="02010509060101010101" pitchFamily="49" charset="-122"/>
                </a:rPr>
                <a:t>H=11</a:t>
              </a:r>
            </a:p>
          </p:txBody>
        </p:sp>
        <p:sp>
          <p:nvSpPr>
            <p:cNvPr id="125996" name="Line 22">
              <a:extLst>
                <a:ext uri="{FF2B5EF4-FFF2-40B4-BE49-F238E27FC236}">
                  <a16:creationId xmlns:a16="http://schemas.microsoft.com/office/drawing/2014/main" id="{202B5A82-684A-7ADD-90C1-080B9063EADA}"/>
                </a:ext>
              </a:extLst>
            </p:cNvPr>
            <p:cNvSpPr>
              <a:spLocks noChangeShapeType="1"/>
            </p:cNvSpPr>
            <p:nvPr/>
          </p:nvSpPr>
          <p:spPr bwMode="auto">
            <a:xfrm flipV="1">
              <a:off x="4992" y="1584"/>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25961" name="Group 23">
            <a:extLst>
              <a:ext uri="{FF2B5EF4-FFF2-40B4-BE49-F238E27FC236}">
                <a16:creationId xmlns:a16="http://schemas.microsoft.com/office/drawing/2014/main" id="{AAF75CAE-ADB5-3619-09E5-A16EE26009F3}"/>
              </a:ext>
            </a:extLst>
          </p:cNvPr>
          <p:cNvGrpSpPr>
            <a:grpSpLocks/>
          </p:cNvGrpSpPr>
          <p:nvPr/>
        </p:nvGrpSpPr>
        <p:grpSpPr bwMode="auto">
          <a:xfrm>
            <a:off x="4632325" y="2943225"/>
            <a:ext cx="2801938" cy="674688"/>
            <a:chOff x="2918" y="1584"/>
            <a:chExt cx="1765" cy="425"/>
          </a:xfrm>
        </p:grpSpPr>
        <p:sp>
          <p:nvSpPr>
            <p:cNvPr id="125993" name="Line 24">
              <a:extLst>
                <a:ext uri="{FF2B5EF4-FFF2-40B4-BE49-F238E27FC236}">
                  <a16:creationId xmlns:a16="http://schemas.microsoft.com/office/drawing/2014/main" id="{A05E5448-CF9A-07B6-9800-8A5578353B24}"/>
                </a:ext>
              </a:extLst>
            </p:cNvPr>
            <p:cNvSpPr>
              <a:spLocks noChangeShapeType="1"/>
            </p:cNvSpPr>
            <p:nvPr/>
          </p:nvSpPr>
          <p:spPr bwMode="auto">
            <a:xfrm flipV="1">
              <a:off x="2928" y="1584"/>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Rectangle 25">
              <a:extLst>
                <a:ext uri="{FF2B5EF4-FFF2-40B4-BE49-F238E27FC236}">
                  <a16:creationId xmlns:a16="http://schemas.microsoft.com/office/drawing/2014/main" id="{18CDE5A6-DF36-6480-2C68-8A16CB11829D}"/>
                </a:ext>
              </a:extLst>
            </p:cNvPr>
            <p:cNvSpPr>
              <a:spLocks noChangeArrowheads="1"/>
            </p:cNvSpPr>
            <p:nvPr/>
          </p:nvSpPr>
          <p:spPr bwMode="auto">
            <a:xfrm>
              <a:off x="2918" y="1718"/>
              <a:ext cx="1765" cy="291"/>
            </a:xfrm>
            <a:prstGeom prst="rect">
              <a:avLst/>
            </a:prstGeom>
            <a:noFill/>
            <a:ln>
              <a:noFill/>
            </a:ln>
          </p:spPr>
          <p:txBody>
            <a:bodyPr wrap="none" lIns="92075" tIns="46038" rIns="92075" bIns="46038">
              <a:spAutoFit/>
            </a:bodyPr>
            <a:lstStyle/>
            <a:p>
              <a:pPr defTabSz="762000">
                <a:defRPr/>
              </a:pPr>
              <a:r>
                <a:rPr lang="en-US" altLang="zh-CN" dirty="0">
                  <a:solidFill>
                    <a:srgbClr val="00B050"/>
                  </a:solidFill>
                  <a:latin typeface="宋体" charset="-122"/>
                  <a:ea typeface="隶书" pitchFamily="49" charset="-122"/>
                </a:rPr>
                <a:t>M</a:t>
              </a:r>
              <a:r>
                <a:rPr lang="en-US" altLang="zh-CN" dirty="0">
                  <a:solidFill>
                    <a:srgbClr val="00FFFF"/>
                  </a:solidFill>
                  <a:latin typeface="宋体" charset="-122"/>
                  <a:ea typeface="隶书" pitchFamily="49" charset="-122"/>
                </a:rPr>
                <a:t> </a:t>
              </a:r>
              <a:r>
                <a:rPr lang="en-US" altLang="zh-CN" dirty="0">
                  <a:solidFill>
                    <a:schemeClr val="accent4">
                      <a:lumMod val="75000"/>
                    </a:schemeClr>
                  </a:solidFill>
                  <a:latin typeface="宋体" charset="-122"/>
                  <a:ea typeface="隶书" pitchFamily="49" charset="-122"/>
                </a:rPr>
                <a:t>=INT((L+H)/2)=6</a:t>
              </a:r>
            </a:p>
          </p:txBody>
        </p:sp>
      </p:grpSp>
      <p:grpSp>
        <p:nvGrpSpPr>
          <p:cNvPr id="125962" name="Group 26">
            <a:extLst>
              <a:ext uri="{FF2B5EF4-FFF2-40B4-BE49-F238E27FC236}">
                <a16:creationId xmlns:a16="http://schemas.microsoft.com/office/drawing/2014/main" id="{E316DEFB-3209-AD91-FCF3-784E9959FBF7}"/>
              </a:ext>
            </a:extLst>
          </p:cNvPr>
          <p:cNvGrpSpPr>
            <a:grpSpLocks/>
          </p:cNvGrpSpPr>
          <p:nvPr/>
        </p:nvGrpSpPr>
        <p:grpSpPr bwMode="auto">
          <a:xfrm>
            <a:off x="844550" y="3635375"/>
            <a:ext cx="3416300" cy="368300"/>
            <a:chOff x="532" y="2020"/>
            <a:chExt cx="2152" cy="232"/>
          </a:xfrm>
        </p:grpSpPr>
        <p:sp>
          <p:nvSpPr>
            <p:cNvPr id="125987" name="Rectangle 27">
              <a:extLst>
                <a:ext uri="{FF2B5EF4-FFF2-40B4-BE49-F238E27FC236}">
                  <a16:creationId xmlns:a16="http://schemas.microsoft.com/office/drawing/2014/main" id="{98D12DA0-E76E-39A3-92C5-77C84091C99F}"/>
                </a:ext>
              </a:extLst>
            </p:cNvPr>
            <p:cNvSpPr>
              <a:spLocks noChangeArrowheads="1"/>
            </p:cNvSpPr>
            <p:nvPr/>
          </p:nvSpPr>
          <p:spPr bwMode="auto">
            <a:xfrm>
              <a:off x="532" y="2020"/>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ea typeface="隶书" panose="02010509060101010101" pitchFamily="49" charset="-122"/>
                </a:rPr>
                <a:t>5</a:t>
              </a:r>
            </a:p>
          </p:txBody>
        </p:sp>
        <p:sp>
          <p:nvSpPr>
            <p:cNvPr id="125988" name="Rectangle 28">
              <a:extLst>
                <a:ext uri="{FF2B5EF4-FFF2-40B4-BE49-F238E27FC236}">
                  <a16:creationId xmlns:a16="http://schemas.microsoft.com/office/drawing/2014/main" id="{2BBA9163-BB81-30A6-0C2B-4D88EF9594D9}"/>
                </a:ext>
              </a:extLst>
            </p:cNvPr>
            <p:cNvSpPr>
              <a:spLocks noChangeArrowheads="1"/>
            </p:cNvSpPr>
            <p:nvPr/>
          </p:nvSpPr>
          <p:spPr bwMode="auto">
            <a:xfrm>
              <a:off x="964" y="2020"/>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13</a:t>
              </a:r>
            </a:p>
          </p:txBody>
        </p:sp>
        <p:sp>
          <p:nvSpPr>
            <p:cNvPr id="125989" name="Rectangle 29">
              <a:extLst>
                <a:ext uri="{FF2B5EF4-FFF2-40B4-BE49-F238E27FC236}">
                  <a16:creationId xmlns:a16="http://schemas.microsoft.com/office/drawing/2014/main" id="{B93BE2D6-8CE0-1EE4-9E09-655F727C98A6}"/>
                </a:ext>
              </a:extLst>
            </p:cNvPr>
            <p:cNvSpPr>
              <a:spLocks noChangeArrowheads="1"/>
            </p:cNvSpPr>
            <p:nvPr/>
          </p:nvSpPr>
          <p:spPr bwMode="auto">
            <a:xfrm>
              <a:off x="1396" y="2020"/>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19</a:t>
              </a:r>
            </a:p>
          </p:txBody>
        </p:sp>
        <p:grpSp>
          <p:nvGrpSpPr>
            <p:cNvPr id="125990" name="Group 30">
              <a:extLst>
                <a:ext uri="{FF2B5EF4-FFF2-40B4-BE49-F238E27FC236}">
                  <a16:creationId xmlns:a16="http://schemas.microsoft.com/office/drawing/2014/main" id="{17B44B54-A949-12AA-E131-5821A4C88491}"/>
                </a:ext>
              </a:extLst>
            </p:cNvPr>
            <p:cNvGrpSpPr>
              <a:grpSpLocks/>
            </p:cNvGrpSpPr>
            <p:nvPr/>
          </p:nvGrpSpPr>
          <p:grpSpPr bwMode="auto">
            <a:xfrm>
              <a:off x="1828" y="2020"/>
              <a:ext cx="856" cy="232"/>
              <a:chOff x="1828" y="2020"/>
              <a:chExt cx="856" cy="232"/>
            </a:xfrm>
          </p:grpSpPr>
          <p:sp>
            <p:nvSpPr>
              <p:cNvPr id="125991" name="Rectangle 31">
                <a:extLst>
                  <a:ext uri="{FF2B5EF4-FFF2-40B4-BE49-F238E27FC236}">
                    <a16:creationId xmlns:a16="http://schemas.microsoft.com/office/drawing/2014/main" id="{F280CF2F-C406-1FF5-9B02-27259DAAC4D5}"/>
                  </a:ext>
                </a:extLst>
              </p:cNvPr>
              <p:cNvSpPr>
                <a:spLocks noChangeArrowheads="1"/>
              </p:cNvSpPr>
              <p:nvPr/>
            </p:nvSpPr>
            <p:spPr bwMode="auto">
              <a:xfrm>
                <a:off x="1828" y="2020"/>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21</a:t>
                </a:r>
              </a:p>
            </p:txBody>
          </p:sp>
          <p:sp>
            <p:nvSpPr>
              <p:cNvPr id="125992" name="Rectangle 32">
                <a:extLst>
                  <a:ext uri="{FF2B5EF4-FFF2-40B4-BE49-F238E27FC236}">
                    <a16:creationId xmlns:a16="http://schemas.microsoft.com/office/drawing/2014/main" id="{07519BC6-FEAB-1267-269D-B89B18E0B8A1}"/>
                  </a:ext>
                </a:extLst>
              </p:cNvPr>
              <p:cNvSpPr>
                <a:spLocks noChangeArrowheads="1"/>
              </p:cNvSpPr>
              <p:nvPr/>
            </p:nvSpPr>
            <p:spPr bwMode="auto">
              <a:xfrm>
                <a:off x="2260" y="2020"/>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37</a:t>
                </a:r>
              </a:p>
            </p:txBody>
          </p:sp>
        </p:grpSp>
      </p:grpSp>
      <p:grpSp>
        <p:nvGrpSpPr>
          <p:cNvPr id="125963" name="Group 33">
            <a:extLst>
              <a:ext uri="{FF2B5EF4-FFF2-40B4-BE49-F238E27FC236}">
                <a16:creationId xmlns:a16="http://schemas.microsoft.com/office/drawing/2014/main" id="{6590C06A-F92D-3B77-2D4D-058A13B5C85C}"/>
              </a:ext>
            </a:extLst>
          </p:cNvPr>
          <p:cNvGrpSpPr>
            <a:grpSpLocks/>
          </p:cNvGrpSpPr>
          <p:nvPr/>
        </p:nvGrpSpPr>
        <p:grpSpPr bwMode="auto">
          <a:xfrm>
            <a:off x="974725" y="4162425"/>
            <a:ext cx="647700" cy="674688"/>
            <a:chOff x="614" y="2352"/>
            <a:chExt cx="408" cy="425"/>
          </a:xfrm>
        </p:grpSpPr>
        <p:sp>
          <p:nvSpPr>
            <p:cNvPr id="125985" name="Rectangle 34">
              <a:extLst>
                <a:ext uri="{FF2B5EF4-FFF2-40B4-BE49-F238E27FC236}">
                  <a16:creationId xmlns:a16="http://schemas.microsoft.com/office/drawing/2014/main" id="{8F4A6003-01C7-5E8F-8201-00FFE1997708}"/>
                </a:ext>
              </a:extLst>
            </p:cNvPr>
            <p:cNvSpPr>
              <a:spLocks noChangeArrowheads="1"/>
            </p:cNvSpPr>
            <p:nvPr/>
          </p:nvSpPr>
          <p:spPr bwMode="auto">
            <a:xfrm>
              <a:off x="614" y="2486"/>
              <a:ext cx="40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00B050"/>
                  </a:solidFill>
                  <a:latin typeface="宋体" panose="02010600030101010101" pitchFamily="2" charset="-122"/>
                  <a:ea typeface="隶书" panose="02010509060101010101" pitchFamily="49" charset="-122"/>
                </a:rPr>
                <a:t>L=1</a:t>
              </a:r>
            </a:p>
          </p:txBody>
        </p:sp>
        <p:sp>
          <p:nvSpPr>
            <p:cNvPr id="125986" name="Line 35">
              <a:extLst>
                <a:ext uri="{FF2B5EF4-FFF2-40B4-BE49-F238E27FC236}">
                  <a16:creationId xmlns:a16="http://schemas.microsoft.com/office/drawing/2014/main" id="{1EE2CD14-4A15-5813-5C1A-74785DBDBA4F}"/>
                </a:ext>
              </a:extLst>
            </p:cNvPr>
            <p:cNvSpPr>
              <a:spLocks noChangeShapeType="1"/>
            </p:cNvSpPr>
            <p:nvPr/>
          </p:nvSpPr>
          <p:spPr bwMode="auto">
            <a:xfrm flipV="1">
              <a:off x="624" y="2352"/>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25964" name="Group 36">
            <a:extLst>
              <a:ext uri="{FF2B5EF4-FFF2-40B4-BE49-F238E27FC236}">
                <a16:creationId xmlns:a16="http://schemas.microsoft.com/office/drawing/2014/main" id="{563068B5-96B8-498C-93DD-22ACC663BEB2}"/>
              </a:ext>
            </a:extLst>
          </p:cNvPr>
          <p:cNvGrpSpPr>
            <a:grpSpLocks/>
          </p:cNvGrpSpPr>
          <p:nvPr/>
        </p:nvGrpSpPr>
        <p:grpSpPr bwMode="auto">
          <a:xfrm>
            <a:off x="3870325" y="4162425"/>
            <a:ext cx="1263650" cy="674688"/>
            <a:chOff x="2438" y="2352"/>
            <a:chExt cx="796" cy="425"/>
          </a:xfrm>
        </p:grpSpPr>
        <p:sp>
          <p:nvSpPr>
            <p:cNvPr id="40" name="Rectangle 37">
              <a:extLst>
                <a:ext uri="{FF2B5EF4-FFF2-40B4-BE49-F238E27FC236}">
                  <a16:creationId xmlns:a16="http://schemas.microsoft.com/office/drawing/2014/main" id="{70C8EBB6-F2E4-7E08-C057-8934B08AA564}"/>
                </a:ext>
              </a:extLst>
            </p:cNvPr>
            <p:cNvSpPr>
              <a:spLocks noChangeArrowheads="1"/>
            </p:cNvSpPr>
            <p:nvPr/>
          </p:nvSpPr>
          <p:spPr bwMode="auto">
            <a:xfrm>
              <a:off x="2438" y="2486"/>
              <a:ext cx="796" cy="291"/>
            </a:xfrm>
            <a:prstGeom prst="rect">
              <a:avLst/>
            </a:prstGeom>
            <a:noFill/>
            <a:ln>
              <a:noFill/>
            </a:ln>
          </p:spPr>
          <p:txBody>
            <a:bodyPr wrap="none" lIns="92075" tIns="46038" rIns="92075" bIns="46038">
              <a:spAutoFit/>
            </a:bodyPr>
            <a:lstStyle/>
            <a:p>
              <a:pPr defTabSz="762000">
                <a:defRPr/>
              </a:pPr>
              <a:r>
                <a:rPr lang="en-US" altLang="zh-CN" dirty="0">
                  <a:solidFill>
                    <a:srgbClr val="00B050"/>
                  </a:solidFill>
                  <a:latin typeface="宋体" charset="-122"/>
                  <a:ea typeface="隶书" pitchFamily="49" charset="-122"/>
                </a:rPr>
                <a:t>H</a:t>
              </a:r>
              <a:r>
                <a:rPr lang="en-US" altLang="zh-CN" dirty="0">
                  <a:solidFill>
                    <a:schemeClr val="accent4">
                      <a:lumMod val="75000"/>
                    </a:schemeClr>
                  </a:solidFill>
                  <a:latin typeface="宋体" charset="-122"/>
                  <a:ea typeface="隶书" pitchFamily="49" charset="-122"/>
                </a:rPr>
                <a:t>=M-1=5</a:t>
              </a:r>
            </a:p>
          </p:txBody>
        </p:sp>
        <p:sp>
          <p:nvSpPr>
            <p:cNvPr id="125984" name="Line 38">
              <a:extLst>
                <a:ext uri="{FF2B5EF4-FFF2-40B4-BE49-F238E27FC236}">
                  <a16:creationId xmlns:a16="http://schemas.microsoft.com/office/drawing/2014/main" id="{CD7E188F-9158-E1B1-7AE2-6699B383FE46}"/>
                </a:ext>
              </a:extLst>
            </p:cNvPr>
            <p:cNvSpPr>
              <a:spLocks noChangeShapeType="1"/>
            </p:cNvSpPr>
            <p:nvPr/>
          </p:nvSpPr>
          <p:spPr bwMode="auto">
            <a:xfrm flipV="1">
              <a:off x="2448" y="2352"/>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2" name="Rectangle 39">
            <a:extLst>
              <a:ext uri="{FF2B5EF4-FFF2-40B4-BE49-F238E27FC236}">
                <a16:creationId xmlns:a16="http://schemas.microsoft.com/office/drawing/2014/main" id="{C76986AE-34CC-E7D4-6F6A-26FD51DAE32B}"/>
              </a:ext>
            </a:extLst>
          </p:cNvPr>
          <p:cNvSpPr>
            <a:spLocks noChangeArrowheads="1"/>
          </p:cNvSpPr>
          <p:nvPr/>
        </p:nvSpPr>
        <p:spPr bwMode="auto">
          <a:xfrm>
            <a:off x="5851525" y="4375150"/>
            <a:ext cx="2647950" cy="461963"/>
          </a:xfrm>
          <a:prstGeom prst="rect">
            <a:avLst/>
          </a:prstGeom>
          <a:noFill/>
          <a:ln>
            <a:noFill/>
          </a:ln>
        </p:spPr>
        <p:txBody>
          <a:bodyPr wrap="none" lIns="92075" tIns="46038" rIns="92075" bIns="46038">
            <a:spAutoFit/>
          </a:bodyPr>
          <a:lstStyle/>
          <a:p>
            <a:pPr defTabSz="762000">
              <a:defRPr/>
            </a:pPr>
            <a:r>
              <a:rPr lang="en-US" altLang="zh-CN" dirty="0">
                <a:solidFill>
                  <a:schemeClr val="accent4">
                    <a:lumMod val="75000"/>
                  </a:schemeClr>
                </a:solidFill>
                <a:latin typeface="宋体" charset="-122"/>
                <a:ea typeface="隶书" pitchFamily="49" charset="-122"/>
              </a:rPr>
              <a:t>M=INT((L+H)/2)=3</a:t>
            </a:r>
          </a:p>
        </p:txBody>
      </p:sp>
      <p:grpSp>
        <p:nvGrpSpPr>
          <p:cNvPr id="125966" name="Group 40">
            <a:extLst>
              <a:ext uri="{FF2B5EF4-FFF2-40B4-BE49-F238E27FC236}">
                <a16:creationId xmlns:a16="http://schemas.microsoft.com/office/drawing/2014/main" id="{57032268-A1DE-9C6B-167A-10B58C894040}"/>
              </a:ext>
            </a:extLst>
          </p:cNvPr>
          <p:cNvGrpSpPr>
            <a:grpSpLocks/>
          </p:cNvGrpSpPr>
          <p:nvPr/>
        </p:nvGrpSpPr>
        <p:grpSpPr bwMode="auto">
          <a:xfrm>
            <a:off x="2574925" y="4162425"/>
            <a:ext cx="339725" cy="674688"/>
            <a:chOff x="1622" y="2352"/>
            <a:chExt cx="214" cy="425"/>
          </a:xfrm>
        </p:grpSpPr>
        <p:sp>
          <p:nvSpPr>
            <p:cNvPr id="125981" name="Line 41">
              <a:extLst>
                <a:ext uri="{FF2B5EF4-FFF2-40B4-BE49-F238E27FC236}">
                  <a16:creationId xmlns:a16="http://schemas.microsoft.com/office/drawing/2014/main" id="{8F352D01-F7E9-819B-7898-45D25E4E1996}"/>
                </a:ext>
              </a:extLst>
            </p:cNvPr>
            <p:cNvSpPr>
              <a:spLocks noChangeShapeType="1"/>
            </p:cNvSpPr>
            <p:nvPr/>
          </p:nvSpPr>
          <p:spPr bwMode="auto">
            <a:xfrm flipV="1">
              <a:off x="1632" y="2352"/>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982" name="Rectangle 42">
              <a:extLst>
                <a:ext uri="{FF2B5EF4-FFF2-40B4-BE49-F238E27FC236}">
                  <a16:creationId xmlns:a16="http://schemas.microsoft.com/office/drawing/2014/main" id="{086932A7-D11A-5D11-2990-B08D9A71262D}"/>
                </a:ext>
              </a:extLst>
            </p:cNvPr>
            <p:cNvSpPr>
              <a:spLocks noChangeArrowheads="1"/>
            </p:cNvSpPr>
            <p:nvPr/>
          </p:nvSpPr>
          <p:spPr bwMode="auto">
            <a:xfrm>
              <a:off x="1622" y="2486"/>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00B050"/>
                  </a:solidFill>
                  <a:latin typeface="宋体" panose="02010600030101010101" pitchFamily="2" charset="-122"/>
                  <a:ea typeface="隶书" panose="02010509060101010101" pitchFamily="49" charset="-122"/>
                </a:rPr>
                <a:t>M</a:t>
              </a:r>
            </a:p>
          </p:txBody>
        </p:sp>
      </p:grpSp>
      <p:grpSp>
        <p:nvGrpSpPr>
          <p:cNvPr id="125967" name="Group 43">
            <a:extLst>
              <a:ext uri="{FF2B5EF4-FFF2-40B4-BE49-F238E27FC236}">
                <a16:creationId xmlns:a16="http://schemas.microsoft.com/office/drawing/2014/main" id="{07F4358C-8CAF-DCEF-16E2-B8C90F4BBF68}"/>
              </a:ext>
            </a:extLst>
          </p:cNvPr>
          <p:cNvGrpSpPr>
            <a:grpSpLocks/>
          </p:cNvGrpSpPr>
          <p:nvPr/>
        </p:nvGrpSpPr>
        <p:grpSpPr bwMode="auto">
          <a:xfrm>
            <a:off x="2901950" y="5083175"/>
            <a:ext cx="1358900" cy="368300"/>
            <a:chOff x="1828" y="2932"/>
            <a:chExt cx="856" cy="232"/>
          </a:xfrm>
        </p:grpSpPr>
        <p:sp>
          <p:nvSpPr>
            <p:cNvPr id="125979" name="Rectangle 44">
              <a:extLst>
                <a:ext uri="{FF2B5EF4-FFF2-40B4-BE49-F238E27FC236}">
                  <a16:creationId xmlns:a16="http://schemas.microsoft.com/office/drawing/2014/main" id="{458DFE97-F255-FA27-ED07-ABA9F37C5B42}"/>
                </a:ext>
              </a:extLst>
            </p:cNvPr>
            <p:cNvSpPr>
              <a:spLocks noChangeArrowheads="1"/>
            </p:cNvSpPr>
            <p:nvPr/>
          </p:nvSpPr>
          <p:spPr bwMode="auto">
            <a:xfrm>
              <a:off x="1828" y="293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21</a:t>
              </a:r>
            </a:p>
          </p:txBody>
        </p:sp>
        <p:sp>
          <p:nvSpPr>
            <p:cNvPr id="125980" name="Rectangle 45">
              <a:extLst>
                <a:ext uri="{FF2B5EF4-FFF2-40B4-BE49-F238E27FC236}">
                  <a16:creationId xmlns:a16="http://schemas.microsoft.com/office/drawing/2014/main" id="{F5A5DD63-E704-8C67-E731-369F71E6E56D}"/>
                </a:ext>
              </a:extLst>
            </p:cNvPr>
            <p:cNvSpPr>
              <a:spLocks noChangeArrowheads="1"/>
            </p:cNvSpPr>
            <p:nvPr/>
          </p:nvSpPr>
          <p:spPr bwMode="auto">
            <a:xfrm>
              <a:off x="2260" y="2932"/>
              <a:ext cx="424" cy="232"/>
            </a:xfrm>
            <a:prstGeom prst="rect">
              <a:avLst/>
            </a:prstGeom>
            <a:solidFill>
              <a:srgbClr val="FFFF99"/>
            </a:solidFill>
            <a:ln w="12700">
              <a:solidFill>
                <a:schemeClr val="bg2"/>
              </a:solidFill>
              <a:miter lim="800000"/>
              <a:headEnd/>
              <a:tailEnd/>
            </a:ln>
            <a:effectLst>
              <a:outerShdw dist="107763" dir="2700000" algn="ctr" rotWithShape="0">
                <a:schemeClr val="bg2"/>
              </a:outerShdw>
            </a:effectLst>
          </p:spPr>
          <p:txBody>
            <a:bodyPr wrap="none" lIns="92075" tIns="46038" rIns="92075" bIns="46038" anchor="ct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a:latin typeface="宋体" panose="02010600030101010101" pitchFamily="2" charset="-122"/>
                </a:rPr>
                <a:t>37</a:t>
              </a:r>
            </a:p>
          </p:txBody>
        </p:sp>
      </p:grpSp>
      <p:grpSp>
        <p:nvGrpSpPr>
          <p:cNvPr id="125968" name="Group 46">
            <a:extLst>
              <a:ext uri="{FF2B5EF4-FFF2-40B4-BE49-F238E27FC236}">
                <a16:creationId xmlns:a16="http://schemas.microsoft.com/office/drawing/2014/main" id="{0370561C-907D-32FD-5BDF-D6A6E3CCAF24}"/>
              </a:ext>
            </a:extLst>
          </p:cNvPr>
          <p:cNvGrpSpPr>
            <a:grpSpLocks/>
          </p:cNvGrpSpPr>
          <p:nvPr/>
        </p:nvGrpSpPr>
        <p:grpSpPr bwMode="auto">
          <a:xfrm>
            <a:off x="3870325" y="5610225"/>
            <a:ext cx="339725" cy="674688"/>
            <a:chOff x="2438" y="3264"/>
            <a:chExt cx="214" cy="425"/>
          </a:xfrm>
        </p:grpSpPr>
        <p:sp>
          <p:nvSpPr>
            <p:cNvPr id="125977" name="Rectangle 47">
              <a:extLst>
                <a:ext uri="{FF2B5EF4-FFF2-40B4-BE49-F238E27FC236}">
                  <a16:creationId xmlns:a16="http://schemas.microsoft.com/office/drawing/2014/main" id="{52B7B7A1-4DC9-7778-4234-ACC47FB92C72}"/>
                </a:ext>
              </a:extLst>
            </p:cNvPr>
            <p:cNvSpPr>
              <a:spLocks noChangeArrowheads="1"/>
            </p:cNvSpPr>
            <p:nvPr/>
          </p:nvSpPr>
          <p:spPr bwMode="auto">
            <a:xfrm>
              <a:off x="2438" y="3398"/>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00B050"/>
                  </a:solidFill>
                  <a:latin typeface="宋体" panose="02010600030101010101" pitchFamily="2" charset="-122"/>
                  <a:ea typeface="隶书" panose="02010509060101010101" pitchFamily="49" charset="-122"/>
                </a:rPr>
                <a:t>H</a:t>
              </a:r>
            </a:p>
          </p:txBody>
        </p:sp>
        <p:sp>
          <p:nvSpPr>
            <p:cNvPr id="125978" name="Line 48">
              <a:extLst>
                <a:ext uri="{FF2B5EF4-FFF2-40B4-BE49-F238E27FC236}">
                  <a16:creationId xmlns:a16="http://schemas.microsoft.com/office/drawing/2014/main" id="{6F6FD8FD-D05D-2EEA-D5C0-E244D8902CF6}"/>
                </a:ext>
              </a:extLst>
            </p:cNvPr>
            <p:cNvSpPr>
              <a:spLocks noChangeShapeType="1"/>
            </p:cNvSpPr>
            <p:nvPr/>
          </p:nvSpPr>
          <p:spPr bwMode="auto">
            <a:xfrm flipV="1">
              <a:off x="2448" y="3264"/>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2" name="Rectangle 49">
            <a:extLst>
              <a:ext uri="{FF2B5EF4-FFF2-40B4-BE49-F238E27FC236}">
                <a16:creationId xmlns:a16="http://schemas.microsoft.com/office/drawing/2014/main" id="{0B4E9522-65B6-8840-8BD7-46C36FE4C696}"/>
              </a:ext>
            </a:extLst>
          </p:cNvPr>
          <p:cNvSpPr>
            <a:spLocks noChangeArrowheads="1"/>
          </p:cNvSpPr>
          <p:nvPr/>
        </p:nvSpPr>
        <p:spPr bwMode="auto">
          <a:xfrm>
            <a:off x="746125" y="5060950"/>
            <a:ext cx="1263650" cy="461963"/>
          </a:xfrm>
          <a:prstGeom prst="rect">
            <a:avLst/>
          </a:prstGeom>
          <a:noFill/>
          <a:ln>
            <a:noFill/>
          </a:ln>
        </p:spPr>
        <p:txBody>
          <a:bodyPr wrap="none" lIns="92075" tIns="46038" rIns="92075" bIns="46038">
            <a:spAutoFit/>
          </a:bodyPr>
          <a:lstStyle/>
          <a:p>
            <a:pPr defTabSz="762000">
              <a:defRPr/>
            </a:pPr>
            <a:r>
              <a:rPr lang="en-US" altLang="zh-CN" dirty="0">
                <a:solidFill>
                  <a:schemeClr val="accent4">
                    <a:lumMod val="75000"/>
                  </a:schemeClr>
                </a:solidFill>
                <a:latin typeface="宋体" charset="-122"/>
                <a:ea typeface="隶书" pitchFamily="49" charset="-122"/>
              </a:rPr>
              <a:t>L=M+1=4</a:t>
            </a:r>
          </a:p>
        </p:txBody>
      </p:sp>
      <p:grpSp>
        <p:nvGrpSpPr>
          <p:cNvPr id="125970" name="Group 50">
            <a:extLst>
              <a:ext uri="{FF2B5EF4-FFF2-40B4-BE49-F238E27FC236}">
                <a16:creationId xmlns:a16="http://schemas.microsoft.com/office/drawing/2014/main" id="{5FE96D9B-30B8-4642-2689-D3740C734467}"/>
              </a:ext>
            </a:extLst>
          </p:cNvPr>
          <p:cNvGrpSpPr>
            <a:grpSpLocks/>
          </p:cNvGrpSpPr>
          <p:nvPr/>
        </p:nvGrpSpPr>
        <p:grpSpPr bwMode="auto">
          <a:xfrm>
            <a:off x="3108325" y="5610225"/>
            <a:ext cx="339725" cy="674688"/>
            <a:chOff x="1958" y="3264"/>
            <a:chExt cx="214" cy="425"/>
          </a:xfrm>
        </p:grpSpPr>
        <p:sp>
          <p:nvSpPr>
            <p:cNvPr id="125975" name="Rectangle 51">
              <a:extLst>
                <a:ext uri="{FF2B5EF4-FFF2-40B4-BE49-F238E27FC236}">
                  <a16:creationId xmlns:a16="http://schemas.microsoft.com/office/drawing/2014/main" id="{244DD69B-AD15-4CCA-90F0-28E37AEA3C58}"/>
                </a:ext>
              </a:extLst>
            </p:cNvPr>
            <p:cNvSpPr>
              <a:spLocks noChangeArrowheads="1"/>
            </p:cNvSpPr>
            <p:nvPr/>
          </p:nvSpPr>
          <p:spPr bwMode="auto">
            <a:xfrm>
              <a:off x="1958" y="3398"/>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00B050"/>
                  </a:solidFill>
                  <a:latin typeface="宋体" panose="02010600030101010101" pitchFamily="2" charset="-122"/>
                  <a:ea typeface="隶书" panose="02010509060101010101" pitchFamily="49" charset="-122"/>
                </a:rPr>
                <a:t>L</a:t>
              </a:r>
            </a:p>
          </p:txBody>
        </p:sp>
        <p:sp>
          <p:nvSpPr>
            <p:cNvPr id="125976" name="Line 52">
              <a:extLst>
                <a:ext uri="{FF2B5EF4-FFF2-40B4-BE49-F238E27FC236}">
                  <a16:creationId xmlns:a16="http://schemas.microsoft.com/office/drawing/2014/main" id="{9FF83252-9A5E-144B-983A-0586C80909D6}"/>
                </a:ext>
              </a:extLst>
            </p:cNvPr>
            <p:cNvSpPr>
              <a:spLocks noChangeShapeType="1"/>
            </p:cNvSpPr>
            <p:nvPr/>
          </p:nvSpPr>
          <p:spPr bwMode="auto">
            <a:xfrm flipV="1">
              <a:off x="1968" y="3264"/>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6" name="Rectangle 53">
            <a:extLst>
              <a:ext uri="{FF2B5EF4-FFF2-40B4-BE49-F238E27FC236}">
                <a16:creationId xmlns:a16="http://schemas.microsoft.com/office/drawing/2014/main" id="{62F1B967-EB12-68CB-2730-B16CEDF1ADB3}"/>
              </a:ext>
            </a:extLst>
          </p:cNvPr>
          <p:cNvSpPr>
            <a:spLocks noChangeArrowheads="1"/>
          </p:cNvSpPr>
          <p:nvPr/>
        </p:nvSpPr>
        <p:spPr bwMode="auto">
          <a:xfrm>
            <a:off x="4556125" y="5060950"/>
            <a:ext cx="2647950" cy="461963"/>
          </a:xfrm>
          <a:prstGeom prst="rect">
            <a:avLst/>
          </a:prstGeom>
          <a:noFill/>
          <a:ln>
            <a:noFill/>
          </a:ln>
        </p:spPr>
        <p:txBody>
          <a:bodyPr wrap="none" lIns="92075" tIns="46038" rIns="92075" bIns="46038">
            <a:spAutoFit/>
          </a:bodyPr>
          <a:lstStyle/>
          <a:p>
            <a:pPr defTabSz="762000">
              <a:defRPr/>
            </a:pPr>
            <a:r>
              <a:rPr lang="en-US" altLang="zh-CN" dirty="0">
                <a:solidFill>
                  <a:schemeClr val="accent4">
                    <a:lumMod val="75000"/>
                  </a:schemeClr>
                </a:solidFill>
                <a:latin typeface="宋体" charset="-122"/>
                <a:ea typeface="隶书" pitchFamily="49" charset="-122"/>
              </a:rPr>
              <a:t>M=INT((L+H)/2)=4</a:t>
            </a:r>
          </a:p>
        </p:txBody>
      </p:sp>
      <p:grpSp>
        <p:nvGrpSpPr>
          <p:cNvPr id="125972" name="Group 54">
            <a:extLst>
              <a:ext uri="{FF2B5EF4-FFF2-40B4-BE49-F238E27FC236}">
                <a16:creationId xmlns:a16="http://schemas.microsoft.com/office/drawing/2014/main" id="{BC1B61C5-8F6E-FB5A-766D-ED1EBD188F1A}"/>
              </a:ext>
            </a:extLst>
          </p:cNvPr>
          <p:cNvGrpSpPr>
            <a:grpSpLocks/>
          </p:cNvGrpSpPr>
          <p:nvPr/>
        </p:nvGrpSpPr>
        <p:grpSpPr bwMode="auto">
          <a:xfrm>
            <a:off x="3108325" y="6143625"/>
            <a:ext cx="339725" cy="674688"/>
            <a:chOff x="1958" y="3600"/>
            <a:chExt cx="214" cy="425"/>
          </a:xfrm>
        </p:grpSpPr>
        <p:sp>
          <p:nvSpPr>
            <p:cNvPr id="125973" name="Line 55">
              <a:extLst>
                <a:ext uri="{FF2B5EF4-FFF2-40B4-BE49-F238E27FC236}">
                  <a16:creationId xmlns:a16="http://schemas.microsoft.com/office/drawing/2014/main" id="{40CB2DE6-3427-33B1-336A-E7B3D23D7BA2}"/>
                </a:ext>
              </a:extLst>
            </p:cNvPr>
            <p:cNvSpPr>
              <a:spLocks noChangeShapeType="1"/>
            </p:cNvSpPr>
            <p:nvPr/>
          </p:nvSpPr>
          <p:spPr bwMode="auto">
            <a:xfrm flipV="1">
              <a:off x="1968" y="3600"/>
              <a:ext cx="0" cy="336"/>
            </a:xfrm>
            <a:prstGeom prst="line">
              <a:avLst/>
            </a:prstGeom>
            <a:noFill/>
            <a:ln w="25400">
              <a:solidFill>
                <a:srgbClr val="C00000"/>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5974" name="Rectangle 56">
              <a:extLst>
                <a:ext uri="{FF2B5EF4-FFF2-40B4-BE49-F238E27FC236}">
                  <a16:creationId xmlns:a16="http://schemas.microsoft.com/office/drawing/2014/main" id="{E6B21435-390A-73CF-0CF8-11FD8E2997EE}"/>
                </a:ext>
              </a:extLst>
            </p:cNvPr>
            <p:cNvSpPr>
              <a:spLocks noChangeArrowheads="1"/>
            </p:cNvSpPr>
            <p:nvPr/>
          </p:nvSpPr>
          <p:spPr bwMode="auto">
            <a:xfrm>
              <a:off x="1958" y="3734"/>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kumimoji="1" sz="2400">
                  <a:solidFill>
                    <a:schemeClr val="tx1"/>
                  </a:solidFill>
                  <a:latin typeface="Times New Roman" panose="02020603050405020304" pitchFamily="18" charset="0"/>
                  <a:ea typeface="宋体" panose="02010600030101010101" pitchFamily="2" charset="-122"/>
                </a:defRPr>
              </a:lvl1pPr>
              <a:lvl2pPr marL="742950" indent="-285750" defTabSz="762000">
                <a:defRPr kumimoji="1" sz="2400">
                  <a:solidFill>
                    <a:schemeClr val="tx1"/>
                  </a:solidFill>
                  <a:latin typeface="Times New Roman" panose="02020603050405020304" pitchFamily="18" charset="0"/>
                  <a:ea typeface="宋体" panose="02010600030101010101" pitchFamily="2" charset="-122"/>
                </a:defRPr>
              </a:lvl2pPr>
              <a:lvl3pPr marL="1143000" indent="-228600" defTabSz="762000">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defRPr kumimoji="1" sz="2400">
                  <a:solidFill>
                    <a:schemeClr val="tx1"/>
                  </a:solidFill>
                  <a:latin typeface="Times New Roman" panose="02020603050405020304" pitchFamily="18" charset="0"/>
                  <a:ea typeface="宋体" panose="02010600030101010101" pitchFamily="2" charset="-122"/>
                </a:defRPr>
              </a:lvl4pPr>
              <a:lvl5pPr marL="2057400" indent="-228600" defTabSz="762000">
                <a:defRPr kumimoji="1"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00B050"/>
                  </a:solidFill>
                  <a:latin typeface="宋体" panose="02010600030101010101" pitchFamily="2" charset="-122"/>
                  <a:ea typeface="隶书" panose="02010509060101010101" pitchFamily="49" charset="-122"/>
                </a:rPr>
                <a:t>M</a:t>
              </a:r>
            </a:p>
          </p:txBody>
        </p:sp>
      </p:grpSp>
    </p:spTree>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8" name="灯片编号占位符 3">
            <a:extLst>
              <a:ext uri="{FF2B5EF4-FFF2-40B4-BE49-F238E27FC236}">
                <a16:creationId xmlns:a16="http://schemas.microsoft.com/office/drawing/2014/main" id="{C32F65F3-A760-03B2-3F87-C65AE2D69CA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AE8A112-B53C-4DF5-8A10-59256821F4BC}" type="slidenum">
              <a:rPr kumimoji="0" lang="en-US" altLang="zh-CN" sz="1800" smtClean="0">
                <a:solidFill>
                  <a:srgbClr val="FFFFFF"/>
                </a:solidFill>
                <a:ea typeface="隶书" panose="02010509060101010101" pitchFamily="49" charset="-122"/>
              </a:rPr>
              <a:pPr/>
              <a:t>78</a:t>
            </a:fld>
            <a:endParaRPr kumimoji="0" lang="en-US" altLang="zh-CN" sz="1800">
              <a:solidFill>
                <a:srgbClr val="FFFFFF"/>
              </a:solidFill>
              <a:ea typeface="隶书" panose="02010509060101010101" pitchFamily="49" charset="-122"/>
            </a:endParaRPr>
          </a:p>
        </p:txBody>
      </p:sp>
      <p:sp>
        <p:nvSpPr>
          <p:cNvPr id="126979" name="标题 1">
            <a:extLst>
              <a:ext uri="{FF2B5EF4-FFF2-40B4-BE49-F238E27FC236}">
                <a16:creationId xmlns:a16="http://schemas.microsoft.com/office/drawing/2014/main" id="{648E882C-FB3F-3495-45A7-BA3787E6F904}"/>
              </a:ext>
            </a:extLst>
          </p:cNvPr>
          <p:cNvSpPr>
            <a:spLocks noGrp="1"/>
          </p:cNvSpPr>
          <p:nvPr>
            <p:ph type="title"/>
          </p:nvPr>
        </p:nvSpPr>
        <p:spPr/>
        <p:txBody>
          <a:bodyPr/>
          <a:lstStyle/>
          <a:p>
            <a:r>
              <a:rPr lang="zh-CN" altLang="en-US"/>
              <a:t>例</a:t>
            </a:r>
            <a:r>
              <a:rPr lang="en-US" altLang="zh-CN"/>
              <a:t>9-15 </a:t>
            </a:r>
            <a:r>
              <a:rPr lang="zh-CN" altLang="en-US"/>
              <a:t>折半查找函数模板</a:t>
            </a:r>
            <a:endParaRPr kumimoji="1" lang="zh-CN" altLang="en-US"/>
          </a:p>
        </p:txBody>
      </p:sp>
      <p:sp>
        <p:nvSpPr>
          <p:cNvPr id="126980" name="内容占位符 2">
            <a:extLst>
              <a:ext uri="{FF2B5EF4-FFF2-40B4-BE49-F238E27FC236}">
                <a16:creationId xmlns:a16="http://schemas.microsoft.com/office/drawing/2014/main" id="{245665EE-5FC6-B511-321B-8BDE087DCE26}"/>
              </a:ext>
            </a:extLst>
          </p:cNvPr>
          <p:cNvSpPr>
            <a:spLocks noGrp="1"/>
          </p:cNvSpPr>
          <p:nvPr>
            <p:ph idx="1"/>
          </p:nvPr>
        </p:nvSpPr>
        <p:spPr>
          <a:noFill/>
        </p:spPr>
        <p:txBody>
          <a:bodyPr/>
          <a:lstStyle/>
          <a:p>
            <a:pPr marL="358775" indent="-250825">
              <a:spcBef>
                <a:spcPct val="0"/>
              </a:spcBef>
              <a:buFont typeface="Wingdings" panose="05000000000000000000" pitchFamily="2" charset="2"/>
              <a:buNone/>
            </a:pPr>
            <a:r>
              <a:rPr lang="en-US" altLang="zh-CN" sz="1800" dirty="0">
                <a:solidFill>
                  <a:srgbClr val="FF0000"/>
                </a:solidFill>
                <a:latin typeface="Consolas" panose="020B0609020204030204" pitchFamily="49" charset="0"/>
              </a:rPr>
              <a:t>template &lt;class T&gt;</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int </a:t>
            </a:r>
            <a:r>
              <a:rPr lang="en-US" altLang="zh-CN" sz="1800" dirty="0" err="1">
                <a:latin typeface="Consolas" panose="020B0609020204030204" pitchFamily="49" charset="0"/>
              </a:rPr>
              <a:t>binSearch</a:t>
            </a:r>
            <a:r>
              <a:rPr lang="en-US" altLang="zh-CN" sz="1800" dirty="0">
                <a:latin typeface="Consolas" panose="020B0609020204030204" pitchFamily="49" charset="0"/>
              </a:rPr>
              <a:t>(const </a:t>
            </a:r>
            <a:r>
              <a:rPr lang="en-US" altLang="zh-CN" sz="1800" dirty="0">
                <a:solidFill>
                  <a:srgbClr val="FF0000"/>
                </a:solidFill>
                <a:latin typeface="Consolas" panose="020B0609020204030204" pitchFamily="49" charset="0"/>
              </a:rPr>
              <a:t>T</a:t>
            </a:r>
            <a:r>
              <a:rPr lang="en-US" altLang="zh-CN" sz="1800" dirty="0">
                <a:latin typeface="Consolas" panose="020B0609020204030204" pitchFamily="49" charset="0"/>
              </a:rPr>
              <a:t> list[], int n, const </a:t>
            </a:r>
            <a:r>
              <a:rPr lang="en-US" altLang="zh-CN" sz="1800" dirty="0">
                <a:solidFill>
                  <a:srgbClr val="FF0000"/>
                </a:solidFill>
                <a:latin typeface="Consolas" panose="020B0609020204030204" pitchFamily="49" charset="0"/>
              </a:rPr>
              <a:t>T</a:t>
            </a:r>
            <a:r>
              <a:rPr lang="en-US" altLang="zh-CN" sz="1800" dirty="0">
                <a:latin typeface="Consolas" panose="020B0609020204030204" pitchFamily="49" charset="0"/>
              </a:rPr>
              <a:t> &amp;key) {</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int low = 0;</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int high = n - 1;</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while (low &lt;= high) {	</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int mid = (low + high) / 2;</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if (key == list[mid])    </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return mid;	</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else if (key &lt; list[mid])</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high = mid – 1;</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else</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low = mid + 1;</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return -1;</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a:t>
            </a:r>
          </a:p>
          <a:p>
            <a:pPr marL="358775" indent="-250825">
              <a:spcBef>
                <a:spcPct val="0"/>
              </a:spcBef>
              <a:buFont typeface="Wingdings" panose="05000000000000000000" pitchFamily="2" charset="2"/>
              <a:buNone/>
            </a:pPr>
            <a:endParaRPr lang="en-US" altLang="zh-CN" sz="1800" dirty="0">
              <a:latin typeface="Consolas" panose="020B0609020204030204" pitchFamily="49" charset="0"/>
            </a:endParaRPr>
          </a:p>
        </p:txBody>
      </p:sp>
      <p:sp>
        <p:nvSpPr>
          <p:cNvPr id="126981" name="标题 4">
            <a:extLst>
              <a:ext uri="{FF2B5EF4-FFF2-40B4-BE49-F238E27FC236}">
                <a16:creationId xmlns:a16="http://schemas.microsoft.com/office/drawing/2014/main" id="{B265BEBD-00D8-1999-AC56-772D074724F6}"/>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9.3 </a:t>
            </a:r>
            <a:r>
              <a:rPr kumimoji="0" lang="zh-CN" altLang="en-US" sz="2600">
                <a:solidFill>
                  <a:schemeClr val="bg1"/>
                </a:solidFill>
                <a:latin typeface="Trebuchet MS" panose="020B0603020202020204" pitchFamily="34" charset="0"/>
                <a:ea typeface="方正姚体" panose="02010601030101010101" pitchFamily="2" charset="-122"/>
              </a:rPr>
              <a:t>群体数据的组织 </a:t>
            </a:r>
            <a:r>
              <a:rPr kumimoji="0" lang="en-US" altLang="zh-CN" sz="2600">
                <a:solidFill>
                  <a:schemeClr val="bg1"/>
                </a:solidFill>
                <a:latin typeface="Trebuchet MS" panose="020B0603020202020204" pitchFamily="34" charset="0"/>
                <a:ea typeface="方正姚体" panose="02010601030101010101" pitchFamily="2" charset="-122"/>
              </a:rPr>
              <a:t>—— 9.3.5 </a:t>
            </a:r>
            <a:r>
              <a:rPr kumimoji="0" lang="zh-CN" altLang="en-US" sz="2600">
                <a:solidFill>
                  <a:schemeClr val="bg1"/>
                </a:solidFill>
                <a:latin typeface="Trebuchet MS" panose="020B0603020202020204" pitchFamily="34" charset="0"/>
                <a:ea typeface="方正姚体" panose="02010601030101010101" pitchFamily="2" charset="-122"/>
              </a:rPr>
              <a:t>折半查找</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9026" name="标题 1">
            <a:extLst>
              <a:ext uri="{FF2B5EF4-FFF2-40B4-BE49-F238E27FC236}">
                <a16:creationId xmlns:a16="http://schemas.microsoft.com/office/drawing/2014/main" id="{A20315C1-C206-E1FD-013C-5F936D820E1D}"/>
              </a:ext>
            </a:extLst>
          </p:cNvPr>
          <p:cNvSpPr>
            <a:spLocks noGrp="1"/>
          </p:cNvSpPr>
          <p:nvPr>
            <p:ph type="title"/>
          </p:nvPr>
        </p:nvSpPr>
        <p:spPr/>
        <p:txBody>
          <a:bodyPr/>
          <a:lstStyle/>
          <a:p>
            <a:r>
              <a:rPr lang="en-US" altLang="zh-CN"/>
              <a:t>9.4 </a:t>
            </a:r>
            <a:r>
              <a:rPr lang="zh-CN" altLang="en-US" sz="2800"/>
              <a:t>综合实例</a:t>
            </a:r>
            <a:r>
              <a:rPr lang="en-US" altLang="zh-CN" sz="2800"/>
              <a:t>——</a:t>
            </a:r>
            <a:r>
              <a:rPr lang="zh-CN" altLang="en-US" sz="2800"/>
              <a:t>对个人银行账户管理程序的改进</a:t>
            </a:r>
            <a:endParaRPr lang="zh-CN" altLang="en-US"/>
          </a:p>
        </p:txBody>
      </p:sp>
      <p:sp>
        <p:nvSpPr>
          <p:cNvPr id="129027" name="内容占位符 2">
            <a:extLst>
              <a:ext uri="{FF2B5EF4-FFF2-40B4-BE49-F238E27FC236}">
                <a16:creationId xmlns:a16="http://schemas.microsoft.com/office/drawing/2014/main" id="{D149D36B-2397-5AD1-F448-2AE2519C8C50}"/>
              </a:ext>
            </a:extLst>
          </p:cNvPr>
          <p:cNvSpPr>
            <a:spLocks noGrp="1"/>
          </p:cNvSpPr>
          <p:nvPr>
            <p:ph idx="1"/>
          </p:nvPr>
        </p:nvSpPr>
        <p:spPr/>
        <p:txBody>
          <a:bodyPr/>
          <a:lstStyle/>
          <a:p>
            <a:r>
              <a:rPr lang="zh-CN" altLang="en-US"/>
              <a:t>使用动态数组类模板</a:t>
            </a:r>
            <a:r>
              <a:rPr lang="en-US" altLang="zh-CN"/>
              <a:t>Array</a:t>
            </a:r>
            <a:r>
              <a:rPr lang="zh-CN" altLang="en-US"/>
              <a:t>来实现多态性调用</a:t>
            </a:r>
            <a:endParaRPr lang="en-US" altLang="zh-CN"/>
          </a:p>
          <a:p>
            <a:endParaRPr lang="en-US" altLang="zh-CN"/>
          </a:p>
          <a:p>
            <a:r>
              <a:rPr lang="zh-CN" altLang="en-US"/>
              <a:t>此外，由于</a:t>
            </a:r>
            <a:r>
              <a:rPr lang="en-US" altLang="zh-CN"/>
              <a:t>Array</a:t>
            </a:r>
            <a:r>
              <a:rPr lang="zh-CN" altLang="en-US"/>
              <a:t>数组允许动态改变大小，因此可以向</a:t>
            </a:r>
            <a:r>
              <a:rPr lang="en-US" altLang="zh-CN"/>
              <a:t>Array</a:t>
            </a:r>
            <a:r>
              <a:rPr lang="zh-CN" altLang="en-US"/>
              <a:t>数组中动态添加新的元素，因此本例的主程序中允许用户随时动态添加新的账户。</a:t>
            </a:r>
            <a:endParaRPr lang="en-US" altLang="zh-CN"/>
          </a:p>
          <a:p>
            <a:endParaRPr lang="en-US" altLang="zh-CN"/>
          </a:p>
          <a:p>
            <a:r>
              <a:rPr lang="zh-CN" altLang="en-US" b="1"/>
              <a:t>例</a:t>
            </a:r>
            <a:r>
              <a:rPr lang="en-US" altLang="zh-CN" b="1"/>
              <a:t>9-16 </a:t>
            </a:r>
            <a:r>
              <a:rPr lang="zh-CN" altLang="en-US" b="1"/>
              <a:t>个人银行账户管理程序</a:t>
            </a:r>
          </a:p>
          <a:p>
            <a:pPr lvl="1"/>
            <a:r>
              <a:rPr lang="zh-CN" altLang="en-US"/>
              <a:t>只有</a:t>
            </a:r>
            <a:r>
              <a:rPr lang="en-US" altLang="zh-CN"/>
              <a:t>9_16.cpp</a:t>
            </a:r>
            <a:r>
              <a:rPr lang="zh-CN" altLang="en-US"/>
              <a:t>有所改动，其它文件未做任何修改，因此这里只将</a:t>
            </a:r>
            <a:r>
              <a:rPr lang="en-US" altLang="zh-CN"/>
              <a:t>9_16.cpp</a:t>
            </a:r>
            <a:r>
              <a:rPr lang="zh-CN" altLang="en-US"/>
              <a:t>列出。</a:t>
            </a:r>
          </a:p>
        </p:txBody>
      </p:sp>
      <p:sp>
        <p:nvSpPr>
          <p:cNvPr id="129028" name="灯片编号占位符 3">
            <a:extLst>
              <a:ext uri="{FF2B5EF4-FFF2-40B4-BE49-F238E27FC236}">
                <a16:creationId xmlns:a16="http://schemas.microsoft.com/office/drawing/2014/main" id="{AEC69FCD-57C0-91F5-1A42-A438C7A89A5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CD2C49BB-4DBA-4E5D-A4F6-CEFBD141BF05}" type="slidenum">
              <a:rPr kumimoji="0" lang="en-US" altLang="zh-CN" sz="1800" smtClean="0">
                <a:solidFill>
                  <a:srgbClr val="FFFFFF"/>
                </a:solidFill>
                <a:ea typeface="隶书" panose="02010509060101010101" pitchFamily="49" charset="-122"/>
              </a:rPr>
              <a:pPr/>
              <a:t>79</a:t>
            </a:fld>
            <a:endParaRPr kumimoji="0" lang="en-US" altLang="zh-CN" sz="1800">
              <a:solidFill>
                <a:srgbClr val="FFFFFF"/>
              </a:solidFill>
              <a:ea typeface="隶书" panose="02010509060101010101" pitchFamily="49" charset="-122"/>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FD88F16B-F6C5-C4A3-C0B5-A5A3C346BC8C}"/>
              </a:ext>
            </a:extLst>
          </p:cNvPr>
          <p:cNvSpPr>
            <a:spLocks noGrp="1"/>
          </p:cNvSpPr>
          <p:nvPr>
            <p:ph type="title"/>
          </p:nvPr>
        </p:nvSpPr>
        <p:spPr/>
        <p:txBody>
          <a:bodyPr/>
          <a:lstStyle/>
          <a:p>
            <a:r>
              <a:rPr lang="zh-CN" altLang="en-US"/>
              <a:t>例</a:t>
            </a:r>
            <a:r>
              <a:rPr lang="en-US" altLang="zh-CN"/>
              <a:t>9-1</a:t>
            </a:r>
            <a:r>
              <a:rPr lang="zh-CN" altLang="en-US"/>
              <a:t>（续）</a:t>
            </a:r>
          </a:p>
        </p:txBody>
      </p:sp>
      <p:sp>
        <p:nvSpPr>
          <p:cNvPr id="3" name="内容占位符 2">
            <a:extLst>
              <a:ext uri="{FF2B5EF4-FFF2-40B4-BE49-F238E27FC236}">
                <a16:creationId xmlns:a16="http://schemas.microsoft.com/office/drawing/2014/main" id="{0C4ABF52-1E8F-A2FF-BA16-DBC1B292D159}"/>
              </a:ext>
            </a:extLst>
          </p:cNvPr>
          <p:cNvSpPr>
            <a:spLocks noGrp="1"/>
          </p:cNvSpPr>
          <p:nvPr>
            <p:ph idx="1"/>
          </p:nvPr>
        </p:nvSpPr>
        <p:spPr>
          <a:solidFill>
            <a:schemeClr val="accent6">
              <a:lumMod val="20000"/>
              <a:lumOff val="80000"/>
            </a:schemeClr>
          </a:solidFill>
        </p:spPr>
        <p:txBody>
          <a:bodyPr/>
          <a:lstStyle/>
          <a:p>
            <a:pPr>
              <a:defRPr/>
            </a:pPr>
            <a:r>
              <a:rPr lang="zh-CN" altLang="en-US">
                <a:latin typeface="Consolas" panose="020B0609020204030204" pitchFamily="49" charset="0"/>
              </a:rPr>
              <a:t>运行结果如下：</a:t>
            </a:r>
            <a:endParaRPr lang="en-US" altLang="zh-CN">
              <a:latin typeface="Consolas" panose="020B0609020204030204" pitchFamily="49" charset="0"/>
            </a:endParaRPr>
          </a:p>
          <a:p>
            <a:pPr>
              <a:buFont typeface="Georgia" panose="02040502050405020303" pitchFamily="18" charset="0"/>
              <a:buNone/>
              <a:defRPr/>
            </a:pPr>
            <a:r>
              <a:rPr lang="pt-BR" altLang="zh-CN">
                <a:latin typeface="Consolas" panose="020B0609020204030204" pitchFamily="49" charset="0"/>
              </a:rPr>
              <a:t>a array contains:</a:t>
            </a:r>
          </a:p>
          <a:p>
            <a:pPr>
              <a:buFont typeface="Georgia" panose="02040502050405020303" pitchFamily="18" charset="0"/>
              <a:buNone/>
              <a:defRPr/>
            </a:pPr>
            <a:r>
              <a:rPr lang="pt-BR" altLang="zh-CN">
                <a:latin typeface="Consolas" panose="020B0609020204030204" pitchFamily="49" charset="0"/>
              </a:rPr>
              <a:t>1 2 3 4 5 6 7 8</a:t>
            </a:r>
          </a:p>
          <a:p>
            <a:pPr>
              <a:buFont typeface="Georgia" panose="02040502050405020303" pitchFamily="18" charset="0"/>
              <a:buNone/>
              <a:defRPr/>
            </a:pPr>
            <a:r>
              <a:rPr lang="pt-BR" altLang="zh-CN">
                <a:latin typeface="Consolas" panose="020B0609020204030204" pitchFamily="49" charset="0"/>
              </a:rPr>
              <a:t>b array contains:</a:t>
            </a:r>
          </a:p>
          <a:p>
            <a:pPr>
              <a:buFont typeface="Georgia" panose="02040502050405020303" pitchFamily="18" charset="0"/>
              <a:buNone/>
              <a:defRPr/>
            </a:pPr>
            <a:r>
              <a:rPr lang="pt-BR" altLang="zh-CN">
                <a:latin typeface="Consolas" panose="020B0609020204030204" pitchFamily="49" charset="0"/>
              </a:rPr>
              <a:t>1.1 2.2 3.3 4.4 5.5 6.6 7.7 8.8 </a:t>
            </a:r>
          </a:p>
          <a:p>
            <a:pPr>
              <a:buFont typeface="Georgia" panose="02040502050405020303" pitchFamily="18" charset="0"/>
              <a:buNone/>
              <a:defRPr/>
            </a:pPr>
            <a:r>
              <a:rPr lang="pt-BR" altLang="zh-CN">
                <a:latin typeface="Consolas" panose="020B0609020204030204" pitchFamily="49" charset="0"/>
              </a:rPr>
              <a:t>c array contains:</a:t>
            </a:r>
          </a:p>
          <a:p>
            <a:pPr>
              <a:buFont typeface="Georgia" panose="02040502050405020303" pitchFamily="18" charset="0"/>
              <a:buNone/>
              <a:defRPr/>
            </a:pPr>
            <a:r>
              <a:rPr lang="pt-BR" altLang="zh-CN">
                <a:latin typeface="Consolas" panose="020B0609020204030204" pitchFamily="49" charset="0"/>
              </a:rPr>
              <a:t>W e l c o m e   t o   s e e   y o u !</a:t>
            </a:r>
          </a:p>
          <a:p>
            <a:pPr>
              <a:buFont typeface="Georgia" panose="02040502050405020303" pitchFamily="18" charset="0"/>
              <a:buNone/>
              <a:defRPr/>
            </a:pPr>
            <a:endParaRPr lang="zh-CN" altLang="en-US">
              <a:latin typeface="Consolas" panose="020B0609020204030204" pitchFamily="49" charset="0"/>
            </a:endParaRPr>
          </a:p>
        </p:txBody>
      </p:sp>
      <p:sp>
        <p:nvSpPr>
          <p:cNvPr id="24580" name="灯片编号占位符 3">
            <a:extLst>
              <a:ext uri="{FF2B5EF4-FFF2-40B4-BE49-F238E27FC236}">
                <a16:creationId xmlns:a16="http://schemas.microsoft.com/office/drawing/2014/main" id="{381E73F5-100E-D1F4-F333-44B3A6830B6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19D2CCB1-669C-4192-BF30-CE3E95776B9D}" type="slidenum">
              <a:rPr kumimoji="0" lang="en-US" altLang="zh-CN" sz="1800" smtClean="0">
                <a:solidFill>
                  <a:srgbClr val="FFFFFF"/>
                </a:solidFill>
                <a:ea typeface="隶书" panose="02010509060101010101" pitchFamily="49" charset="-122"/>
              </a:rPr>
              <a:pPr/>
              <a:t>8</a:t>
            </a:fld>
            <a:endParaRPr kumimoji="0" lang="en-US" altLang="zh-CN" sz="1800">
              <a:solidFill>
                <a:srgbClr val="FFFFFF"/>
              </a:solidFill>
              <a:ea typeface="隶书" panose="02010509060101010101" pitchFamily="49" charset="-122"/>
            </a:endParaRPr>
          </a:p>
        </p:txBody>
      </p:sp>
      <p:sp>
        <p:nvSpPr>
          <p:cNvPr id="24581" name="标题 4">
            <a:extLst>
              <a:ext uri="{FF2B5EF4-FFF2-40B4-BE49-F238E27FC236}">
                <a16:creationId xmlns:a16="http://schemas.microsoft.com/office/drawing/2014/main" id="{96F60F8B-8A03-A025-DE38-68931E9725DC}"/>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9.1 </a:t>
            </a:r>
            <a:r>
              <a:rPr kumimoji="0" lang="zh-CN" altLang="en-US" sz="2600">
                <a:solidFill>
                  <a:schemeClr val="bg1"/>
                </a:solidFill>
                <a:latin typeface="Trebuchet MS" panose="020B0603020202020204" pitchFamily="34" charset="0"/>
                <a:ea typeface="方正姚体" panose="02010601030101010101" pitchFamily="2" charset="-122"/>
              </a:rPr>
              <a:t>函数模板与类模板 </a:t>
            </a:r>
            <a:r>
              <a:rPr kumimoji="0" lang="en-US" altLang="zh-CN" sz="2600">
                <a:solidFill>
                  <a:schemeClr val="bg1"/>
                </a:solidFill>
                <a:latin typeface="Trebuchet MS" panose="020B0603020202020204" pitchFamily="34" charset="0"/>
                <a:ea typeface="方正姚体" panose="02010601030101010101" pitchFamily="2" charset="-122"/>
              </a:rPr>
              <a:t>—— 9.1.1 </a:t>
            </a:r>
            <a:r>
              <a:rPr kumimoji="0" lang="zh-CN" altLang="en-US" sz="2600">
                <a:solidFill>
                  <a:schemeClr val="bg1"/>
                </a:solidFill>
                <a:latin typeface="Trebuchet MS" panose="020B0603020202020204" pitchFamily="34" charset="0"/>
                <a:ea typeface="方正姚体" panose="02010601030101010101" pitchFamily="2" charset="-122"/>
              </a:rPr>
              <a:t>函数模板</a:t>
            </a:r>
          </a:p>
        </p:txBody>
      </p:sp>
    </p:spTree>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0050" name="内容占位符 2">
            <a:extLst>
              <a:ext uri="{FF2B5EF4-FFF2-40B4-BE49-F238E27FC236}">
                <a16:creationId xmlns:a16="http://schemas.microsoft.com/office/drawing/2014/main" id="{B8D893DC-75DD-5614-5D5C-85C37E2B44E7}"/>
              </a:ext>
            </a:extLst>
          </p:cNvPr>
          <p:cNvSpPr>
            <a:spLocks noGrp="1"/>
          </p:cNvSpPr>
          <p:nvPr>
            <p:ph idx="1"/>
          </p:nvPr>
        </p:nvSpPr>
        <p:spPr>
          <a:xfrm>
            <a:off x="457200" y="500063"/>
            <a:ext cx="8229600" cy="6143625"/>
          </a:xfrm>
          <a:noFill/>
        </p:spPr>
        <p:txBody>
          <a:bodyPr/>
          <a:lstStyle/>
          <a:p>
            <a:pPr>
              <a:buFont typeface="Georgia" panose="02040502050405020303" pitchFamily="18" charset="0"/>
              <a:buNone/>
            </a:pPr>
            <a:r>
              <a:rPr lang="en-US" altLang="zh-CN" sz="1600" dirty="0">
                <a:latin typeface="Consolas" panose="020B0609020204030204" pitchFamily="49" charset="0"/>
              </a:rPr>
              <a:t>//9_16.cpp</a:t>
            </a:r>
          </a:p>
          <a:p>
            <a:pPr>
              <a:buFont typeface="Georgia" panose="02040502050405020303" pitchFamily="18" charset="0"/>
              <a:buNone/>
            </a:pPr>
            <a:r>
              <a:rPr lang="en-US" altLang="zh-CN" sz="1600" dirty="0">
                <a:latin typeface="Consolas" panose="020B0609020204030204" pitchFamily="49" charset="0"/>
              </a:rPr>
              <a:t>#include "</a:t>
            </a:r>
            <a:r>
              <a:rPr lang="en-US" altLang="zh-CN" sz="1600" dirty="0" err="1">
                <a:latin typeface="Consolas" panose="020B0609020204030204" pitchFamily="49" charset="0"/>
              </a:rPr>
              <a:t>account.h</a:t>
            </a:r>
            <a:r>
              <a:rPr lang="en-US" altLang="zh-CN" sz="1600" dirty="0">
                <a:latin typeface="Consolas" panose="020B0609020204030204" pitchFamily="49" charset="0"/>
              </a:rPr>
              <a:t>"</a:t>
            </a:r>
          </a:p>
          <a:p>
            <a:pPr>
              <a:buFont typeface="Georgia" panose="02040502050405020303" pitchFamily="18" charset="0"/>
              <a:buNone/>
            </a:pPr>
            <a:r>
              <a:rPr lang="en-US" altLang="zh-CN" sz="1600" dirty="0">
                <a:latin typeface="Consolas" panose="020B0609020204030204" pitchFamily="49" charset="0"/>
              </a:rPr>
              <a:t>#include "</a:t>
            </a:r>
            <a:r>
              <a:rPr lang="en-US" altLang="zh-CN" sz="1600" dirty="0" err="1">
                <a:solidFill>
                  <a:srgbClr val="FF0000"/>
                </a:solidFill>
                <a:latin typeface="Consolas" panose="020B0609020204030204" pitchFamily="49" charset="0"/>
              </a:rPr>
              <a:t>Array.h</a:t>
            </a:r>
            <a:r>
              <a:rPr lang="en-US" altLang="zh-CN" sz="1600" dirty="0">
                <a:latin typeface="Consolas" panose="020B0609020204030204" pitchFamily="49" charset="0"/>
              </a:rPr>
              <a:t>"</a:t>
            </a:r>
          </a:p>
          <a:p>
            <a:pPr>
              <a:buFont typeface="Georgia" panose="02040502050405020303" pitchFamily="18" charset="0"/>
              <a:buNone/>
            </a:pPr>
            <a:r>
              <a:rPr lang="en-US" altLang="zh-CN" sz="1600" dirty="0">
                <a:latin typeface="Consolas" panose="020B0609020204030204" pitchFamily="49" charset="0"/>
              </a:rPr>
              <a:t>#include &lt;iostream&gt;</a:t>
            </a:r>
          </a:p>
          <a:p>
            <a:pPr>
              <a:buFont typeface="Georgia" panose="02040502050405020303" pitchFamily="18" charset="0"/>
              <a:buNone/>
            </a:pPr>
            <a:r>
              <a:rPr lang="en-US" altLang="zh-CN" sz="1600" dirty="0">
                <a:latin typeface="Consolas" panose="020B0609020204030204" pitchFamily="49" charset="0"/>
              </a:rPr>
              <a:t>using namespace std;</a:t>
            </a:r>
          </a:p>
          <a:p>
            <a:pPr>
              <a:buFont typeface="Georgia" panose="02040502050405020303" pitchFamily="18" charset="0"/>
              <a:buNone/>
            </a:pPr>
            <a:r>
              <a:rPr lang="en-US" altLang="zh-CN" sz="1600" dirty="0">
                <a:latin typeface="Consolas" panose="020B0609020204030204" pitchFamily="49" charset="0"/>
              </a:rPr>
              <a:t>int main() {</a:t>
            </a:r>
          </a:p>
          <a:p>
            <a:pPr>
              <a:buFont typeface="Georgia" panose="02040502050405020303" pitchFamily="18" charset="0"/>
              <a:buNone/>
            </a:pPr>
            <a:r>
              <a:rPr lang="en-US" altLang="zh-CN" sz="1600" dirty="0">
                <a:latin typeface="Consolas" panose="020B0609020204030204" pitchFamily="49" charset="0"/>
              </a:rPr>
              <a:t>	Date date(2008, 11, 1);	//</a:t>
            </a:r>
            <a:r>
              <a:rPr lang="zh-CN" altLang="en-US" sz="1600" dirty="0">
                <a:latin typeface="Consolas" panose="020B0609020204030204" pitchFamily="49" charset="0"/>
              </a:rPr>
              <a:t>起始日期</a:t>
            </a:r>
          </a:p>
          <a:p>
            <a:pPr>
              <a:buFont typeface="Georgia" panose="02040502050405020303" pitchFamily="18" charset="0"/>
              <a:buNone/>
            </a:pPr>
            <a:r>
              <a:rPr lang="zh-CN" altLang="en-US" sz="1600" dirty="0">
                <a:latin typeface="Consolas" panose="020B0609020204030204" pitchFamily="49" charset="0"/>
              </a:rPr>
              <a:t>	</a:t>
            </a:r>
            <a:r>
              <a:rPr lang="en-US" altLang="zh-CN" sz="1600" dirty="0">
                <a:solidFill>
                  <a:srgbClr val="FF0000"/>
                </a:solidFill>
                <a:latin typeface="Consolas" panose="020B0609020204030204" pitchFamily="49" charset="0"/>
              </a:rPr>
              <a:t>Array&lt;Account *&gt; </a:t>
            </a:r>
            <a:r>
              <a:rPr lang="en-US" altLang="zh-CN" sz="1600" dirty="0">
                <a:latin typeface="Consolas" panose="020B0609020204030204" pitchFamily="49" charset="0"/>
              </a:rPr>
              <a:t>accounts(0); 	//</a:t>
            </a:r>
            <a:r>
              <a:rPr lang="zh-CN" altLang="en-US" sz="1600" dirty="0">
                <a:latin typeface="Consolas" panose="020B0609020204030204" pitchFamily="49" charset="0"/>
              </a:rPr>
              <a:t>创建账户数组，元素个数为</a:t>
            </a:r>
            <a:r>
              <a:rPr lang="en-US" altLang="zh-CN" sz="1600" dirty="0">
                <a:latin typeface="Consolas" panose="020B0609020204030204" pitchFamily="49" charset="0"/>
              </a:rPr>
              <a:t>0</a:t>
            </a:r>
          </a:p>
          <a:p>
            <a:pPr>
              <a:buFont typeface="Georgia" panose="02040502050405020303" pitchFamily="18" charset="0"/>
              <a:buNone/>
            </a:pPr>
            <a:r>
              <a:rPr lang="en-US" altLang="zh-CN" sz="1600" dirty="0">
                <a:latin typeface="Consolas" panose="020B0609020204030204" pitchFamily="49" charset="0"/>
              </a:rPr>
              <a:t>	</a:t>
            </a:r>
            <a:r>
              <a:rPr lang="en-US" altLang="zh-CN" sz="1600" dirty="0" err="1">
                <a:latin typeface="Consolas" panose="020B0609020204030204" pitchFamily="49" charset="0"/>
              </a:rPr>
              <a:t>cout</a:t>
            </a:r>
            <a:r>
              <a:rPr lang="en-US" altLang="zh-CN" sz="1600" dirty="0">
                <a:latin typeface="Consolas" panose="020B0609020204030204" pitchFamily="49" charset="0"/>
              </a:rPr>
              <a:t> &lt;&lt; "(a)add account (d)deposit (w)withdraw (s)show (c)change day (n)next month (e)exit" &lt;&lt; </a:t>
            </a:r>
            <a:r>
              <a:rPr lang="en-US" altLang="zh-CN" sz="1600" dirty="0" err="1">
                <a:latin typeface="Consolas" panose="020B0609020204030204" pitchFamily="49" charset="0"/>
              </a:rPr>
              <a:t>endl</a:t>
            </a:r>
            <a:r>
              <a:rPr lang="en-US" altLang="zh-CN" sz="1600" dirty="0">
                <a:latin typeface="Consolas" panose="020B0609020204030204" pitchFamily="49" charset="0"/>
              </a:rPr>
              <a:t>;</a:t>
            </a:r>
          </a:p>
          <a:p>
            <a:pPr>
              <a:buFont typeface="Georgia" panose="02040502050405020303" pitchFamily="18" charset="0"/>
              <a:buNone/>
            </a:pPr>
            <a:r>
              <a:rPr lang="en-US" altLang="zh-CN" sz="1600" dirty="0">
                <a:latin typeface="Consolas" panose="020B0609020204030204" pitchFamily="49" charset="0"/>
              </a:rPr>
              <a:t>	char </a:t>
            </a:r>
            <a:r>
              <a:rPr lang="en-US" altLang="zh-CN" sz="1600" dirty="0" err="1">
                <a:latin typeface="Consolas" panose="020B0609020204030204" pitchFamily="49" charset="0"/>
              </a:rPr>
              <a:t>cmd</a:t>
            </a:r>
            <a:r>
              <a:rPr lang="en-US" altLang="zh-CN" sz="1600" dirty="0">
                <a:latin typeface="Consolas" panose="020B0609020204030204" pitchFamily="49" charset="0"/>
              </a:rPr>
              <a:t>;</a:t>
            </a:r>
          </a:p>
          <a:p>
            <a:pPr>
              <a:buFont typeface="Georgia" panose="02040502050405020303" pitchFamily="18" charset="0"/>
              <a:buNone/>
            </a:pPr>
            <a:r>
              <a:rPr lang="en-US" altLang="zh-CN" sz="1600" dirty="0">
                <a:latin typeface="Consolas" panose="020B0609020204030204" pitchFamily="49" charset="0"/>
              </a:rPr>
              <a:t>	do {</a:t>
            </a:r>
          </a:p>
          <a:p>
            <a:pPr>
              <a:buFont typeface="Georgia" panose="02040502050405020303" pitchFamily="18" charset="0"/>
              <a:buNone/>
            </a:pPr>
            <a:r>
              <a:rPr lang="en-US" altLang="zh-CN" sz="1600" dirty="0">
                <a:latin typeface="Consolas" panose="020B0609020204030204" pitchFamily="49" charset="0"/>
              </a:rPr>
              <a:t>		//</a:t>
            </a:r>
            <a:r>
              <a:rPr lang="zh-CN" altLang="en-US" sz="1600" dirty="0">
                <a:latin typeface="Consolas" panose="020B0609020204030204" pitchFamily="49" charset="0"/>
              </a:rPr>
              <a:t>显示日期和总金额</a:t>
            </a:r>
          </a:p>
          <a:p>
            <a:pPr>
              <a:buFont typeface="Georgia" panose="02040502050405020303" pitchFamily="18" charset="0"/>
              <a:buNone/>
            </a:pPr>
            <a:r>
              <a:rPr lang="zh-CN" altLang="en-US" sz="1600" dirty="0">
                <a:latin typeface="Consolas" panose="020B0609020204030204" pitchFamily="49" charset="0"/>
              </a:rPr>
              <a:t>		</a:t>
            </a:r>
            <a:r>
              <a:rPr lang="en-US" altLang="zh-CN" sz="1600" dirty="0" err="1">
                <a:latin typeface="Consolas" panose="020B0609020204030204" pitchFamily="49" charset="0"/>
              </a:rPr>
              <a:t>date.show</a:t>
            </a:r>
            <a:r>
              <a:rPr lang="en-US" altLang="zh-CN" sz="1600" dirty="0">
                <a:latin typeface="Consolas" panose="020B0609020204030204" pitchFamily="49" charset="0"/>
              </a:rPr>
              <a:t>();</a:t>
            </a:r>
          </a:p>
          <a:p>
            <a:pPr>
              <a:buFont typeface="Georgia" panose="02040502050405020303" pitchFamily="18" charset="0"/>
              <a:buNone/>
            </a:pPr>
            <a:r>
              <a:rPr lang="en-US" altLang="zh-CN" sz="1600" dirty="0">
                <a:latin typeface="Consolas" panose="020B0609020204030204" pitchFamily="49" charset="0"/>
              </a:rPr>
              <a:t>		</a:t>
            </a:r>
            <a:r>
              <a:rPr lang="en-US" altLang="zh-CN" sz="1600" dirty="0" err="1">
                <a:latin typeface="Consolas" panose="020B0609020204030204" pitchFamily="49" charset="0"/>
              </a:rPr>
              <a:t>cout</a:t>
            </a:r>
            <a:r>
              <a:rPr lang="en-US" altLang="zh-CN" sz="1600" dirty="0">
                <a:latin typeface="Consolas" panose="020B0609020204030204" pitchFamily="49" charset="0"/>
              </a:rPr>
              <a:t> &lt;&lt; "\</a:t>
            </a:r>
            <a:r>
              <a:rPr lang="en-US" altLang="zh-CN" sz="1600" dirty="0" err="1">
                <a:latin typeface="Consolas" panose="020B0609020204030204" pitchFamily="49" charset="0"/>
              </a:rPr>
              <a:t>tTotal</a:t>
            </a:r>
            <a:r>
              <a:rPr lang="en-US" altLang="zh-CN" sz="1600" dirty="0">
                <a:latin typeface="Consolas" panose="020B0609020204030204" pitchFamily="49" charset="0"/>
              </a:rPr>
              <a:t>: " &lt;&lt; Account::</a:t>
            </a:r>
            <a:r>
              <a:rPr lang="en-US" altLang="zh-CN" sz="1600" dirty="0" err="1">
                <a:latin typeface="Consolas" panose="020B0609020204030204" pitchFamily="49" charset="0"/>
              </a:rPr>
              <a:t>getTotal</a:t>
            </a:r>
            <a:r>
              <a:rPr lang="en-US" altLang="zh-CN" sz="1600" dirty="0">
                <a:latin typeface="Consolas" panose="020B0609020204030204" pitchFamily="49" charset="0"/>
              </a:rPr>
              <a:t>() &lt;&lt; "\</a:t>
            </a:r>
            <a:r>
              <a:rPr lang="en-US" altLang="zh-CN" sz="1600" dirty="0" err="1">
                <a:latin typeface="Consolas" panose="020B0609020204030204" pitchFamily="49" charset="0"/>
              </a:rPr>
              <a:t>tcommand</a:t>
            </a:r>
            <a:r>
              <a:rPr lang="en-US" altLang="zh-CN" sz="1600" dirty="0">
                <a:latin typeface="Consolas" panose="020B0609020204030204" pitchFamily="49" charset="0"/>
              </a:rPr>
              <a:t>&gt; ";</a:t>
            </a:r>
          </a:p>
          <a:p>
            <a:pPr>
              <a:buFont typeface="Georgia" panose="02040502050405020303" pitchFamily="18" charset="0"/>
              <a:buNone/>
            </a:pPr>
            <a:r>
              <a:rPr lang="en-US" altLang="zh-CN" sz="1600" dirty="0">
                <a:latin typeface="Consolas" panose="020B0609020204030204" pitchFamily="49" charset="0"/>
              </a:rPr>
              <a:t>		char type;</a:t>
            </a:r>
          </a:p>
          <a:p>
            <a:pPr>
              <a:buFont typeface="Georgia" panose="02040502050405020303" pitchFamily="18" charset="0"/>
              <a:buNone/>
            </a:pPr>
            <a:r>
              <a:rPr lang="en-US" altLang="zh-CN" sz="1600" dirty="0">
                <a:latin typeface="Consolas" panose="020B0609020204030204" pitchFamily="49" charset="0"/>
              </a:rPr>
              <a:t>		int index, day;</a:t>
            </a:r>
          </a:p>
          <a:p>
            <a:pPr>
              <a:buFont typeface="Georgia" panose="02040502050405020303" pitchFamily="18" charset="0"/>
              <a:buNone/>
            </a:pPr>
            <a:r>
              <a:rPr lang="en-US" altLang="zh-CN" sz="1600" dirty="0">
                <a:latin typeface="Consolas" panose="020B0609020204030204" pitchFamily="49" charset="0"/>
              </a:rPr>
              <a:t>		double amount, credit, rate, fee;</a:t>
            </a:r>
          </a:p>
          <a:p>
            <a:pPr>
              <a:buFont typeface="Georgia" panose="02040502050405020303" pitchFamily="18" charset="0"/>
              <a:buNone/>
            </a:pPr>
            <a:r>
              <a:rPr lang="en-US" altLang="zh-CN" sz="1600" dirty="0">
                <a:latin typeface="Consolas" panose="020B0609020204030204" pitchFamily="49" charset="0"/>
              </a:rPr>
              <a:t>		string id, desc;</a:t>
            </a:r>
          </a:p>
          <a:p>
            <a:pPr>
              <a:buFont typeface="Georgia" panose="02040502050405020303" pitchFamily="18" charset="0"/>
              <a:buNone/>
            </a:pPr>
            <a:r>
              <a:rPr lang="en-US" altLang="zh-CN" sz="1600" dirty="0">
                <a:latin typeface="Consolas" panose="020B0609020204030204" pitchFamily="49" charset="0"/>
              </a:rPr>
              <a:t>		Account* account;</a:t>
            </a:r>
          </a:p>
          <a:p>
            <a:pPr>
              <a:buFont typeface="Georgia" panose="02040502050405020303" pitchFamily="18" charset="0"/>
              <a:buNone/>
            </a:pPr>
            <a:r>
              <a:rPr lang="en-US" altLang="zh-CN" sz="1600" dirty="0">
                <a:latin typeface="Consolas" panose="020B0609020204030204" pitchFamily="49" charset="0"/>
              </a:rPr>
              <a:t>		</a:t>
            </a:r>
            <a:r>
              <a:rPr lang="en-US" altLang="zh-CN" sz="1600" dirty="0" err="1">
                <a:latin typeface="Consolas" panose="020B0609020204030204" pitchFamily="49" charset="0"/>
              </a:rPr>
              <a:t>cin</a:t>
            </a:r>
            <a:r>
              <a:rPr lang="en-US" altLang="zh-CN" sz="1600" dirty="0">
                <a:latin typeface="Consolas" panose="020B0609020204030204" pitchFamily="49" charset="0"/>
              </a:rPr>
              <a:t> &gt;&gt; </a:t>
            </a:r>
            <a:r>
              <a:rPr lang="en-US" altLang="zh-CN" sz="1600" dirty="0" err="1">
                <a:latin typeface="Consolas" panose="020B0609020204030204" pitchFamily="49" charset="0"/>
              </a:rPr>
              <a:t>cmd</a:t>
            </a:r>
            <a:r>
              <a:rPr lang="en-US" altLang="zh-CN" sz="1600" dirty="0">
                <a:latin typeface="Consolas" panose="020B0609020204030204" pitchFamily="49" charset="0"/>
              </a:rPr>
              <a:t>;</a:t>
            </a:r>
          </a:p>
          <a:p>
            <a:pPr>
              <a:buFont typeface="Georgia" panose="02040502050405020303" pitchFamily="18" charset="0"/>
              <a:buNone/>
            </a:pPr>
            <a:r>
              <a:rPr lang="en-US" altLang="zh-CN" sz="1600" dirty="0">
                <a:latin typeface="Consolas" panose="020B0609020204030204" pitchFamily="49" charset="0"/>
              </a:rPr>
              <a:t>		switch (</a:t>
            </a:r>
            <a:r>
              <a:rPr lang="en-US" altLang="zh-CN" sz="1600" dirty="0" err="1">
                <a:latin typeface="Consolas" panose="020B0609020204030204" pitchFamily="49" charset="0"/>
              </a:rPr>
              <a:t>cmd</a:t>
            </a:r>
            <a:r>
              <a:rPr lang="en-US" altLang="zh-CN" sz="1600" dirty="0">
                <a:latin typeface="Consolas" panose="020B0609020204030204" pitchFamily="49" charset="0"/>
              </a:rPr>
              <a:t>) {</a:t>
            </a:r>
          </a:p>
        </p:txBody>
      </p:sp>
      <p:sp>
        <p:nvSpPr>
          <p:cNvPr id="130051" name="灯片编号占位符 3">
            <a:extLst>
              <a:ext uri="{FF2B5EF4-FFF2-40B4-BE49-F238E27FC236}">
                <a16:creationId xmlns:a16="http://schemas.microsoft.com/office/drawing/2014/main" id="{9BE4322C-738C-306F-AC3A-C2D9E2C2047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F085A57-F012-4564-AC46-235DA201AA66}" type="slidenum">
              <a:rPr kumimoji="0" lang="en-US" altLang="zh-CN" sz="1800" smtClean="0">
                <a:solidFill>
                  <a:srgbClr val="FFFFFF"/>
                </a:solidFill>
                <a:ea typeface="隶书" panose="02010509060101010101" pitchFamily="49" charset="-122"/>
              </a:rPr>
              <a:pPr/>
              <a:t>80</a:t>
            </a:fld>
            <a:endParaRPr kumimoji="0" lang="en-US" altLang="zh-CN" sz="1800">
              <a:solidFill>
                <a:srgbClr val="FFFFFF"/>
              </a:solidFill>
              <a:ea typeface="隶书" panose="02010509060101010101" pitchFamily="49" charset="-122"/>
            </a:endParaRPr>
          </a:p>
        </p:txBody>
      </p:sp>
      <p:sp>
        <p:nvSpPr>
          <p:cNvPr id="130052" name="标题 1">
            <a:extLst>
              <a:ext uri="{FF2B5EF4-FFF2-40B4-BE49-F238E27FC236}">
                <a16:creationId xmlns:a16="http://schemas.microsoft.com/office/drawing/2014/main" id="{9DAE647B-31C5-2D39-DE37-2E3A4ED5AE6F}"/>
              </a:ext>
            </a:extLst>
          </p:cNvPr>
          <p:cNvSpPr>
            <a:spLocks noGrp="1"/>
          </p:cNvSpPr>
          <p:nvPr>
            <p:ph type="title"/>
          </p:nvPr>
        </p:nvSpPr>
        <p:spPr>
          <a:xfrm>
            <a:off x="5429250" y="500063"/>
            <a:ext cx="3257550" cy="1066800"/>
          </a:xfrm>
          <a:solidFill>
            <a:schemeClr val="bg1"/>
          </a:solidFill>
        </p:spPr>
        <p:txBody>
          <a:bodyPr/>
          <a:lstStyle/>
          <a:p>
            <a:r>
              <a:rPr lang="zh-CN" altLang="en-US"/>
              <a:t>例</a:t>
            </a:r>
            <a:r>
              <a:rPr lang="en-US" altLang="zh-CN"/>
              <a:t>9-16</a:t>
            </a:r>
            <a:r>
              <a:rPr lang="zh-CN" altLang="en-US"/>
              <a:t>（续）</a:t>
            </a:r>
          </a:p>
        </p:txBody>
      </p:sp>
      <p:sp>
        <p:nvSpPr>
          <p:cNvPr id="130053" name="标题 4">
            <a:extLst>
              <a:ext uri="{FF2B5EF4-FFF2-40B4-BE49-F238E27FC236}">
                <a16:creationId xmlns:a16="http://schemas.microsoft.com/office/drawing/2014/main" id="{3647AF69-C53D-0331-8BF7-60A0EE2C45D1}"/>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lang="en-US" altLang="zh-CN" sz="2600">
                <a:solidFill>
                  <a:srgbClr val="FFFFFF"/>
                </a:solidFill>
              </a:rPr>
              <a:t>9.4 </a:t>
            </a:r>
            <a:r>
              <a:rPr lang="zh-CN" altLang="en-US" sz="2600">
                <a:solidFill>
                  <a:srgbClr val="FFFFFF"/>
                </a:solidFill>
                <a:latin typeface="方正姚体" panose="02010601030101010101" pitchFamily="2" charset="-122"/>
                <a:ea typeface="方正姚体" panose="02010601030101010101" pitchFamily="2" charset="-122"/>
              </a:rPr>
              <a:t>综合实例</a:t>
            </a:r>
            <a:r>
              <a:rPr lang="en-US" altLang="zh-CN" sz="2600">
                <a:solidFill>
                  <a:srgbClr val="FFFFFF"/>
                </a:solidFill>
                <a:latin typeface="方正姚体" panose="02010601030101010101" pitchFamily="2" charset="-122"/>
                <a:ea typeface="方正姚体" panose="02010601030101010101" pitchFamily="2" charset="-122"/>
              </a:rPr>
              <a:t>——</a:t>
            </a:r>
            <a:r>
              <a:rPr lang="zh-CN" altLang="en-US" sz="2600">
                <a:solidFill>
                  <a:srgbClr val="FFFFFF"/>
                </a:solidFill>
                <a:latin typeface="方正姚体" panose="02010601030101010101" pitchFamily="2" charset="-122"/>
                <a:ea typeface="方正姚体" panose="02010601030101010101" pitchFamily="2" charset="-122"/>
              </a:rPr>
              <a:t>对个人银行账户管理程序的改进</a:t>
            </a:r>
          </a:p>
        </p:txBody>
      </p:sp>
    </p:spTree>
  </p:cSld>
  <p:clrMapOvr>
    <a:masterClrMapping/>
  </p:clrMapOvr>
  <p:transition spd="slow"/>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1074" name="内容占位符 2">
            <a:extLst>
              <a:ext uri="{FF2B5EF4-FFF2-40B4-BE49-F238E27FC236}">
                <a16:creationId xmlns:a16="http://schemas.microsoft.com/office/drawing/2014/main" id="{B35C7C39-A76E-7190-930E-C7C34D9A9C07}"/>
              </a:ext>
            </a:extLst>
          </p:cNvPr>
          <p:cNvSpPr>
            <a:spLocks noGrp="1"/>
          </p:cNvSpPr>
          <p:nvPr>
            <p:ph idx="1"/>
          </p:nvPr>
        </p:nvSpPr>
        <p:spPr>
          <a:xfrm>
            <a:off x="142875" y="500063"/>
            <a:ext cx="8786813" cy="6143625"/>
          </a:xfrm>
          <a:noFill/>
        </p:spPr>
        <p:txBody>
          <a:bodyPr/>
          <a:lstStyle/>
          <a:p>
            <a:pPr>
              <a:buFont typeface="Georgia" panose="02040502050405020303" pitchFamily="18" charset="0"/>
              <a:buNone/>
            </a:pPr>
            <a:r>
              <a:rPr lang="en-US" altLang="zh-CN" sz="1600" dirty="0">
                <a:latin typeface="Consolas" panose="020B0609020204030204" pitchFamily="49" charset="0"/>
              </a:rPr>
              <a:t>		case 'a':	//</a:t>
            </a:r>
            <a:r>
              <a:rPr lang="zh-CN" altLang="en-US" sz="1600" dirty="0">
                <a:latin typeface="Consolas" panose="020B0609020204030204" pitchFamily="49" charset="0"/>
              </a:rPr>
              <a:t>增加账户</a:t>
            </a:r>
          </a:p>
          <a:p>
            <a:pPr>
              <a:buFont typeface="Georgia" panose="02040502050405020303" pitchFamily="18" charset="0"/>
              <a:buNone/>
            </a:pPr>
            <a:r>
              <a:rPr lang="zh-CN" altLang="en-US" sz="1600" dirty="0">
                <a:latin typeface="Consolas" panose="020B0609020204030204" pitchFamily="49" charset="0"/>
              </a:rPr>
              <a:t>			</a:t>
            </a:r>
            <a:r>
              <a:rPr lang="en-US" altLang="zh-CN" sz="1600" dirty="0" err="1">
                <a:latin typeface="Consolas" panose="020B0609020204030204" pitchFamily="49" charset="0"/>
              </a:rPr>
              <a:t>cin</a:t>
            </a:r>
            <a:r>
              <a:rPr lang="en-US" altLang="zh-CN" sz="1600" dirty="0">
                <a:latin typeface="Consolas" panose="020B0609020204030204" pitchFamily="49" charset="0"/>
              </a:rPr>
              <a:t> &gt;&gt; type &gt;&gt; id;</a:t>
            </a:r>
          </a:p>
          <a:p>
            <a:pPr>
              <a:buFont typeface="Georgia" panose="02040502050405020303" pitchFamily="18" charset="0"/>
              <a:buNone/>
            </a:pPr>
            <a:r>
              <a:rPr lang="en-US" altLang="zh-CN" sz="1600" dirty="0">
                <a:latin typeface="Consolas" panose="020B0609020204030204" pitchFamily="49" charset="0"/>
              </a:rPr>
              <a:t>			if (type == 's') {</a:t>
            </a:r>
          </a:p>
          <a:p>
            <a:pPr>
              <a:buFont typeface="Georgia" panose="02040502050405020303" pitchFamily="18" charset="0"/>
              <a:buNone/>
            </a:pPr>
            <a:r>
              <a:rPr lang="en-US" altLang="zh-CN" sz="1600" dirty="0">
                <a:latin typeface="Consolas" panose="020B0609020204030204" pitchFamily="49" charset="0"/>
              </a:rPr>
              <a:t>				</a:t>
            </a:r>
            <a:r>
              <a:rPr lang="en-US" altLang="zh-CN" sz="1600" dirty="0" err="1">
                <a:latin typeface="Consolas" panose="020B0609020204030204" pitchFamily="49" charset="0"/>
              </a:rPr>
              <a:t>cin</a:t>
            </a:r>
            <a:r>
              <a:rPr lang="en-US" altLang="zh-CN" sz="1600" dirty="0">
                <a:latin typeface="Consolas" panose="020B0609020204030204" pitchFamily="49" charset="0"/>
              </a:rPr>
              <a:t> &gt;&gt; rate;</a:t>
            </a:r>
          </a:p>
          <a:p>
            <a:pPr>
              <a:buFont typeface="Georgia" panose="02040502050405020303" pitchFamily="18" charset="0"/>
              <a:buNone/>
            </a:pPr>
            <a:r>
              <a:rPr lang="en-US" altLang="zh-CN" sz="1600" dirty="0">
                <a:latin typeface="Consolas" panose="020B0609020204030204" pitchFamily="49" charset="0"/>
              </a:rPr>
              <a:t>				account = new </a:t>
            </a:r>
            <a:r>
              <a:rPr lang="en-US" altLang="zh-CN" sz="1600" dirty="0" err="1">
                <a:latin typeface="Consolas" panose="020B0609020204030204" pitchFamily="49" charset="0"/>
              </a:rPr>
              <a:t>SavingsAccount</a:t>
            </a:r>
            <a:r>
              <a:rPr lang="en-US" altLang="zh-CN" sz="1600" dirty="0">
                <a:latin typeface="Consolas" panose="020B0609020204030204" pitchFamily="49" charset="0"/>
              </a:rPr>
              <a:t>(date, id, rate);</a:t>
            </a:r>
          </a:p>
          <a:p>
            <a:pPr>
              <a:buFont typeface="Georgia" panose="02040502050405020303" pitchFamily="18" charset="0"/>
              <a:buNone/>
            </a:pPr>
            <a:r>
              <a:rPr lang="en-US" altLang="zh-CN" sz="1600" dirty="0">
                <a:latin typeface="Consolas" panose="020B0609020204030204" pitchFamily="49" charset="0"/>
              </a:rPr>
              <a:t>			} else {</a:t>
            </a:r>
          </a:p>
          <a:p>
            <a:pPr>
              <a:buFont typeface="Georgia" panose="02040502050405020303" pitchFamily="18" charset="0"/>
              <a:buNone/>
            </a:pPr>
            <a:r>
              <a:rPr lang="en-US" altLang="zh-CN" sz="1600" dirty="0">
                <a:latin typeface="Consolas" panose="020B0609020204030204" pitchFamily="49" charset="0"/>
              </a:rPr>
              <a:t>			    </a:t>
            </a:r>
            <a:r>
              <a:rPr lang="en-US" altLang="zh-CN" sz="1600" dirty="0" err="1">
                <a:latin typeface="Consolas" panose="020B0609020204030204" pitchFamily="49" charset="0"/>
              </a:rPr>
              <a:t>cin</a:t>
            </a:r>
            <a:r>
              <a:rPr lang="en-US" altLang="zh-CN" sz="1600" dirty="0">
                <a:latin typeface="Consolas" panose="020B0609020204030204" pitchFamily="49" charset="0"/>
              </a:rPr>
              <a:t> &gt;&gt; credit &gt;&gt; rate &gt;&gt; fee;</a:t>
            </a:r>
          </a:p>
          <a:p>
            <a:pPr>
              <a:buFont typeface="Georgia" panose="02040502050405020303" pitchFamily="18" charset="0"/>
              <a:buNone/>
            </a:pPr>
            <a:r>
              <a:rPr lang="en-US" altLang="zh-CN" sz="1600" dirty="0">
                <a:latin typeface="Consolas" panose="020B0609020204030204" pitchFamily="49" charset="0"/>
              </a:rPr>
              <a:t>			    account = new </a:t>
            </a:r>
            <a:r>
              <a:rPr lang="en-US" altLang="zh-CN" sz="1600" dirty="0" err="1">
                <a:latin typeface="Consolas" panose="020B0609020204030204" pitchFamily="49" charset="0"/>
              </a:rPr>
              <a:t>CreditAccount</a:t>
            </a:r>
            <a:r>
              <a:rPr lang="en-US" altLang="zh-CN" sz="1600" dirty="0">
                <a:latin typeface="Consolas" panose="020B0609020204030204" pitchFamily="49" charset="0"/>
              </a:rPr>
              <a:t>(</a:t>
            </a:r>
            <a:r>
              <a:rPr lang="en-US" altLang="zh-CN" sz="1600" dirty="0" err="1">
                <a:latin typeface="Consolas" panose="020B0609020204030204" pitchFamily="49" charset="0"/>
              </a:rPr>
              <a:t>date,id</a:t>
            </a:r>
            <a:r>
              <a:rPr lang="en-US" altLang="zh-CN" sz="1600" dirty="0">
                <a:latin typeface="Consolas" panose="020B0609020204030204" pitchFamily="49" charset="0"/>
              </a:rPr>
              <a:t>, credit, rate, fee);</a:t>
            </a:r>
          </a:p>
          <a:p>
            <a:pPr>
              <a:buFont typeface="Georgia" panose="02040502050405020303" pitchFamily="18" charset="0"/>
              <a:buNone/>
            </a:pPr>
            <a:r>
              <a:rPr lang="en-US" altLang="zh-CN" sz="1600" dirty="0">
                <a:latin typeface="Consolas" panose="020B0609020204030204" pitchFamily="49" charset="0"/>
              </a:rPr>
              <a:t>			}</a:t>
            </a:r>
          </a:p>
          <a:p>
            <a:pPr>
              <a:buFont typeface="Georgia" panose="02040502050405020303" pitchFamily="18" charset="0"/>
              <a:buNone/>
            </a:pPr>
            <a:r>
              <a:rPr lang="en-US" altLang="zh-CN" sz="1600" dirty="0">
                <a:latin typeface="Consolas" panose="020B0609020204030204" pitchFamily="49" charset="0"/>
              </a:rPr>
              <a:t>			</a:t>
            </a:r>
            <a:r>
              <a:rPr lang="en-US" altLang="zh-CN" sz="1600" dirty="0" err="1">
                <a:latin typeface="Consolas" panose="020B0609020204030204" pitchFamily="49" charset="0"/>
              </a:rPr>
              <a:t>accounts.resize</a:t>
            </a:r>
            <a:r>
              <a:rPr lang="en-US" altLang="zh-CN" sz="1600" dirty="0">
                <a:latin typeface="Consolas" panose="020B0609020204030204" pitchFamily="49" charset="0"/>
              </a:rPr>
              <a:t>(</a:t>
            </a:r>
            <a:r>
              <a:rPr lang="en-US" altLang="zh-CN" sz="1600" dirty="0" err="1">
                <a:latin typeface="Consolas" panose="020B0609020204030204" pitchFamily="49" charset="0"/>
              </a:rPr>
              <a:t>accounts.getSize</a:t>
            </a:r>
            <a:r>
              <a:rPr lang="en-US" altLang="zh-CN" sz="1600" dirty="0">
                <a:latin typeface="Consolas" panose="020B0609020204030204" pitchFamily="49" charset="0"/>
              </a:rPr>
              <a:t>() + 1);</a:t>
            </a:r>
          </a:p>
          <a:p>
            <a:pPr>
              <a:buFont typeface="Georgia" panose="02040502050405020303" pitchFamily="18" charset="0"/>
              <a:buNone/>
            </a:pPr>
            <a:r>
              <a:rPr lang="en-US" altLang="zh-CN" sz="1600" dirty="0">
                <a:latin typeface="Consolas" panose="020B0609020204030204" pitchFamily="49" charset="0"/>
              </a:rPr>
              <a:t>			accounts[</a:t>
            </a:r>
            <a:r>
              <a:rPr lang="en-US" altLang="zh-CN" sz="1600" dirty="0" err="1">
                <a:latin typeface="Consolas" panose="020B0609020204030204" pitchFamily="49" charset="0"/>
              </a:rPr>
              <a:t>accounts.getSize</a:t>
            </a:r>
            <a:r>
              <a:rPr lang="en-US" altLang="zh-CN" sz="1600" dirty="0">
                <a:latin typeface="Consolas" panose="020B0609020204030204" pitchFamily="49" charset="0"/>
              </a:rPr>
              <a:t>() - 1] = account;</a:t>
            </a:r>
          </a:p>
          <a:p>
            <a:pPr>
              <a:buFont typeface="Georgia" panose="02040502050405020303" pitchFamily="18" charset="0"/>
              <a:buNone/>
            </a:pPr>
            <a:r>
              <a:rPr lang="en-US" altLang="zh-CN" sz="1600" dirty="0">
                <a:latin typeface="Consolas" panose="020B0609020204030204" pitchFamily="49" charset="0"/>
              </a:rPr>
              <a:t>			break;</a:t>
            </a:r>
          </a:p>
          <a:p>
            <a:pPr>
              <a:buFont typeface="Georgia" panose="02040502050405020303" pitchFamily="18" charset="0"/>
              <a:buNone/>
            </a:pPr>
            <a:r>
              <a:rPr lang="en-US" altLang="zh-CN" sz="1600" dirty="0">
                <a:latin typeface="Consolas" panose="020B0609020204030204" pitchFamily="49" charset="0"/>
              </a:rPr>
              <a:t>		case 'd':	//</a:t>
            </a:r>
            <a:r>
              <a:rPr lang="zh-CN" altLang="en-US" sz="1600" dirty="0">
                <a:latin typeface="Consolas" panose="020B0609020204030204" pitchFamily="49" charset="0"/>
              </a:rPr>
              <a:t>存入现金</a:t>
            </a:r>
          </a:p>
          <a:p>
            <a:pPr>
              <a:buFont typeface="Georgia" panose="02040502050405020303" pitchFamily="18" charset="0"/>
              <a:buNone/>
            </a:pPr>
            <a:r>
              <a:rPr lang="zh-CN" altLang="en-US" sz="1600" dirty="0">
                <a:latin typeface="Consolas" panose="020B0609020204030204" pitchFamily="49" charset="0"/>
              </a:rPr>
              <a:t>			</a:t>
            </a:r>
            <a:r>
              <a:rPr lang="en-US" altLang="zh-CN" sz="1600" dirty="0" err="1">
                <a:latin typeface="Consolas" panose="020B0609020204030204" pitchFamily="49" charset="0"/>
              </a:rPr>
              <a:t>cin</a:t>
            </a:r>
            <a:r>
              <a:rPr lang="en-US" altLang="zh-CN" sz="1600" dirty="0">
                <a:latin typeface="Consolas" panose="020B0609020204030204" pitchFamily="49" charset="0"/>
              </a:rPr>
              <a:t> &gt;&gt; index &gt;&gt; amount;</a:t>
            </a:r>
          </a:p>
          <a:p>
            <a:pPr>
              <a:buFont typeface="Georgia" panose="02040502050405020303" pitchFamily="18" charset="0"/>
              <a:buNone/>
            </a:pPr>
            <a:r>
              <a:rPr lang="en-US" altLang="zh-CN" sz="1600" dirty="0">
                <a:latin typeface="Consolas" panose="020B0609020204030204" pitchFamily="49" charset="0"/>
              </a:rPr>
              <a:t>			</a:t>
            </a:r>
            <a:r>
              <a:rPr lang="en-US" altLang="zh-CN" sz="1600" dirty="0" err="1">
                <a:latin typeface="Consolas" panose="020B0609020204030204" pitchFamily="49" charset="0"/>
              </a:rPr>
              <a:t>getline</a:t>
            </a:r>
            <a:r>
              <a:rPr lang="en-US" altLang="zh-CN" sz="1600" dirty="0">
                <a:latin typeface="Consolas" panose="020B0609020204030204" pitchFamily="49" charset="0"/>
              </a:rPr>
              <a:t>(</a:t>
            </a:r>
            <a:r>
              <a:rPr lang="en-US" altLang="zh-CN" sz="1600" dirty="0" err="1">
                <a:latin typeface="Consolas" panose="020B0609020204030204" pitchFamily="49" charset="0"/>
              </a:rPr>
              <a:t>cin</a:t>
            </a:r>
            <a:r>
              <a:rPr lang="en-US" altLang="zh-CN" sz="1600" dirty="0">
                <a:latin typeface="Consolas" panose="020B0609020204030204" pitchFamily="49" charset="0"/>
              </a:rPr>
              <a:t>, desc);</a:t>
            </a:r>
          </a:p>
          <a:p>
            <a:pPr>
              <a:buFont typeface="Georgia" panose="02040502050405020303" pitchFamily="18" charset="0"/>
              <a:buNone/>
            </a:pPr>
            <a:r>
              <a:rPr lang="en-US" altLang="zh-CN" sz="1600" dirty="0">
                <a:latin typeface="Consolas" panose="020B0609020204030204" pitchFamily="49" charset="0"/>
              </a:rPr>
              <a:t>			accounts[index]-&gt;deposit(date, amount, desc);</a:t>
            </a:r>
          </a:p>
          <a:p>
            <a:pPr>
              <a:buFont typeface="Georgia" panose="02040502050405020303" pitchFamily="18" charset="0"/>
              <a:buNone/>
            </a:pPr>
            <a:r>
              <a:rPr lang="en-US" altLang="zh-CN" sz="1600" dirty="0">
                <a:latin typeface="Consolas" panose="020B0609020204030204" pitchFamily="49" charset="0"/>
              </a:rPr>
              <a:t>			break;</a:t>
            </a:r>
          </a:p>
          <a:p>
            <a:pPr>
              <a:buFont typeface="Georgia" panose="02040502050405020303" pitchFamily="18" charset="0"/>
              <a:buNone/>
            </a:pPr>
            <a:r>
              <a:rPr lang="en-US" altLang="zh-CN" sz="1600" dirty="0">
                <a:latin typeface="Consolas" panose="020B0609020204030204" pitchFamily="49" charset="0"/>
              </a:rPr>
              <a:t>		case 'w':	//</a:t>
            </a:r>
            <a:r>
              <a:rPr lang="zh-CN" altLang="en-US" sz="1600" dirty="0">
                <a:latin typeface="Consolas" panose="020B0609020204030204" pitchFamily="49" charset="0"/>
              </a:rPr>
              <a:t>取出现金</a:t>
            </a:r>
          </a:p>
          <a:p>
            <a:pPr>
              <a:buFont typeface="Georgia" panose="02040502050405020303" pitchFamily="18" charset="0"/>
              <a:buNone/>
            </a:pPr>
            <a:r>
              <a:rPr lang="zh-CN" altLang="en-US" sz="1600" dirty="0">
                <a:latin typeface="Consolas" panose="020B0609020204030204" pitchFamily="49" charset="0"/>
              </a:rPr>
              <a:t>			</a:t>
            </a:r>
            <a:r>
              <a:rPr lang="en-US" altLang="zh-CN" sz="1600" dirty="0" err="1">
                <a:latin typeface="Consolas" panose="020B0609020204030204" pitchFamily="49" charset="0"/>
              </a:rPr>
              <a:t>cin</a:t>
            </a:r>
            <a:r>
              <a:rPr lang="en-US" altLang="zh-CN" sz="1600" dirty="0">
                <a:latin typeface="Consolas" panose="020B0609020204030204" pitchFamily="49" charset="0"/>
              </a:rPr>
              <a:t> &gt;&gt; index &gt;&gt; amount;</a:t>
            </a:r>
          </a:p>
          <a:p>
            <a:pPr>
              <a:buFont typeface="Georgia" panose="02040502050405020303" pitchFamily="18" charset="0"/>
              <a:buNone/>
            </a:pPr>
            <a:r>
              <a:rPr lang="en-US" altLang="zh-CN" sz="1600" dirty="0">
                <a:latin typeface="Consolas" panose="020B0609020204030204" pitchFamily="49" charset="0"/>
              </a:rPr>
              <a:t>			</a:t>
            </a:r>
            <a:r>
              <a:rPr lang="en-US" altLang="zh-CN" sz="1600" dirty="0" err="1">
                <a:latin typeface="Consolas" panose="020B0609020204030204" pitchFamily="49" charset="0"/>
              </a:rPr>
              <a:t>getline</a:t>
            </a:r>
            <a:r>
              <a:rPr lang="en-US" altLang="zh-CN" sz="1600" dirty="0">
                <a:latin typeface="Consolas" panose="020B0609020204030204" pitchFamily="49" charset="0"/>
              </a:rPr>
              <a:t>(</a:t>
            </a:r>
            <a:r>
              <a:rPr lang="en-US" altLang="zh-CN" sz="1600" dirty="0" err="1">
                <a:latin typeface="Consolas" panose="020B0609020204030204" pitchFamily="49" charset="0"/>
              </a:rPr>
              <a:t>cin</a:t>
            </a:r>
            <a:r>
              <a:rPr lang="en-US" altLang="zh-CN" sz="1600" dirty="0">
                <a:latin typeface="Consolas" panose="020B0609020204030204" pitchFamily="49" charset="0"/>
              </a:rPr>
              <a:t>, desc);</a:t>
            </a:r>
          </a:p>
          <a:p>
            <a:pPr>
              <a:buFont typeface="Georgia" panose="02040502050405020303" pitchFamily="18" charset="0"/>
              <a:buNone/>
            </a:pPr>
            <a:r>
              <a:rPr lang="en-US" altLang="zh-CN" sz="1600" dirty="0">
                <a:latin typeface="Consolas" panose="020B0609020204030204" pitchFamily="49" charset="0"/>
              </a:rPr>
              <a:t>			accounts[index]-&gt;withdraw(date, amount, desc);</a:t>
            </a:r>
          </a:p>
          <a:p>
            <a:pPr>
              <a:buFont typeface="Georgia" panose="02040502050405020303" pitchFamily="18" charset="0"/>
              <a:buNone/>
            </a:pPr>
            <a:r>
              <a:rPr lang="en-US" altLang="zh-CN" sz="1600" dirty="0">
                <a:latin typeface="Consolas" panose="020B0609020204030204" pitchFamily="49" charset="0"/>
              </a:rPr>
              <a:t>			break;</a:t>
            </a:r>
          </a:p>
        </p:txBody>
      </p:sp>
      <p:sp>
        <p:nvSpPr>
          <p:cNvPr id="131075" name="灯片编号占位符 3">
            <a:extLst>
              <a:ext uri="{FF2B5EF4-FFF2-40B4-BE49-F238E27FC236}">
                <a16:creationId xmlns:a16="http://schemas.microsoft.com/office/drawing/2014/main" id="{780ED40B-2728-165E-4913-1C9A1526E59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8F9946FB-23BA-40A1-826B-0EA936D6319A}" type="slidenum">
              <a:rPr kumimoji="0" lang="en-US" altLang="zh-CN" sz="1800" smtClean="0">
                <a:solidFill>
                  <a:srgbClr val="FFFFFF"/>
                </a:solidFill>
                <a:ea typeface="隶书" panose="02010509060101010101" pitchFamily="49" charset="-122"/>
              </a:rPr>
              <a:pPr/>
              <a:t>81</a:t>
            </a:fld>
            <a:endParaRPr kumimoji="0" lang="en-US" altLang="zh-CN" sz="1800">
              <a:solidFill>
                <a:srgbClr val="FFFFFF"/>
              </a:solidFill>
              <a:ea typeface="隶书" panose="02010509060101010101" pitchFamily="49" charset="-122"/>
            </a:endParaRPr>
          </a:p>
        </p:txBody>
      </p:sp>
      <p:sp>
        <p:nvSpPr>
          <p:cNvPr id="131076" name="标题 1">
            <a:extLst>
              <a:ext uri="{FF2B5EF4-FFF2-40B4-BE49-F238E27FC236}">
                <a16:creationId xmlns:a16="http://schemas.microsoft.com/office/drawing/2014/main" id="{C5F73A58-2921-578A-3B00-3E06FE302E33}"/>
              </a:ext>
            </a:extLst>
          </p:cNvPr>
          <p:cNvSpPr>
            <a:spLocks noGrp="1"/>
          </p:cNvSpPr>
          <p:nvPr>
            <p:ph type="title"/>
          </p:nvPr>
        </p:nvSpPr>
        <p:spPr>
          <a:xfrm>
            <a:off x="5672138" y="500063"/>
            <a:ext cx="3257550" cy="1066800"/>
          </a:xfrm>
          <a:solidFill>
            <a:schemeClr val="bg1"/>
          </a:solidFill>
        </p:spPr>
        <p:txBody>
          <a:bodyPr/>
          <a:lstStyle/>
          <a:p>
            <a:r>
              <a:rPr lang="zh-CN" altLang="en-US"/>
              <a:t>例</a:t>
            </a:r>
            <a:r>
              <a:rPr lang="en-US" altLang="zh-CN"/>
              <a:t>9-16</a:t>
            </a:r>
            <a:r>
              <a:rPr lang="zh-CN" altLang="en-US"/>
              <a:t>（续）</a:t>
            </a:r>
          </a:p>
        </p:txBody>
      </p:sp>
      <p:sp>
        <p:nvSpPr>
          <p:cNvPr id="131077" name="标题 4">
            <a:extLst>
              <a:ext uri="{FF2B5EF4-FFF2-40B4-BE49-F238E27FC236}">
                <a16:creationId xmlns:a16="http://schemas.microsoft.com/office/drawing/2014/main" id="{AADDE776-1EB2-3D7E-D3B6-D07ACED1C7C3}"/>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lang="en-US" altLang="zh-CN" sz="2600">
                <a:solidFill>
                  <a:srgbClr val="FFFFFF"/>
                </a:solidFill>
              </a:rPr>
              <a:t>9.4 </a:t>
            </a:r>
            <a:r>
              <a:rPr lang="zh-CN" altLang="en-US" sz="2600">
                <a:solidFill>
                  <a:srgbClr val="FFFFFF"/>
                </a:solidFill>
                <a:latin typeface="方正姚体" panose="02010601030101010101" pitchFamily="2" charset="-122"/>
                <a:ea typeface="方正姚体" panose="02010601030101010101" pitchFamily="2" charset="-122"/>
              </a:rPr>
              <a:t>综合实例</a:t>
            </a:r>
            <a:r>
              <a:rPr lang="en-US" altLang="zh-CN" sz="2600">
                <a:solidFill>
                  <a:srgbClr val="FFFFFF"/>
                </a:solidFill>
                <a:latin typeface="方正姚体" panose="02010601030101010101" pitchFamily="2" charset="-122"/>
                <a:ea typeface="方正姚体" panose="02010601030101010101" pitchFamily="2" charset="-122"/>
              </a:rPr>
              <a:t>——</a:t>
            </a:r>
            <a:r>
              <a:rPr lang="zh-CN" altLang="en-US" sz="2600">
                <a:solidFill>
                  <a:srgbClr val="FFFFFF"/>
                </a:solidFill>
                <a:latin typeface="方正姚体" panose="02010601030101010101" pitchFamily="2" charset="-122"/>
                <a:ea typeface="方正姚体" panose="02010601030101010101" pitchFamily="2" charset="-122"/>
              </a:rPr>
              <a:t>对个人银行账户管理程序的改进</a:t>
            </a:r>
          </a:p>
        </p:txBody>
      </p:sp>
    </p:spTree>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2098" name="内容占位符 2">
            <a:extLst>
              <a:ext uri="{FF2B5EF4-FFF2-40B4-BE49-F238E27FC236}">
                <a16:creationId xmlns:a16="http://schemas.microsoft.com/office/drawing/2014/main" id="{7D65C402-27BF-6CBE-5441-5C6B9874E8A4}"/>
              </a:ext>
            </a:extLst>
          </p:cNvPr>
          <p:cNvSpPr>
            <a:spLocks noGrp="1"/>
          </p:cNvSpPr>
          <p:nvPr>
            <p:ph idx="1"/>
          </p:nvPr>
        </p:nvSpPr>
        <p:spPr>
          <a:xfrm>
            <a:off x="142875" y="500063"/>
            <a:ext cx="8786813" cy="6143625"/>
          </a:xfrm>
          <a:noFill/>
        </p:spPr>
        <p:txBody>
          <a:bodyPr/>
          <a:lstStyle/>
          <a:p>
            <a:pPr>
              <a:lnSpc>
                <a:spcPct val="90000"/>
              </a:lnSpc>
              <a:buFont typeface="Georgia" panose="02040502050405020303" pitchFamily="18" charset="0"/>
              <a:buNone/>
            </a:pPr>
            <a:r>
              <a:rPr lang="en-US" altLang="zh-CN" sz="1600" dirty="0">
                <a:latin typeface="Consolas" panose="020B0609020204030204" pitchFamily="49" charset="0"/>
              </a:rPr>
              <a:t>		case 'c':	//</a:t>
            </a:r>
            <a:r>
              <a:rPr lang="zh-CN" altLang="en-US" sz="1600" dirty="0">
                <a:latin typeface="Consolas" panose="020B0609020204030204" pitchFamily="49" charset="0"/>
              </a:rPr>
              <a:t>改变日期</a:t>
            </a:r>
          </a:p>
          <a:p>
            <a:pPr>
              <a:lnSpc>
                <a:spcPct val="90000"/>
              </a:lnSpc>
              <a:buFont typeface="Georgia" panose="02040502050405020303" pitchFamily="18" charset="0"/>
              <a:buNone/>
            </a:pPr>
            <a:r>
              <a:rPr lang="zh-CN" altLang="en-US" sz="1600" dirty="0">
                <a:latin typeface="Consolas" panose="020B0609020204030204" pitchFamily="49" charset="0"/>
              </a:rPr>
              <a:t>			</a:t>
            </a:r>
            <a:r>
              <a:rPr lang="en-US" altLang="zh-CN" sz="1600" dirty="0" err="1">
                <a:latin typeface="Consolas" panose="020B0609020204030204" pitchFamily="49" charset="0"/>
              </a:rPr>
              <a:t>cin</a:t>
            </a:r>
            <a:r>
              <a:rPr lang="en-US" altLang="zh-CN" sz="1600" dirty="0">
                <a:latin typeface="Consolas" panose="020B0609020204030204" pitchFamily="49" charset="0"/>
              </a:rPr>
              <a:t> &gt;&gt; day;</a:t>
            </a:r>
          </a:p>
          <a:p>
            <a:pPr>
              <a:lnSpc>
                <a:spcPct val="90000"/>
              </a:lnSpc>
              <a:buFont typeface="Georgia" panose="02040502050405020303" pitchFamily="18" charset="0"/>
              <a:buNone/>
            </a:pPr>
            <a:r>
              <a:rPr lang="en-US" altLang="zh-CN" sz="1600" dirty="0">
                <a:latin typeface="Consolas" panose="020B0609020204030204" pitchFamily="49" charset="0"/>
              </a:rPr>
              <a:t>			if (day &lt; </a:t>
            </a:r>
            <a:r>
              <a:rPr lang="en-US" altLang="zh-CN" sz="1600" dirty="0" err="1">
                <a:latin typeface="Consolas" panose="020B0609020204030204" pitchFamily="49" charset="0"/>
              </a:rPr>
              <a:t>date.getDay</a:t>
            </a:r>
            <a:r>
              <a:rPr lang="en-US" altLang="zh-CN" sz="1600" dirty="0">
                <a:latin typeface="Consolas" panose="020B0609020204030204" pitchFamily="49" charset="0"/>
              </a:rPr>
              <a:t>())</a:t>
            </a:r>
          </a:p>
          <a:p>
            <a:pPr>
              <a:lnSpc>
                <a:spcPct val="90000"/>
              </a:lnSpc>
              <a:buFont typeface="Georgia" panose="02040502050405020303" pitchFamily="18" charset="0"/>
              <a:buNone/>
            </a:pPr>
            <a:r>
              <a:rPr lang="en-US" altLang="zh-CN" sz="1600" dirty="0">
                <a:latin typeface="Consolas" panose="020B0609020204030204" pitchFamily="49" charset="0"/>
              </a:rPr>
              <a:t>				</a:t>
            </a:r>
            <a:r>
              <a:rPr lang="en-US" altLang="zh-CN" sz="1600" dirty="0" err="1">
                <a:latin typeface="Consolas" panose="020B0609020204030204" pitchFamily="49" charset="0"/>
              </a:rPr>
              <a:t>cout</a:t>
            </a:r>
            <a:r>
              <a:rPr lang="en-US" altLang="zh-CN" sz="1600" dirty="0">
                <a:latin typeface="Consolas" panose="020B0609020204030204" pitchFamily="49" charset="0"/>
              </a:rPr>
              <a:t> &lt;&lt; "You cannot specify a previous day";</a:t>
            </a:r>
          </a:p>
          <a:p>
            <a:pPr>
              <a:lnSpc>
                <a:spcPct val="90000"/>
              </a:lnSpc>
              <a:buFont typeface="Georgia" panose="02040502050405020303" pitchFamily="18" charset="0"/>
              <a:buNone/>
            </a:pPr>
            <a:r>
              <a:rPr lang="en-US" altLang="zh-CN" sz="1600" dirty="0">
                <a:latin typeface="Consolas" panose="020B0609020204030204" pitchFamily="49" charset="0"/>
              </a:rPr>
              <a:t>			else if (day &gt; </a:t>
            </a:r>
            <a:r>
              <a:rPr lang="en-US" altLang="zh-CN" sz="1600" dirty="0" err="1">
                <a:latin typeface="Consolas" panose="020B0609020204030204" pitchFamily="49" charset="0"/>
              </a:rPr>
              <a:t>date.getMaxDay</a:t>
            </a:r>
            <a:r>
              <a:rPr lang="en-US" altLang="zh-CN" sz="1600" dirty="0">
                <a:latin typeface="Consolas" panose="020B0609020204030204" pitchFamily="49" charset="0"/>
              </a:rPr>
              <a:t>())</a:t>
            </a:r>
          </a:p>
          <a:p>
            <a:pPr>
              <a:lnSpc>
                <a:spcPct val="90000"/>
              </a:lnSpc>
              <a:buFont typeface="Georgia" panose="02040502050405020303" pitchFamily="18" charset="0"/>
              <a:buNone/>
            </a:pPr>
            <a:r>
              <a:rPr lang="en-US" altLang="zh-CN" sz="1600" dirty="0">
                <a:latin typeface="Consolas" panose="020B0609020204030204" pitchFamily="49" charset="0"/>
              </a:rPr>
              <a:t>				</a:t>
            </a:r>
            <a:r>
              <a:rPr lang="en-US" altLang="zh-CN" sz="1600" dirty="0" err="1">
                <a:latin typeface="Consolas" panose="020B0609020204030204" pitchFamily="49" charset="0"/>
              </a:rPr>
              <a:t>cout</a:t>
            </a:r>
            <a:r>
              <a:rPr lang="en-US" altLang="zh-CN" sz="1600" dirty="0">
                <a:latin typeface="Consolas" panose="020B0609020204030204" pitchFamily="49" charset="0"/>
              </a:rPr>
              <a:t> &lt;&lt; "Invalid day";</a:t>
            </a:r>
          </a:p>
          <a:p>
            <a:pPr>
              <a:lnSpc>
                <a:spcPct val="90000"/>
              </a:lnSpc>
              <a:buFont typeface="Georgia" panose="02040502050405020303" pitchFamily="18" charset="0"/>
              <a:buNone/>
            </a:pPr>
            <a:r>
              <a:rPr lang="en-US" altLang="zh-CN" sz="1600" dirty="0">
                <a:latin typeface="Consolas" panose="020B0609020204030204" pitchFamily="49" charset="0"/>
              </a:rPr>
              <a:t>			else</a:t>
            </a:r>
          </a:p>
          <a:p>
            <a:pPr>
              <a:lnSpc>
                <a:spcPct val="90000"/>
              </a:lnSpc>
              <a:buFont typeface="Georgia" panose="02040502050405020303" pitchFamily="18" charset="0"/>
              <a:buNone/>
            </a:pPr>
            <a:r>
              <a:rPr lang="en-US" altLang="zh-CN" sz="1600" dirty="0">
                <a:latin typeface="Consolas" panose="020B0609020204030204" pitchFamily="49" charset="0"/>
              </a:rPr>
              <a:t>				date = Date(</a:t>
            </a:r>
            <a:r>
              <a:rPr lang="en-US" altLang="zh-CN" sz="1600" dirty="0" err="1">
                <a:latin typeface="Consolas" panose="020B0609020204030204" pitchFamily="49" charset="0"/>
              </a:rPr>
              <a:t>date.getYear</a:t>
            </a:r>
            <a:r>
              <a:rPr lang="en-US" altLang="zh-CN" sz="1600" dirty="0">
                <a:latin typeface="Consolas" panose="020B0609020204030204" pitchFamily="49" charset="0"/>
              </a:rPr>
              <a:t>(), </a:t>
            </a:r>
            <a:r>
              <a:rPr lang="en-US" altLang="zh-CN" sz="1600" dirty="0" err="1">
                <a:latin typeface="Consolas" panose="020B0609020204030204" pitchFamily="49" charset="0"/>
              </a:rPr>
              <a:t>date.getMonth</a:t>
            </a:r>
            <a:r>
              <a:rPr lang="en-US" altLang="zh-CN" sz="1600" dirty="0">
                <a:latin typeface="Consolas" panose="020B0609020204030204" pitchFamily="49" charset="0"/>
              </a:rPr>
              <a:t>(), day);</a:t>
            </a:r>
          </a:p>
          <a:p>
            <a:pPr>
              <a:lnSpc>
                <a:spcPct val="90000"/>
              </a:lnSpc>
              <a:buFont typeface="Georgia" panose="02040502050405020303" pitchFamily="18" charset="0"/>
              <a:buNone/>
            </a:pPr>
            <a:r>
              <a:rPr lang="en-US" altLang="zh-CN" sz="1600" dirty="0">
                <a:latin typeface="Consolas" panose="020B0609020204030204" pitchFamily="49" charset="0"/>
              </a:rPr>
              <a:t>			break;</a:t>
            </a:r>
          </a:p>
          <a:p>
            <a:pPr>
              <a:lnSpc>
                <a:spcPct val="90000"/>
              </a:lnSpc>
              <a:buFont typeface="Georgia" panose="02040502050405020303" pitchFamily="18" charset="0"/>
              <a:buNone/>
            </a:pPr>
            <a:r>
              <a:rPr lang="en-US" altLang="zh-CN" sz="1600" dirty="0">
                <a:latin typeface="Consolas" panose="020B0609020204030204" pitchFamily="49" charset="0"/>
              </a:rPr>
              <a:t>		case 'n':	//</a:t>
            </a:r>
            <a:r>
              <a:rPr lang="zh-CN" altLang="en-US" sz="1600" dirty="0">
                <a:latin typeface="Consolas" panose="020B0609020204030204" pitchFamily="49" charset="0"/>
              </a:rPr>
              <a:t>进入下个月</a:t>
            </a:r>
          </a:p>
          <a:p>
            <a:pPr>
              <a:lnSpc>
                <a:spcPct val="90000"/>
              </a:lnSpc>
              <a:buFont typeface="Georgia" panose="02040502050405020303" pitchFamily="18" charset="0"/>
              <a:buNone/>
            </a:pPr>
            <a:r>
              <a:rPr lang="zh-CN" altLang="en-US" sz="1600" dirty="0">
                <a:latin typeface="Consolas" panose="020B0609020204030204" pitchFamily="49" charset="0"/>
              </a:rPr>
              <a:t>			</a:t>
            </a:r>
            <a:r>
              <a:rPr lang="en-US" altLang="zh-CN" sz="1600" dirty="0">
                <a:latin typeface="Consolas" panose="020B0609020204030204" pitchFamily="49" charset="0"/>
              </a:rPr>
              <a:t>if (</a:t>
            </a:r>
            <a:r>
              <a:rPr lang="en-US" altLang="zh-CN" sz="1600" dirty="0" err="1">
                <a:latin typeface="Consolas" panose="020B0609020204030204" pitchFamily="49" charset="0"/>
              </a:rPr>
              <a:t>date.getMonth</a:t>
            </a:r>
            <a:r>
              <a:rPr lang="en-US" altLang="zh-CN" sz="1600" dirty="0">
                <a:latin typeface="Consolas" panose="020B0609020204030204" pitchFamily="49" charset="0"/>
              </a:rPr>
              <a:t>() == 12)</a:t>
            </a:r>
          </a:p>
          <a:p>
            <a:pPr>
              <a:lnSpc>
                <a:spcPct val="90000"/>
              </a:lnSpc>
              <a:buFont typeface="Georgia" panose="02040502050405020303" pitchFamily="18" charset="0"/>
              <a:buNone/>
            </a:pPr>
            <a:r>
              <a:rPr lang="en-US" altLang="zh-CN" sz="1600" dirty="0">
                <a:latin typeface="Consolas" panose="020B0609020204030204" pitchFamily="49" charset="0"/>
              </a:rPr>
              <a:t>				date = Date(</a:t>
            </a:r>
            <a:r>
              <a:rPr lang="en-US" altLang="zh-CN" sz="1600" dirty="0" err="1">
                <a:latin typeface="Consolas" panose="020B0609020204030204" pitchFamily="49" charset="0"/>
              </a:rPr>
              <a:t>date.getYear</a:t>
            </a:r>
            <a:r>
              <a:rPr lang="en-US" altLang="zh-CN" sz="1600" dirty="0">
                <a:latin typeface="Consolas" panose="020B0609020204030204" pitchFamily="49" charset="0"/>
              </a:rPr>
              <a:t>() + 1, 1, 1);</a:t>
            </a:r>
          </a:p>
          <a:p>
            <a:pPr>
              <a:lnSpc>
                <a:spcPct val="90000"/>
              </a:lnSpc>
              <a:buFont typeface="Georgia" panose="02040502050405020303" pitchFamily="18" charset="0"/>
              <a:buNone/>
            </a:pPr>
            <a:r>
              <a:rPr lang="en-US" altLang="zh-CN" sz="1600" dirty="0">
                <a:latin typeface="Consolas" panose="020B0609020204030204" pitchFamily="49" charset="0"/>
              </a:rPr>
              <a:t>			else</a:t>
            </a:r>
          </a:p>
          <a:p>
            <a:pPr>
              <a:lnSpc>
                <a:spcPct val="90000"/>
              </a:lnSpc>
              <a:buFont typeface="Georgia" panose="02040502050405020303" pitchFamily="18" charset="0"/>
              <a:buNone/>
            </a:pPr>
            <a:r>
              <a:rPr lang="en-US" altLang="zh-CN" sz="1600" dirty="0">
                <a:latin typeface="Consolas" panose="020B0609020204030204" pitchFamily="49" charset="0"/>
              </a:rPr>
              <a:t>				date = Date(</a:t>
            </a:r>
            <a:r>
              <a:rPr lang="en-US" altLang="zh-CN" sz="1600" dirty="0" err="1">
                <a:latin typeface="Consolas" panose="020B0609020204030204" pitchFamily="49" charset="0"/>
              </a:rPr>
              <a:t>date.getYear</a:t>
            </a:r>
            <a:r>
              <a:rPr lang="en-US" altLang="zh-CN" sz="1600" dirty="0">
                <a:latin typeface="Consolas" panose="020B0609020204030204" pitchFamily="49" charset="0"/>
              </a:rPr>
              <a:t>(), </a:t>
            </a:r>
            <a:r>
              <a:rPr lang="en-US" altLang="zh-CN" sz="1600" dirty="0" err="1">
                <a:latin typeface="Consolas" panose="020B0609020204030204" pitchFamily="49" charset="0"/>
              </a:rPr>
              <a:t>date.getMonth</a:t>
            </a:r>
            <a:r>
              <a:rPr lang="en-US" altLang="zh-CN" sz="1600" dirty="0">
                <a:latin typeface="Consolas" panose="020B0609020204030204" pitchFamily="49" charset="0"/>
              </a:rPr>
              <a:t>() + 1, 1);</a:t>
            </a:r>
          </a:p>
          <a:p>
            <a:pPr>
              <a:lnSpc>
                <a:spcPct val="90000"/>
              </a:lnSpc>
              <a:buFont typeface="Georgia" panose="02040502050405020303" pitchFamily="18" charset="0"/>
              <a:buNone/>
            </a:pPr>
            <a:r>
              <a:rPr lang="en-US" altLang="zh-CN" sz="1600" dirty="0">
                <a:latin typeface="Consolas" panose="020B0609020204030204" pitchFamily="49" charset="0"/>
              </a:rPr>
              <a:t>			for (int </a:t>
            </a:r>
            <a:r>
              <a:rPr lang="en-US" altLang="zh-CN" sz="1600" dirty="0" err="1">
                <a:latin typeface="Consolas" panose="020B0609020204030204" pitchFamily="49" charset="0"/>
              </a:rPr>
              <a:t>i</a:t>
            </a:r>
            <a:r>
              <a:rPr lang="en-US" altLang="zh-CN" sz="1600" dirty="0">
                <a:latin typeface="Consolas" panose="020B0609020204030204" pitchFamily="49" charset="0"/>
              </a:rPr>
              <a:t> = 0; </a:t>
            </a:r>
            <a:r>
              <a:rPr lang="en-US" altLang="zh-CN" sz="1600" dirty="0" err="1">
                <a:latin typeface="Consolas" panose="020B0609020204030204" pitchFamily="49" charset="0"/>
              </a:rPr>
              <a:t>i</a:t>
            </a:r>
            <a:r>
              <a:rPr lang="en-US" altLang="zh-CN" sz="1600" dirty="0">
                <a:latin typeface="Consolas" panose="020B0609020204030204" pitchFamily="49" charset="0"/>
              </a:rPr>
              <a:t> &lt; </a:t>
            </a:r>
            <a:r>
              <a:rPr lang="en-US" altLang="zh-CN" sz="1600" dirty="0" err="1">
                <a:latin typeface="Consolas" panose="020B0609020204030204" pitchFamily="49" charset="0"/>
              </a:rPr>
              <a:t>accounts.getSize</a:t>
            </a:r>
            <a:r>
              <a:rPr lang="en-US" altLang="zh-CN" sz="1600" dirty="0">
                <a:latin typeface="Consolas" panose="020B0609020204030204" pitchFamily="49" charset="0"/>
              </a:rPr>
              <a:t>(); </a:t>
            </a:r>
            <a:r>
              <a:rPr lang="en-US" altLang="zh-CN" sz="1600" dirty="0" err="1">
                <a:latin typeface="Consolas" panose="020B0609020204030204" pitchFamily="49" charset="0"/>
              </a:rPr>
              <a:t>i</a:t>
            </a:r>
            <a:r>
              <a:rPr lang="en-US" altLang="zh-CN" sz="1600" dirty="0">
                <a:latin typeface="Consolas" panose="020B0609020204030204" pitchFamily="49" charset="0"/>
              </a:rPr>
              <a:t>++)</a:t>
            </a:r>
          </a:p>
          <a:p>
            <a:pPr>
              <a:lnSpc>
                <a:spcPct val="90000"/>
              </a:lnSpc>
              <a:buFont typeface="Georgia" panose="02040502050405020303" pitchFamily="18" charset="0"/>
              <a:buNone/>
            </a:pPr>
            <a:r>
              <a:rPr lang="en-US" altLang="zh-CN" sz="1600" dirty="0">
                <a:latin typeface="Consolas" panose="020B0609020204030204" pitchFamily="49" charset="0"/>
              </a:rPr>
              <a:t>				accounts[</a:t>
            </a:r>
            <a:r>
              <a:rPr lang="en-US" altLang="zh-CN" sz="1600" dirty="0" err="1">
                <a:latin typeface="Consolas" panose="020B0609020204030204" pitchFamily="49" charset="0"/>
              </a:rPr>
              <a:t>i</a:t>
            </a:r>
            <a:r>
              <a:rPr lang="en-US" altLang="zh-CN" sz="1600" dirty="0">
                <a:latin typeface="Consolas" panose="020B0609020204030204" pitchFamily="49" charset="0"/>
              </a:rPr>
              <a:t>]-&gt;settle(date);</a:t>
            </a:r>
          </a:p>
          <a:p>
            <a:pPr>
              <a:lnSpc>
                <a:spcPct val="90000"/>
              </a:lnSpc>
              <a:buFont typeface="Georgia" panose="02040502050405020303" pitchFamily="18" charset="0"/>
              <a:buNone/>
            </a:pPr>
            <a:r>
              <a:rPr lang="en-US" altLang="zh-CN" sz="1600" dirty="0">
                <a:latin typeface="Consolas" panose="020B0609020204030204" pitchFamily="49" charset="0"/>
              </a:rPr>
              <a:t>			break;</a:t>
            </a:r>
          </a:p>
          <a:p>
            <a:pPr>
              <a:lnSpc>
                <a:spcPct val="90000"/>
              </a:lnSpc>
              <a:buFont typeface="Georgia" panose="02040502050405020303" pitchFamily="18" charset="0"/>
              <a:buNone/>
            </a:pPr>
            <a:r>
              <a:rPr lang="en-US" altLang="zh-CN" sz="1600" dirty="0">
                <a:latin typeface="Consolas" panose="020B0609020204030204" pitchFamily="49" charset="0"/>
              </a:rPr>
              <a:t>		}</a:t>
            </a:r>
          </a:p>
          <a:p>
            <a:pPr>
              <a:lnSpc>
                <a:spcPct val="90000"/>
              </a:lnSpc>
              <a:buFont typeface="Georgia" panose="02040502050405020303" pitchFamily="18" charset="0"/>
              <a:buNone/>
            </a:pPr>
            <a:r>
              <a:rPr lang="en-US" altLang="zh-CN" sz="1600" dirty="0">
                <a:latin typeface="Consolas" panose="020B0609020204030204" pitchFamily="49" charset="0"/>
              </a:rPr>
              <a:t>	} while (</a:t>
            </a:r>
            <a:r>
              <a:rPr lang="en-US" altLang="zh-CN" sz="1600" dirty="0" err="1">
                <a:latin typeface="Consolas" panose="020B0609020204030204" pitchFamily="49" charset="0"/>
              </a:rPr>
              <a:t>cmd</a:t>
            </a:r>
            <a:r>
              <a:rPr lang="en-US" altLang="zh-CN" sz="1600" dirty="0">
                <a:latin typeface="Consolas" panose="020B0609020204030204" pitchFamily="49" charset="0"/>
              </a:rPr>
              <a:t> != 'e');</a:t>
            </a:r>
          </a:p>
          <a:p>
            <a:pPr>
              <a:lnSpc>
                <a:spcPct val="90000"/>
              </a:lnSpc>
              <a:buFont typeface="Georgia" panose="02040502050405020303" pitchFamily="18" charset="0"/>
              <a:buNone/>
            </a:pPr>
            <a:r>
              <a:rPr lang="en-US" altLang="zh-CN" sz="1600" dirty="0">
                <a:latin typeface="Consolas" panose="020B0609020204030204" pitchFamily="49" charset="0"/>
              </a:rPr>
              <a:t>	for (int </a:t>
            </a:r>
            <a:r>
              <a:rPr lang="en-US" altLang="zh-CN" sz="1600" dirty="0" err="1">
                <a:latin typeface="Consolas" panose="020B0609020204030204" pitchFamily="49" charset="0"/>
              </a:rPr>
              <a:t>i</a:t>
            </a:r>
            <a:r>
              <a:rPr lang="en-US" altLang="zh-CN" sz="1600" dirty="0">
                <a:latin typeface="Consolas" panose="020B0609020204030204" pitchFamily="49" charset="0"/>
              </a:rPr>
              <a:t> = 0; </a:t>
            </a:r>
            <a:r>
              <a:rPr lang="en-US" altLang="zh-CN" sz="1600" dirty="0" err="1">
                <a:latin typeface="Consolas" panose="020B0609020204030204" pitchFamily="49" charset="0"/>
              </a:rPr>
              <a:t>i</a:t>
            </a:r>
            <a:r>
              <a:rPr lang="en-US" altLang="zh-CN" sz="1600" dirty="0">
                <a:latin typeface="Consolas" panose="020B0609020204030204" pitchFamily="49" charset="0"/>
              </a:rPr>
              <a:t> &lt; </a:t>
            </a:r>
            <a:r>
              <a:rPr lang="en-US" altLang="zh-CN" sz="1600" dirty="0" err="1">
                <a:latin typeface="Consolas" panose="020B0609020204030204" pitchFamily="49" charset="0"/>
              </a:rPr>
              <a:t>accounts.getSize</a:t>
            </a:r>
            <a:r>
              <a:rPr lang="en-US" altLang="zh-CN" sz="1600" dirty="0">
                <a:latin typeface="Consolas" panose="020B0609020204030204" pitchFamily="49" charset="0"/>
              </a:rPr>
              <a:t>(); </a:t>
            </a:r>
            <a:r>
              <a:rPr lang="en-US" altLang="zh-CN" sz="1600" dirty="0" err="1">
                <a:latin typeface="Consolas" panose="020B0609020204030204" pitchFamily="49" charset="0"/>
              </a:rPr>
              <a:t>i</a:t>
            </a:r>
            <a:r>
              <a:rPr lang="en-US" altLang="zh-CN" sz="1600" dirty="0">
                <a:latin typeface="Consolas" panose="020B0609020204030204" pitchFamily="49" charset="0"/>
              </a:rPr>
              <a:t>++)</a:t>
            </a:r>
          </a:p>
          <a:p>
            <a:pPr>
              <a:lnSpc>
                <a:spcPct val="90000"/>
              </a:lnSpc>
              <a:buFont typeface="Georgia" panose="02040502050405020303" pitchFamily="18" charset="0"/>
              <a:buNone/>
            </a:pPr>
            <a:r>
              <a:rPr lang="en-US" altLang="zh-CN" sz="1600" dirty="0">
                <a:latin typeface="Consolas" panose="020B0609020204030204" pitchFamily="49" charset="0"/>
              </a:rPr>
              <a:t>		delete accounts[</a:t>
            </a:r>
            <a:r>
              <a:rPr lang="en-US" altLang="zh-CN" sz="1600" dirty="0" err="1">
                <a:latin typeface="Consolas" panose="020B0609020204030204" pitchFamily="49" charset="0"/>
              </a:rPr>
              <a:t>i</a:t>
            </a:r>
            <a:r>
              <a:rPr lang="en-US" altLang="zh-CN" sz="1600" dirty="0">
                <a:latin typeface="Consolas" panose="020B0609020204030204" pitchFamily="49" charset="0"/>
              </a:rPr>
              <a:t>];</a:t>
            </a:r>
          </a:p>
          <a:p>
            <a:pPr>
              <a:lnSpc>
                <a:spcPct val="90000"/>
              </a:lnSpc>
              <a:buFont typeface="Georgia" panose="02040502050405020303" pitchFamily="18" charset="0"/>
              <a:buNone/>
            </a:pPr>
            <a:r>
              <a:rPr lang="en-US" altLang="zh-CN" sz="1600" dirty="0">
                <a:latin typeface="Consolas" panose="020B0609020204030204" pitchFamily="49" charset="0"/>
              </a:rPr>
              <a:t>	return 0;</a:t>
            </a:r>
          </a:p>
          <a:p>
            <a:pPr>
              <a:lnSpc>
                <a:spcPct val="90000"/>
              </a:lnSpc>
              <a:buFont typeface="Georgia" panose="02040502050405020303" pitchFamily="18" charset="0"/>
              <a:buNone/>
            </a:pPr>
            <a:r>
              <a:rPr lang="en-US" altLang="zh-CN" sz="1600" dirty="0">
                <a:latin typeface="Consolas" panose="020B0609020204030204" pitchFamily="49" charset="0"/>
              </a:rPr>
              <a:t>}</a:t>
            </a:r>
          </a:p>
        </p:txBody>
      </p:sp>
      <p:sp>
        <p:nvSpPr>
          <p:cNvPr id="132099" name="灯片编号占位符 3">
            <a:extLst>
              <a:ext uri="{FF2B5EF4-FFF2-40B4-BE49-F238E27FC236}">
                <a16:creationId xmlns:a16="http://schemas.microsoft.com/office/drawing/2014/main" id="{05EB0091-BD33-0DAB-7725-DB499D09181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9283779-8FBC-4CB8-98EA-F917960450E7}" type="slidenum">
              <a:rPr kumimoji="0" lang="en-US" altLang="zh-CN" sz="1800" smtClean="0">
                <a:solidFill>
                  <a:srgbClr val="FFFFFF"/>
                </a:solidFill>
                <a:ea typeface="隶书" panose="02010509060101010101" pitchFamily="49" charset="-122"/>
              </a:rPr>
              <a:pPr/>
              <a:t>82</a:t>
            </a:fld>
            <a:endParaRPr kumimoji="0" lang="en-US" altLang="zh-CN" sz="1800">
              <a:solidFill>
                <a:srgbClr val="FFFFFF"/>
              </a:solidFill>
              <a:ea typeface="隶书" panose="02010509060101010101" pitchFamily="49" charset="-122"/>
            </a:endParaRPr>
          </a:p>
        </p:txBody>
      </p:sp>
      <p:sp>
        <p:nvSpPr>
          <p:cNvPr id="132100" name="标题 1">
            <a:extLst>
              <a:ext uri="{FF2B5EF4-FFF2-40B4-BE49-F238E27FC236}">
                <a16:creationId xmlns:a16="http://schemas.microsoft.com/office/drawing/2014/main" id="{BF8969BC-EB2D-F2CD-8FEB-CC3718992F8C}"/>
              </a:ext>
            </a:extLst>
          </p:cNvPr>
          <p:cNvSpPr>
            <a:spLocks noGrp="1"/>
          </p:cNvSpPr>
          <p:nvPr>
            <p:ph type="title"/>
          </p:nvPr>
        </p:nvSpPr>
        <p:spPr>
          <a:xfrm>
            <a:off x="5429250" y="500063"/>
            <a:ext cx="3500438" cy="785812"/>
          </a:xfrm>
          <a:solidFill>
            <a:schemeClr val="bg1"/>
          </a:solidFill>
        </p:spPr>
        <p:txBody>
          <a:bodyPr/>
          <a:lstStyle/>
          <a:p>
            <a:r>
              <a:rPr lang="zh-CN" altLang="en-US"/>
              <a:t>例</a:t>
            </a:r>
            <a:r>
              <a:rPr lang="en-US" altLang="zh-CN"/>
              <a:t>9-16</a:t>
            </a:r>
            <a:r>
              <a:rPr lang="zh-CN" altLang="en-US"/>
              <a:t>（续）</a:t>
            </a:r>
          </a:p>
        </p:txBody>
      </p:sp>
      <p:sp>
        <p:nvSpPr>
          <p:cNvPr id="132101" name="标题 4">
            <a:extLst>
              <a:ext uri="{FF2B5EF4-FFF2-40B4-BE49-F238E27FC236}">
                <a16:creationId xmlns:a16="http://schemas.microsoft.com/office/drawing/2014/main" id="{33875D26-6396-6BCC-329D-E817F53C805D}"/>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lang="en-US" altLang="zh-CN" sz="2600">
                <a:solidFill>
                  <a:srgbClr val="FFFFFF"/>
                </a:solidFill>
              </a:rPr>
              <a:t>9.4 </a:t>
            </a:r>
            <a:r>
              <a:rPr lang="zh-CN" altLang="en-US" sz="2600">
                <a:solidFill>
                  <a:srgbClr val="FFFFFF"/>
                </a:solidFill>
                <a:latin typeface="方正姚体" panose="02010601030101010101" pitchFamily="2" charset="-122"/>
                <a:ea typeface="方正姚体" panose="02010601030101010101" pitchFamily="2" charset="-122"/>
              </a:rPr>
              <a:t>综合实例</a:t>
            </a:r>
            <a:r>
              <a:rPr lang="en-US" altLang="zh-CN" sz="2600">
                <a:solidFill>
                  <a:srgbClr val="FFFFFF"/>
                </a:solidFill>
                <a:latin typeface="方正姚体" panose="02010601030101010101" pitchFamily="2" charset="-122"/>
                <a:ea typeface="方正姚体" panose="02010601030101010101" pitchFamily="2" charset="-122"/>
              </a:rPr>
              <a:t>——</a:t>
            </a:r>
            <a:r>
              <a:rPr lang="zh-CN" altLang="en-US" sz="2600">
                <a:solidFill>
                  <a:srgbClr val="FFFFFF"/>
                </a:solidFill>
                <a:latin typeface="方正姚体" panose="02010601030101010101" pitchFamily="2" charset="-122"/>
                <a:ea typeface="方正姚体" panose="02010601030101010101" pitchFamily="2" charset="-122"/>
              </a:rPr>
              <a:t>对个人银行账户管理程序的改进</a:t>
            </a:r>
          </a:p>
        </p:txBody>
      </p:sp>
    </p:spTree>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22" name="标题 1">
            <a:extLst>
              <a:ext uri="{FF2B5EF4-FFF2-40B4-BE49-F238E27FC236}">
                <a16:creationId xmlns:a16="http://schemas.microsoft.com/office/drawing/2014/main" id="{662686BE-7D74-7ED2-D67E-E22A49E48AE8}"/>
              </a:ext>
            </a:extLst>
          </p:cNvPr>
          <p:cNvSpPr>
            <a:spLocks noGrp="1"/>
          </p:cNvSpPr>
          <p:nvPr>
            <p:ph type="title"/>
          </p:nvPr>
        </p:nvSpPr>
        <p:spPr/>
        <p:txBody>
          <a:bodyPr/>
          <a:lstStyle/>
          <a:p>
            <a:r>
              <a:rPr lang="zh-CN" altLang="en-US"/>
              <a:t>例</a:t>
            </a:r>
            <a:r>
              <a:rPr lang="en-US" altLang="zh-CN"/>
              <a:t>9-16</a:t>
            </a:r>
            <a:r>
              <a:rPr lang="zh-CN" altLang="en-US"/>
              <a:t>（续）</a:t>
            </a:r>
          </a:p>
        </p:txBody>
      </p:sp>
      <p:sp>
        <p:nvSpPr>
          <p:cNvPr id="3" name="内容占位符 2">
            <a:extLst>
              <a:ext uri="{FF2B5EF4-FFF2-40B4-BE49-F238E27FC236}">
                <a16:creationId xmlns:a16="http://schemas.microsoft.com/office/drawing/2014/main" id="{23A73F64-0B81-3360-B70E-7A7B761DC1C3}"/>
              </a:ext>
            </a:extLst>
          </p:cNvPr>
          <p:cNvSpPr>
            <a:spLocks noGrp="1"/>
          </p:cNvSpPr>
          <p:nvPr>
            <p:ph idx="1"/>
          </p:nvPr>
        </p:nvSpPr>
        <p:spPr>
          <a:xfrm>
            <a:off x="457200" y="1428750"/>
            <a:ext cx="8229600" cy="5145088"/>
          </a:xfrm>
          <a:solidFill>
            <a:schemeClr val="accent6">
              <a:lumMod val="20000"/>
              <a:lumOff val="80000"/>
            </a:schemeClr>
          </a:solidFill>
        </p:spPr>
        <p:txBody>
          <a:bodyPr/>
          <a:lstStyle/>
          <a:p>
            <a:pPr>
              <a:defRPr/>
            </a:pPr>
            <a:r>
              <a:rPr lang="zh-CN" altLang="en-US" sz="2000" b="1">
                <a:latin typeface="Consolas" panose="020B0609020204030204" pitchFamily="49" charset="0"/>
              </a:rPr>
              <a:t>运行结果如下：</a:t>
            </a:r>
            <a:endParaRPr lang="en-US" altLang="zh-CN" sz="2000" b="1">
              <a:latin typeface="Consolas" panose="020B0609020204030204" pitchFamily="49" charset="0"/>
            </a:endParaRPr>
          </a:p>
          <a:p>
            <a:pPr>
              <a:buFont typeface="Georgia" panose="02040502050405020303" pitchFamily="18" charset="0"/>
              <a:buNone/>
              <a:defRPr/>
            </a:pPr>
            <a:r>
              <a:rPr lang="en-US" altLang="zh-CN" sz="1800">
                <a:latin typeface="Consolas" panose="020B0609020204030204" pitchFamily="49" charset="0"/>
              </a:rPr>
              <a:t>(a)add account (d)deposit (w)withdraw (s)show (c)change day (n)next month (e)exit</a:t>
            </a:r>
          </a:p>
          <a:p>
            <a:pPr>
              <a:buFont typeface="Georgia" panose="02040502050405020303" pitchFamily="18" charset="0"/>
              <a:buNone/>
              <a:defRPr/>
            </a:pPr>
            <a:r>
              <a:rPr lang="en-US" altLang="zh-CN" sz="1800">
                <a:latin typeface="Consolas" panose="020B0609020204030204" pitchFamily="49" charset="0"/>
              </a:rPr>
              <a:t>2008-11-1       Total: 0        command&gt; a s S3755217 0.015</a:t>
            </a:r>
          </a:p>
          <a:p>
            <a:pPr>
              <a:buFont typeface="Georgia" panose="02040502050405020303" pitchFamily="18" charset="0"/>
              <a:buNone/>
              <a:defRPr/>
            </a:pPr>
            <a:r>
              <a:rPr lang="en-US" altLang="zh-CN" sz="1800">
                <a:latin typeface="Consolas" panose="020B0609020204030204" pitchFamily="49" charset="0"/>
              </a:rPr>
              <a:t>2008-11-1       #S3755217 created</a:t>
            </a:r>
          </a:p>
          <a:p>
            <a:pPr>
              <a:buFont typeface="Georgia" panose="02040502050405020303" pitchFamily="18" charset="0"/>
              <a:buNone/>
              <a:defRPr/>
            </a:pPr>
            <a:r>
              <a:rPr lang="en-US" altLang="zh-CN" sz="1800">
                <a:latin typeface="Consolas" panose="020B0609020204030204" pitchFamily="49" charset="0"/>
              </a:rPr>
              <a:t>2008-11-1       Total: 0        command&gt; a s 02342342 0.015</a:t>
            </a:r>
          </a:p>
          <a:p>
            <a:pPr>
              <a:buFont typeface="Georgia" panose="02040502050405020303" pitchFamily="18" charset="0"/>
              <a:buNone/>
              <a:defRPr/>
            </a:pPr>
            <a:r>
              <a:rPr lang="en-US" altLang="zh-CN" sz="1800">
                <a:latin typeface="Consolas" panose="020B0609020204030204" pitchFamily="49" charset="0"/>
              </a:rPr>
              <a:t>2008-11-1       #02342342 created</a:t>
            </a:r>
          </a:p>
          <a:p>
            <a:pPr>
              <a:buFont typeface="Georgia" panose="02040502050405020303" pitchFamily="18" charset="0"/>
              <a:buNone/>
              <a:defRPr/>
            </a:pPr>
            <a:r>
              <a:rPr lang="en-US" altLang="zh-CN" sz="1800">
                <a:latin typeface="Consolas" panose="020B0609020204030204" pitchFamily="49" charset="0"/>
              </a:rPr>
              <a:t>2008-11-1       Total: 0        command&gt; a c C5392394 10000 0.0005 50</a:t>
            </a:r>
          </a:p>
          <a:p>
            <a:pPr>
              <a:buFont typeface="Georgia" panose="02040502050405020303" pitchFamily="18" charset="0"/>
              <a:buNone/>
              <a:defRPr/>
            </a:pPr>
            <a:r>
              <a:rPr lang="en-US" altLang="zh-CN" sz="1800">
                <a:latin typeface="Consolas" panose="020B0609020204030204" pitchFamily="49" charset="0"/>
              </a:rPr>
              <a:t>2008-11-1       #C5392394 created</a:t>
            </a:r>
          </a:p>
          <a:p>
            <a:pPr>
              <a:buFont typeface="Georgia" panose="02040502050405020303" pitchFamily="18" charset="0"/>
              <a:buNone/>
              <a:defRPr/>
            </a:pPr>
            <a:r>
              <a:rPr lang="en-US" altLang="zh-CN" sz="1800">
                <a:latin typeface="Consolas" panose="020B0609020204030204" pitchFamily="49" charset="0"/>
              </a:rPr>
              <a:t>2008-11-1       Total: 0        command&gt; c 5</a:t>
            </a:r>
          </a:p>
          <a:p>
            <a:pPr>
              <a:buFont typeface="Georgia" panose="02040502050405020303" pitchFamily="18" charset="0"/>
              <a:buNone/>
              <a:defRPr/>
            </a:pPr>
            <a:r>
              <a:rPr lang="en-US" altLang="zh-CN" sz="1800">
                <a:latin typeface="Consolas" panose="020B0609020204030204" pitchFamily="49" charset="0"/>
              </a:rPr>
              <a:t>2008-11-5       Total: 0        command&gt; d 0 5000 salary</a:t>
            </a:r>
          </a:p>
          <a:p>
            <a:pPr>
              <a:buFont typeface="Georgia" panose="02040502050405020303" pitchFamily="18" charset="0"/>
              <a:buNone/>
              <a:defRPr/>
            </a:pPr>
            <a:r>
              <a:rPr lang="en-US" altLang="zh-CN" sz="1800">
                <a:latin typeface="Consolas" panose="020B0609020204030204" pitchFamily="49" charset="0"/>
              </a:rPr>
              <a:t>2008-11-5       #S3755217       5000    5000     salary</a:t>
            </a:r>
          </a:p>
          <a:p>
            <a:pPr>
              <a:buFont typeface="Georgia" panose="02040502050405020303" pitchFamily="18" charset="0"/>
              <a:buNone/>
              <a:defRPr/>
            </a:pPr>
            <a:r>
              <a:rPr lang="en-US" altLang="zh-CN" sz="1800">
                <a:latin typeface="Consolas" panose="020B0609020204030204" pitchFamily="49" charset="0"/>
              </a:rPr>
              <a:t>2008-11-5       Total: 5000     command&gt; c 15</a:t>
            </a:r>
          </a:p>
          <a:p>
            <a:pPr>
              <a:buFont typeface="Georgia" panose="02040502050405020303" pitchFamily="18" charset="0"/>
              <a:buNone/>
              <a:defRPr/>
            </a:pPr>
            <a:r>
              <a:rPr lang="en-US" altLang="zh-CN" sz="1800">
                <a:latin typeface="Consolas" panose="020B0609020204030204" pitchFamily="49" charset="0"/>
              </a:rPr>
              <a:t>2008-11-15      Total: 5000     command&gt; w 2 2000 buy a cell</a:t>
            </a:r>
          </a:p>
          <a:p>
            <a:pPr>
              <a:buFont typeface="Georgia" panose="02040502050405020303" pitchFamily="18" charset="0"/>
              <a:buNone/>
              <a:defRPr/>
            </a:pPr>
            <a:r>
              <a:rPr lang="en-US" altLang="zh-CN" sz="1800">
                <a:latin typeface="Consolas" panose="020B0609020204030204" pitchFamily="49" charset="0"/>
              </a:rPr>
              <a:t>2008-11-15      #C5392394       -2000   -2000    buy a cell</a:t>
            </a:r>
          </a:p>
          <a:p>
            <a:pPr>
              <a:buFont typeface="Georgia" panose="02040502050405020303" pitchFamily="18" charset="0"/>
              <a:buNone/>
              <a:defRPr/>
            </a:pPr>
            <a:endParaRPr lang="zh-CN" altLang="en-US" sz="1800">
              <a:latin typeface="Consolas" panose="020B0609020204030204" pitchFamily="49" charset="0"/>
            </a:endParaRPr>
          </a:p>
        </p:txBody>
      </p:sp>
      <p:sp>
        <p:nvSpPr>
          <p:cNvPr id="133124" name="灯片编号占位符 3">
            <a:extLst>
              <a:ext uri="{FF2B5EF4-FFF2-40B4-BE49-F238E27FC236}">
                <a16:creationId xmlns:a16="http://schemas.microsoft.com/office/drawing/2014/main" id="{24CCF072-B284-2D12-F1DD-FEC66EB3540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D35A3554-367A-4BCA-8566-0447230DC889}" type="slidenum">
              <a:rPr kumimoji="0" lang="en-US" altLang="zh-CN" sz="1800" smtClean="0">
                <a:solidFill>
                  <a:srgbClr val="FFFFFF"/>
                </a:solidFill>
                <a:ea typeface="隶书" panose="02010509060101010101" pitchFamily="49" charset="-122"/>
              </a:rPr>
              <a:pPr/>
              <a:t>83</a:t>
            </a:fld>
            <a:endParaRPr kumimoji="0" lang="en-US" altLang="zh-CN" sz="1800">
              <a:solidFill>
                <a:srgbClr val="FFFFFF"/>
              </a:solidFill>
              <a:ea typeface="隶书" panose="02010509060101010101" pitchFamily="49" charset="-122"/>
            </a:endParaRPr>
          </a:p>
        </p:txBody>
      </p:sp>
      <p:sp>
        <p:nvSpPr>
          <p:cNvPr id="133125" name="标题 4">
            <a:extLst>
              <a:ext uri="{FF2B5EF4-FFF2-40B4-BE49-F238E27FC236}">
                <a16:creationId xmlns:a16="http://schemas.microsoft.com/office/drawing/2014/main" id="{ED4E9E82-32D2-4BE7-1B96-5737BEBE6776}"/>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lang="en-US" altLang="zh-CN" sz="2600">
                <a:solidFill>
                  <a:srgbClr val="FFFFFF"/>
                </a:solidFill>
              </a:rPr>
              <a:t>9.4 </a:t>
            </a:r>
            <a:r>
              <a:rPr lang="zh-CN" altLang="en-US" sz="2600">
                <a:solidFill>
                  <a:srgbClr val="FFFFFF"/>
                </a:solidFill>
                <a:latin typeface="方正姚体" panose="02010601030101010101" pitchFamily="2" charset="-122"/>
                <a:ea typeface="方正姚体" panose="02010601030101010101" pitchFamily="2" charset="-122"/>
              </a:rPr>
              <a:t>综合实例</a:t>
            </a:r>
            <a:r>
              <a:rPr lang="en-US" altLang="zh-CN" sz="2600">
                <a:solidFill>
                  <a:srgbClr val="FFFFFF"/>
                </a:solidFill>
                <a:latin typeface="方正姚体" panose="02010601030101010101" pitchFamily="2" charset="-122"/>
                <a:ea typeface="方正姚体" panose="02010601030101010101" pitchFamily="2" charset="-122"/>
              </a:rPr>
              <a:t>——</a:t>
            </a:r>
            <a:r>
              <a:rPr lang="zh-CN" altLang="en-US" sz="2600">
                <a:solidFill>
                  <a:srgbClr val="FFFFFF"/>
                </a:solidFill>
                <a:latin typeface="方正姚体" panose="02010601030101010101" pitchFamily="2" charset="-122"/>
                <a:ea typeface="方正姚体" panose="02010601030101010101" pitchFamily="2" charset="-122"/>
              </a:rPr>
              <a:t>对个人银行账户管理程序的改进</a:t>
            </a:r>
          </a:p>
        </p:txBody>
      </p:sp>
    </p:spTree>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3401998-3747-B04C-5DC5-92331F9A38CE}"/>
              </a:ext>
            </a:extLst>
          </p:cNvPr>
          <p:cNvSpPr>
            <a:spLocks noGrp="1"/>
          </p:cNvSpPr>
          <p:nvPr>
            <p:ph idx="1"/>
          </p:nvPr>
        </p:nvSpPr>
        <p:spPr>
          <a:xfrm>
            <a:off x="142875" y="500063"/>
            <a:ext cx="8858250" cy="6073775"/>
          </a:xfrm>
          <a:solidFill>
            <a:schemeClr val="accent6">
              <a:lumMod val="20000"/>
              <a:lumOff val="80000"/>
            </a:schemeClr>
          </a:solidFill>
        </p:spPr>
        <p:txBody>
          <a:bodyPr/>
          <a:lstStyle/>
          <a:p>
            <a:pPr>
              <a:buFont typeface="Georgia" panose="02040502050405020303" pitchFamily="18" charset="0"/>
              <a:buNone/>
              <a:defRPr/>
            </a:pPr>
            <a:r>
              <a:rPr lang="en-US" altLang="zh-CN" sz="1800" dirty="0">
                <a:latin typeface="Consolas" pitchFamily="49" charset="0"/>
              </a:rPr>
              <a:t>2008-11-15      Total: 3000     command&gt; c 25</a:t>
            </a:r>
          </a:p>
          <a:p>
            <a:pPr>
              <a:buFont typeface="Georgia" panose="02040502050405020303" pitchFamily="18" charset="0"/>
              <a:buNone/>
              <a:defRPr/>
            </a:pPr>
            <a:r>
              <a:rPr lang="en-US" altLang="zh-CN" sz="1800" dirty="0">
                <a:latin typeface="Consolas" pitchFamily="49" charset="0"/>
              </a:rPr>
              <a:t>2008-11-25      Total: 3000     command&gt; d 1 10000 sell stock 0323</a:t>
            </a:r>
          </a:p>
          <a:p>
            <a:pPr>
              <a:buFont typeface="Georgia" panose="02040502050405020303" pitchFamily="18" charset="0"/>
              <a:buNone/>
              <a:defRPr/>
            </a:pPr>
            <a:r>
              <a:rPr lang="en-US" altLang="zh-CN" sz="1800" dirty="0">
                <a:latin typeface="Consolas" pitchFamily="49" charset="0"/>
              </a:rPr>
              <a:t>2008-11-25      #02342342       10000   10000    sell stock 0323</a:t>
            </a:r>
          </a:p>
          <a:p>
            <a:pPr>
              <a:buFont typeface="Georgia" panose="02040502050405020303" pitchFamily="18" charset="0"/>
              <a:buNone/>
              <a:defRPr/>
            </a:pPr>
            <a:r>
              <a:rPr lang="en-US" altLang="zh-CN" sz="1800" dirty="0">
                <a:latin typeface="Consolas" pitchFamily="49" charset="0"/>
              </a:rPr>
              <a:t>2008-11-25      Total: 13000    command&gt; n</a:t>
            </a:r>
          </a:p>
          <a:p>
            <a:pPr>
              <a:buFont typeface="Georgia" panose="02040502050405020303" pitchFamily="18" charset="0"/>
              <a:buNone/>
              <a:defRPr/>
            </a:pPr>
            <a:r>
              <a:rPr lang="en-US" altLang="zh-CN" sz="1800" dirty="0">
                <a:latin typeface="Consolas" pitchFamily="49" charset="0"/>
              </a:rPr>
              <a:t>2008-12-1       #C5392394       -16     -2016   interest</a:t>
            </a:r>
          </a:p>
          <a:p>
            <a:pPr>
              <a:buFont typeface="Georgia" panose="02040502050405020303" pitchFamily="18" charset="0"/>
              <a:buNone/>
              <a:defRPr/>
            </a:pPr>
            <a:r>
              <a:rPr lang="en-US" altLang="zh-CN" sz="1800" dirty="0">
                <a:latin typeface="Consolas" pitchFamily="49" charset="0"/>
              </a:rPr>
              <a:t>2008-12-1       Total: 12984    command&gt; d 2 2016 repay the credit</a:t>
            </a:r>
          </a:p>
          <a:p>
            <a:pPr>
              <a:buFont typeface="Georgia" panose="02040502050405020303" pitchFamily="18" charset="0"/>
              <a:buNone/>
              <a:defRPr/>
            </a:pPr>
            <a:r>
              <a:rPr lang="en-US" altLang="zh-CN" sz="1800" dirty="0">
                <a:latin typeface="Consolas" pitchFamily="49" charset="0"/>
              </a:rPr>
              <a:t>2008-12-1       #C5392394       2016    0        repay the credit</a:t>
            </a:r>
          </a:p>
          <a:p>
            <a:pPr>
              <a:buFont typeface="Georgia" panose="02040502050405020303" pitchFamily="18" charset="0"/>
              <a:buNone/>
              <a:defRPr/>
            </a:pPr>
            <a:r>
              <a:rPr lang="en-US" altLang="zh-CN" sz="1800" dirty="0">
                <a:latin typeface="Consolas" pitchFamily="49" charset="0"/>
              </a:rPr>
              <a:t>2008-12-1       Total: 15000    command&gt; c 5</a:t>
            </a:r>
          </a:p>
          <a:p>
            <a:pPr>
              <a:buFont typeface="Georgia" panose="02040502050405020303" pitchFamily="18" charset="0"/>
              <a:buNone/>
              <a:defRPr/>
            </a:pPr>
            <a:r>
              <a:rPr lang="en-US" altLang="zh-CN" sz="1800" dirty="0">
                <a:latin typeface="Consolas" pitchFamily="49" charset="0"/>
              </a:rPr>
              <a:t>2008-12-5       Total: 15000    command&gt; d 0 5500 salary</a:t>
            </a:r>
          </a:p>
          <a:p>
            <a:pPr>
              <a:buFont typeface="Georgia" panose="02040502050405020303" pitchFamily="18" charset="0"/>
              <a:buNone/>
              <a:defRPr/>
            </a:pPr>
            <a:r>
              <a:rPr lang="en-US" altLang="zh-CN" sz="1800" dirty="0">
                <a:latin typeface="Consolas" pitchFamily="49" charset="0"/>
              </a:rPr>
              <a:t>2008-12-5       #S3755217       5500    10500    salary</a:t>
            </a:r>
          </a:p>
          <a:p>
            <a:pPr>
              <a:buFont typeface="Georgia" panose="02040502050405020303" pitchFamily="18" charset="0"/>
              <a:buNone/>
              <a:defRPr/>
            </a:pPr>
            <a:r>
              <a:rPr lang="en-US" altLang="zh-CN" sz="1800" dirty="0">
                <a:latin typeface="Consolas" pitchFamily="49" charset="0"/>
              </a:rPr>
              <a:t>2008-12-5       Total: 20500    command&gt; n</a:t>
            </a:r>
          </a:p>
          <a:p>
            <a:pPr>
              <a:buFont typeface="Georgia" panose="02040502050405020303" pitchFamily="18" charset="0"/>
              <a:buNone/>
              <a:defRPr/>
            </a:pPr>
            <a:r>
              <a:rPr lang="en-US" altLang="zh-CN" sz="1800" dirty="0">
                <a:latin typeface="Consolas" pitchFamily="49" charset="0"/>
              </a:rPr>
              <a:t>2009-1-1        #S3755217       17.77   10517.8 interest</a:t>
            </a:r>
          </a:p>
          <a:p>
            <a:pPr>
              <a:buFont typeface="Georgia" panose="02040502050405020303" pitchFamily="18" charset="0"/>
              <a:buNone/>
              <a:defRPr/>
            </a:pPr>
            <a:r>
              <a:rPr lang="en-US" altLang="zh-CN" sz="1800" dirty="0">
                <a:latin typeface="Consolas" pitchFamily="49" charset="0"/>
              </a:rPr>
              <a:t>2009-1-1        #02342342       15.16   10015.2 interest</a:t>
            </a:r>
          </a:p>
          <a:p>
            <a:pPr>
              <a:buFont typeface="Georgia" panose="02040502050405020303" pitchFamily="18" charset="0"/>
              <a:buNone/>
              <a:defRPr/>
            </a:pPr>
            <a:r>
              <a:rPr lang="en-US" altLang="zh-CN" sz="1800" dirty="0">
                <a:latin typeface="Consolas" pitchFamily="49" charset="0"/>
              </a:rPr>
              <a:t>2009-1-1        #C5392394       -50     -50     annual fee</a:t>
            </a:r>
          </a:p>
          <a:p>
            <a:pPr>
              <a:buFont typeface="Georgia" panose="02040502050405020303" pitchFamily="18" charset="0"/>
              <a:buNone/>
              <a:defRPr/>
            </a:pPr>
            <a:r>
              <a:rPr lang="en-US" altLang="zh-CN" sz="1800" dirty="0">
                <a:latin typeface="Consolas" pitchFamily="49" charset="0"/>
              </a:rPr>
              <a:t>2009-1-1        Total: 20482.9  command&gt; s</a:t>
            </a:r>
          </a:p>
          <a:p>
            <a:pPr>
              <a:buFont typeface="Georgia" panose="02040502050405020303" pitchFamily="18" charset="0"/>
              <a:buNone/>
              <a:defRPr/>
            </a:pPr>
            <a:r>
              <a:rPr lang="en-US" altLang="zh-CN" sz="1800" dirty="0">
                <a:latin typeface="Consolas" pitchFamily="49" charset="0"/>
              </a:rPr>
              <a:t>[0] S3755217    Balance: 10517.8</a:t>
            </a:r>
          </a:p>
          <a:p>
            <a:pPr>
              <a:buFont typeface="Georgia" panose="02040502050405020303" pitchFamily="18" charset="0"/>
              <a:buNone/>
              <a:defRPr/>
            </a:pPr>
            <a:r>
              <a:rPr lang="en-US" altLang="zh-CN" sz="1800" dirty="0">
                <a:latin typeface="Consolas" pitchFamily="49" charset="0"/>
              </a:rPr>
              <a:t>[1] 02342342    Balance: 10015.2</a:t>
            </a:r>
          </a:p>
          <a:p>
            <a:pPr>
              <a:buFont typeface="Georgia" panose="02040502050405020303" pitchFamily="18" charset="0"/>
              <a:buNone/>
              <a:defRPr/>
            </a:pPr>
            <a:r>
              <a:rPr lang="en-US" altLang="zh-CN" sz="1800" dirty="0">
                <a:latin typeface="Consolas" pitchFamily="49" charset="0"/>
              </a:rPr>
              <a:t>[2] C5392394    Balance: -50    Available credit:9950</a:t>
            </a:r>
          </a:p>
          <a:p>
            <a:pPr>
              <a:buFont typeface="Georgia" panose="02040502050405020303" pitchFamily="18" charset="0"/>
              <a:buNone/>
              <a:defRPr/>
            </a:pPr>
            <a:r>
              <a:rPr lang="en-US" altLang="zh-CN" sz="1800" dirty="0">
                <a:latin typeface="Consolas" pitchFamily="49" charset="0"/>
              </a:rPr>
              <a:t>2009-1-1        Total: 20482.9  command&gt; e</a:t>
            </a:r>
          </a:p>
        </p:txBody>
      </p:sp>
      <p:sp>
        <p:nvSpPr>
          <p:cNvPr id="134147" name="灯片编号占位符 3">
            <a:extLst>
              <a:ext uri="{FF2B5EF4-FFF2-40B4-BE49-F238E27FC236}">
                <a16:creationId xmlns:a16="http://schemas.microsoft.com/office/drawing/2014/main" id="{38099A30-AEF2-4E3F-DF90-8B6429A9A04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46A0359A-C9D0-4682-B2DE-E3F6ED6840C2}" type="slidenum">
              <a:rPr kumimoji="0" lang="en-US" altLang="zh-CN" sz="1800" smtClean="0">
                <a:solidFill>
                  <a:srgbClr val="FFFFFF"/>
                </a:solidFill>
                <a:ea typeface="隶书" panose="02010509060101010101" pitchFamily="49" charset="-122"/>
              </a:rPr>
              <a:pPr/>
              <a:t>84</a:t>
            </a:fld>
            <a:endParaRPr kumimoji="0" lang="en-US" altLang="zh-CN" sz="1800">
              <a:solidFill>
                <a:srgbClr val="FFFFFF"/>
              </a:solidFill>
              <a:ea typeface="隶书" panose="02010509060101010101" pitchFamily="49" charset="-122"/>
            </a:endParaRPr>
          </a:p>
        </p:txBody>
      </p:sp>
      <p:sp>
        <p:nvSpPr>
          <p:cNvPr id="134148" name="标题 4">
            <a:extLst>
              <a:ext uri="{FF2B5EF4-FFF2-40B4-BE49-F238E27FC236}">
                <a16:creationId xmlns:a16="http://schemas.microsoft.com/office/drawing/2014/main" id="{CBFE97CC-B201-F8DA-669F-1CE97CEDEEC7}"/>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lang="en-US" altLang="zh-CN" sz="2600">
                <a:solidFill>
                  <a:srgbClr val="FFFFFF"/>
                </a:solidFill>
              </a:rPr>
              <a:t>9.4 </a:t>
            </a:r>
            <a:r>
              <a:rPr lang="zh-CN" altLang="en-US" sz="2600">
                <a:solidFill>
                  <a:srgbClr val="FFFFFF"/>
                </a:solidFill>
                <a:latin typeface="方正姚体" panose="02010601030101010101" pitchFamily="2" charset="-122"/>
                <a:ea typeface="方正姚体" panose="02010601030101010101" pitchFamily="2" charset="-122"/>
              </a:rPr>
              <a:t>综合实例</a:t>
            </a:r>
            <a:r>
              <a:rPr lang="en-US" altLang="zh-CN" sz="2600">
                <a:solidFill>
                  <a:srgbClr val="FFFFFF"/>
                </a:solidFill>
                <a:latin typeface="方正姚体" panose="02010601030101010101" pitchFamily="2" charset="-122"/>
                <a:ea typeface="方正姚体" panose="02010601030101010101" pitchFamily="2" charset="-122"/>
              </a:rPr>
              <a:t>——</a:t>
            </a:r>
            <a:r>
              <a:rPr lang="zh-CN" altLang="en-US" sz="2600">
                <a:solidFill>
                  <a:srgbClr val="FFFFFF"/>
                </a:solidFill>
                <a:latin typeface="方正姚体" panose="02010601030101010101" pitchFamily="2" charset="-122"/>
                <a:ea typeface="方正姚体" panose="02010601030101010101" pitchFamily="2" charset="-122"/>
              </a:rPr>
              <a:t>对个人银行账户管理程序的改进</a:t>
            </a:r>
          </a:p>
        </p:txBody>
      </p:sp>
      <p:sp>
        <p:nvSpPr>
          <p:cNvPr id="134149" name="标题 1">
            <a:extLst>
              <a:ext uri="{FF2B5EF4-FFF2-40B4-BE49-F238E27FC236}">
                <a16:creationId xmlns:a16="http://schemas.microsoft.com/office/drawing/2014/main" id="{E206B378-6E87-7A74-0B85-78C2BB91B426}"/>
              </a:ext>
            </a:extLst>
          </p:cNvPr>
          <p:cNvSpPr>
            <a:spLocks noGrp="1"/>
          </p:cNvSpPr>
          <p:nvPr>
            <p:ph type="title"/>
          </p:nvPr>
        </p:nvSpPr>
        <p:spPr>
          <a:xfrm>
            <a:off x="6000750" y="5072063"/>
            <a:ext cx="2971800" cy="638175"/>
          </a:xfrm>
          <a:solidFill>
            <a:srgbClr val="FFFF00"/>
          </a:solidFill>
        </p:spPr>
        <p:txBody>
          <a:bodyPr/>
          <a:lstStyle/>
          <a:p>
            <a:r>
              <a:rPr lang="zh-CN" altLang="en-US" sz="2800"/>
              <a:t>运行结果（续）</a:t>
            </a:r>
          </a:p>
        </p:txBody>
      </p:sp>
    </p:spTree>
  </p:cSld>
  <p:clrMapOvr>
    <a:masterClrMapping/>
  </p:clrMapOvr>
  <p:transition spd="slow"/>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标题 1">
            <a:extLst>
              <a:ext uri="{FF2B5EF4-FFF2-40B4-BE49-F238E27FC236}">
                <a16:creationId xmlns:a16="http://schemas.microsoft.com/office/drawing/2014/main" id="{2770F6B6-CE2D-7D0F-0D99-5CDE920B4BFF}"/>
              </a:ext>
            </a:extLst>
          </p:cNvPr>
          <p:cNvSpPr>
            <a:spLocks noGrp="1"/>
          </p:cNvSpPr>
          <p:nvPr>
            <p:ph type="title"/>
          </p:nvPr>
        </p:nvSpPr>
        <p:spPr>
          <a:xfrm>
            <a:off x="457200" y="304800"/>
            <a:ext cx="8229600" cy="1066800"/>
          </a:xfrm>
        </p:spPr>
        <p:txBody>
          <a:bodyPr/>
          <a:lstStyle/>
          <a:p>
            <a:pPr eaLnBrk="1" hangingPunct="1"/>
            <a:r>
              <a:rPr lang="zh-CN" altLang="en-US"/>
              <a:t>类模板 </a:t>
            </a:r>
            <a:r>
              <a:rPr lang="en-US" altLang="zh-CN"/>
              <a:t>vs </a:t>
            </a:r>
            <a:r>
              <a:rPr lang="zh-CN" altLang="en-US"/>
              <a:t>类</a:t>
            </a:r>
          </a:p>
        </p:txBody>
      </p:sp>
      <p:sp>
        <p:nvSpPr>
          <p:cNvPr id="134147" name="内容占位符 2">
            <a:extLst>
              <a:ext uri="{FF2B5EF4-FFF2-40B4-BE49-F238E27FC236}">
                <a16:creationId xmlns:a16="http://schemas.microsoft.com/office/drawing/2014/main" id="{68F32A39-D9B3-1E2D-67F9-0CF664AF574B}"/>
              </a:ext>
            </a:extLst>
          </p:cNvPr>
          <p:cNvSpPr>
            <a:spLocks noGrp="1"/>
          </p:cNvSpPr>
          <p:nvPr>
            <p:ph idx="1"/>
          </p:nvPr>
        </p:nvSpPr>
        <p:spPr>
          <a:xfrm>
            <a:off x="180975" y="1068388"/>
            <a:ext cx="8720138" cy="5545137"/>
          </a:xfrm>
        </p:spPr>
        <p:txBody>
          <a:bodyPr/>
          <a:lstStyle/>
          <a:p>
            <a:pPr eaLnBrk="1" hangingPunct="1">
              <a:spcAft>
                <a:spcPts val="1200"/>
              </a:spcAft>
              <a:defRPr/>
            </a:pPr>
            <a:r>
              <a:rPr lang="zh-CN" altLang="en-US" sz="2400" dirty="0">
                <a:solidFill>
                  <a:srgbClr val="FF0000"/>
                </a:solidFill>
                <a:latin typeface="宋体" panose="02010600030101010101" pitchFamily="2" charset="-122"/>
              </a:rPr>
              <a:t>类模板不能表示具体的数据类型，但类模板的实例化类是数据类型</a:t>
            </a:r>
          </a:p>
          <a:p>
            <a:pPr lvl="1" eaLnBrk="1" hangingPunct="1">
              <a:spcBef>
                <a:spcPts val="0"/>
              </a:spcBef>
              <a:defRPr/>
            </a:pPr>
            <a:r>
              <a:rPr lang="zh-CN" altLang="en-US" sz="2400" dirty="0">
                <a:latin typeface="宋体" panose="02010600030101010101" pitchFamily="2" charset="-122"/>
              </a:rPr>
              <a:t>例：</a:t>
            </a:r>
            <a:r>
              <a:rPr lang="zh-CN" altLang="en-US" sz="2400" b="1" dirty="0">
                <a:latin typeface="黑体" panose="02010609060101010101" pitchFamily="49" charset="-122"/>
                <a:ea typeface="黑体" panose="02010609060101010101" pitchFamily="49" charset="-122"/>
              </a:rPr>
              <a:t>如要使</a:t>
            </a:r>
            <a:r>
              <a:rPr lang="en-US" altLang="zh-CN" sz="2400" b="1" dirty="0">
                <a:latin typeface="黑体" panose="02010609060101010101" pitchFamily="49" charset="-122"/>
                <a:ea typeface="黑体" panose="02010609060101010101" pitchFamily="49" charset="-122"/>
                <a:cs typeface="Times New Roman" panose="02020603050405020304" pitchFamily="18" charset="0"/>
              </a:rPr>
              <a:t>reverse</a:t>
            </a:r>
            <a:r>
              <a:rPr lang="zh-CN" altLang="en-US" sz="2400" b="1" dirty="0">
                <a:latin typeface="黑体" panose="02010609060101010101" pitchFamily="49" charset="-122"/>
                <a:ea typeface="黑体" panose="02010609060101010101" pitchFamily="49" charset="-122"/>
              </a:rPr>
              <a:t>函数接收</a:t>
            </a:r>
            <a:r>
              <a:rPr lang="en-US" altLang="zh-CN" sz="2400" b="1" dirty="0">
                <a:latin typeface="黑体" panose="02010609060101010101" pitchFamily="49" charset="-122"/>
                <a:ea typeface="黑体" panose="02010609060101010101" pitchFamily="49" charset="-122"/>
                <a:cs typeface="Times New Roman" panose="02020603050405020304" pitchFamily="18" charset="0"/>
              </a:rPr>
              <a:t>Array</a:t>
            </a:r>
            <a:r>
              <a:rPr lang="zh-CN" altLang="en-US" sz="2400" b="1" dirty="0">
                <a:latin typeface="黑体" panose="02010609060101010101" pitchFamily="49" charset="-122"/>
                <a:ea typeface="黑体" panose="02010609060101010101" pitchFamily="49" charset="-122"/>
              </a:rPr>
              <a:t>的参数</a:t>
            </a:r>
          </a:p>
          <a:p>
            <a:pPr lvl="3" eaLnBrk="1" hangingPunct="1">
              <a:defRPr/>
            </a:pPr>
            <a:r>
              <a:rPr lang="en-US" altLang="zh-CN" dirty="0">
                <a:solidFill>
                  <a:schemeClr val="accent3">
                    <a:lumMod val="75000"/>
                  </a:schemeClr>
                </a:solidFill>
                <a:latin typeface="Times New Roman" panose="02020603050405020304" pitchFamily="18" charset="0"/>
                <a:cs typeface="Times New Roman" panose="02020603050405020304" pitchFamily="18" charset="0"/>
              </a:rPr>
              <a:t>void reverse</a:t>
            </a:r>
            <a:r>
              <a:rPr lang="en-US" altLang="zh-CN" dirty="0">
                <a:latin typeface="Times New Roman" panose="02020603050405020304" pitchFamily="18" charset="0"/>
                <a:cs typeface="Times New Roman" panose="02020603050405020304" pitchFamily="18" charset="0"/>
              </a:rPr>
              <a:t>(</a:t>
            </a:r>
            <a:r>
              <a:rPr lang="en-US" altLang="zh-CN" dirty="0">
                <a:solidFill>
                  <a:srgbClr val="3366FF"/>
                </a:solidFill>
                <a:latin typeface="Times New Roman" panose="02020603050405020304" pitchFamily="18" charset="0"/>
                <a:cs typeface="Times New Roman" panose="02020603050405020304" pitchFamily="18" charset="0"/>
              </a:rPr>
              <a:t>Array</a:t>
            </a:r>
            <a:r>
              <a:rPr lang="en-US" altLang="zh-CN" dirty="0">
                <a:latin typeface="Times New Roman" panose="02020603050405020304" pitchFamily="18" charset="0"/>
                <a:cs typeface="Times New Roman" panose="02020603050405020304" pitchFamily="18" charset="0"/>
              </a:rPr>
              <a:t> </a:t>
            </a:r>
            <a:r>
              <a:rPr lang="en-US" altLang="zh-CN" dirty="0">
                <a:solidFill>
                  <a:schemeClr val="accent3">
                    <a:lumMod val="75000"/>
                  </a:schemeClr>
                </a:solidFill>
                <a:latin typeface="Times New Roman" panose="02020603050405020304" pitchFamily="18" charset="0"/>
                <a:cs typeface="Times New Roman" panose="02020603050405020304" pitchFamily="18" charset="0"/>
              </a:rPr>
              <a:t>&amp;</a:t>
            </a:r>
            <a:r>
              <a:rPr lang="en-US" altLang="zh-CN" dirty="0" err="1">
                <a:solidFill>
                  <a:schemeClr val="accent3">
                    <a:lumMod val="75000"/>
                  </a:schemeClr>
                </a:solidFill>
                <a:latin typeface="Times New Roman" panose="02020603050405020304" pitchFamily="18" charset="0"/>
                <a:cs typeface="Times New Roman" panose="02020603050405020304" pitchFamily="18" charset="0"/>
              </a:rPr>
              <a:t>arr</a:t>
            </a:r>
            <a:r>
              <a:rPr lang="en-US" altLang="zh-CN" dirty="0">
                <a:solidFill>
                  <a:schemeClr val="accent3">
                    <a:lumMod val="75000"/>
                  </a:schemeClr>
                </a:solidFill>
                <a:latin typeface="Times New Roman" panose="02020603050405020304" pitchFamily="18" charset="0"/>
                <a:cs typeface="Times New Roman" panose="02020603050405020304" pitchFamily="18" charset="0"/>
              </a:rPr>
              <a:t>);</a:t>
            </a:r>
          </a:p>
          <a:p>
            <a:pPr marL="960438" lvl="3" indent="0" eaLnBrk="1" hangingPunct="1">
              <a:buFont typeface="Wingdings 2" panose="05020102010507070707" pitchFamily="18" charset="2"/>
              <a:buNone/>
              <a:defRPr/>
            </a:pPr>
            <a:r>
              <a:rPr lang="zh-CN" altLang="en-US" dirty="0">
                <a:solidFill>
                  <a:srgbClr val="3366FF"/>
                </a:solidFill>
                <a:latin typeface="宋体" panose="02010600030101010101" pitchFamily="2" charset="-122"/>
              </a:rPr>
              <a:t>错误！</a:t>
            </a:r>
            <a:r>
              <a:rPr lang="en-US" altLang="zh-CN" u="sng" dirty="0">
                <a:solidFill>
                  <a:schemeClr val="accent3">
                    <a:lumMod val="75000"/>
                  </a:schemeClr>
                </a:solidFill>
                <a:latin typeface="Times New Roman" panose="02020603050405020304" pitchFamily="18" charset="0"/>
                <a:cs typeface="Times New Roman" panose="02020603050405020304" pitchFamily="18" charset="0"/>
              </a:rPr>
              <a:t>Array</a:t>
            </a:r>
            <a:r>
              <a:rPr lang="zh-CN" altLang="en-US" u="sng" dirty="0">
                <a:solidFill>
                  <a:schemeClr val="accent3">
                    <a:lumMod val="75000"/>
                  </a:schemeClr>
                </a:solidFill>
                <a:latin typeface="宋体" panose="02010600030101010101" pitchFamily="2" charset="-122"/>
              </a:rPr>
              <a:t>是模板</a:t>
            </a:r>
            <a:r>
              <a:rPr lang="zh-CN" altLang="en-US" dirty="0">
                <a:solidFill>
                  <a:schemeClr val="accent3">
                    <a:lumMod val="75000"/>
                  </a:schemeClr>
                </a:solidFill>
                <a:latin typeface="宋体" panose="02010600030101010101" pitchFamily="2" charset="-122"/>
              </a:rPr>
              <a:t>，不能当作一个数据类型</a:t>
            </a:r>
            <a:r>
              <a:rPr lang="zh-CN" altLang="en-US" dirty="0">
                <a:latin typeface="宋体" panose="02010600030101010101" pitchFamily="2" charset="-122"/>
              </a:rPr>
              <a:t>。</a:t>
            </a:r>
          </a:p>
          <a:p>
            <a:pPr lvl="3" eaLnBrk="1" hangingPunct="1">
              <a:defRPr/>
            </a:pPr>
            <a:r>
              <a:rPr lang="en-US" altLang="zh-CN" dirty="0">
                <a:latin typeface="Times New Roman" panose="02020603050405020304" pitchFamily="18" charset="0"/>
                <a:cs typeface="Times New Roman" panose="02020603050405020304" pitchFamily="18" charset="0"/>
              </a:rPr>
              <a:t>void reverse(</a:t>
            </a:r>
            <a:r>
              <a:rPr lang="en-US" altLang="zh-CN" dirty="0">
                <a:solidFill>
                  <a:srgbClr val="C00000"/>
                </a:solidFill>
                <a:latin typeface="Times New Roman" panose="02020603050405020304" pitchFamily="18" charset="0"/>
                <a:cs typeface="Times New Roman" panose="02020603050405020304" pitchFamily="18" charset="0"/>
              </a:rPr>
              <a:t>Array&lt;int&gt; </a:t>
            </a:r>
            <a:r>
              <a:rPr lang="en-US" altLang="zh-CN" dirty="0">
                <a:latin typeface="Times New Roman" panose="02020603050405020304" pitchFamily="18" charset="0"/>
                <a:cs typeface="Times New Roman" panose="02020603050405020304" pitchFamily="18" charset="0"/>
              </a:rPr>
              <a:t>&amp;</a:t>
            </a:r>
            <a:r>
              <a:rPr lang="en-US" altLang="zh-CN" dirty="0" err="1">
                <a:latin typeface="Times New Roman" panose="02020603050405020304" pitchFamily="18" charset="0"/>
                <a:cs typeface="Times New Roman" panose="02020603050405020304" pitchFamily="18" charset="0"/>
              </a:rPr>
              <a:t>arr</a:t>
            </a:r>
            <a:r>
              <a:rPr lang="en-US" altLang="zh-CN" dirty="0">
                <a:latin typeface="Times New Roman" panose="02020603050405020304" pitchFamily="18" charset="0"/>
                <a:cs typeface="Times New Roman" panose="02020603050405020304" pitchFamily="18" charset="0"/>
              </a:rPr>
              <a:t>);</a:t>
            </a:r>
          </a:p>
          <a:p>
            <a:pPr marL="960438" lvl="3" indent="0" eaLnBrk="1" hangingPunct="1">
              <a:buFont typeface="Wingdings 2" panose="05020102010507070707" pitchFamily="18" charset="2"/>
              <a:buNone/>
              <a:defRPr/>
            </a:pPr>
            <a:r>
              <a:rPr lang="zh-CN" altLang="en-US" dirty="0">
                <a:solidFill>
                  <a:srgbClr val="FF0000"/>
                </a:solidFill>
                <a:latin typeface="宋体" panose="02010600030101010101" pitchFamily="2" charset="-122"/>
              </a:rPr>
              <a:t>正确</a:t>
            </a:r>
            <a:r>
              <a:rPr lang="zh-CN" altLang="en-US" dirty="0">
                <a:latin typeface="宋体" panose="02010600030101010101" pitchFamily="2" charset="-122"/>
              </a:rPr>
              <a:t>。</a:t>
            </a:r>
            <a:r>
              <a:rPr lang="en-US" altLang="zh-CN" u="sng" dirty="0">
                <a:latin typeface="Times New Roman" panose="02020603050405020304" pitchFamily="18" charset="0"/>
                <a:cs typeface="Times New Roman" panose="02020603050405020304" pitchFamily="18" charset="0"/>
              </a:rPr>
              <a:t>Array&lt;int&gt;</a:t>
            </a:r>
            <a:r>
              <a:rPr lang="zh-CN" altLang="en-US" u="sng" dirty="0">
                <a:latin typeface="宋体" panose="02010600030101010101" pitchFamily="2" charset="-122"/>
              </a:rPr>
              <a:t>是数据类型</a:t>
            </a:r>
            <a:r>
              <a:rPr lang="zh-CN" altLang="en-US" dirty="0">
                <a:latin typeface="宋体" panose="02010600030101010101" pitchFamily="2" charset="-122"/>
              </a:rPr>
              <a:t>。</a:t>
            </a:r>
          </a:p>
          <a:p>
            <a:pPr lvl="2" eaLnBrk="1" hangingPunct="1">
              <a:defRPr/>
            </a:pPr>
            <a:r>
              <a:rPr lang="en-US" altLang="zh-CN" dirty="0">
                <a:solidFill>
                  <a:schemeClr val="accent4">
                    <a:lumMod val="75000"/>
                  </a:schemeClr>
                </a:solidFill>
                <a:latin typeface="Times New Roman" panose="02020603050405020304" pitchFamily="18" charset="0"/>
                <a:cs typeface="Times New Roman" panose="02020603050405020304" pitchFamily="18" charset="0"/>
              </a:rPr>
              <a:t>template &lt;</a:t>
            </a:r>
            <a:r>
              <a:rPr lang="en-US" altLang="zh-CN" dirty="0">
                <a:solidFill>
                  <a:srgbClr val="C00000"/>
                </a:solidFill>
                <a:latin typeface="Times New Roman" panose="02020603050405020304" pitchFamily="18" charset="0"/>
                <a:cs typeface="Times New Roman" panose="02020603050405020304" pitchFamily="18" charset="0"/>
              </a:rPr>
              <a:t>class T</a:t>
            </a:r>
            <a:r>
              <a:rPr lang="en-US" altLang="zh-CN" dirty="0">
                <a:solidFill>
                  <a:schemeClr val="accent4">
                    <a:lumMod val="75000"/>
                  </a:schemeClr>
                </a:solidFill>
                <a:latin typeface="Times New Roman" panose="02020603050405020304" pitchFamily="18" charset="0"/>
                <a:cs typeface="Times New Roman" panose="02020603050405020304" pitchFamily="18" charset="0"/>
              </a:rPr>
              <a:t>&gt; </a:t>
            </a:r>
          </a:p>
          <a:p>
            <a:pPr marL="703263" lvl="2" indent="0" eaLnBrk="1" hangingPunct="1">
              <a:buFont typeface="Wingdings 2" panose="05020102010507070707" pitchFamily="18" charset="2"/>
              <a:buNone/>
              <a:defRPr/>
            </a:pPr>
            <a:r>
              <a:rPr lang="en-US" altLang="zh-CN" dirty="0">
                <a:solidFill>
                  <a:schemeClr val="accent4">
                    <a:lumMod val="75000"/>
                  </a:schemeClr>
                </a:solidFill>
                <a:latin typeface="Times New Roman" panose="02020603050405020304" pitchFamily="18" charset="0"/>
                <a:cs typeface="Times New Roman" panose="02020603050405020304" pitchFamily="18" charset="0"/>
              </a:rPr>
              <a:t>void reverse (</a:t>
            </a:r>
            <a:r>
              <a:rPr lang="en-US" altLang="zh-CN" dirty="0">
                <a:solidFill>
                  <a:srgbClr val="C00000"/>
                </a:solidFill>
                <a:latin typeface="Times New Roman" panose="02020603050405020304" pitchFamily="18" charset="0"/>
                <a:cs typeface="Times New Roman" panose="02020603050405020304" pitchFamily="18" charset="0"/>
              </a:rPr>
              <a:t>Array&lt;T&gt;</a:t>
            </a:r>
            <a:r>
              <a:rPr lang="en-US" altLang="zh-CN" dirty="0">
                <a:solidFill>
                  <a:schemeClr val="accent4">
                    <a:lumMod val="75000"/>
                  </a:schemeClr>
                </a:solidFill>
                <a:latin typeface="Times New Roman" panose="02020603050405020304" pitchFamily="18" charset="0"/>
                <a:cs typeface="Times New Roman" panose="02020603050405020304" pitchFamily="18" charset="0"/>
              </a:rPr>
              <a:t> &amp;</a:t>
            </a:r>
            <a:r>
              <a:rPr lang="en-US" altLang="zh-CN" dirty="0" err="1">
                <a:solidFill>
                  <a:schemeClr val="accent4">
                    <a:lumMod val="75000"/>
                  </a:schemeClr>
                </a:solidFill>
                <a:latin typeface="Times New Roman" panose="02020603050405020304" pitchFamily="18" charset="0"/>
                <a:cs typeface="Times New Roman" panose="02020603050405020304" pitchFamily="18" charset="0"/>
              </a:rPr>
              <a:t>arr</a:t>
            </a:r>
            <a:r>
              <a:rPr lang="en-US" altLang="zh-CN" dirty="0">
                <a:solidFill>
                  <a:schemeClr val="accent4">
                    <a:lumMod val="75000"/>
                  </a:schemeClr>
                </a:solidFill>
                <a:latin typeface="Times New Roman" panose="02020603050405020304" pitchFamily="18" charset="0"/>
                <a:cs typeface="Times New Roman" panose="02020603050405020304" pitchFamily="18" charset="0"/>
              </a:rPr>
              <a:t>);</a:t>
            </a:r>
          </a:p>
          <a:p>
            <a:pPr marL="703263" lvl="2" indent="0" eaLnBrk="1" hangingPunct="1">
              <a:buFont typeface="Wingdings 2" panose="05020102010507070707" pitchFamily="18" charset="2"/>
              <a:buNone/>
              <a:defRPr/>
            </a:pPr>
            <a:r>
              <a:rPr lang="zh-CN" altLang="en-US" dirty="0">
                <a:solidFill>
                  <a:srgbClr val="FF0000"/>
                </a:solidFill>
                <a:latin typeface="宋体" panose="02010600030101010101" pitchFamily="2" charset="-122"/>
              </a:rPr>
              <a:t>正确。</a:t>
            </a:r>
            <a:r>
              <a:rPr lang="en-US" altLang="zh-CN" u="sng" dirty="0">
                <a:solidFill>
                  <a:srgbClr val="C00000"/>
                </a:solidFill>
                <a:latin typeface="Times New Roman" panose="02020603050405020304" pitchFamily="18" charset="0"/>
                <a:cs typeface="Times New Roman" panose="02020603050405020304" pitchFamily="18" charset="0"/>
              </a:rPr>
              <a:t>T</a:t>
            </a:r>
            <a:r>
              <a:rPr lang="zh-CN" altLang="en-US" u="sng" dirty="0">
                <a:latin typeface="宋体" panose="02010600030101010101" pitchFamily="2" charset="-122"/>
              </a:rPr>
              <a:t>虽未定</a:t>
            </a:r>
            <a:r>
              <a:rPr lang="zh-CN" altLang="en-US" dirty="0">
                <a:latin typeface="宋体" panose="02010600030101010101" pitchFamily="2" charset="-122"/>
              </a:rPr>
              <a:t>，但</a:t>
            </a:r>
            <a:r>
              <a:rPr lang="en-US" altLang="zh-CN" u="sng" dirty="0">
                <a:solidFill>
                  <a:srgbClr val="C00000"/>
                </a:solidFill>
                <a:latin typeface="Times New Roman" panose="02020603050405020304" pitchFamily="18" charset="0"/>
                <a:cs typeface="Times New Roman" panose="02020603050405020304" pitchFamily="18" charset="0"/>
              </a:rPr>
              <a:t>Array&lt;T</a:t>
            </a:r>
            <a:r>
              <a:rPr lang="en-US" altLang="zh-CN" u="sng" dirty="0">
                <a:latin typeface="Times New Roman" panose="02020603050405020304" pitchFamily="18" charset="0"/>
                <a:cs typeface="Times New Roman" panose="02020603050405020304" pitchFamily="18" charset="0"/>
              </a:rPr>
              <a:t>&gt;</a:t>
            </a:r>
            <a:r>
              <a:rPr lang="zh-CN" altLang="en-US" u="sng" dirty="0">
                <a:latin typeface="宋体" panose="02010600030101010101" pitchFamily="2" charset="-122"/>
              </a:rPr>
              <a:t>表示的是一个</a:t>
            </a:r>
            <a:r>
              <a:rPr lang="zh-CN" altLang="en-US" u="sng" dirty="0">
                <a:solidFill>
                  <a:srgbClr val="C00000"/>
                </a:solidFill>
                <a:latin typeface="宋体" panose="02010600030101010101" pitchFamily="2" charset="-122"/>
              </a:rPr>
              <a:t>类模板实例</a:t>
            </a:r>
            <a:r>
              <a:rPr lang="zh-CN" altLang="en-US" dirty="0">
                <a:latin typeface="宋体" panose="02010600030101010101" pitchFamily="2" charset="-122"/>
              </a:rPr>
              <a:t>。</a:t>
            </a:r>
          </a:p>
          <a:p>
            <a:pPr eaLnBrk="1" hangingPunct="1">
              <a:spcAft>
                <a:spcPts val="0"/>
              </a:spcAft>
              <a:defRPr/>
            </a:pPr>
            <a:r>
              <a:rPr lang="zh-CN" altLang="en-US" sz="2400" b="1" dirty="0">
                <a:latin typeface="宋体" panose="02010600030101010101" pitchFamily="2" charset="-122"/>
              </a:rPr>
              <a:t>同一模板</a:t>
            </a:r>
            <a:r>
              <a:rPr lang="zh-CN" altLang="en-US" sz="2400" dirty="0">
                <a:latin typeface="宋体" panose="02010600030101010101" pitchFamily="2" charset="-122"/>
              </a:rPr>
              <a:t>在</a:t>
            </a:r>
            <a:r>
              <a:rPr lang="zh-CN" altLang="en-US" sz="2400" dirty="0">
                <a:solidFill>
                  <a:srgbClr val="C00000"/>
                </a:solidFill>
                <a:latin typeface="宋体" panose="02010600030101010101" pitchFamily="2" charset="-122"/>
              </a:rPr>
              <a:t>不同参数下的实例是完全无关的类型</a:t>
            </a:r>
            <a:endParaRPr lang="zh-CN" altLang="en-US" dirty="0">
              <a:solidFill>
                <a:srgbClr val="C00000"/>
              </a:solidFill>
              <a:latin typeface="宋体" panose="02010600030101010101" pitchFamily="2" charset="-122"/>
            </a:endParaRPr>
          </a:p>
          <a:p>
            <a:pPr lvl="1" eaLnBrk="1" hangingPunct="1">
              <a:defRPr/>
            </a:pPr>
            <a:r>
              <a:rPr lang="zh-CN" altLang="en-US" sz="2400" dirty="0">
                <a:solidFill>
                  <a:srgbClr val="7030A0"/>
                </a:solidFill>
                <a:latin typeface="宋体" panose="02010600030101010101" pitchFamily="2" charset="-122"/>
              </a:rPr>
              <a:t>彼此不兼容，无法相互赋值</a:t>
            </a:r>
          </a:p>
          <a:p>
            <a:pPr lvl="1" eaLnBrk="1" hangingPunct="1">
              <a:defRPr/>
            </a:pPr>
            <a:r>
              <a:rPr lang="zh-CN" altLang="en-US" sz="2400" dirty="0">
                <a:latin typeface="宋体" panose="02010600030101010101" pitchFamily="2" charset="-122"/>
              </a:rPr>
              <a:t>通过</a:t>
            </a:r>
            <a:r>
              <a:rPr lang="en-US" altLang="zh-CN" sz="2400" dirty="0">
                <a:latin typeface="Times New Roman" panose="02020603050405020304" pitchFamily="18" charset="0"/>
                <a:cs typeface="Times New Roman" panose="02020603050405020304" pitchFamily="18" charset="0"/>
              </a:rPr>
              <a:t>Store&lt;int&gt;</a:t>
            </a:r>
            <a:r>
              <a:rPr lang="zh-CN" altLang="en-US" sz="2400" dirty="0">
                <a:latin typeface="宋体" panose="02010600030101010101" pitchFamily="2" charset="-122"/>
              </a:rPr>
              <a:t>的对象调用的成员函数，无法直接访问</a:t>
            </a:r>
            <a:r>
              <a:rPr lang="en-US" altLang="zh-CN" sz="2400" dirty="0">
                <a:latin typeface="Times New Roman" panose="02020603050405020304" pitchFamily="18" charset="0"/>
                <a:cs typeface="Times New Roman" panose="02020603050405020304" pitchFamily="18" charset="0"/>
              </a:rPr>
              <a:t>Store&lt;double&gt;</a:t>
            </a:r>
            <a:r>
              <a:rPr lang="zh-CN" altLang="en-US" sz="2400" dirty="0">
                <a:latin typeface="宋体" panose="02010600030101010101" pitchFamily="2" charset="-122"/>
              </a:rPr>
              <a:t>对象的私有成员</a:t>
            </a:r>
          </a:p>
        </p:txBody>
      </p:sp>
      <p:sp>
        <p:nvSpPr>
          <p:cNvPr id="135172" name="灯片编号占位符 3">
            <a:extLst>
              <a:ext uri="{FF2B5EF4-FFF2-40B4-BE49-F238E27FC236}">
                <a16:creationId xmlns:a16="http://schemas.microsoft.com/office/drawing/2014/main" id="{B985FF72-2CC0-3EC6-8814-C59E58078F9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D22BF38-3B4D-40F9-BACE-4CDA197B318A}" type="slidenum">
              <a:rPr kumimoji="0" lang="en-US" altLang="zh-CN" sz="1800" smtClean="0">
                <a:solidFill>
                  <a:srgbClr val="FFFFFF"/>
                </a:solidFill>
                <a:ea typeface="隶书" panose="02010509060101010101" pitchFamily="49" charset="-122"/>
              </a:rPr>
              <a:pPr/>
              <a:t>85</a:t>
            </a:fld>
            <a:endParaRPr kumimoji="0" lang="en-US" altLang="zh-CN" sz="1800">
              <a:solidFill>
                <a:srgbClr val="FFFFFF"/>
              </a:solidFill>
              <a:ea typeface="隶书" panose="02010509060101010101" pitchFamily="49" charset="-122"/>
            </a:endParaRPr>
          </a:p>
        </p:txBody>
      </p:sp>
      <p:sp>
        <p:nvSpPr>
          <p:cNvPr id="135173" name="标题 4">
            <a:extLst>
              <a:ext uri="{FF2B5EF4-FFF2-40B4-BE49-F238E27FC236}">
                <a16:creationId xmlns:a16="http://schemas.microsoft.com/office/drawing/2014/main" id="{9A69C2E9-3F98-7715-7734-EC9D22BD8283}"/>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9.5 </a:t>
            </a:r>
            <a:r>
              <a:rPr kumimoji="0" lang="zh-CN" altLang="en-US" sz="2600">
                <a:solidFill>
                  <a:schemeClr val="bg1"/>
                </a:solidFill>
                <a:latin typeface="Trebuchet MS" panose="020B0603020202020204" pitchFamily="34" charset="0"/>
                <a:ea typeface="方正姚体" panose="02010601030101010101" pitchFamily="2" charset="-122"/>
              </a:rPr>
              <a:t>深度探索 </a:t>
            </a:r>
            <a:r>
              <a:rPr kumimoji="0" lang="en-US" altLang="zh-CN" sz="2600">
                <a:solidFill>
                  <a:schemeClr val="bg1"/>
                </a:solidFill>
                <a:latin typeface="Trebuchet MS" panose="020B0603020202020204" pitchFamily="34" charset="0"/>
                <a:ea typeface="方正姚体" panose="02010601030101010101" pitchFamily="2" charset="-122"/>
              </a:rPr>
              <a:t>—— 9.5.1 </a:t>
            </a:r>
            <a:r>
              <a:rPr kumimoji="0" lang="zh-CN" altLang="en-US" sz="2600">
                <a:solidFill>
                  <a:schemeClr val="bg1"/>
                </a:solidFill>
                <a:latin typeface="Trebuchet MS" panose="020B0603020202020204" pitchFamily="34" charset="0"/>
                <a:ea typeface="方正姚体" panose="02010601030101010101" pitchFamily="2" charset="-122"/>
              </a:rPr>
              <a:t>模板的实例化机制</a:t>
            </a:r>
          </a:p>
        </p:txBody>
      </p:sp>
    </p:spTree>
  </p:cSld>
  <p:clrMapOvr>
    <a:masterClrMapping/>
  </p:clrMapOvr>
  <p:transition spd="slow"/>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标题 1">
            <a:extLst>
              <a:ext uri="{FF2B5EF4-FFF2-40B4-BE49-F238E27FC236}">
                <a16:creationId xmlns:a16="http://schemas.microsoft.com/office/drawing/2014/main" id="{F2C0965C-5EED-E9C7-15EB-E16F771B1D57}"/>
              </a:ext>
            </a:extLst>
          </p:cNvPr>
          <p:cNvSpPr>
            <a:spLocks noGrp="1"/>
          </p:cNvSpPr>
          <p:nvPr>
            <p:ph type="title"/>
          </p:nvPr>
        </p:nvSpPr>
        <p:spPr/>
        <p:txBody>
          <a:bodyPr/>
          <a:lstStyle/>
          <a:p>
            <a:pPr eaLnBrk="1" hangingPunct="1"/>
            <a:r>
              <a:rPr lang="zh-CN" altLang="en-US"/>
              <a:t>函数模板 </a:t>
            </a:r>
            <a:r>
              <a:rPr lang="en-US" altLang="zh-CN"/>
              <a:t>vs </a:t>
            </a:r>
            <a:r>
              <a:rPr lang="zh-CN" altLang="en-US"/>
              <a:t>函数</a:t>
            </a:r>
          </a:p>
        </p:txBody>
      </p:sp>
      <p:sp>
        <p:nvSpPr>
          <p:cNvPr id="136195" name="内容占位符 2">
            <a:extLst>
              <a:ext uri="{FF2B5EF4-FFF2-40B4-BE49-F238E27FC236}">
                <a16:creationId xmlns:a16="http://schemas.microsoft.com/office/drawing/2014/main" id="{FF565D52-4A3E-4523-3C3E-B4F29471B8A1}"/>
              </a:ext>
            </a:extLst>
          </p:cNvPr>
          <p:cNvSpPr>
            <a:spLocks noGrp="1"/>
          </p:cNvSpPr>
          <p:nvPr>
            <p:ph idx="1"/>
          </p:nvPr>
        </p:nvSpPr>
        <p:spPr>
          <a:xfrm>
            <a:off x="457200" y="1643063"/>
            <a:ext cx="8478838" cy="4787900"/>
          </a:xfrm>
        </p:spPr>
        <p:txBody>
          <a:bodyPr/>
          <a:lstStyle/>
          <a:p>
            <a:pPr eaLnBrk="1" hangingPunct="1">
              <a:spcAft>
                <a:spcPts val="1200"/>
              </a:spcAft>
            </a:pPr>
            <a:r>
              <a:rPr lang="zh-CN" altLang="en-US" sz="3200">
                <a:latin typeface="宋体" panose="02010600030101010101" pitchFamily="2" charset="-122"/>
              </a:rPr>
              <a:t>函数模板本身不是函数</a:t>
            </a:r>
          </a:p>
          <a:p>
            <a:pPr lvl="1" eaLnBrk="1" hangingPunct="1">
              <a:spcAft>
                <a:spcPts val="1200"/>
              </a:spcAft>
            </a:pPr>
            <a:r>
              <a:rPr lang="zh-CN" altLang="en-US" sz="2400" b="1">
                <a:latin typeface="宋体" panose="02010600030101010101" pitchFamily="2" charset="-122"/>
              </a:rPr>
              <a:t>编译器不会为函数模板本身生成目标代码</a:t>
            </a:r>
          </a:p>
          <a:p>
            <a:pPr lvl="1" eaLnBrk="1" hangingPunct="1">
              <a:spcAft>
                <a:spcPts val="1200"/>
              </a:spcAft>
            </a:pPr>
            <a:r>
              <a:rPr lang="zh-CN" altLang="en-US" sz="2400">
                <a:solidFill>
                  <a:srgbClr val="C00000"/>
                </a:solidFill>
                <a:latin typeface="宋体" panose="02010600030101010101" pitchFamily="2" charset="-122"/>
              </a:rPr>
              <a:t>只有</a:t>
            </a:r>
            <a:r>
              <a:rPr lang="zh-CN" altLang="en-US" sz="2400" u="sng">
                <a:solidFill>
                  <a:srgbClr val="C00000"/>
                </a:solidFill>
                <a:latin typeface="宋体" panose="02010600030101010101" pitchFamily="2" charset="-122"/>
              </a:rPr>
              <a:t>函数模板的实例</a:t>
            </a:r>
            <a:r>
              <a:rPr lang="zh-CN" altLang="en-US" sz="2400">
                <a:solidFill>
                  <a:srgbClr val="C00000"/>
                </a:solidFill>
                <a:latin typeface="宋体" panose="02010600030101010101" pitchFamily="2" charset="-122"/>
              </a:rPr>
              <a:t>能被调用</a:t>
            </a:r>
          </a:p>
          <a:p>
            <a:pPr eaLnBrk="1" hangingPunct="1">
              <a:spcAft>
                <a:spcPts val="1200"/>
              </a:spcAft>
            </a:pPr>
            <a:r>
              <a:rPr lang="zh-CN" altLang="en-US" sz="2400">
                <a:latin typeface="宋体" panose="02010600030101010101" pitchFamily="2" charset="-122"/>
              </a:rPr>
              <a:t>例：考虑下列模板</a:t>
            </a:r>
            <a:br>
              <a:rPr lang="zh-CN" altLang="en-US" sz="2400">
                <a:latin typeface="宋体" panose="02010600030101010101" pitchFamily="2" charset="-122"/>
              </a:rPr>
            </a:br>
            <a:r>
              <a:rPr lang="en-US" altLang="zh-CN" sz="2400">
                <a:solidFill>
                  <a:srgbClr val="0070C0"/>
                </a:solidFill>
                <a:latin typeface="Times New Roman" panose="02020603050405020304" pitchFamily="18" charset="0"/>
                <a:cs typeface="Times New Roman" panose="02020603050405020304" pitchFamily="18" charset="0"/>
              </a:rPr>
              <a:t>template &lt;class T&gt;</a:t>
            </a:r>
            <a:br>
              <a:rPr lang="en-US" altLang="zh-CN" sz="2400">
                <a:solidFill>
                  <a:srgbClr val="0070C0"/>
                </a:solidFill>
                <a:latin typeface="Times New Roman" panose="02020603050405020304" pitchFamily="18" charset="0"/>
                <a:cs typeface="Times New Roman" panose="02020603050405020304" pitchFamily="18" charset="0"/>
              </a:rPr>
            </a:br>
            <a:r>
              <a:rPr lang="en-US" altLang="zh-CN" sz="2400">
                <a:solidFill>
                  <a:srgbClr val="0070C0"/>
                </a:solidFill>
                <a:latin typeface="Times New Roman" panose="02020603050405020304" pitchFamily="18" charset="0"/>
                <a:cs typeface="Times New Roman" panose="02020603050405020304" pitchFamily="18" charset="0"/>
              </a:rPr>
              <a:t>void outputArray(const T *array, int count);</a:t>
            </a:r>
          </a:p>
          <a:p>
            <a:pPr lvl="1" eaLnBrk="1" hangingPunct="1">
              <a:spcAft>
                <a:spcPts val="1200"/>
              </a:spcAft>
            </a:pPr>
            <a:r>
              <a:rPr lang="zh-CN" altLang="en-US" sz="2400">
                <a:latin typeface="宋体" panose="02010600030101010101" pitchFamily="2" charset="-122"/>
              </a:rPr>
              <a:t>若</a:t>
            </a:r>
            <a:r>
              <a:rPr lang="en-US" altLang="zh-CN" sz="2400">
                <a:latin typeface="Times New Roman" panose="02020603050405020304" pitchFamily="18" charset="0"/>
                <a:cs typeface="Times New Roman" panose="02020603050405020304" pitchFamily="18" charset="0"/>
              </a:rPr>
              <a:t>a</a:t>
            </a:r>
            <a:r>
              <a:rPr lang="zh-CN" altLang="en-US" sz="2400">
                <a:latin typeface="宋体" panose="02010600030101010101" pitchFamily="2" charset="-122"/>
              </a:rPr>
              <a:t>是</a:t>
            </a:r>
            <a:r>
              <a:rPr lang="en-US" altLang="zh-CN" sz="2400">
                <a:latin typeface="Times New Roman" panose="02020603050405020304" pitchFamily="18" charset="0"/>
                <a:cs typeface="Times New Roman" panose="02020603050405020304" pitchFamily="18" charset="0"/>
              </a:rPr>
              <a:t>int</a:t>
            </a:r>
            <a:r>
              <a:rPr lang="zh-CN" altLang="en-US" sz="2400">
                <a:latin typeface="宋体" panose="02010600030101010101" pitchFamily="2" charset="-122"/>
              </a:rPr>
              <a:t>数组，</a:t>
            </a:r>
            <a:r>
              <a:rPr lang="en-US" altLang="zh-CN" sz="2400">
                <a:solidFill>
                  <a:srgbClr val="C00000"/>
                </a:solidFill>
                <a:latin typeface="Times New Roman" panose="02020603050405020304" pitchFamily="18" charset="0"/>
                <a:cs typeface="Times New Roman" panose="02020603050405020304" pitchFamily="18" charset="0"/>
              </a:rPr>
              <a:t>outputArray(a, 10)</a:t>
            </a:r>
            <a:r>
              <a:rPr lang="zh-CN" altLang="en-US" sz="2000">
                <a:latin typeface="宋体" panose="02010600030101010101" pitchFamily="2" charset="-122"/>
              </a:rPr>
              <a:t>等价于</a:t>
            </a:r>
            <a:r>
              <a:rPr lang="en-US" altLang="zh-CN" sz="2400">
                <a:solidFill>
                  <a:srgbClr val="C00000"/>
                </a:solidFill>
                <a:latin typeface="Times New Roman" panose="02020603050405020304" pitchFamily="18" charset="0"/>
                <a:cs typeface="Times New Roman" panose="02020603050405020304" pitchFamily="18" charset="0"/>
              </a:rPr>
              <a:t>outputArray&lt;int&gt;(a, 10)</a:t>
            </a:r>
            <a:r>
              <a:rPr lang="zh-CN" altLang="en-US" sz="2400">
                <a:latin typeface="宋体" panose="02010600030101010101" pitchFamily="2" charset="-122"/>
              </a:rPr>
              <a:t>，被调用的是</a:t>
            </a:r>
            <a:r>
              <a:rPr lang="en-US" altLang="zh-CN" sz="2400" u="sng">
                <a:latin typeface="Times New Roman" panose="02020603050405020304" pitchFamily="18" charset="0"/>
                <a:cs typeface="Times New Roman" panose="02020603050405020304" pitchFamily="18" charset="0"/>
              </a:rPr>
              <a:t>outputArray</a:t>
            </a:r>
            <a:r>
              <a:rPr lang="zh-CN" altLang="en-US" sz="2400" u="sng">
                <a:latin typeface="宋体" panose="02010600030101010101" pitchFamily="2" charset="-122"/>
              </a:rPr>
              <a:t>实例。</a:t>
            </a:r>
            <a:endParaRPr lang="en-US" altLang="zh-CN" sz="2400" u="sng">
              <a:latin typeface="宋体" panose="02010600030101010101" pitchFamily="2" charset="-122"/>
            </a:endParaRPr>
          </a:p>
          <a:p>
            <a:pPr lvl="1" eaLnBrk="1" hangingPunct="1">
              <a:spcAft>
                <a:spcPts val="1200"/>
              </a:spcAft>
            </a:pPr>
            <a:r>
              <a:rPr lang="zh-CN" altLang="en-US" sz="2400">
                <a:latin typeface="宋体" panose="02010600030101010101" pitchFamily="2" charset="-122"/>
              </a:rPr>
              <a:t>虽然在通过实参可判断出参数类型时，调用函数模板时模板参数可以省略，但</a:t>
            </a:r>
            <a:r>
              <a:rPr lang="zh-CN" altLang="en-US" sz="2400" u="sng">
                <a:latin typeface="宋体" panose="02010600030101010101" pitchFamily="2" charset="-122"/>
              </a:rPr>
              <a:t>在无法通过实参判定模板参数时必须显示指定</a:t>
            </a:r>
            <a:r>
              <a:rPr lang="zh-CN" altLang="en-US" sz="2400">
                <a:latin typeface="宋体" panose="02010600030101010101" pitchFamily="2" charset="-122"/>
              </a:rPr>
              <a:t>。</a:t>
            </a:r>
          </a:p>
        </p:txBody>
      </p:sp>
      <p:sp>
        <p:nvSpPr>
          <p:cNvPr id="136196" name="灯片编号占位符 3">
            <a:extLst>
              <a:ext uri="{FF2B5EF4-FFF2-40B4-BE49-F238E27FC236}">
                <a16:creationId xmlns:a16="http://schemas.microsoft.com/office/drawing/2014/main" id="{DCAF4252-5D9C-0F8E-D37F-BF90F3F5F5D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0657FBD-406A-43B8-AC70-A9F981D6A559}" type="slidenum">
              <a:rPr kumimoji="0" lang="en-US" altLang="zh-CN" sz="1800" smtClean="0">
                <a:solidFill>
                  <a:srgbClr val="FFFFFF"/>
                </a:solidFill>
                <a:ea typeface="隶书" panose="02010509060101010101" pitchFamily="49" charset="-122"/>
              </a:rPr>
              <a:pPr/>
              <a:t>86</a:t>
            </a:fld>
            <a:endParaRPr kumimoji="0" lang="en-US" altLang="zh-CN" sz="1800">
              <a:solidFill>
                <a:srgbClr val="FFFFFF"/>
              </a:solidFill>
              <a:ea typeface="隶书" panose="02010509060101010101" pitchFamily="49" charset="-122"/>
            </a:endParaRPr>
          </a:p>
        </p:txBody>
      </p:sp>
      <p:sp>
        <p:nvSpPr>
          <p:cNvPr id="136197" name="标题 4">
            <a:extLst>
              <a:ext uri="{FF2B5EF4-FFF2-40B4-BE49-F238E27FC236}">
                <a16:creationId xmlns:a16="http://schemas.microsoft.com/office/drawing/2014/main" id="{8F7C8F73-370E-6F8C-7CC7-746D92F9A954}"/>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9.5 </a:t>
            </a:r>
            <a:r>
              <a:rPr kumimoji="0" lang="zh-CN" altLang="en-US" sz="2600">
                <a:solidFill>
                  <a:schemeClr val="bg1"/>
                </a:solidFill>
                <a:latin typeface="Trebuchet MS" panose="020B0603020202020204" pitchFamily="34" charset="0"/>
                <a:ea typeface="方正姚体" panose="02010601030101010101" pitchFamily="2" charset="-122"/>
              </a:rPr>
              <a:t>深度探索 </a:t>
            </a:r>
            <a:r>
              <a:rPr kumimoji="0" lang="en-US" altLang="zh-CN" sz="2600">
                <a:solidFill>
                  <a:schemeClr val="bg1"/>
                </a:solidFill>
                <a:latin typeface="Trebuchet MS" panose="020B0603020202020204" pitchFamily="34" charset="0"/>
                <a:ea typeface="方正姚体" panose="02010601030101010101" pitchFamily="2" charset="-122"/>
              </a:rPr>
              <a:t>—— 9.5.1 </a:t>
            </a:r>
            <a:r>
              <a:rPr kumimoji="0" lang="zh-CN" altLang="en-US" sz="2600">
                <a:solidFill>
                  <a:schemeClr val="bg1"/>
                </a:solidFill>
                <a:latin typeface="Trebuchet MS" panose="020B0603020202020204" pitchFamily="34" charset="0"/>
                <a:ea typeface="方正姚体" panose="02010601030101010101" pitchFamily="2" charset="-122"/>
              </a:rPr>
              <a:t>模板的实例化机制</a:t>
            </a:r>
          </a:p>
        </p:txBody>
      </p:sp>
    </p:spTree>
  </p:cSld>
  <p:clrMapOvr>
    <a:masterClrMapping/>
  </p:clrMapOvr>
  <p:transition spd="slow"/>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标题 1">
            <a:extLst>
              <a:ext uri="{FF2B5EF4-FFF2-40B4-BE49-F238E27FC236}">
                <a16:creationId xmlns:a16="http://schemas.microsoft.com/office/drawing/2014/main" id="{B1399BF4-0418-EC25-C776-981D18EE05C1}"/>
              </a:ext>
            </a:extLst>
          </p:cNvPr>
          <p:cNvSpPr>
            <a:spLocks noGrp="1"/>
          </p:cNvSpPr>
          <p:nvPr>
            <p:ph type="title"/>
          </p:nvPr>
        </p:nvSpPr>
        <p:spPr/>
        <p:txBody>
          <a:bodyPr/>
          <a:lstStyle/>
          <a:p>
            <a:pPr eaLnBrk="1" hangingPunct="1"/>
            <a:r>
              <a:rPr lang="zh-CN" altLang="en-US"/>
              <a:t>隐含实例化</a:t>
            </a:r>
          </a:p>
        </p:txBody>
      </p:sp>
      <p:sp>
        <p:nvSpPr>
          <p:cNvPr id="137219" name="内容占位符 2">
            <a:extLst>
              <a:ext uri="{FF2B5EF4-FFF2-40B4-BE49-F238E27FC236}">
                <a16:creationId xmlns:a16="http://schemas.microsoft.com/office/drawing/2014/main" id="{AED395E0-EC40-ECF4-328B-3905E9E44D83}"/>
              </a:ext>
            </a:extLst>
          </p:cNvPr>
          <p:cNvSpPr>
            <a:spLocks noGrp="1"/>
          </p:cNvSpPr>
          <p:nvPr>
            <p:ph idx="1"/>
          </p:nvPr>
        </p:nvSpPr>
        <p:spPr/>
        <p:txBody>
          <a:bodyPr/>
          <a:lstStyle/>
          <a:p>
            <a:pPr eaLnBrk="1" hangingPunct="1">
              <a:spcAft>
                <a:spcPts val="1200"/>
              </a:spcAft>
            </a:pPr>
            <a:r>
              <a:rPr lang="zh-CN" altLang="en-US">
                <a:solidFill>
                  <a:srgbClr val="FF0000"/>
                </a:solidFill>
                <a:latin typeface="宋体" panose="02010600030101010101" pitchFamily="2" charset="-122"/>
              </a:rPr>
              <a:t>模板的实例化</a:t>
            </a:r>
          </a:p>
          <a:p>
            <a:pPr lvl="1" eaLnBrk="1" hangingPunct="1">
              <a:spcAft>
                <a:spcPts val="1200"/>
              </a:spcAft>
            </a:pPr>
            <a:r>
              <a:rPr lang="zh-CN" altLang="en-US" sz="2400" b="1">
                <a:latin typeface="宋体" panose="02010600030101010101" pitchFamily="2" charset="-122"/>
              </a:rPr>
              <a:t>根据</a:t>
            </a:r>
            <a:r>
              <a:rPr lang="zh-CN" altLang="en-US" sz="2400" b="1">
                <a:solidFill>
                  <a:srgbClr val="C00000"/>
                </a:solidFill>
                <a:latin typeface="宋体" panose="02010600030101010101" pitchFamily="2" charset="-122"/>
              </a:rPr>
              <a:t>函数模板</a:t>
            </a:r>
            <a:r>
              <a:rPr lang="zh-CN" altLang="en-US" sz="2400" b="1">
                <a:latin typeface="宋体" panose="02010600030101010101" pitchFamily="2" charset="-122"/>
              </a:rPr>
              <a:t>生成</a:t>
            </a:r>
            <a:r>
              <a:rPr lang="zh-CN" altLang="en-US" sz="2400" b="1" u="sng">
                <a:latin typeface="宋体" panose="02010600030101010101" pitchFamily="2" charset="-122"/>
              </a:rPr>
              <a:t>具体的函数</a:t>
            </a:r>
            <a:r>
              <a:rPr lang="zh-CN" altLang="en-US" sz="2400" b="1">
                <a:latin typeface="宋体" panose="02010600030101010101" pitchFamily="2" charset="-122"/>
              </a:rPr>
              <a:t>、或根据</a:t>
            </a:r>
            <a:r>
              <a:rPr lang="zh-CN" altLang="en-US" sz="2400" b="1">
                <a:solidFill>
                  <a:srgbClr val="C00000"/>
                </a:solidFill>
                <a:latin typeface="宋体" panose="02010600030101010101" pitchFamily="2" charset="-122"/>
              </a:rPr>
              <a:t>类模板</a:t>
            </a:r>
            <a:r>
              <a:rPr lang="zh-CN" altLang="en-US" sz="2400" b="1">
                <a:latin typeface="宋体" panose="02010600030101010101" pitchFamily="2" charset="-122"/>
              </a:rPr>
              <a:t>生成</a:t>
            </a:r>
            <a:r>
              <a:rPr lang="zh-CN" altLang="en-US" sz="2400" b="1" u="sng">
                <a:latin typeface="宋体" panose="02010600030101010101" pitchFamily="2" charset="-122"/>
              </a:rPr>
              <a:t>具体的类</a:t>
            </a:r>
            <a:r>
              <a:rPr lang="zh-CN" altLang="en-US" sz="2400" b="1">
                <a:latin typeface="宋体" panose="02010600030101010101" pitchFamily="2" charset="-122"/>
              </a:rPr>
              <a:t>的过程</a:t>
            </a:r>
          </a:p>
          <a:p>
            <a:pPr eaLnBrk="1" hangingPunct="1">
              <a:spcAft>
                <a:spcPts val="1200"/>
              </a:spcAft>
            </a:pPr>
            <a:r>
              <a:rPr lang="zh-CN" altLang="en-US" b="1">
                <a:solidFill>
                  <a:srgbClr val="311FDF"/>
                </a:solidFill>
                <a:latin typeface="宋体" panose="02010600030101010101" pitchFamily="2" charset="-122"/>
              </a:rPr>
              <a:t>隐含实例化</a:t>
            </a:r>
          </a:p>
          <a:p>
            <a:pPr lvl="1" eaLnBrk="1" hangingPunct="1">
              <a:spcAft>
                <a:spcPts val="1200"/>
              </a:spcAft>
            </a:pPr>
            <a:r>
              <a:rPr lang="zh-CN" altLang="en-US" sz="2400" b="1">
                <a:latin typeface="宋体" panose="02010600030101010101" pitchFamily="2" charset="-122"/>
              </a:rPr>
              <a:t>编译器会</a:t>
            </a:r>
            <a:r>
              <a:rPr lang="zh-CN" altLang="en-US" sz="2400" b="1" u="sng">
                <a:solidFill>
                  <a:srgbClr val="FF0000"/>
                </a:solidFill>
                <a:latin typeface="宋体" panose="02010600030101010101" pitchFamily="2" charset="-122"/>
              </a:rPr>
              <a:t>自动按需</a:t>
            </a:r>
            <a:r>
              <a:rPr lang="zh-CN" altLang="en-US" sz="2400" b="1" u="sng">
                <a:solidFill>
                  <a:srgbClr val="C00000"/>
                </a:solidFill>
                <a:latin typeface="宋体" panose="02010600030101010101" pitchFamily="2" charset="-122"/>
              </a:rPr>
              <a:t>对模板实例化</a:t>
            </a:r>
          </a:p>
          <a:p>
            <a:pPr lvl="1" eaLnBrk="1" hangingPunct="1">
              <a:spcAft>
                <a:spcPts val="1200"/>
              </a:spcAft>
            </a:pPr>
            <a:r>
              <a:rPr lang="zh-CN" altLang="en-US" sz="2400">
                <a:latin typeface="宋体" panose="02010600030101010101" pitchFamily="2" charset="-122"/>
              </a:rPr>
              <a:t>所有</a:t>
            </a:r>
            <a:r>
              <a:rPr lang="zh-CN" altLang="en-US" sz="2400" u="sng">
                <a:latin typeface="宋体" panose="02010600030101010101" pitchFamily="2" charset="-122"/>
              </a:rPr>
              <a:t>会被使用的模板实例</a:t>
            </a:r>
            <a:r>
              <a:rPr lang="zh-CN" altLang="en-US" sz="2400">
                <a:latin typeface="宋体" panose="02010600030101010101" pitchFamily="2" charset="-122"/>
              </a:rPr>
              <a:t>会被生成</a:t>
            </a:r>
          </a:p>
          <a:p>
            <a:pPr lvl="1" eaLnBrk="1" hangingPunct="1">
              <a:spcAft>
                <a:spcPts val="1200"/>
              </a:spcAft>
            </a:pPr>
            <a:r>
              <a:rPr lang="zh-CN" altLang="en-US" sz="2400">
                <a:latin typeface="宋体" panose="02010600030101010101" pitchFamily="2" charset="-122"/>
              </a:rPr>
              <a:t>对</a:t>
            </a:r>
            <a:r>
              <a:rPr lang="zh-CN" altLang="en-US" sz="2400" b="1">
                <a:solidFill>
                  <a:srgbClr val="C00000"/>
                </a:solidFill>
                <a:latin typeface="宋体" panose="02010600030101010101" pitchFamily="2" charset="-122"/>
              </a:rPr>
              <a:t>类模板</a:t>
            </a:r>
            <a:r>
              <a:rPr lang="zh-CN" altLang="en-US" sz="2400" b="1">
                <a:latin typeface="宋体" panose="02010600030101010101" pitchFamily="2" charset="-122"/>
              </a:rPr>
              <a:t>的隐含实例化</a:t>
            </a:r>
            <a:r>
              <a:rPr lang="zh-CN" altLang="en-US" sz="2400" b="1" u="sng">
                <a:latin typeface="宋体" panose="02010600030101010101" pitchFamily="2" charset="-122"/>
              </a:rPr>
              <a:t>并不意味着对它</a:t>
            </a:r>
            <a:r>
              <a:rPr lang="zh-CN" altLang="en-US" sz="2400" b="1" u="sng">
                <a:solidFill>
                  <a:srgbClr val="3021BD"/>
                </a:solidFill>
                <a:latin typeface="宋体" panose="02010600030101010101" pitchFamily="2" charset="-122"/>
              </a:rPr>
              <a:t>成员函数</a:t>
            </a:r>
            <a:r>
              <a:rPr lang="zh-CN" altLang="en-US" sz="2400" b="1" u="sng">
                <a:latin typeface="宋体" panose="02010600030101010101" pitchFamily="2" charset="-122"/>
              </a:rPr>
              <a:t>的定义也进行实例化</a:t>
            </a:r>
            <a:r>
              <a:rPr lang="zh-CN" altLang="en-US" sz="2400">
                <a:latin typeface="宋体" panose="02010600030101010101" pitchFamily="2" charset="-122"/>
              </a:rPr>
              <a:t>，当</a:t>
            </a:r>
            <a:r>
              <a:rPr lang="zh-CN" altLang="en-US" sz="2400" u="sng">
                <a:latin typeface="宋体" panose="02010600030101010101" pitchFamily="2" charset="-122"/>
              </a:rPr>
              <a:t>类模板成员函数会被使用时，才会被实例化</a:t>
            </a:r>
          </a:p>
        </p:txBody>
      </p:sp>
      <p:sp>
        <p:nvSpPr>
          <p:cNvPr id="137220" name="灯片编号占位符 3">
            <a:extLst>
              <a:ext uri="{FF2B5EF4-FFF2-40B4-BE49-F238E27FC236}">
                <a16:creationId xmlns:a16="http://schemas.microsoft.com/office/drawing/2014/main" id="{FEB9D9C7-6BFB-207A-3A85-A4708BBC89D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52F4515-60F1-407B-9EFB-84175B090E2C}" type="slidenum">
              <a:rPr kumimoji="0" lang="en-US" altLang="zh-CN" sz="1800" smtClean="0">
                <a:solidFill>
                  <a:srgbClr val="FFFFFF"/>
                </a:solidFill>
                <a:ea typeface="隶书" panose="02010509060101010101" pitchFamily="49" charset="-122"/>
              </a:rPr>
              <a:pPr/>
              <a:t>87</a:t>
            </a:fld>
            <a:endParaRPr kumimoji="0" lang="en-US" altLang="zh-CN" sz="1800">
              <a:solidFill>
                <a:srgbClr val="FFFFFF"/>
              </a:solidFill>
              <a:ea typeface="隶书" panose="02010509060101010101" pitchFamily="49" charset="-122"/>
            </a:endParaRPr>
          </a:p>
        </p:txBody>
      </p:sp>
      <p:sp>
        <p:nvSpPr>
          <p:cNvPr id="137221" name="标题 4">
            <a:extLst>
              <a:ext uri="{FF2B5EF4-FFF2-40B4-BE49-F238E27FC236}">
                <a16:creationId xmlns:a16="http://schemas.microsoft.com/office/drawing/2014/main" id="{29010B80-3A7C-F43D-92B0-F6A7855A2AD3}"/>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9.5 </a:t>
            </a:r>
            <a:r>
              <a:rPr kumimoji="0" lang="zh-CN" altLang="en-US" sz="2600">
                <a:solidFill>
                  <a:schemeClr val="bg1"/>
                </a:solidFill>
                <a:latin typeface="Trebuchet MS" panose="020B0603020202020204" pitchFamily="34" charset="0"/>
                <a:ea typeface="方正姚体" panose="02010601030101010101" pitchFamily="2" charset="-122"/>
              </a:rPr>
              <a:t>深度探索 </a:t>
            </a:r>
            <a:r>
              <a:rPr kumimoji="0" lang="en-US" altLang="zh-CN" sz="2600">
                <a:solidFill>
                  <a:schemeClr val="bg1"/>
                </a:solidFill>
                <a:latin typeface="Trebuchet MS" panose="020B0603020202020204" pitchFamily="34" charset="0"/>
                <a:ea typeface="方正姚体" panose="02010601030101010101" pitchFamily="2" charset="-122"/>
              </a:rPr>
              <a:t>—— 9.5.1 </a:t>
            </a:r>
            <a:r>
              <a:rPr kumimoji="0" lang="zh-CN" altLang="en-US" sz="2600">
                <a:solidFill>
                  <a:schemeClr val="bg1"/>
                </a:solidFill>
                <a:latin typeface="Trebuchet MS" panose="020B0603020202020204" pitchFamily="34" charset="0"/>
                <a:ea typeface="方正姚体" panose="02010601030101010101" pitchFamily="2" charset="-122"/>
              </a:rPr>
              <a:t>模板的实例化机制</a:t>
            </a:r>
          </a:p>
        </p:txBody>
      </p:sp>
    </p:spTree>
  </p:cSld>
  <p:clrMapOvr>
    <a:masterClrMapping/>
  </p:clrMapOvr>
  <p:transition spd="slow"/>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标题 1">
            <a:extLst>
              <a:ext uri="{FF2B5EF4-FFF2-40B4-BE49-F238E27FC236}">
                <a16:creationId xmlns:a16="http://schemas.microsoft.com/office/drawing/2014/main" id="{93F7CA72-2701-AE92-205C-020D3A3019A3}"/>
              </a:ext>
            </a:extLst>
          </p:cNvPr>
          <p:cNvSpPr>
            <a:spLocks noGrp="1"/>
          </p:cNvSpPr>
          <p:nvPr>
            <p:ph type="title"/>
          </p:nvPr>
        </p:nvSpPr>
        <p:spPr/>
        <p:txBody>
          <a:bodyPr/>
          <a:lstStyle/>
          <a:p>
            <a:pPr eaLnBrk="1" hangingPunct="1"/>
            <a:r>
              <a:rPr lang="zh-CN" altLang="en-US"/>
              <a:t>多文件结构中模板的组织</a:t>
            </a:r>
          </a:p>
        </p:txBody>
      </p:sp>
      <p:sp>
        <p:nvSpPr>
          <p:cNvPr id="138243" name="内容占位符 2">
            <a:extLst>
              <a:ext uri="{FF2B5EF4-FFF2-40B4-BE49-F238E27FC236}">
                <a16:creationId xmlns:a16="http://schemas.microsoft.com/office/drawing/2014/main" id="{ABEFB865-125D-9EB3-A44F-D9261690FED5}"/>
              </a:ext>
            </a:extLst>
          </p:cNvPr>
          <p:cNvSpPr>
            <a:spLocks noGrp="1"/>
          </p:cNvSpPr>
          <p:nvPr>
            <p:ph idx="1"/>
          </p:nvPr>
        </p:nvSpPr>
        <p:spPr>
          <a:xfrm>
            <a:off x="457200" y="1643063"/>
            <a:ext cx="8478838" cy="4787900"/>
          </a:xfrm>
        </p:spPr>
        <p:txBody>
          <a:bodyPr/>
          <a:lstStyle/>
          <a:p>
            <a:pPr eaLnBrk="1" hangingPunct="1">
              <a:spcAft>
                <a:spcPts val="1200"/>
              </a:spcAft>
            </a:pPr>
            <a:r>
              <a:rPr lang="zh-CN" altLang="en-US" sz="2400" b="1">
                <a:solidFill>
                  <a:srgbClr val="C00000"/>
                </a:solidFill>
                <a:latin typeface="宋体" panose="02010600030101010101" pitchFamily="2" charset="-122"/>
              </a:rPr>
              <a:t>模板隐含实例化机制带来的新问题</a:t>
            </a:r>
          </a:p>
          <a:p>
            <a:pPr lvl="1" eaLnBrk="1" hangingPunct="1"/>
            <a:r>
              <a:rPr lang="zh-CN" altLang="en-US" sz="2400" b="1">
                <a:solidFill>
                  <a:srgbClr val="C00000"/>
                </a:solidFill>
                <a:latin typeface="宋体" panose="02010600030101010101" pitchFamily="2" charset="-122"/>
              </a:rPr>
              <a:t>不能</a:t>
            </a:r>
            <a:r>
              <a:rPr lang="zh-CN" altLang="en-US" sz="2400" b="1">
                <a:latin typeface="宋体" panose="02010600030101010101" pitchFamily="2" charset="-122"/>
              </a:rPr>
              <a:t>把</a:t>
            </a:r>
            <a:r>
              <a:rPr lang="zh-CN" altLang="en-US" sz="2400" b="1" u="sng">
                <a:latin typeface="宋体" panose="02010600030101010101" pitchFamily="2" charset="-122"/>
              </a:rPr>
              <a:t>下面与模板相关</a:t>
            </a:r>
            <a:r>
              <a:rPr lang="zh-CN" altLang="en-US" sz="2400" b="1">
                <a:latin typeface="宋体" panose="02010600030101010101" pitchFamily="2" charset="-122"/>
              </a:rPr>
              <a:t>的</a:t>
            </a:r>
            <a:r>
              <a:rPr lang="zh-CN" altLang="en-US" sz="2400" b="1">
                <a:solidFill>
                  <a:srgbClr val="FF0000"/>
                </a:solidFill>
                <a:latin typeface="宋体" panose="02010600030101010101" pitchFamily="2" charset="-122"/>
              </a:rPr>
              <a:t>定义</a:t>
            </a:r>
            <a:r>
              <a:rPr lang="zh-CN" altLang="en-US" sz="2400" b="1">
                <a:latin typeface="宋体" panose="02010600030101010101" pitchFamily="2" charset="-122"/>
              </a:rPr>
              <a:t>放在</a:t>
            </a:r>
            <a:r>
              <a:rPr lang="zh-CN" altLang="en-US" sz="2400" b="1">
                <a:solidFill>
                  <a:srgbClr val="C00000"/>
                </a:solidFill>
                <a:latin typeface="宋体" panose="02010600030101010101" pitchFamily="2" charset="-122"/>
              </a:rPr>
              <a:t>源</a:t>
            </a:r>
            <a:r>
              <a:rPr lang="en-US" altLang="zh-CN" sz="2400" b="1">
                <a:solidFill>
                  <a:srgbClr val="C00000"/>
                </a:solidFill>
                <a:latin typeface="宋体" panose="02010600030101010101" pitchFamily="2" charset="-122"/>
              </a:rPr>
              <a:t>(.cpp)</a:t>
            </a:r>
            <a:r>
              <a:rPr lang="zh-CN" altLang="en-US" sz="2400" b="1">
                <a:solidFill>
                  <a:srgbClr val="C00000"/>
                </a:solidFill>
                <a:latin typeface="宋体" panose="02010600030101010101" pitchFamily="2" charset="-122"/>
              </a:rPr>
              <a:t>文件</a:t>
            </a:r>
            <a:r>
              <a:rPr lang="zh-CN" altLang="en-US" sz="2400" b="1">
                <a:latin typeface="宋体" panose="02010600030101010101" pitchFamily="2" charset="-122"/>
              </a:rPr>
              <a:t>中</a:t>
            </a:r>
          </a:p>
          <a:p>
            <a:pPr lvl="2" eaLnBrk="1" hangingPunct="1"/>
            <a:r>
              <a:rPr lang="zh-CN" altLang="en-US" b="1">
                <a:latin typeface="宋体" panose="02010600030101010101" pitchFamily="2" charset="-122"/>
              </a:rPr>
              <a:t>函数模板的定义</a:t>
            </a:r>
          </a:p>
          <a:p>
            <a:pPr lvl="2" eaLnBrk="1" hangingPunct="1"/>
            <a:r>
              <a:rPr lang="zh-CN" altLang="en-US" b="1">
                <a:latin typeface="宋体" panose="02010600030101010101" pitchFamily="2" charset="-122"/>
              </a:rPr>
              <a:t>类模板成员函数</a:t>
            </a:r>
          </a:p>
          <a:p>
            <a:pPr lvl="2" eaLnBrk="1" hangingPunct="1"/>
            <a:r>
              <a:rPr lang="zh-CN" altLang="en-US" b="1">
                <a:latin typeface="宋体" panose="02010600030101010101" pitchFamily="2" charset="-122"/>
              </a:rPr>
              <a:t>类模板静态数据成员</a:t>
            </a:r>
          </a:p>
          <a:p>
            <a:pPr eaLnBrk="1" hangingPunct="1">
              <a:spcBef>
                <a:spcPts val="600"/>
              </a:spcBef>
              <a:spcAft>
                <a:spcPts val="600"/>
              </a:spcAft>
            </a:pPr>
            <a:r>
              <a:rPr lang="zh-CN" altLang="en-US" sz="2400" b="1">
                <a:solidFill>
                  <a:srgbClr val="311FDF"/>
                </a:solidFill>
                <a:latin typeface="宋体" panose="02010600030101010101" pitchFamily="2" charset="-122"/>
              </a:rPr>
              <a:t>解决方法</a:t>
            </a:r>
          </a:p>
          <a:p>
            <a:pPr lvl="1" eaLnBrk="1" hangingPunct="1"/>
            <a:r>
              <a:rPr lang="zh-CN" altLang="en-US" sz="2400">
                <a:solidFill>
                  <a:srgbClr val="FF0000"/>
                </a:solidFill>
                <a:latin typeface="宋体" panose="02010600030101010101" pitchFamily="2" charset="-122"/>
              </a:rPr>
              <a:t>把与模板相关的定义放在头文件中</a:t>
            </a:r>
            <a:r>
              <a:rPr lang="en-US" altLang="zh-CN" sz="2400">
                <a:latin typeface="宋体" panose="02010600030101010101" pitchFamily="2" charset="-122"/>
              </a:rPr>
              <a:t>——</a:t>
            </a:r>
            <a:r>
              <a:rPr lang="zh-CN" altLang="en-US" sz="2400">
                <a:latin typeface="宋体" panose="02010600030101010101" pitchFamily="2" charset="-122"/>
              </a:rPr>
              <a:t>最通常的解决办法</a:t>
            </a:r>
          </a:p>
          <a:p>
            <a:pPr lvl="2" eaLnBrk="1" hangingPunct="1"/>
            <a:r>
              <a:rPr lang="zh-CN" altLang="en-US">
                <a:latin typeface="宋体" panose="02010600030101010101" pitchFamily="2" charset="-122"/>
              </a:rPr>
              <a:t>对于不同编译单元的相同模板实例，编译器有特殊处理，保证不会有连接冲突。</a:t>
            </a:r>
          </a:p>
          <a:p>
            <a:pPr lvl="1" eaLnBrk="1" hangingPunct="1"/>
            <a:r>
              <a:rPr lang="zh-CN" altLang="en-US" sz="2400">
                <a:latin typeface="宋体" panose="02010600030101010101" pitchFamily="2" charset="-122"/>
              </a:rPr>
              <a:t>使用</a:t>
            </a:r>
            <a:r>
              <a:rPr lang="en-US" altLang="zh-CN" sz="2400">
                <a:latin typeface="Times New Roman" panose="02020603050405020304" pitchFamily="18" charset="0"/>
                <a:cs typeface="Times New Roman" panose="02020603050405020304" pitchFamily="18" charset="0"/>
              </a:rPr>
              <a:t>export</a:t>
            </a:r>
            <a:r>
              <a:rPr lang="zh-CN" altLang="en-US" sz="2400">
                <a:latin typeface="宋体" panose="02010600030101010101" pitchFamily="2" charset="-122"/>
              </a:rPr>
              <a:t>关键字</a:t>
            </a:r>
            <a:r>
              <a:rPr lang="en-US" altLang="zh-CN" sz="2400">
                <a:latin typeface="宋体" panose="02010600030101010101" pitchFamily="2" charset="-122"/>
              </a:rPr>
              <a:t>——</a:t>
            </a:r>
            <a:r>
              <a:rPr lang="zh-CN" altLang="en-US" sz="2400">
                <a:latin typeface="宋体" panose="02010600030101010101" pitchFamily="2" charset="-122"/>
              </a:rPr>
              <a:t>编译器支持不好</a:t>
            </a:r>
          </a:p>
          <a:p>
            <a:pPr lvl="1" eaLnBrk="1" hangingPunct="1"/>
            <a:r>
              <a:rPr lang="zh-CN" altLang="en-US" sz="2400">
                <a:solidFill>
                  <a:srgbClr val="C00000"/>
                </a:solidFill>
                <a:latin typeface="宋体" panose="02010600030101010101" pitchFamily="2" charset="-122"/>
              </a:rPr>
              <a:t>使用模板的显式实例化机制</a:t>
            </a:r>
          </a:p>
        </p:txBody>
      </p:sp>
      <p:sp>
        <p:nvSpPr>
          <p:cNvPr id="138244" name="灯片编号占位符 3">
            <a:extLst>
              <a:ext uri="{FF2B5EF4-FFF2-40B4-BE49-F238E27FC236}">
                <a16:creationId xmlns:a16="http://schemas.microsoft.com/office/drawing/2014/main" id="{48FAD96A-C974-3231-3B58-2B656D7D62F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9AB02CE-69E2-4206-B02B-CD2943781216}" type="slidenum">
              <a:rPr kumimoji="0" lang="en-US" altLang="zh-CN" sz="1800" smtClean="0">
                <a:solidFill>
                  <a:srgbClr val="FFFFFF"/>
                </a:solidFill>
                <a:ea typeface="隶书" panose="02010509060101010101" pitchFamily="49" charset="-122"/>
              </a:rPr>
              <a:pPr/>
              <a:t>88</a:t>
            </a:fld>
            <a:endParaRPr kumimoji="0" lang="en-US" altLang="zh-CN" sz="1800">
              <a:solidFill>
                <a:srgbClr val="FFFFFF"/>
              </a:solidFill>
              <a:ea typeface="隶书" panose="02010509060101010101" pitchFamily="49" charset="-122"/>
            </a:endParaRPr>
          </a:p>
        </p:txBody>
      </p:sp>
      <p:sp>
        <p:nvSpPr>
          <p:cNvPr id="138245" name="标题 4">
            <a:extLst>
              <a:ext uri="{FF2B5EF4-FFF2-40B4-BE49-F238E27FC236}">
                <a16:creationId xmlns:a16="http://schemas.microsoft.com/office/drawing/2014/main" id="{F58FCC5B-55D4-5523-C505-FF10802E6FE4}"/>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9.5 </a:t>
            </a:r>
            <a:r>
              <a:rPr kumimoji="0" lang="zh-CN" altLang="en-US" sz="2600">
                <a:solidFill>
                  <a:schemeClr val="bg1"/>
                </a:solidFill>
                <a:latin typeface="Trebuchet MS" panose="020B0603020202020204" pitchFamily="34" charset="0"/>
                <a:ea typeface="方正姚体" panose="02010601030101010101" pitchFamily="2" charset="-122"/>
              </a:rPr>
              <a:t>深度探索 </a:t>
            </a:r>
            <a:r>
              <a:rPr kumimoji="0" lang="en-US" altLang="zh-CN" sz="2600">
                <a:solidFill>
                  <a:schemeClr val="bg1"/>
                </a:solidFill>
                <a:latin typeface="Trebuchet MS" panose="020B0603020202020204" pitchFamily="34" charset="0"/>
                <a:ea typeface="方正姚体" panose="02010601030101010101" pitchFamily="2" charset="-122"/>
              </a:rPr>
              <a:t>—— 9.5.1 </a:t>
            </a:r>
            <a:r>
              <a:rPr kumimoji="0" lang="zh-CN" altLang="en-US" sz="2600">
                <a:solidFill>
                  <a:schemeClr val="bg1"/>
                </a:solidFill>
                <a:latin typeface="Trebuchet MS" panose="020B0603020202020204" pitchFamily="34" charset="0"/>
                <a:ea typeface="方正姚体" panose="02010601030101010101" pitchFamily="2" charset="-122"/>
              </a:rPr>
              <a:t>模板的实例化机制</a:t>
            </a:r>
          </a:p>
        </p:txBody>
      </p:sp>
    </p:spTree>
  </p:cSld>
  <p:clrMapOvr>
    <a:masterClrMapping/>
  </p:clrMapOvr>
  <p:transition spd="slow"/>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标题 1">
            <a:extLst>
              <a:ext uri="{FF2B5EF4-FFF2-40B4-BE49-F238E27FC236}">
                <a16:creationId xmlns:a16="http://schemas.microsoft.com/office/drawing/2014/main" id="{C1FAD36C-E6F6-D213-528D-2F5A8BFFA1D2}"/>
              </a:ext>
            </a:extLst>
          </p:cNvPr>
          <p:cNvSpPr>
            <a:spLocks noGrp="1"/>
          </p:cNvSpPr>
          <p:nvPr>
            <p:ph type="title"/>
          </p:nvPr>
        </p:nvSpPr>
        <p:spPr/>
        <p:txBody>
          <a:bodyPr/>
          <a:lstStyle/>
          <a:p>
            <a:pPr eaLnBrk="1" hangingPunct="1"/>
            <a:r>
              <a:rPr lang="zh-CN" altLang="en-US"/>
              <a:t>显式实例化</a:t>
            </a:r>
          </a:p>
        </p:txBody>
      </p:sp>
      <p:sp>
        <p:nvSpPr>
          <p:cNvPr id="139267" name="内容占位符 2">
            <a:extLst>
              <a:ext uri="{FF2B5EF4-FFF2-40B4-BE49-F238E27FC236}">
                <a16:creationId xmlns:a16="http://schemas.microsoft.com/office/drawing/2014/main" id="{4229FEBD-1694-39C9-D01B-4FA3ACBD8A17}"/>
              </a:ext>
            </a:extLst>
          </p:cNvPr>
          <p:cNvSpPr>
            <a:spLocks noGrp="1"/>
          </p:cNvSpPr>
          <p:nvPr>
            <p:ph idx="1"/>
          </p:nvPr>
        </p:nvSpPr>
        <p:spPr/>
        <p:txBody>
          <a:bodyPr/>
          <a:lstStyle/>
          <a:p>
            <a:pPr eaLnBrk="1" hangingPunct="1">
              <a:spcAft>
                <a:spcPts val="1200"/>
              </a:spcAft>
            </a:pPr>
            <a:r>
              <a:rPr lang="zh-CN" altLang="en-US" sz="2400" b="1">
                <a:solidFill>
                  <a:srgbClr val="3021BD"/>
                </a:solidFill>
                <a:latin typeface="宋体" panose="02010600030101010101" pitchFamily="2" charset="-122"/>
              </a:rPr>
              <a:t>语法形式</a:t>
            </a:r>
          </a:p>
          <a:p>
            <a:pPr lvl="1" eaLnBrk="1" hangingPunct="1"/>
            <a:r>
              <a:rPr lang="en-US" altLang="zh-CN" sz="2200">
                <a:solidFill>
                  <a:srgbClr val="FF0000"/>
                </a:solidFill>
                <a:latin typeface="Times New Roman" panose="02020603050405020304" pitchFamily="18" charset="0"/>
                <a:cs typeface="Times New Roman" panose="02020603050405020304" pitchFamily="18" charset="0"/>
              </a:rPr>
              <a:t>template</a:t>
            </a:r>
            <a:r>
              <a:rPr lang="en-US" altLang="zh-CN" sz="2200">
                <a:latin typeface="Times New Roman" panose="02020603050405020304" pitchFamily="18" charset="0"/>
                <a:cs typeface="Times New Roman" panose="02020603050405020304" pitchFamily="18" charset="0"/>
              </a:rPr>
              <a:t> </a:t>
            </a:r>
            <a:r>
              <a:rPr lang="zh-CN" altLang="en-US" sz="2200" b="1">
                <a:latin typeface="宋体" panose="02010600030101010101" pitchFamily="2" charset="-122"/>
              </a:rPr>
              <a:t>实例化目标的声明</a:t>
            </a:r>
            <a:r>
              <a:rPr lang="en-US" altLang="zh-CN" sz="2200" b="1">
                <a:latin typeface="宋体" panose="02010600030101010101" pitchFamily="2" charset="-122"/>
              </a:rPr>
              <a:t>;</a:t>
            </a:r>
          </a:p>
          <a:p>
            <a:pPr eaLnBrk="1" hangingPunct="1">
              <a:spcAft>
                <a:spcPts val="1200"/>
              </a:spcAft>
            </a:pPr>
            <a:r>
              <a:rPr lang="zh-CN" altLang="en-US" sz="2400" b="1">
                <a:latin typeface="宋体" panose="02010600030101010101" pitchFamily="2" charset="-122"/>
              </a:rPr>
              <a:t>作用</a:t>
            </a:r>
          </a:p>
          <a:p>
            <a:pPr lvl="1" eaLnBrk="1" hangingPunct="1"/>
            <a:r>
              <a:rPr lang="zh-CN" altLang="en-US" sz="2200">
                <a:solidFill>
                  <a:srgbClr val="C00000"/>
                </a:solidFill>
                <a:latin typeface="宋体" panose="02010600030101010101" pitchFamily="2" charset="-122"/>
              </a:rPr>
              <a:t>一个模板实例无论是否在本编译单元中被使用，都会被生成</a:t>
            </a:r>
          </a:p>
          <a:p>
            <a:pPr eaLnBrk="1" hangingPunct="1">
              <a:spcAft>
                <a:spcPts val="1200"/>
              </a:spcAft>
            </a:pPr>
            <a:r>
              <a:rPr lang="zh-CN" altLang="en-US" sz="2400">
                <a:latin typeface="宋体" panose="02010600030101010101" pitchFamily="2" charset="-122"/>
              </a:rPr>
              <a:t>例：</a:t>
            </a:r>
          </a:p>
          <a:p>
            <a:pPr lvl="1" eaLnBrk="1" hangingPunct="1"/>
            <a:r>
              <a:rPr lang="en-US" altLang="zh-CN" sz="2200">
                <a:solidFill>
                  <a:srgbClr val="FF0000"/>
                </a:solidFill>
                <a:latin typeface="Times New Roman" panose="02020603050405020304" pitchFamily="18" charset="0"/>
                <a:cs typeface="Times New Roman" panose="02020603050405020304" pitchFamily="18" charset="0"/>
              </a:rPr>
              <a:t>template</a:t>
            </a:r>
            <a:r>
              <a:rPr lang="en-US" altLang="zh-CN" sz="2200">
                <a:latin typeface="Times New Roman" panose="02020603050405020304" pitchFamily="18" charset="0"/>
                <a:cs typeface="Times New Roman" panose="02020603050405020304" pitchFamily="18" charset="0"/>
              </a:rPr>
              <a:t> void outputArray(const </a:t>
            </a:r>
            <a:r>
              <a:rPr lang="en-US" altLang="zh-CN" sz="2200">
                <a:solidFill>
                  <a:srgbClr val="FF0000"/>
                </a:solidFill>
                <a:latin typeface="Times New Roman" panose="02020603050405020304" pitchFamily="18" charset="0"/>
                <a:cs typeface="Times New Roman" panose="02020603050405020304" pitchFamily="18" charset="0"/>
              </a:rPr>
              <a:t>int</a:t>
            </a:r>
            <a:r>
              <a:rPr lang="en-US" altLang="zh-CN" sz="2200">
                <a:latin typeface="Times New Roman" panose="02020603050405020304" pitchFamily="18" charset="0"/>
                <a:cs typeface="Times New Roman" panose="02020603050405020304" pitchFamily="18" charset="0"/>
              </a:rPr>
              <a:t> *array, </a:t>
            </a:r>
            <a:r>
              <a:rPr lang="en-US" altLang="zh-CN" sz="2200">
                <a:solidFill>
                  <a:srgbClr val="C00000"/>
                </a:solidFill>
                <a:latin typeface="Times New Roman" panose="02020603050405020304" pitchFamily="18" charset="0"/>
                <a:cs typeface="Times New Roman" panose="02020603050405020304" pitchFamily="18" charset="0"/>
              </a:rPr>
              <a:t>int</a:t>
            </a:r>
            <a:r>
              <a:rPr lang="en-US" altLang="zh-CN" sz="2200">
                <a:latin typeface="Times New Roman" panose="02020603050405020304" pitchFamily="18" charset="0"/>
                <a:cs typeface="Times New Roman" panose="02020603050405020304" pitchFamily="18" charset="0"/>
              </a:rPr>
              <a:t> count);</a:t>
            </a:r>
          </a:p>
          <a:p>
            <a:pPr lvl="1" eaLnBrk="1" hangingPunct="1"/>
            <a:r>
              <a:rPr lang="en-US" altLang="zh-CN" sz="2200">
                <a:solidFill>
                  <a:srgbClr val="FF0000"/>
                </a:solidFill>
                <a:latin typeface="Times New Roman" panose="02020603050405020304" pitchFamily="18" charset="0"/>
                <a:cs typeface="Times New Roman" panose="02020603050405020304" pitchFamily="18" charset="0"/>
              </a:rPr>
              <a:t>template</a:t>
            </a:r>
            <a:r>
              <a:rPr lang="en-US" altLang="zh-CN" sz="2200">
                <a:latin typeface="Times New Roman" panose="02020603050405020304" pitchFamily="18" charset="0"/>
                <a:cs typeface="Times New Roman" panose="02020603050405020304" pitchFamily="18" charset="0"/>
              </a:rPr>
              <a:t> class Store</a:t>
            </a:r>
            <a:r>
              <a:rPr lang="en-US" altLang="zh-CN" sz="2200">
                <a:solidFill>
                  <a:srgbClr val="FF0000"/>
                </a:solidFill>
                <a:latin typeface="Times New Roman" panose="02020603050405020304" pitchFamily="18" charset="0"/>
                <a:cs typeface="Times New Roman" panose="02020603050405020304" pitchFamily="18" charset="0"/>
              </a:rPr>
              <a:t>&lt;double&gt;</a:t>
            </a:r>
            <a:r>
              <a:rPr lang="en-US" altLang="zh-CN" sz="2200">
                <a:latin typeface="Times New Roman" panose="02020603050405020304" pitchFamily="18" charset="0"/>
                <a:cs typeface="Times New Roman" panose="02020603050405020304" pitchFamily="18" charset="0"/>
              </a:rPr>
              <a:t>;</a:t>
            </a:r>
          </a:p>
          <a:p>
            <a:pPr eaLnBrk="1" hangingPunct="1">
              <a:spcBef>
                <a:spcPts val="600"/>
              </a:spcBef>
              <a:spcAft>
                <a:spcPts val="600"/>
              </a:spcAft>
            </a:pPr>
            <a:r>
              <a:rPr lang="zh-CN" altLang="en-US" sz="2400" b="1">
                <a:latin typeface="宋体" panose="02010600030101010101" pitchFamily="2" charset="-122"/>
              </a:rPr>
              <a:t>在多文件结构中的用途</a:t>
            </a:r>
          </a:p>
          <a:p>
            <a:pPr lvl="1" eaLnBrk="1" hangingPunct="1"/>
            <a:r>
              <a:rPr lang="zh-CN" altLang="en-US" sz="2200" b="1">
                <a:latin typeface="宋体" panose="02010600030101010101" pitchFamily="2" charset="-122"/>
              </a:rPr>
              <a:t>使用在程序中可能会被用到的各种参数对模板显式实例化，使得与模板相关的定义可以放在源文件中。</a:t>
            </a:r>
            <a:endParaRPr lang="en-US" altLang="zh-CN" sz="2200" b="1">
              <a:latin typeface="宋体" panose="02010600030101010101" pitchFamily="2" charset="-122"/>
            </a:endParaRPr>
          </a:p>
          <a:p>
            <a:pPr lvl="1" eaLnBrk="1" hangingPunct="1"/>
            <a:r>
              <a:rPr lang="zh-CN" altLang="en-US" sz="2200" b="1">
                <a:latin typeface="宋体" panose="02010600030101010101" pitchFamily="2" charset="-122"/>
              </a:rPr>
              <a:t>前提，在编写模板时能穷举哪些模板实例会被实例化。</a:t>
            </a:r>
          </a:p>
        </p:txBody>
      </p:sp>
      <p:sp>
        <p:nvSpPr>
          <p:cNvPr id="139268" name="灯片编号占位符 3">
            <a:extLst>
              <a:ext uri="{FF2B5EF4-FFF2-40B4-BE49-F238E27FC236}">
                <a16:creationId xmlns:a16="http://schemas.microsoft.com/office/drawing/2014/main" id="{70AA0812-3F2D-03FB-B6D7-B30DA97D14C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3C9AB31-4FB2-4D07-B7BD-B92926846E65}" type="slidenum">
              <a:rPr kumimoji="0" lang="en-US" altLang="zh-CN" sz="1800" smtClean="0">
                <a:solidFill>
                  <a:srgbClr val="FFFFFF"/>
                </a:solidFill>
                <a:ea typeface="隶书" panose="02010509060101010101" pitchFamily="49" charset="-122"/>
              </a:rPr>
              <a:pPr/>
              <a:t>89</a:t>
            </a:fld>
            <a:endParaRPr kumimoji="0" lang="en-US" altLang="zh-CN" sz="1800">
              <a:solidFill>
                <a:srgbClr val="FFFFFF"/>
              </a:solidFill>
              <a:ea typeface="隶书" panose="02010509060101010101" pitchFamily="49" charset="-122"/>
            </a:endParaRPr>
          </a:p>
        </p:txBody>
      </p:sp>
      <p:sp>
        <p:nvSpPr>
          <p:cNvPr id="139269" name="标题 4">
            <a:extLst>
              <a:ext uri="{FF2B5EF4-FFF2-40B4-BE49-F238E27FC236}">
                <a16:creationId xmlns:a16="http://schemas.microsoft.com/office/drawing/2014/main" id="{A55DEE16-D08A-9220-BDD2-9630F5FAACFD}"/>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9.5 </a:t>
            </a:r>
            <a:r>
              <a:rPr kumimoji="0" lang="zh-CN" altLang="en-US" sz="2600">
                <a:solidFill>
                  <a:schemeClr val="bg1"/>
                </a:solidFill>
                <a:latin typeface="Trebuchet MS" panose="020B0603020202020204" pitchFamily="34" charset="0"/>
                <a:ea typeface="方正姚体" panose="02010601030101010101" pitchFamily="2" charset="-122"/>
              </a:rPr>
              <a:t>深度探索 </a:t>
            </a:r>
            <a:r>
              <a:rPr kumimoji="0" lang="en-US" altLang="zh-CN" sz="2600">
                <a:solidFill>
                  <a:schemeClr val="bg1"/>
                </a:solidFill>
                <a:latin typeface="Trebuchet MS" panose="020B0603020202020204" pitchFamily="34" charset="0"/>
                <a:ea typeface="方正姚体" panose="02010601030101010101" pitchFamily="2" charset="-122"/>
              </a:rPr>
              <a:t>—— 9.5.1 </a:t>
            </a:r>
            <a:r>
              <a:rPr kumimoji="0" lang="zh-CN" altLang="en-US" sz="2600">
                <a:solidFill>
                  <a:schemeClr val="bg1"/>
                </a:solidFill>
                <a:latin typeface="Trebuchet MS" panose="020B0603020202020204" pitchFamily="34" charset="0"/>
                <a:ea typeface="方正姚体" panose="02010601030101010101" pitchFamily="2" charset="-122"/>
              </a:rPr>
              <a:t>模板的实例化机制</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3F3AC4AA-8BDE-9E5C-61A7-1D5106031248}"/>
              </a:ext>
            </a:extLst>
          </p:cNvPr>
          <p:cNvSpPr>
            <a:spLocks noGrp="1"/>
          </p:cNvSpPr>
          <p:nvPr>
            <p:ph type="title"/>
          </p:nvPr>
        </p:nvSpPr>
        <p:spPr/>
        <p:txBody>
          <a:bodyPr/>
          <a:lstStyle/>
          <a:p>
            <a:pPr eaLnBrk="1" hangingPunct="1"/>
            <a:r>
              <a:rPr lang="en-US" altLang="zh-CN"/>
              <a:t>9.1.2 </a:t>
            </a:r>
            <a:r>
              <a:rPr lang="zh-CN" altLang="en-US"/>
              <a:t>类模板</a:t>
            </a:r>
          </a:p>
        </p:txBody>
      </p:sp>
      <p:sp>
        <p:nvSpPr>
          <p:cNvPr id="25603" name="内容占位符 2">
            <a:extLst>
              <a:ext uri="{FF2B5EF4-FFF2-40B4-BE49-F238E27FC236}">
                <a16:creationId xmlns:a16="http://schemas.microsoft.com/office/drawing/2014/main" id="{03BF36C4-DC3C-4F94-0061-4C3D47DD1A88}"/>
              </a:ext>
            </a:extLst>
          </p:cNvPr>
          <p:cNvSpPr>
            <a:spLocks noGrp="1"/>
          </p:cNvSpPr>
          <p:nvPr>
            <p:ph idx="1"/>
          </p:nvPr>
        </p:nvSpPr>
        <p:spPr/>
        <p:txBody>
          <a:bodyPr/>
          <a:lstStyle/>
          <a:p>
            <a:pPr eaLnBrk="1" hangingPunct="1">
              <a:spcAft>
                <a:spcPts val="1200"/>
              </a:spcAft>
            </a:pPr>
            <a:r>
              <a:rPr lang="zh-CN" altLang="en-US">
                <a:latin typeface="宋体" panose="02010600030101010101" pitchFamily="2" charset="-122"/>
              </a:rPr>
              <a:t>类模板的作用</a:t>
            </a:r>
            <a:endParaRPr lang="en-US" altLang="zh-CN">
              <a:latin typeface="宋体" panose="02010600030101010101" pitchFamily="2" charset="-122"/>
            </a:endParaRPr>
          </a:p>
          <a:p>
            <a:pPr marL="409575" lvl="1" indent="0" eaLnBrk="1" hangingPunct="1">
              <a:spcAft>
                <a:spcPts val="1200"/>
              </a:spcAft>
              <a:buFont typeface="Georgia" panose="02040502050405020303" pitchFamily="18" charset="0"/>
              <a:buNone/>
            </a:pPr>
            <a:r>
              <a:rPr lang="zh-CN" altLang="en-US">
                <a:latin typeface="宋体" panose="02010600030101010101" pitchFamily="2" charset="-122"/>
              </a:rPr>
              <a:t>使用类模板使用户可以为类声明一种模式，使得类中的</a:t>
            </a:r>
            <a:r>
              <a:rPr lang="zh-CN" altLang="en-US" u="sng">
                <a:latin typeface="宋体" panose="02010600030101010101" pitchFamily="2" charset="-122"/>
              </a:rPr>
              <a:t>某些数据成员、某些成员函数的参数、某些成员函数的返回值，</a:t>
            </a:r>
            <a:r>
              <a:rPr lang="zh-CN" altLang="en-US" b="1">
                <a:latin typeface="宋体" panose="02010600030101010101" pitchFamily="2" charset="-122"/>
              </a:rPr>
              <a:t>能取任意类型</a:t>
            </a:r>
            <a:r>
              <a:rPr lang="zh-CN" altLang="en-US">
                <a:latin typeface="宋体" panose="02010600030101010101" pitchFamily="2" charset="-122"/>
              </a:rPr>
              <a:t>（包括基本类型的和用户自定义类型）。</a:t>
            </a:r>
          </a:p>
          <a:p>
            <a:pPr marL="409575" lvl="1" indent="0" eaLnBrk="1" hangingPunct="1">
              <a:spcAft>
                <a:spcPts val="1200"/>
              </a:spcAft>
            </a:pPr>
            <a:endParaRPr lang="zh-CN" altLang="en-US">
              <a:latin typeface="宋体" panose="02010600030101010101" pitchFamily="2" charset="-122"/>
            </a:endParaRPr>
          </a:p>
          <a:p>
            <a:pPr marL="409575" lvl="1" indent="0" eaLnBrk="1" hangingPunct="1">
              <a:spcAft>
                <a:spcPts val="1200"/>
              </a:spcAft>
            </a:pPr>
            <a:endParaRPr lang="en-US" altLang="zh-CN">
              <a:latin typeface="宋体" panose="02010600030101010101" pitchFamily="2" charset="-122"/>
            </a:endParaRPr>
          </a:p>
        </p:txBody>
      </p:sp>
      <p:sp>
        <p:nvSpPr>
          <p:cNvPr id="25604" name="灯片编号占位符 3">
            <a:extLst>
              <a:ext uri="{FF2B5EF4-FFF2-40B4-BE49-F238E27FC236}">
                <a16:creationId xmlns:a16="http://schemas.microsoft.com/office/drawing/2014/main" id="{7C61E539-889B-C185-4369-B16CADFD406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73892467-C8AA-4FC6-93AF-B5ECD8C49DEE}" type="slidenum">
              <a:rPr kumimoji="0" lang="en-US" altLang="zh-CN" sz="1800" smtClean="0">
                <a:solidFill>
                  <a:srgbClr val="FFFFFF"/>
                </a:solidFill>
                <a:ea typeface="隶书" panose="02010509060101010101" pitchFamily="49" charset="-122"/>
              </a:rPr>
              <a:pPr/>
              <a:t>9</a:t>
            </a:fld>
            <a:endParaRPr kumimoji="0" lang="en-US" altLang="zh-CN" sz="1800">
              <a:solidFill>
                <a:srgbClr val="FFFFFF"/>
              </a:solidFill>
              <a:ea typeface="隶书" panose="02010509060101010101" pitchFamily="49" charset="-122"/>
            </a:endParaRPr>
          </a:p>
        </p:txBody>
      </p:sp>
      <p:sp>
        <p:nvSpPr>
          <p:cNvPr id="25605" name="标题 4">
            <a:extLst>
              <a:ext uri="{FF2B5EF4-FFF2-40B4-BE49-F238E27FC236}">
                <a16:creationId xmlns:a16="http://schemas.microsoft.com/office/drawing/2014/main" id="{928FCFC4-249E-AF04-7CB8-3C5D9695A0D2}"/>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9.1 </a:t>
            </a:r>
            <a:r>
              <a:rPr kumimoji="0" lang="zh-CN" altLang="en-US" sz="2600">
                <a:solidFill>
                  <a:schemeClr val="bg1"/>
                </a:solidFill>
                <a:latin typeface="Trebuchet MS" panose="020B0603020202020204" pitchFamily="34" charset="0"/>
                <a:ea typeface="方正姚体" panose="02010601030101010101" pitchFamily="2" charset="-122"/>
              </a:rPr>
              <a:t>函数模板与类模板</a:t>
            </a:r>
          </a:p>
        </p:txBody>
      </p:sp>
    </p:spTree>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标题 1">
            <a:extLst>
              <a:ext uri="{FF2B5EF4-FFF2-40B4-BE49-F238E27FC236}">
                <a16:creationId xmlns:a16="http://schemas.microsoft.com/office/drawing/2014/main" id="{E97E1D1E-E927-C850-CE4F-44929C326A91}"/>
              </a:ext>
            </a:extLst>
          </p:cNvPr>
          <p:cNvSpPr>
            <a:spLocks noGrp="1"/>
          </p:cNvSpPr>
          <p:nvPr>
            <p:ph type="title"/>
          </p:nvPr>
        </p:nvSpPr>
        <p:spPr/>
        <p:txBody>
          <a:bodyPr/>
          <a:lstStyle/>
          <a:p>
            <a:pPr eaLnBrk="1" hangingPunct="1"/>
            <a:r>
              <a:rPr lang="en-US" altLang="zh-CN"/>
              <a:t>9.5.2 </a:t>
            </a:r>
            <a:r>
              <a:rPr lang="zh-CN" altLang="en-US"/>
              <a:t>为模板定义</a:t>
            </a:r>
            <a:r>
              <a:rPr lang="zh-CN" altLang="en-US" u="sng"/>
              <a:t>特殊的实现</a:t>
            </a:r>
          </a:p>
        </p:txBody>
      </p:sp>
      <p:sp>
        <p:nvSpPr>
          <p:cNvPr id="140291" name="内容占位符 2">
            <a:extLst>
              <a:ext uri="{FF2B5EF4-FFF2-40B4-BE49-F238E27FC236}">
                <a16:creationId xmlns:a16="http://schemas.microsoft.com/office/drawing/2014/main" id="{405008B8-9C59-8392-C7F1-0F2190442D4E}"/>
              </a:ext>
            </a:extLst>
          </p:cNvPr>
          <p:cNvSpPr>
            <a:spLocks noGrp="1"/>
          </p:cNvSpPr>
          <p:nvPr>
            <p:ph idx="1"/>
          </p:nvPr>
        </p:nvSpPr>
        <p:spPr/>
        <p:txBody>
          <a:bodyPr/>
          <a:lstStyle/>
          <a:p>
            <a:pPr eaLnBrk="1" hangingPunct="1">
              <a:spcAft>
                <a:spcPts val="1200"/>
              </a:spcAft>
            </a:pPr>
            <a:r>
              <a:rPr lang="zh-CN" altLang="en-US" sz="2400">
                <a:latin typeface="宋体" panose="02010600030101010101" pitchFamily="2" charset="-122"/>
              </a:rPr>
              <a:t>为什么要</a:t>
            </a:r>
            <a:r>
              <a:rPr lang="zh-CN" altLang="en-US" sz="2400">
                <a:solidFill>
                  <a:srgbClr val="FF0000"/>
                </a:solidFill>
                <a:latin typeface="宋体" panose="02010600030101010101" pitchFamily="2" charset="-122"/>
              </a:rPr>
              <a:t>定义</a:t>
            </a:r>
            <a:r>
              <a:rPr lang="zh-CN" altLang="en-US" sz="2400">
                <a:solidFill>
                  <a:srgbClr val="C00000"/>
                </a:solidFill>
                <a:latin typeface="宋体" panose="02010600030101010101" pitchFamily="2" charset="-122"/>
              </a:rPr>
              <a:t>特殊的实现</a:t>
            </a:r>
            <a:r>
              <a:rPr lang="zh-CN" altLang="en-US" sz="2400">
                <a:latin typeface="宋体" panose="02010600030101010101" pitchFamily="2" charset="-122"/>
              </a:rPr>
              <a:t>？</a:t>
            </a:r>
          </a:p>
          <a:p>
            <a:pPr lvl="1" eaLnBrk="1" hangingPunct="1">
              <a:spcAft>
                <a:spcPts val="1200"/>
              </a:spcAft>
            </a:pPr>
            <a:r>
              <a:rPr lang="zh-CN" altLang="en-US" sz="2200" b="1">
                <a:latin typeface="宋体" panose="02010600030101010101" pitchFamily="2" charset="-122"/>
              </a:rPr>
              <a:t>模板抓住了算法与数据结构上的共性，但忽略了类型的个性</a:t>
            </a:r>
          </a:p>
          <a:p>
            <a:pPr lvl="1" eaLnBrk="1" hangingPunct="1">
              <a:spcAft>
                <a:spcPts val="1200"/>
              </a:spcAft>
            </a:pPr>
            <a:r>
              <a:rPr lang="zh-CN" altLang="en-US" sz="2200" b="1">
                <a:latin typeface="宋体" panose="02010600030101010101" pitchFamily="2" charset="-122"/>
              </a:rPr>
              <a:t>设计出的模板对于具体的数据类型而言</a:t>
            </a:r>
            <a:r>
              <a:rPr lang="zh-CN" altLang="en-US" sz="2200" b="1" u="sng">
                <a:latin typeface="宋体" panose="02010600030101010101" pitchFamily="2" charset="-122"/>
              </a:rPr>
              <a:t>未必具有最好的效率</a:t>
            </a:r>
          </a:p>
          <a:p>
            <a:pPr eaLnBrk="1" hangingPunct="1">
              <a:spcAft>
                <a:spcPts val="1200"/>
              </a:spcAft>
            </a:pPr>
            <a:r>
              <a:rPr lang="zh-CN" altLang="en-US" sz="2400">
                <a:latin typeface="宋体" panose="02010600030101010101" pitchFamily="2" charset="-122"/>
              </a:rPr>
              <a:t>例：</a:t>
            </a:r>
            <a:r>
              <a:rPr lang="en-US" altLang="zh-CN" sz="2400">
                <a:latin typeface="Times New Roman" panose="02020603050405020304" pitchFamily="18" charset="0"/>
                <a:cs typeface="Times New Roman" panose="02020603050405020304" pitchFamily="18" charset="0"/>
              </a:rPr>
              <a:t>Stack</a:t>
            </a:r>
            <a:r>
              <a:rPr lang="zh-CN" altLang="en-US" sz="2400">
                <a:latin typeface="宋体" panose="02010600030101010101" pitchFamily="2" charset="-122"/>
              </a:rPr>
              <a:t>类模板</a:t>
            </a:r>
          </a:p>
          <a:p>
            <a:pPr lvl="1" eaLnBrk="1" hangingPunct="1">
              <a:spcAft>
                <a:spcPts val="1200"/>
              </a:spcAft>
            </a:pPr>
            <a:r>
              <a:rPr lang="zh-CN" altLang="en-US" sz="2200">
                <a:latin typeface="宋体" panose="02010600030101010101" pitchFamily="2" charset="-122"/>
              </a:rPr>
              <a:t>如果以</a:t>
            </a:r>
            <a:r>
              <a:rPr lang="en-US" altLang="zh-CN" sz="2200">
                <a:latin typeface="Times New Roman" panose="02020603050405020304" pitchFamily="18" charset="0"/>
                <a:cs typeface="Times New Roman" panose="02020603050405020304" pitchFamily="18" charset="0"/>
              </a:rPr>
              <a:t>bool</a:t>
            </a:r>
            <a:r>
              <a:rPr lang="zh-CN" altLang="en-US" sz="2200">
                <a:latin typeface="宋体" panose="02010600030101010101" pitchFamily="2" charset="-122"/>
              </a:rPr>
              <a:t>作为类型参数，则有</a:t>
            </a:r>
            <a:r>
              <a:rPr lang="en-US" altLang="zh-CN" sz="2200">
                <a:latin typeface="Times New Roman" panose="02020603050405020304" pitchFamily="18" charset="0"/>
                <a:cs typeface="Times New Roman" panose="02020603050405020304" pitchFamily="18" charset="0"/>
              </a:rPr>
              <a:t>7/8</a:t>
            </a:r>
            <a:r>
              <a:rPr lang="zh-CN" altLang="en-US" sz="2200">
                <a:latin typeface="宋体" panose="02010600030101010101" pitchFamily="2" charset="-122"/>
              </a:rPr>
              <a:t>的空间浪费</a:t>
            </a:r>
          </a:p>
          <a:p>
            <a:pPr lvl="1" eaLnBrk="1" hangingPunct="1">
              <a:spcAft>
                <a:spcPts val="1200"/>
              </a:spcAft>
            </a:pPr>
            <a:r>
              <a:rPr lang="en-US" altLang="zh-CN" sz="2200">
                <a:latin typeface="Times New Roman" panose="02020603050405020304" pitchFamily="18" charset="0"/>
                <a:cs typeface="Times New Roman" panose="02020603050405020304" pitchFamily="18" charset="0"/>
              </a:rPr>
              <a:t>Stack&lt;bool,32&gt;</a:t>
            </a:r>
            <a:r>
              <a:rPr lang="zh-CN" altLang="en-US" sz="2200">
                <a:latin typeface="宋体" panose="02010600030101010101" pitchFamily="2" charset="-122"/>
              </a:rPr>
              <a:t>中的</a:t>
            </a:r>
            <a:r>
              <a:rPr lang="en-US" altLang="zh-CN" sz="2200">
                <a:latin typeface="Times New Roman" panose="02020603050405020304" pitchFamily="18" charset="0"/>
                <a:cs typeface="Times New Roman" panose="02020603050405020304" pitchFamily="18" charset="0"/>
              </a:rPr>
              <a:t>list</a:t>
            </a:r>
            <a:r>
              <a:rPr lang="zh-CN" altLang="en-US" sz="2200">
                <a:latin typeface="宋体" panose="02010600030101010101" pitchFamily="2" charset="-122"/>
              </a:rPr>
              <a:t>数组占</a:t>
            </a:r>
            <a:r>
              <a:rPr lang="en-US" altLang="zh-CN" sz="2200">
                <a:latin typeface="Times New Roman" panose="02020603050405020304" pitchFamily="18" charset="0"/>
                <a:cs typeface="Times New Roman" panose="02020603050405020304" pitchFamily="18" charset="0"/>
              </a:rPr>
              <a:t>32</a:t>
            </a:r>
            <a:r>
              <a:rPr lang="zh-CN" altLang="en-US" sz="2200">
                <a:latin typeface="宋体" panose="02010600030101010101" pitchFamily="2" charset="-122"/>
              </a:rPr>
              <a:t>个字节，实际上</a:t>
            </a:r>
            <a:r>
              <a:rPr lang="en-US" altLang="zh-CN" sz="2200">
                <a:latin typeface="宋体" panose="02010600030101010101" pitchFamily="2" charset="-122"/>
              </a:rPr>
              <a:t>4</a:t>
            </a:r>
            <a:r>
              <a:rPr lang="zh-CN" altLang="en-US" sz="2200">
                <a:latin typeface="宋体" panose="02010600030101010101" pitchFamily="2" charset="-122"/>
              </a:rPr>
              <a:t>个字节就够</a:t>
            </a:r>
          </a:p>
        </p:txBody>
      </p:sp>
      <p:sp>
        <p:nvSpPr>
          <p:cNvPr id="140292" name="灯片编号占位符 3">
            <a:extLst>
              <a:ext uri="{FF2B5EF4-FFF2-40B4-BE49-F238E27FC236}">
                <a16:creationId xmlns:a16="http://schemas.microsoft.com/office/drawing/2014/main" id="{C40C3BD6-8EE3-057F-E649-68C6657BB84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5AE5526-26FA-4D34-8C16-C7DCEBE104B3}" type="slidenum">
              <a:rPr kumimoji="0" lang="en-US" altLang="zh-CN" sz="1800" smtClean="0">
                <a:solidFill>
                  <a:srgbClr val="FFFFFF"/>
                </a:solidFill>
                <a:ea typeface="隶书" panose="02010509060101010101" pitchFamily="49" charset="-122"/>
              </a:rPr>
              <a:pPr/>
              <a:t>90</a:t>
            </a:fld>
            <a:endParaRPr kumimoji="0" lang="en-US" altLang="zh-CN" sz="1800">
              <a:solidFill>
                <a:srgbClr val="FFFFFF"/>
              </a:solidFill>
              <a:ea typeface="隶书" panose="02010509060101010101" pitchFamily="49" charset="-122"/>
            </a:endParaRPr>
          </a:p>
        </p:txBody>
      </p:sp>
      <p:sp>
        <p:nvSpPr>
          <p:cNvPr id="7" name="标题 4">
            <a:extLst>
              <a:ext uri="{FF2B5EF4-FFF2-40B4-BE49-F238E27FC236}">
                <a16:creationId xmlns:a16="http://schemas.microsoft.com/office/drawing/2014/main" id="{8C3782D5-E7F1-D6C9-228E-CCBEBC0574DB}"/>
              </a:ext>
            </a:extLst>
          </p:cNvPr>
          <p:cNvSpPr txBox="1">
            <a:spLocks/>
          </p:cNvSpPr>
          <p:nvPr/>
        </p:nvSpPr>
        <p:spPr>
          <a:xfrm>
            <a:off x="214313" y="0"/>
            <a:ext cx="83185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9.5 </a:t>
            </a:r>
            <a:r>
              <a:rPr kumimoji="0" lang="zh-CN" altLang="en-US" sz="2800" dirty="0">
                <a:solidFill>
                  <a:schemeClr val="bg1"/>
                </a:solidFill>
                <a:latin typeface="+mj-lt"/>
                <a:ea typeface="+mj-ea"/>
                <a:cs typeface="+mj-cs"/>
              </a:rPr>
              <a:t>深度探索</a:t>
            </a:r>
          </a:p>
        </p:txBody>
      </p:sp>
    </p:spTree>
  </p:cSld>
  <p:clrMapOvr>
    <a:masterClrMapping/>
  </p:clrMapOvr>
  <p:transition spd="slow"/>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4" name="标题 1">
            <a:extLst>
              <a:ext uri="{FF2B5EF4-FFF2-40B4-BE49-F238E27FC236}">
                <a16:creationId xmlns:a16="http://schemas.microsoft.com/office/drawing/2014/main" id="{BB257211-B98B-127B-16AB-9ED647143367}"/>
              </a:ext>
            </a:extLst>
          </p:cNvPr>
          <p:cNvSpPr>
            <a:spLocks noGrp="1"/>
          </p:cNvSpPr>
          <p:nvPr>
            <p:ph type="title"/>
          </p:nvPr>
        </p:nvSpPr>
        <p:spPr/>
        <p:txBody>
          <a:bodyPr/>
          <a:lstStyle/>
          <a:p>
            <a:r>
              <a:rPr lang="zh-CN" altLang="en-US"/>
              <a:t>模板的特化</a:t>
            </a:r>
            <a:endParaRPr kumimoji="1" lang="zh-CN" altLang="en-US"/>
          </a:p>
        </p:txBody>
      </p:sp>
      <p:sp>
        <p:nvSpPr>
          <p:cNvPr id="141315" name="内容占位符 2">
            <a:extLst>
              <a:ext uri="{FF2B5EF4-FFF2-40B4-BE49-F238E27FC236}">
                <a16:creationId xmlns:a16="http://schemas.microsoft.com/office/drawing/2014/main" id="{23D03D36-7641-1CD4-EC4A-7CB2FE834BE6}"/>
              </a:ext>
            </a:extLst>
          </p:cNvPr>
          <p:cNvSpPr>
            <a:spLocks noGrp="1"/>
          </p:cNvSpPr>
          <p:nvPr>
            <p:ph sz="half" idx="1"/>
          </p:nvPr>
        </p:nvSpPr>
        <p:spPr>
          <a:xfrm>
            <a:off x="334963" y="1733550"/>
            <a:ext cx="4237037" cy="4989513"/>
          </a:xfrm>
        </p:spPr>
        <p:txBody>
          <a:bodyPr/>
          <a:lstStyle/>
          <a:p>
            <a:pPr eaLnBrk="1" hangingPunct="1">
              <a:lnSpc>
                <a:spcPct val="95000"/>
              </a:lnSpc>
              <a:spcAft>
                <a:spcPts val="1200"/>
              </a:spcAft>
            </a:pPr>
            <a:r>
              <a:rPr lang="zh-CN" altLang="en-US" sz="2400">
                <a:latin typeface="Consolas" panose="020B0609020204030204" pitchFamily="49" charset="0"/>
              </a:rPr>
              <a:t>什么是</a:t>
            </a:r>
            <a:r>
              <a:rPr lang="zh-CN" altLang="en-US" sz="2400">
                <a:solidFill>
                  <a:srgbClr val="FF0000"/>
                </a:solidFill>
                <a:latin typeface="Consolas" panose="020B0609020204030204" pitchFamily="49" charset="0"/>
              </a:rPr>
              <a:t>特化</a:t>
            </a:r>
          </a:p>
          <a:p>
            <a:pPr lvl="1" eaLnBrk="1" hangingPunct="1">
              <a:lnSpc>
                <a:spcPct val="95000"/>
              </a:lnSpc>
              <a:spcAft>
                <a:spcPts val="1200"/>
              </a:spcAft>
            </a:pPr>
            <a:r>
              <a:rPr lang="zh-CN" altLang="en-US" sz="2400">
                <a:latin typeface="Consolas" panose="020B0609020204030204" pitchFamily="49" charset="0"/>
              </a:rPr>
              <a:t>为一个模板</a:t>
            </a:r>
            <a:r>
              <a:rPr lang="zh-CN" altLang="en-US" sz="2400" u="sng">
                <a:latin typeface="Consolas" panose="020B0609020204030204" pitchFamily="49" charset="0"/>
              </a:rPr>
              <a:t>在</a:t>
            </a:r>
            <a:r>
              <a:rPr lang="zh-CN" altLang="en-US" sz="2400" u="sng">
                <a:solidFill>
                  <a:srgbClr val="FF0000"/>
                </a:solidFill>
                <a:latin typeface="Consolas" panose="020B0609020204030204" pitchFamily="49" charset="0"/>
              </a:rPr>
              <a:t>特定参数</a:t>
            </a:r>
            <a:r>
              <a:rPr lang="zh-CN" altLang="en-US" sz="2400" u="sng">
                <a:latin typeface="Consolas" panose="020B0609020204030204" pitchFamily="49" charset="0"/>
              </a:rPr>
              <a:t>下提供</a:t>
            </a:r>
            <a:r>
              <a:rPr lang="zh-CN" altLang="en-US" sz="2400" u="sng">
                <a:solidFill>
                  <a:srgbClr val="311FDF"/>
                </a:solidFill>
                <a:latin typeface="Consolas" panose="020B0609020204030204" pitchFamily="49" charset="0"/>
              </a:rPr>
              <a:t>特殊定义</a:t>
            </a:r>
          </a:p>
          <a:p>
            <a:pPr eaLnBrk="1" hangingPunct="1">
              <a:lnSpc>
                <a:spcPct val="95000"/>
              </a:lnSpc>
              <a:spcAft>
                <a:spcPts val="1200"/>
              </a:spcAft>
            </a:pPr>
            <a:r>
              <a:rPr lang="zh-CN" altLang="en-US" sz="2400">
                <a:solidFill>
                  <a:srgbClr val="C00000"/>
                </a:solidFill>
                <a:latin typeface="Consolas" panose="020B0609020204030204" pitchFamily="49" charset="0"/>
              </a:rPr>
              <a:t>既适用于类模板，又适用于函数模板</a:t>
            </a:r>
          </a:p>
          <a:p>
            <a:pPr eaLnBrk="1" hangingPunct="1">
              <a:lnSpc>
                <a:spcPct val="95000"/>
              </a:lnSpc>
              <a:spcAft>
                <a:spcPts val="1200"/>
              </a:spcAft>
            </a:pPr>
            <a:r>
              <a:rPr lang="zh-CN" altLang="en-US" sz="2400">
                <a:latin typeface="Consolas" panose="020B0609020204030204" pitchFamily="49" charset="0"/>
              </a:rPr>
              <a:t>对</a:t>
            </a:r>
            <a:r>
              <a:rPr lang="en-US" altLang="zh-CN" sz="2400">
                <a:solidFill>
                  <a:srgbClr val="C00000"/>
                </a:solidFill>
                <a:latin typeface="Times New Roman" panose="02020603050405020304" pitchFamily="18" charset="0"/>
                <a:cs typeface="Times New Roman" panose="02020603050405020304" pitchFamily="18" charset="0"/>
              </a:rPr>
              <a:t>Stack&lt;</a:t>
            </a:r>
            <a:r>
              <a:rPr lang="en-US" altLang="zh-CN" sz="2400">
                <a:solidFill>
                  <a:srgbClr val="FF0000"/>
                </a:solidFill>
                <a:latin typeface="Times New Roman" panose="02020603050405020304" pitchFamily="18" charset="0"/>
                <a:cs typeface="Times New Roman" panose="02020603050405020304" pitchFamily="18" charset="0"/>
              </a:rPr>
              <a:t>bool, 32</a:t>
            </a:r>
            <a:r>
              <a:rPr lang="en-US" altLang="zh-CN" sz="2400">
                <a:solidFill>
                  <a:srgbClr val="C00000"/>
                </a:solidFill>
                <a:latin typeface="Times New Roman" panose="02020603050405020304" pitchFamily="18" charset="0"/>
                <a:cs typeface="Times New Roman" panose="02020603050405020304" pitchFamily="18" charset="0"/>
              </a:rPr>
              <a:t>&gt;</a:t>
            </a:r>
            <a:r>
              <a:rPr lang="zh-CN" altLang="en-US" sz="2400">
                <a:latin typeface="Consolas" panose="020B0609020204030204" pitchFamily="49" charset="0"/>
              </a:rPr>
              <a:t>特化的类定义</a:t>
            </a:r>
          </a:p>
          <a:p>
            <a:pPr eaLnBrk="1" hangingPunct="1">
              <a:lnSpc>
                <a:spcPct val="95000"/>
              </a:lnSpc>
              <a:spcBef>
                <a:spcPct val="0"/>
              </a:spcBef>
            </a:pPr>
            <a:endParaRPr lang="fr-FR" altLang="zh-CN" sz="1800">
              <a:latin typeface="Consolas" panose="020B0609020204030204" pitchFamily="49" charset="0"/>
            </a:endParaRPr>
          </a:p>
        </p:txBody>
      </p:sp>
      <p:sp>
        <p:nvSpPr>
          <p:cNvPr id="141316" name="内容占位符 3">
            <a:extLst>
              <a:ext uri="{FF2B5EF4-FFF2-40B4-BE49-F238E27FC236}">
                <a16:creationId xmlns:a16="http://schemas.microsoft.com/office/drawing/2014/main" id="{9A0E1D66-5724-66CD-90D9-DF2C6F43B78C}"/>
              </a:ext>
            </a:extLst>
          </p:cNvPr>
          <p:cNvSpPr>
            <a:spLocks noGrp="1"/>
          </p:cNvSpPr>
          <p:nvPr>
            <p:ph sz="half" idx="2"/>
          </p:nvPr>
        </p:nvSpPr>
        <p:spPr>
          <a:xfrm>
            <a:off x="4787900" y="1733550"/>
            <a:ext cx="4171950" cy="4989513"/>
          </a:xfrm>
          <a:noFill/>
        </p:spPr>
        <p:txBody>
          <a:bodyPr/>
          <a:lstStyle/>
          <a:p>
            <a:pPr marL="358775" indent="-250825">
              <a:spcBef>
                <a:spcPct val="0"/>
              </a:spcBef>
              <a:buFont typeface="Wingdings" panose="05000000000000000000" pitchFamily="2" charset="2"/>
              <a:buNone/>
            </a:pPr>
            <a:r>
              <a:rPr lang="en-US" altLang="zh-CN" sz="2400" dirty="0">
                <a:solidFill>
                  <a:srgbClr val="FF0000"/>
                </a:solidFill>
                <a:latin typeface="Consolas" panose="020B0609020204030204" pitchFamily="49" charset="0"/>
              </a:rPr>
              <a:t>template &lt;&gt;</a:t>
            </a:r>
          </a:p>
          <a:p>
            <a:pPr marL="358775" indent="-250825">
              <a:spcBef>
                <a:spcPct val="0"/>
              </a:spcBef>
              <a:buFont typeface="Wingdings" panose="05000000000000000000" pitchFamily="2" charset="2"/>
              <a:buNone/>
            </a:pPr>
            <a:r>
              <a:rPr lang="en-US" altLang="zh-CN" sz="2400" dirty="0">
                <a:latin typeface="Consolas" panose="020B0609020204030204" pitchFamily="49" charset="0"/>
              </a:rPr>
              <a:t>class </a:t>
            </a:r>
            <a:r>
              <a:rPr lang="en-US" altLang="zh-CN" sz="2400" dirty="0">
                <a:solidFill>
                  <a:srgbClr val="FF0000"/>
                </a:solidFill>
                <a:latin typeface="Consolas" panose="020B0609020204030204" pitchFamily="49" charset="0"/>
              </a:rPr>
              <a:t>Stack&lt;bool, 32&gt; </a:t>
            </a:r>
            <a:r>
              <a:rPr lang="en-US" altLang="zh-CN" sz="2400" dirty="0">
                <a:latin typeface="Consolas" panose="020B0609020204030204" pitchFamily="49" charset="0"/>
              </a:rPr>
              <a:t>{</a:t>
            </a:r>
          </a:p>
          <a:p>
            <a:pPr marL="650875" lvl="1" indent="-250825">
              <a:spcBef>
                <a:spcPct val="0"/>
              </a:spcBef>
              <a:buFont typeface="Georgia" panose="02040502050405020303" pitchFamily="18" charset="0"/>
              <a:buNone/>
            </a:pPr>
            <a:r>
              <a:rPr lang="en-US" altLang="zh-CN" sz="2000" dirty="0">
                <a:solidFill>
                  <a:srgbClr val="311FDF"/>
                </a:solidFill>
                <a:latin typeface="Consolas" panose="020B0609020204030204" pitchFamily="49" charset="0"/>
              </a:rPr>
              <a:t>private:</a:t>
            </a:r>
          </a:p>
          <a:p>
            <a:pPr marL="650875" lvl="1" indent="-250825">
              <a:spcBef>
                <a:spcPct val="0"/>
              </a:spcBef>
              <a:buFont typeface="Georgia" panose="02040502050405020303" pitchFamily="18" charset="0"/>
              <a:buNone/>
            </a:pPr>
            <a:r>
              <a:rPr lang="en-US" altLang="zh-CN" sz="2000" dirty="0">
                <a:solidFill>
                  <a:srgbClr val="311FDF"/>
                </a:solidFill>
                <a:latin typeface="Consolas" panose="020B0609020204030204" pitchFamily="49" charset="0"/>
              </a:rPr>
              <a:t>	unsigned list; //4 byte</a:t>
            </a:r>
          </a:p>
          <a:p>
            <a:pPr marL="650875" lvl="1" indent="-250825">
              <a:spcBef>
                <a:spcPct val="0"/>
              </a:spcBef>
              <a:buFont typeface="Georgia" panose="02040502050405020303" pitchFamily="18" charset="0"/>
              <a:buNone/>
            </a:pPr>
            <a:r>
              <a:rPr lang="en-US" altLang="zh-CN" sz="2000" dirty="0">
                <a:solidFill>
                  <a:srgbClr val="311FDF"/>
                </a:solidFill>
                <a:latin typeface="Consolas" panose="020B0609020204030204" pitchFamily="49" charset="0"/>
              </a:rPr>
              <a:t>	int top;</a:t>
            </a:r>
          </a:p>
          <a:p>
            <a:pPr marL="650875" lvl="1" indent="-250825">
              <a:spcBef>
                <a:spcPct val="0"/>
              </a:spcBef>
              <a:buFont typeface="Georgia" panose="02040502050405020303" pitchFamily="18" charset="0"/>
              <a:buNone/>
            </a:pPr>
            <a:r>
              <a:rPr lang="en-US" altLang="zh-CN" sz="2000" dirty="0">
                <a:solidFill>
                  <a:srgbClr val="311FDF"/>
                </a:solidFill>
                <a:latin typeface="Consolas" panose="020B0609020204030204" pitchFamily="49" charset="0"/>
              </a:rPr>
              <a:t>public:</a:t>
            </a:r>
          </a:p>
          <a:p>
            <a:pPr marL="650875" lvl="1" indent="-250825">
              <a:spcBef>
                <a:spcPct val="0"/>
              </a:spcBef>
              <a:buFont typeface="Georgia" panose="02040502050405020303" pitchFamily="18" charset="0"/>
              <a:buNone/>
            </a:pPr>
            <a:r>
              <a:rPr lang="en-US" altLang="zh-CN" sz="2000" dirty="0">
                <a:solidFill>
                  <a:srgbClr val="311FDF"/>
                </a:solidFill>
                <a:latin typeface="Consolas" panose="020B0609020204030204" pitchFamily="49" charset="0"/>
              </a:rPr>
              <a:t>	Stack();</a:t>
            </a:r>
          </a:p>
          <a:p>
            <a:pPr marL="650875" lvl="1" indent="-250825">
              <a:spcBef>
                <a:spcPct val="0"/>
              </a:spcBef>
              <a:buFont typeface="Georgia" panose="02040502050405020303" pitchFamily="18" charset="0"/>
              <a:buNone/>
            </a:pPr>
            <a:r>
              <a:rPr lang="en-US" altLang="zh-CN" sz="2000" dirty="0">
                <a:solidFill>
                  <a:srgbClr val="311FDF"/>
                </a:solidFill>
                <a:latin typeface="Consolas" panose="020B0609020204030204" pitchFamily="49" charset="0"/>
              </a:rPr>
              <a:t>	void push(bool item);</a:t>
            </a:r>
          </a:p>
          <a:p>
            <a:pPr marL="650875" lvl="1" indent="-250825">
              <a:spcBef>
                <a:spcPct val="0"/>
              </a:spcBef>
              <a:buFont typeface="Georgia" panose="02040502050405020303" pitchFamily="18" charset="0"/>
              <a:buNone/>
            </a:pPr>
            <a:r>
              <a:rPr lang="en-US" altLang="zh-CN" sz="2000" dirty="0">
                <a:solidFill>
                  <a:srgbClr val="311FDF"/>
                </a:solidFill>
                <a:latin typeface="Consolas" panose="020B0609020204030204" pitchFamily="49" charset="0"/>
              </a:rPr>
              <a:t>	bool pop();</a:t>
            </a:r>
          </a:p>
          <a:p>
            <a:pPr marL="650875" lvl="1" indent="-250825">
              <a:spcBef>
                <a:spcPct val="0"/>
              </a:spcBef>
              <a:buFont typeface="Georgia" panose="02040502050405020303" pitchFamily="18" charset="0"/>
              <a:buNone/>
            </a:pPr>
            <a:r>
              <a:rPr lang="en-US" altLang="zh-CN" sz="2000" dirty="0">
                <a:solidFill>
                  <a:srgbClr val="311FDF"/>
                </a:solidFill>
                <a:latin typeface="Consolas" panose="020B0609020204030204" pitchFamily="49" charset="0"/>
              </a:rPr>
              <a:t>	void clear();</a:t>
            </a:r>
          </a:p>
          <a:p>
            <a:pPr marL="650875" lvl="1" indent="-250825">
              <a:spcBef>
                <a:spcPct val="0"/>
              </a:spcBef>
              <a:buFont typeface="Georgia" panose="02040502050405020303" pitchFamily="18" charset="0"/>
              <a:buNone/>
            </a:pPr>
            <a:r>
              <a:rPr lang="en-US" altLang="zh-CN" sz="2000" dirty="0">
                <a:solidFill>
                  <a:srgbClr val="311FDF"/>
                </a:solidFill>
                <a:latin typeface="Consolas" panose="020B0609020204030204" pitchFamily="49" charset="0"/>
              </a:rPr>
              <a:t>	bool peek() const;</a:t>
            </a:r>
          </a:p>
          <a:p>
            <a:pPr marL="650875" lvl="1" indent="-250825">
              <a:spcBef>
                <a:spcPct val="0"/>
              </a:spcBef>
              <a:buFont typeface="Georgia" panose="02040502050405020303" pitchFamily="18" charset="0"/>
              <a:buNone/>
            </a:pPr>
            <a:r>
              <a:rPr lang="en-US" altLang="zh-CN" sz="2000" dirty="0">
                <a:solidFill>
                  <a:srgbClr val="311FDF"/>
                </a:solidFill>
                <a:latin typeface="Consolas" panose="020B0609020204030204" pitchFamily="49" charset="0"/>
              </a:rPr>
              <a:t>	bool </a:t>
            </a:r>
            <a:r>
              <a:rPr lang="en-US" altLang="zh-CN" sz="2000" dirty="0" err="1">
                <a:solidFill>
                  <a:srgbClr val="311FDF"/>
                </a:solidFill>
                <a:latin typeface="Consolas" panose="020B0609020204030204" pitchFamily="49" charset="0"/>
              </a:rPr>
              <a:t>isEmpty</a:t>
            </a:r>
            <a:r>
              <a:rPr lang="en-US" altLang="zh-CN" sz="2000" dirty="0">
                <a:solidFill>
                  <a:srgbClr val="311FDF"/>
                </a:solidFill>
                <a:latin typeface="Consolas" panose="020B0609020204030204" pitchFamily="49" charset="0"/>
              </a:rPr>
              <a:t>() const;</a:t>
            </a:r>
          </a:p>
          <a:p>
            <a:pPr marL="650875" lvl="1" indent="-250825">
              <a:spcBef>
                <a:spcPct val="0"/>
              </a:spcBef>
              <a:buFont typeface="Georgia" panose="02040502050405020303" pitchFamily="18" charset="0"/>
              <a:buNone/>
            </a:pPr>
            <a:r>
              <a:rPr lang="en-US" altLang="zh-CN" sz="2000" dirty="0">
                <a:solidFill>
                  <a:srgbClr val="311FDF"/>
                </a:solidFill>
                <a:latin typeface="Consolas" panose="020B0609020204030204" pitchFamily="49" charset="0"/>
              </a:rPr>
              <a:t>	bool </a:t>
            </a:r>
            <a:r>
              <a:rPr lang="en-US" altLang="zh-CN" sz="2000" dirty="0" err="1">
                <a:solidFill>
                  <a:srgbClr val="311FDF"/>
                </a:solidFill>
                <a:latin typeface="Consolas" panose="020B0609020204030204" pitchFamily="49" charset="0"/>
              </a:rPr>
              <a:t>isFull</a:t>
            </a:r>
            <a:r>
              <a:rPr lang="en-US" altLang="zh-CN" sz="2000" dirty="0">
                <a:solidFill>
                  <a:srgbClr val="311FDF"/>
                </a:solidFill>
                <a:latin typeface="Consolas" panose="020B0609020204030204" pitchFamily="49" charset="0"/>
              </a:rPr>
              <a:t>() const;</a:t>
            </a:r>
          </a:p>
          <a:p>
            <a:pPr marL="358775" indent="-250825">
              <a:spcBef>
                <a:spcPct val="0"/>
              </a:spcBef>
              <a:buFont typeface="Wingdings" panose="05000000000000000000" pitchFamily="2" charset="2"/>
              <a:buNone/>
            </a:pPr>
            <a:r>
              <a:rPr lang="en-US" altLang="zh-CN" sz="2400" dirty="0">
                <a:latin typeface="Consolas" panose="020B0609020204030204" pitchFamily="49" charset="0"/>
              </a:rPr>
              <a:t>};</a:t>
            </a:r>
          </a:p>
          <a:p>
            <a:pPr marL="358775" indent="-250825">
              <a:spcBef>
                <a:spcPct val="0"/>
              </a:spcBef>
              <a:buFont typeface="Wingdings" panose="05000000000000000000" pitchFamily="2" charset="2"/>
              <a:buNone/>
            </a:pPr>
            <a:endParaRPr lang="en-US" altLang="zh-CN" sz="1600" dirty="0">
              <a:latin typeface="Consolas" panose="020B0609020204030204" pitchFamily="49" charset="0"/>
            </a:endParaRPr>
          </a:p>
        </p:txBody>
      </p:sp>
      <p:sp>
        <p:nvSpPr>
          <p:cNvPr id="141317" name="灯片编号占位符 3">
            <a:extLst>
              <a:ext uri="{FF2B5EF4-FFF2-40B4-BE49-F238E27FC236}">
                <a16:creationId xmlns:a16="http://schemas.microsoft.com/office/drawing/2014/main" id="{D2413AA8-4B78-568F-3F3C-86D8545DA2A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C2017927-7BFD-464C-9020-D9D28B93A6CB}" type="slidenum">
              <a:rPr kumimoji="0" lang="en-US" altLang="zh-CN" sz="1800" smtClean="0">
                <a:solidFill>
                  <a:srgbClr val="FFFFFF"/>
                </a:solidFill>
                <a:ea typeface="隶书" panose="02010509060101010101" pitchFamily="49" charset="-122"/>
              </a:rPr>
              <a:pPr/>
              <a:t>91</a:t>
            </a:fld>
            <a:endParaRPr kumimoji="0" lang="en-US" altLang="zh-CN" sz="1800">
              <a:solidFill>
                <a:srgbClr val="FFFFFF"/>
              </a:solidFill>
              <a:ea typeface="隶书" panose="02010509060101010101" pitchFamily="49" charset="-122"/>
            </a:endParaRPr>
          </a:p>
        </p:txBody>
      </p:sp>
      <p:sp>
        <p:nvSpPr>
          <p:cNvPr id="141318" name="Line 1029">
            <a:extLst>
              <a:ext uri="{FF2B5EF4-FFF2-40B4-BE49-F238E27FC236}">
                <a16:creationId xmlns:a16="http://schemas.microsoft.com/office/drawing/2014/main" id="{1639F11E-DD3F-99E8-1536-45542032F96B}"/>
              </a:ext>
            </a:extLst>
          </p:cNvPr>
          <p:cNvSpPr>
            <a:spLocks noChangeShapeType="1"/>
          </p:cNvSpPr>
          <p:nvPr/>
        </p:nvSpPr>
        <p:spPr bwMode="auto">
          <a:xfrm>
            <a:off x="4572000" y="1733550"/>
            <a:ext cx="0" cy="464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1319" name="标题 4">
            <a:extLst>
              <a:ext uri="{FF2B5EF4-FFF2-40B4-BE49-F238E27FC236}">
                <a16:creationId xmlns:a16="http://schemas.microsoft.com/office/drawing/2014/main" id="{4E4A8B1A-1474-2BD5-174B-AB65B9176DA9}"/>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9.5 </a:t>
            </a:r>
            <a:r>
              <a:rPr kumimoji="0" lang="zh-CN" altLang="en-US" sz="2600">
                <a:solidFill>
                  <a:schemeClr val="bg1"/>
                </a:solidFill>
                <a:latin typeface="Trebuchet MS" panose="020B0603020202020204" pitchFamily="34" charset="0"/>
                <a:ea typeface="方正姚体" panose="02010601030101010101" pitchFamily="2" charset="-122"/>
              </a:rPr>
              <a:t>深度探索 </a:t>
            </a:r>
            <a:r>
              <a:rPr kumimoji="0" lang="en-US" altLang="zh-CN" sz="2600">
                <a:solidFill>
                  <a:schemeClr val="bg1"/>
                </a:solidFill>
                <a:latin typeface="Trebuchet MS" panose="020B0603020202020204" pitchFamily="34" charset="0"/>
                <a:ea typeface="方正姚体" panose="02010601030101010101" pitchFamily="2" charset="-122"/>
              </a:rPr>
              <a:t>—— 9.5.2 </a:t>
            </a:r>
            <a:r>
              <a:rPr kumimoji="0" lang="zh-CN" altLang="en-US" sz="2600">
                <a:solidFill>
                  <a:schemeClr val="bg1"/>
                </a:solidFill>
                <a:latin typeface="Trebuchet MS" panose="020B0603020202020204" pitchFamily="34" charset="0"/>
                <a:ea typeface="方正姚体" panose="02010601030101010101" pitchFamily="2" charset="-122"/>
              </a:rPr>
              <a:t>为模板定义特殊的实现</a:t>
            </a: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2" name="灯片编号占位符 3">
            <a:extLst>
              <a:ext uri="{FF2B5EF4-FFF2-40B4-BE49-F238E27FC236}">
                <a16:creationId xmlns:a16="http://schemas.microsoft.com/office/drawing/2014/main" id="{5D09982B-15DA-CDBE-B905-5BE9E5A3E24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C4A10B7-2AD6-4932-8D82-7368E498954D}" type="slidenum">
              <a:rPr kumimoji="0" lang="en-US" altLang="zh-CN" sz="1800" smtClean="0">
                <a:solidFill>
                  <a:srgbClr val="FFFFFF"/>
                </a:solidFill>
                <a:ea typeface="隶书" panose="02010509060101010101" pitchFamily="49" charset="-122"/>
              </a:rPr>
              <a:pPr/>
              <a:t>92</a:t>
            </a:fld>
            <a:endParaRPr kumimoji="0" lang="en-US" altLang="zh-CN" sz="1800">
              <a:solidFill>
                <a:srgbClr val="FFFFFF"/>
              </a:solidFill>
              <a:ea typeface="隶书" panose="02010509060101010101" pitchFamily="49" charset="-122"/>
            </a:endParaRPr>
          </a:p>
        </p:txBody>
      </p:sp>
      <p:sp>
        <p:nvSpPr>
          <p:cNvPr id="143363" name="标题 1">
            <a:extLst>
              <a:ext uri="{FF2B5EF4-FFF2-40B4-BE49-F238E27FC236}">
                <a16:creationId xmlns:a16="http://schemas.microsoft.com/office/drawing/2014/main" id="{46019842-63A8-3D2A-0528-80E1FE4A35CD}"/>
              </a:ext>
            </a:extLst>
          </p:cNvPr>
          <p:cNvSpPr>
            <a:spLocks noGrp="1"/>
          </p:cNvSpPr>
          <p:nvPr>
            <p:ph type="title"/>
          </p:nvPr>
        </p:nvSpPr>
        <p:spPr/>
        <p:txBody>
          <a:bodyPr/>
          <a:lstStyle/>
          <a:p>
            <a:r>
              <a:rPr lang="zh-CN" altLang="en-US"/>
              <a:t>模板的特化 </a:t>
            </a:r>
            <a:r>
              <a:rPr lang="en-US" altLang="zh-CN"/>
              <a:t>(</a:t>
            </a:r>
            <a:r>
              <a:rPr lang="zh-CN" altLang="en-US"/>
              <a:t>续</a:t>
            </a:r>
            <a:r>
              <a:rPr lang="en-US" altLang="zh-CN"/>
              <a:t>)</a:t>
            </a:r>
            <a:endParaRPr kumimoji="1" lang="zh-CN" altLang="en-US"/>
          </a:p>
        </p:txBody>
      </p:sp>
      <p:sp>
        <p:nvSpPr>
          <p:cNvPr id="143364" name="内容占位符 2">
            <a:extLst>
              <a:ext uri="{FF2B5EF4-FFF2-40B4-BE49-F238E27FC236}">
                <a16:creationId xmlns:a16="http://schemas.microsoft.com/office/drawing/2014/main" id="{A9C83260-C505-969D-4E41-BB74A513F552}"/>
              </a:ext>
            </a:extLst>
          </p:cNvPr>
          <p:cNvSpPr>
            <a:spLocks noGrp="1"/>
          </p:cNvSpPr>
          <p:nvPr>
            <p:ph idx="1"/>
          </p:nvPr>
        </p:nvSpPr>
        <p:spPr>
          <a:noFill/>
        </p:spPr>
        <p:txBody>
          <a:bodyPr/>
          <a:lstStyle/>
          <a:p>
            <a:pPr marL="358775" indent="-250825">
              <a:spcBef>
                <a:spcPct val="0"/>
              </a:spcBef>
              <a:buFont typeface="Wingdings" panose="05000000000000000000" pitchFamily="2" charset="2"/>
              <a:buNone/>
            </a:pPr>
            <a:r>
              <a:rPr lang="en-US" altLang="zh-CN" sz="2000" dirty="0">
                <a:latin typeface="Consolas" panose="020B0609020204030204" pitchFamily="49" charset="0"/>
              </a:rPr>
              <a:t>//</a:t>
            </a:r>
            <a:r>
              <a:rPr lang="zh-CN" altLang="en-US" sz="2000" dirty="0">
                <a:latin typeface="Consolas" panose="020B0609020204030204" pitchFamily="49" charset="0"/>
              </a:rPr>
              <a:t>特化类的部分成员函数定义</a:t>
            </a:r>
          </a:p>
          <a:p>
            <a:pPr marL="358775" indent="-250825">
              <a:spcBef>
                <a:spcPct val="0"/>
              </a:spcBef>
              <a:buFont typeface="Wingdings" panose="05000000000000000000" pitchFamily="2" charset="2"/>
              <a:buNone/>
            </a:pPr>
            <a:endParaRPr lang="zh-CN" altLang="en-US" sz="2000" dirty="0">
              <a:latin typeface="Consolas" panose="020B0609020204030204" pitchFamily="49" charset="0"/>
            </a:endParaRPr>
          </a:p>
          <a:p>
            <a:pPr marL="358775" indent="-250825">
              <a:spcBef>
                <a:spcPct val="0"/>
              </a:spcBef>
              <a:buFont typeface="Wingdings" panose="05000000000000000000" pitchFamily="2" charset="2"/>
              <a:buNone/>
            </a:pPr>
            <a:r>
              <a:rPr lang="en-US" altLang="zh-CN" sz="2000" dirty="0">
                <a:latin typeface="Consolas" panose="020B0609020204030204" pitchFamily="49" charset="0"/>
              </a:rPr>
              <a:t>void </a:t>
            </a:r>
            <a:r>
              <a:rPr lang="en-US" altLang="zh-CN" sz="2000" dirty="0">
                <a:solidFill>
                  <a:srgbClr val="FF0000"/>
                </a:solidFill>
                <a:latin typeface="Consolas" panose="020B0609020204030204" pitchFamily="49" charset="0"/>
              </a:rPr>
              <a:t>Stack&lt;bool, 32&gt;::</a:t>
            </a:r>
            <a:r>
              <a:rPr lang="en-US" altLang="zh-CN" sz="2000" dirty="0">
                <a:latin typeface="Consolas" panose="020B0609020204030204" pitchFamily="49" charset="0"/>
              </a:rPr>
              <a:t>push(bool item) {</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	assert(!</a:t>
            </a:r>
            <a:r>
              <a:rPr lang="en-US" altLang="zh-CN" sz="2000" dirty="0" err="1">
                <a:latin typeface="Consolas" panose="020B0609020204030204" pitchFamily="49" charset="0"/>
              </a:rPr>
              <a:t>isFull</a:t>
            </a:r>
            <a:r>
              <a:rPr lang="en-US" altLang="zh-CN" sz="2000" dirty="0">
                <a:latin typeface="Consolas" panose="020B0609020204030204" pitchFamily="49" charset="0"/>
              </a:rPr>
              <a:t>());</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	++top;</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	list = (list &lt;&lt; 1) | (item ? 1 : 0);  //</a:t>
            </a:r>
            <a:r>
              <a:rPr lang="zh-CN" altLang="en-US" sz="2000" dirty="0">
                <a:latin typeface="Consolas" panose="020B0609020204030204" pitchFamily="49" charset="0"/>
              </a:rPr>
              <a:t>左位移</a:t>
            </a:r>
            <a:r>
              <a:rPr lang="en-US" altLang="zh-CN" sz="2000" dirty="0">
                <a:latin typeface="Consolas" panose="020B0609020204030204" pitchFamily="49" charset="0"/>
              </a:rPr>
              <a:t>,</a:t>
            </a:r>
            <a:r>
              <a:rPr lang="zh-CN" altLang="en-US" sz="2000" dirty="0">
                <a:latin typeface="Consolas" panose="020B0609020204030204" pitchFamily="49" charset="0"/>
              </a:rPr>
              <a:t>位或入栈</a:t>
            </a:r>
            <a:endParaRPr lang="en-US" altLang="zh-CN" sz="2000" dirty="0">
              <a:latin typeface="Consolas" panose="020B0609020204030204" pitchFamily="49" charset="0"/>
            </a:endParaRPr>
          </a:p>
          <a:p>
            <a:pPr marL="358775" indent="-250825">
              <a:spcBef>
                <a:spcPct val="0"/>
              </a:spcBef>
              <a:buFont typeface="Wingdings" panose="05000000000000000000" pitchFamily="2" charset="2"/>
              <a:buNone/>
            </a:pPr>
            <a:r>
              <a:rPr lang="en-US" altLang="zh-CN" sz="2000" dirty="0">
                <a:latin typeface="Consolas" panose="020B0609020204030204" pitchFamily="49" charset="0"/>
              </a:rPr>
              <a:t>}</a:t>
            </a:r>
          </a:p>
          <a:p>
            <a:pPr marL="358775" indent="-250825">
              <a:spcBef>
                <a:spcPct val="0"/>
              </a:spcBef>
              <a:buFont typeface="Wingdings" panose="05000000000000000000" pitchFamily="2" charset="2"/>
              <a:buNone/>
            </a:pPr>
            <a:endParaRPr lang="en-US" altLang="zh-CN" sz="2000" dirty="0">
              <a:latin typeface="Consolas" panose="020B0609020204030204" pitchFamily="49" charset="0"/>
            </a:endParaRPr>
          </a:p>
          <a:p>
            <a:pPr marL="358775" indent="-250825">
              <a:spcBef>
                <a:spcPct val="0"/>
              </a:spcBef>
              <a:buFont typeface="Wingdings" panose="05000000000000000000" pitchFamily="2" charset="2"/>
              <a:buNone/>
            </a:pPr>
            <a:r>
              <a:rPr lang="en-US" altLang="zh-CN" sz="2000" dirty="0">
                <a:latin typeface="Consolas" panose="020B0609020204030204" pitchFamily="49" charset="0"/>
              </a:rPr>
              <a:t>bool</a:t>
            </a:r>
            <a:r>
              <a:rPr lang="en-US" altLang="zh-CN" sz="2000" dirty="0">
                <a:solidFill>
                  <a:srgbClr val="C00000"/>
                </a:solidFill>
                <a:latin typeface="Consolas" panose="020B0609020204030204" pitchFamily="49" charset="0"/>
              </a:rPr>
              <a:t> </a:t>
            </a:r>
            <a:r>
              <a:rPr lang="en-US" altLang="zh-CN" sz="2000" dirty="0">
                <a:solidFill>
                  <a:srgbClr val="FF0000"/>
                </a:solidFill>
                <a:latin typeface="Consolas" panose="020B0609020204030204" pitchFamily="49" charset="0"/>
              </a:rPr>
              <a:t>Stack&lt;bool, 32&gt;::</a:t>
            </a:r>
            <a:r>
              <a:rPr lang="en-US" altLang="zh-CN" sz="2000" dirty="0">
                <a:latin typeface="Consolas" panose="020B0609020204030204" pitchFamily="49" charset="0"/>
              </a:rPr>
              <a:t>pop() {</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	assert(!</a:t>
            </a:r>
            <a:r>
              <a:rPr lang="en-US" altLang="zh-CN" sz="2000" dirty="0" err="1">
                <a:latin typeface="Consolas" panose="020B0609020204030204" pitchFamily="49" charset="0"/>
              </a:rPr>
              <a:t>isEmpty</a:t>
            </a:r>
            <a:r>
              <a:rPr lang="en-US" altLang="zh-CN" sz="2000" dirty="0">
                <a:latin typeface="Consolas" panose="020B0609020204030204" pitchFamily="49" charset="0"/>
              </a:rPr>
              <a:t>());	</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	bool result = ((list &amp; 1) == 1);  //</a:t>
            </a:r>
            <a:r>
              <a:rPr lang="zh-CN" altLang="en-US" sz="2000" dirty="0">
                <a:latin typeface="Consolas" panose="020B0609020204030204" pitchFamily="49" charset="0"/>
              </a:rPr>
              <a:t>取最末位，栈顶元素</a:t>
            </a:r>
            <a:endParaRPr lang="en-US" altLang="zh-CN" sz="2000" dirty="0">
              <a:latin typeface="Consolas" panose="020B0609020204030204" pitchFamily="49" charset="0"/>
            </a:endParaRPr>
          </a:p>
          <a:p>
            <a:pPr marL="358775" indent="-250825">
              <a:spcBef>
                <a:spcPct val="0"/>
              </a:spcBef>
              <a:buFont typeface="Wingdings" panose="05000000000000000000" pitchFamily="2" charset="2"/>
              <a:buNone/>
            </a:pPr>
            <a:r>
              <a:rPr lang="en-US" altLang="zh-CN" sz="2000" dirty="0">
                <a:latin typeface="Consolas" panose="020B0609020204030204" pitchFamily="49" charset="0"/>
              </a:rPr>
              <a:t>	list &gt;&gt;= 1; --top;    //</a:t>
            </a:r>
            <a:r>
              <a:rPr lang="zh-CN" altLang="en-US" sz="2000" dirty="0">
                <a:latin typeface="Consolas" panose="020B0609020204030204" pitchFamily="49" charset="0"/>
              </a:rPr>
              <a:t>右位移，出栈</a:t>
            </a:r>
            <a:endParaRPr lang="en-US" altLang="zh-CN" sz="2000" dirty="0">
              <a:latin typeface="Consolas" panose="020B0609020204030204" pitchFamily="49" charset="0"/>
            </a:endParaRPr>
          </a:p>
          <a:p>
            <a:pPr marL="358775" indent="-250825">
              <a:spcBef>
                <a:spcPct val="0"/>
              </a:spcBef>
              <a:buFont typeface="Wingdings" panose="05000000000000000000" pitchFamily="2" charset="2"/>
              <a:buNone/>
            </a:pPr>
            <a:r>
              <a:rPr lang="en-US" altLang="zh-CN" sz="2000" dirty="0">
                <a:latin typeface="Consolas" panose="020B0609020204030204" pitchFamily="49" charset="0"/>
              </a:rPr>
              <a:t>	return result;		</a:t>
            </a:r>
          </a:p>
          <a:p>
            <a:pPr marL="358775" indent="-250825">
              <a:spcBef>
                <a:spcPct val="0"/>
              </a:spcBef>
              <a:buFont typeface="Wingdings" panose="05000000000000000000" pitchFamily="2" charset="2"/>
              <a:buNone/>
            </a:pPr>
            <a:r>
              <a:rPr lang="en-US" altLang="zh-CN" sz="2000" dirty="0">
                <a:latin typeface="Consolas" panose="020B0609020204030204" pitchFamily="49" charset="0"/>
              </a:rPr>
              <a:t>}</a:t>
            </a:r>
          </a:p>
        </p:txBody>
      </p:sp>
      <p:sp>
        <p:nvSpPr>
          <p:cNvPr id="143365" name="标题 4">
            <a:extLst>
              <a:ext uri="{FF2B5EF4-FFF2-40B4-BE49-F238E27FC236}">
                <a16:creationId xmlns:a16="http://schemas.microsoft.com/office/drawing/2014/main" id="{60CE3224-D88D-FE59-83F6-618B48092877}"/>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9.5 </a:t>
            </a:r>
            <a:r>
              <a:rPr kumimoji="0" lang="zh-CN" altLang="en-US" sz="2600">
                <a:solidFill>
                  <a:schemeClr val="bg1"/>
                </a:solidFill>
                <a:latin typeface="Trebuchet MS" panose="020B0603020202020204" pitchFamily="34" charset="0"/>
                <a:ea typeface="方正姚体" panose="02010601030101010101" pitchFamily="2" charset="-122"/>
              </a:rPr>
              <a:t>深度探索 </a:t>
            </a:r>
            <a:r>
              <a:rPr kumimoji="0" lang="en-US" altLang="zh-CN" sz="2600">
                <a:solidFill>
                  <a:schemeClr val="bg1"/>
                </a:solidFill>
                <a:latin typeface="Trebuchet MS" panose="020B0603020202020204" pitchFamily="34" charset="0"/>
                <a:ea typeface="方正姚体" panose="02010601030101010101" pitchFamily="2" charset="-122"/>
              </a:rPr>
              <a:t>—— 9.5.2 </a:t>
            </a:r>
            <a:r>
              <a:rPr kumimoji="0" lang="zh-CN" altLang="en-US" sz="2600">
                <a:solidFill>
                  <a:schemeClr val="bg1"/>
                </a:solidFill>
                <a:latin typeface="Trebuchet MS" panose="020B0603020202020204" pitchFamily="34" charset="0"/>
                <a:ea typeface="方正姚体" panose="02010601030101010101" pitchFamily="2" charset="-122"/>
              </a:rPr>
              <a:t>为模板定义特殊的实现</a:t>
            </a: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410" name="标题 1">
            <a:extLst>
              <a:ext uri="{FF2B5EF4-FFF2-40B4-BE49-F238E27FC236}">
                <a16:creationId xmlns:a16="http://schemas.microsoft.com/office/drawing/2014/main" id="{3536B034-9F6F-9E3D-DE47-0C90D8E5ED60}"/>
              </a:ext>
            </a:extLst>
          </p:cNvPr>
          <p:cNvSpPr>
            <a:spLocks noGrp="1"/>
          </p:cNvSpPr>
          <p:nvPr>
            <p:ph type="title"/>
          </p:nvPr>
        </p:nvSpPr>
        <p:spPr/>
        <p:txBody>
          <a:bodyPr/>
          <a:lstStyle/>
          <a:p>
            <a:r>
              <a:rPr lang="zh-CN" altLang="en-US"/>
              <a:t>类模板的偏特化</a:t>
            </a:r>
            <a:endParaRPr kumimoji="1" lang="zh-CN" altLang="en-US"/>
          </a:p>
        </p:txBody>
      </p:sp>
      <p:sp>
        <p:nvSpPr>
          <p:cNvPr id="145411" name="内容占位符 2">
            <a:extLst>
              <a:ext uri="{FF2B5EF4-FFF2-40B4-BE49-F238E27FC236}">
                <a16:creationId xmlns:a16="http://schemas.microsoft.com/office/drawing/2014/main" id="{EB27E214-6DE8-C13A-127B-14120BE76E7C}"/>
              </a:ext>
            </a:extLst>
          </p:cNvPr>
          <p:cNvSpPr>
            <a:spLocks noGrp="1"/>
          </p:cNvSpPr>
          <p:nvPr>
            <p:ph sz="half" idx="1"/>
          </p:nvPr>
        </p:nvSpPr>
        <p:spPr>
          <a:xfrm>
            <a:off x="0" y="1733550"/>
            <a:ext cx="4360863" cy="4989513"/>
          </a:xfrm>
        </p:spPr>
        <p:txBody>
          <a:bodyPr/>
          <a:lstStyle/>
          <a:p>
            <a:pPr eaLnBrk="1" hangingPunct="1">
              <a:lnSpc>
                <a:spcPct val="95000"/>
              </a:lnSpc>
              <a:spcAft>
                <a:spcPts val="1200"/>
              </a:spcAft>
            </a:pPr>
            <a:r>
              <a:rPr lang="zh-CN" altLang="en-US" sz="2400">
                <a:latin typeface="Consolas" panose="020B0609020204030204" pitchFamily="49" charset="0"/>
              </a:rPr>
              <a:t>对</a:t>
            </a:r>
            <a:r>
              <a:rPr lang="en-US" altLang="zh-CN" sz="2400">
                <a:latin typeface="Times New Roman" panose="02020603050405020304" pitchFamily="18" charset="0"/>
                <a:cs typeface="Times New Roman" panose="02020603050405020304" pitchFamily="18" charset="0"/>
              </a:rPr>
              <a:t>Stack&lt;bool,32&gt;</a:t>
            </a:r>
            <a:r>
              <a:rPr lang="zh-CN" altLang="en-US" sz="2400">
                <a:latin typeface="Consolas" panose="020B0609020204030204" pitchFamily="49" charset="0"/>
              </a:rPr>
              <a:t>特化的问题</a:t>
            </a:r>
          </a:p>
          <a:p>
            <a:pPr lvl="1" eaLnBrk="1" hangingPunct="1">
              <a:lnSpc>
                <a:spcPct val="95000"/>
              </a:lnSpc>
            </a:pPr>
            <a:r>
              <a:rPr lang="zh-CN" altLang="en-US" sz="2000">
                <a:latin typeface="Consolas" panose="020B0609020204030204" pitchFamily="49" charset="0"/>
              </a:rPr>
              <a:t>适用范围过窄，</a:t>
            </a:r>
            <a:r>
              <a:rPr lang="en-US" altLang="zh-CN" sz="2000">
                <a:latin typeface="Times New Roman" panose="02020603050405020304" pitchFamily="18" charset="0"/>
                <a:cs typeface="Times New Roman" panose="02020603050405020304" pitchFamily="18" charset="0"/>
              </a:rPr>
              <a:t>SIZE</a:t>
            </a:r>
            <a:r>
              <a:rPr lang="zh-CN" altLang="en-US" sz="2000">
                <a:latin typeface="Consolas" panose="020B0609020204030204" pitchFamily="49" charset="0"/>
              </a:rPr>
              <a:t>必须是</a:t>
            </a:r>
            <a:r>
              <a:rPr lang="en-US" altLang="zh-CN" sz="2000">
                <a:latin typeface="Times New Roman" panose="02020603050405020304" pitchFamily="18" charset="0"/>
                <a:cs typeface="Times New Roman" panose="02020603050405020304" pitchFamily="18" charset="0"/>
              </a:rPr>
              <a:t>32</a:t>
            </a:r>
          </a:p>
          <a:p>
            <a:pPr lvl="1" eaLnBrk="1" hangingPunct="1">
              <a:lnSpc>
                <a:spcPct val="95000"/>
              </a:lnSpc>
              <a:buFont typeface="Georgia" panose="02040502050405020303" pitchFamily="18" charset="0"/>
              <a:buNone/>
            </a:pPr>
            <a:endParaRPr lang="en-US" altLang="zh-CN" sz="2000">
              <a:latin typeface="Times New Roman" panose="02020603050405020304" pitchFamily="18" charset="0"/>
              <a:cs typeface="Times New Roman" panose="02020603050405020304" pitchFamily="18" charset="0"/>
            </a:endParaRPr>
          </a:p>
          <a:p>
            <a:pPr eaLnBrk="1" hangingPunct="1">
              <a:lnSpc>
                <a:spcPct val="95000"/>
              </a:lnSpc>
              <a:spcAft>
                <a:spcPts val="1200"/>
              </a:spcAft>
            </a:pPr>
            <a:r>
              <a:rPr lang="zh-CN" altLang="en-US" sz="2400">
                <a:solidFill>
                  <a:srgbClr val="FF0000"/>
                </a:solidFill>
                <a:latin typeface="Consolas" panose="020B0609020204030204" pitchFamily="49" charset="0"/>
              </a:rPr>
              <a:t>类模板的偏特化</a:t>
            </a:r>
          </a:p>
          <a:p>
            <a:pPr lvl="1" eaLnBrk="1" hangingPunct="1">
              <a:lnSpc>
                <a:spcPct val="95000"/>
              </a:lnSpc>
            </a:pPr>
            <a:r>
              <a:rPr lang="zh-CN" altLang="en-US" sz="2000">
                <a:solidFill>
                  <a:srgbClr val="C00000"/>
                </a:solidFill>
                <a:latin typeface="Consolas" panose="020B0609020204030204" pitchFamily="49" charset="0"/>
              </a:rPr>
              <a:t>将一部分参数固定，而使另一部分参数可变</a:t>
            </a:r>
            <a:r>
              <a:rPr lang="zh-CN" altLang="en-US" sz="2000">
                <a:latin typeface="Consolas" panose="020B0609020204030204" pitchFamily="49" charset="0"/>
              </a:rPr>
              <a:t>，设计特殊的定义</a:t>
            </a:r>
          </a:p>
          <a:p>
            <a:pPr lvl="1" eaLnBrk="1" hangingPunct="1">
              <a:lnSpc>
                <a:spcPct val="95000"/>
              </a:lnSpc>
            </a:pPr>
            <a:r>
              <a:rPr lang="zh-CN" altLang="en-US" sz="2000" b="1" u="sng">
                <a:latin typeface="Consolas" panose="020B0609020204030204" pitchFamily="49" charset="0"/>
              </a:rPr>
              <a:t>只适用于类模板</a:t>
            </a:r>
          </a:p>
          <a:p>
            <a:pPr eaLnBrk="1" hangingPunct="1">
              <a:lnSpc>
                <a:spcPct val="95000"/>
              </a:lnSpc>
              <a:spcAft>
                <a:spcPts val="1200"/>
              </a:spcAft>
            </a:pPr>
            <a:r>
              <a:rPr lang="zh-CN" altLang="en-US" sz="2400">
                <a:latin typeface="Consolas" panose="020B0609020204030204" pitchFamily="49" charset="0"/>
              </a:rPr>
              <a:t>对</a:t>
            </a:r>
            <a:r>
              <a:rPr lang="en-US" altLang="zh-CN" sz="2400">
                <a:latin typeface="Times New Roman" panose="02020603050405020304" pitchFamily="18" charset="0"/>
                <a:cs typeface="Times New Roman" panose="02020603050405020304" pitchFamily="18" charset="0"/>
              </a:rPr>
              <a:t>Stack</a:t>
            </a:r>
            <a:r>
              <a:rPr lang="zh-CN" altLang="en-US" sz="2400">
                <a:latin typeface="Consolas" panose="020B0609020204030204" pitchFamily="49" charset="0"/>
              </a:rPr>
              <a:t>偏特化的类定义</a:t>
            </a:r>
          </a:p>
          <a:p>
            <a:pPr eaLnBrk="1" hangingPunct="1">
              <a:lnSpc>
                <a:spcPct val="95000"/>
              </a:lnSpc>
              <a:spcAft>
                <a:spcPts val="1200"/>
              </a:spcAft>
            </a:pPr>
            <a:endParaRPr lang="zh-CN" altLang="en-US">
              <a:latin typeface="Consolas" panose="020B0609020204030204" pitchFamily="49" charset="0"/>
            </a:endParaRPr>
          </a:p>
        </p:txBody>
      </p:sp>
      <p:sp>
        <p:nvSpPr>
          <p:cNvPr id="145412" name="内容占位符 3">
            <a:extLst>
              <a:ext uri="{FF2B5EF4-FFF2-40B4-BE49-F238E27FC236}">
                <a16:creationId xmlns:a16="http://schemas.microsoft.com/office/drawing/2014/main" id="{B8C6189B-8EFB-5DAD-819E-B86B7FED1D11}"/>
              </a:ext>
            </a:extLst>
          </p:cNvPr>
          <p:cNvSpPr>
            <a:spLocks noGrp="1"/>
          </p:cNvSpPr>
          <p:nvPr>
            <p:ph sz="half" idx="2"/>
          </p:nvPr>
        </p:nvSpPr>
        <p:spPr>
          <a:xfrm>
            <a:off x="4360863" y="1733550"/>
            <a:ext cx="4714875" cy="4989513"/>
          </a:xfrm>
          <a:noFill/>
        </p:spPr>
        <p:txBody>
          <a:bodyPr/>
          <a:lstStyle/>
          <a:p>
            <a:pPr marL="358775" indent="-250825">
              <a:spcBef>
                <a:spcPct val="0"/>
              </a:spcBef>
              <a:buFont typeface="Wingdings" panose="05000000000000000000" pitchFamily="2" charset="2"/>
              <a:buNone/>
            </a:pPr>
            <a:r>
              <a:rPr lang="en-US" altLang="zh-CN" sz="1600" dirty="0">
                <a:solidFill>
                  <a:srgbClr val="FF0000"/>
                </a:solidFill>
                <a:latin typeface="Consolas" panose="020B0609020204030204" pitchFamily="49" charset="0"/>
              </a:rPr>
              <a:t>template &lt;int SIZE&gt;  //</a:t>
            </a:r>
            <a:r>
              <a:rPr lang="zh-CN" altLang="en-US" sz="1600" dirty="0">
                <a:solidFill>
                  <a:srgbClr val="FF0000"/>
                </a:solidFill>
                <a:latin typeface="Consolas" panose="020B0609020204030204" pitchFamily="49" charset="0"/>
              </a:rPr>
              <a:t>可变参数</a:t>
            </a:r>
            <a:endParaRPr lang="en-US" altLang="zh-CN" sz="1600" dirty="0">
              <a:solidFill>
                <a:srgbClr val="FF0000"/>
              </a:solidFill>
              <a:latin typeface="Consolas" panose="020B0609020204030204" pitchFamily="49" charset="0"/>
            </a:endParaRPr>
          </a:p>
          <a:p>
            <a:pPr marL="358775" indent="-250825">
              <a:spcBef>
                <a:spcPct val="0"/>
              </a:spcBef>
              <a:buFont typeface="Wingdings" panose="05000000000000000000" pitchFamily="2" charset="2"/>
              <a:buNone/>
            </a:pPr>
            <a:r>
              <a:rPr lang="en-US" altLang="zh-CN" sz="1600" b="1" dirty="0">
                <a:solidFill>
                  <a:srgbClr val="311FDF"/>
                </a:solidFill>
                <a:latin typeface="Consolas" panose="020B0609020204030204" pitchFamily="49" charset="0"/>
              </a:rPr>
              <a:t>class</a:t>
            </a:r>
            <a:r>
              <a:rPr lang="en-US" altLang="zh-CN" sz="1600" dirty="0">
                <a:latin typeface="Consolas" panose="020B0609020204030204" pitchFamily="49" charset="0"/>
              </a:rPr>
              <a:t> </a:t>
            </a:r>
            <a:r>
              <a:rPr lang="en-US" altLang="zh-CN" sz="1600" b="1" dirty="0">
                <a:solidFill>
                  <a:srgbClr val="C00000"/>
                </a:solidFill>
                <a:latin typeface="Consolas" panose="020B0609020204030204" pitchFamily="49" charset="0"/>
              </a:rPr>
              <a:t>Stack</a:t>
            </a:r>
            <a:r>
              <a:rPr lang="en-US" altLang="zh-CN" sz="1600" dirty="0">
                <a:latin typeface="Consolas" panose="020B0609020204030204" pitchFamily="49" charset="0"/>
              </a:rPr>
              <a:t>&lt;</a:t>
            </a:r>
            <a:r>
              <a:rPr lang="en-US" altLang="zh-CN" sz="1600" b="1" dirty="0">
                <a:solidFill>
                  <a:srgbClr val="FF0000"/>
                </a:solidFill>
                <a:latin typeface="Consolas" panose="020B0609020204030204" pitchFamily="49" charset="0"/>
              </a:rPr>
              <a:t>bool</a:t>
            </a:r>
            <a:r>
              <a:rPr lang="en-US" altLang="zh-CN" sz="1600" dirty="0">
                <a:solidFill>
                  <a:srgbClr val="FF0000"/>
                </a:solidFill>
                <a:latin typeface="Consolas" panose="020B0609020204030204" pitchFamily="49" charset="0"/>
              </a:rPr>
              <a:t>, SIZE</a:t>
            </a:r>
            <a:r>
              <a:rPr lang="en-US" altLang="zh-CN" sz="1600" dirty="0">
                <a:latin typeface="Consolas" panose="020B0609020204030204" pitchFamily="49" charset="0"/>
              </a:rPr>
              <a:t>&gt; { //</a:t>
            </a:r>
            <a:r>
              <a:rPr lang="en-US" altLang="zh-CN" sz="1600" dirty="0">
                <a:solidFill>
                  <a:srgbClr val="C00000"/>
                </a:solidFill>
                <a:latin typeface="Consolas" panose="020B0609020204030204" pitchFamily="49" charset="0"/>
              </a:rPr>
              <a:t>bool</a:t>
            </a:r>
            <a:r>
              <a:rPr lang="zh-CN" altLang="en-US" sz="1600" dirty="0">
                <a:latin typeface="Consolas" panose="020B0609020204030204" pitchFamily="49" charset="0"/>
              </a:rPr>
              <a:t>固定</a:t>
            </a:r>
            <a:endParaRPr lang="en-US" altLang="zh-CN" sz="1600" dirty="0">
              <a:latin typeface="Consolas" panose="020B0609020204030204" pitchFamily="49" charset="0"/>
            </a:endParaRPr>
          </a:p>
          <a:p>
            <a:pPr marL="358775" indent="-250825">
              <a:spcBef>
                <a:spcPct val="0"/>
              </a:spcBef>
              <a:buFont typeface="Wingdings" panose="05000000000000000000" pitchFamily="2" charset="2"/>
              <a:buNone/>
            </a:pPr>
            <a:r>
              <a:rPr lang="en-US" altLang="zh-CN" sz="1600" dirty="0">
                <a:solidFill>
                  <a:srgbClr val="311FDF"/>
                </a:solidFill>
                <a:latin typeface="Consolas" panose="020B0609020204030204" pitchFamily="49" charset="0"/>
              </a:rPr>
              <a:t>private:</a:t>
            </a:r>
          </a:p>
          <a:p>
            <a:pPr marL="358775" indent="-250825">
              <a:spcBef>
                <a:spcPct val="0"/>
              </a:spcBef>
              <a:buFont typeface="Wingdings" panose="05000000000000000000" pitchFamily="2" charset="2"/>
              <a:buNone/>
            </a:pPr>
            <a:r>
              <a:rPr lang="en-US" altLang="zh-CN" sz="1600" dirty="0">
                <a:solidFill>
                  <a:srgbClr val="311FDF"/>
                </a:solidFill>
                <a:latin typeface="Consolas" panose="020B0609020204030204" pitchFamily="49" charset="0"/>
              </a:rPr>
              <a:t>	</a:t>
            </a:r>
            <a:r>
              <a:rPr lang="en-US" altLang="zh-CN" sz="1600" dirty="0" err="1">
                <a:solidFill>
                  <a:srgbClr val="311FDF"/>
                </a:solidFill>
                <a:latin typeface="Consolas" panose="020B0609020204030204" pitchFamily="49" charset="0"/>
              </a:rPr>
              <a:t>enum</a:t>
            </a:r>
            <a:r>
              <a:rPr lang="en-US" altLang="zh-CN" sz="1600" dirty="0">
                <a:solidFill>
                  <a:srgbClr val="311FDF"/>
                </a:solidFill>
                <a:latin typeface="Consolas" panose="020B0609020204030204" pitchFamily="49" charset="0"/>
              </a:rPr>
              <a:t> {</a:t>
            </a:r>
          </a:p>
          <a:p>
            <a:pPr marL="358775" indent="-250825">
              <a:spcBef>
                <a:spcPct val="0"/>
              </a:spcBef>
              <a:buFont typeface="Wingdings" panose="05000000000000000000" pitchFamily="2" charset="2"/>
              <a:buNone/>
            </a:pPr>
            <a:r>
              <a:rPr lang="en-US" altLang="zh-CN" sz="1600" dirty="0">
                <a:solidFill>
                  <a:srgbClr val="311FDF"/>
                </a:solidFill>
                <a:latin typeface="Consolas" panose="020B0609020204030204" pitchFamily="49" charset="0"/>
              </a:rPr>
              <a:t>	   UNIT_BITS = </a:t>
            </a:r>
            <a:r>
              <a:rPr lang="en-US" altLang="zh-CN" sz="1600" dirty="0" err="1">
                <a:solidFill>
                  <a:srgbClr val="311FDF"/>
                </a:solidFill>
                <a:latin typeface="Consolas" panose="020B0609020204030204" pitchFamily="49" charset="0"/>
              </a:rPr>
              <a:t>sizeof</a:t>
            </a:r>
            <a:r>
              <a:rPr lang="en-US" altLang="zh-CN" sz="1600" dirty="0">
                <a:solidFill>
                  <a:srgbClr val="311FDF"/>
                </a:solidFill>
                <a:latin typeface="Consolas" panose="020B0609020204030204" pitchFamily="49" charset="0"/>
              </a:rPr>
              <a:t>(unsigned) * 8,</a:t>
            </a:r>
          </a:p>
          <a:p>
            <a:pPr marL="358775" indent="-250825">
              <a:spcBef>
                <a:spcPct val="0"/>
              </a:spcBef>
              <a:buFont typeface="Wingdings" panose="05000000000000000000" pitchFamily="2" charset="2"/>
              <a:buNone/>
            </a:pPr>
            <a:r>
              <a:rPr lang="en-US" altLang="zh-CN" sz="1600" dirty="0">
                <a:solidFill>
                  <a:srgbClr val="311FDF"/>
                </a:solidFill>
                <a:latin typeface="Consolas" panose="020B0609020204030204" pitchFamily="49" charset="0"/>
              </a:rPr>
              <a:t>	  ARRAY_SIZE=(SIZE-1) / UNIT_BITS + 1</a:t>
            </a:r>
          </a:p>
          <a:p>
            <a:pPr marL="358775" indent="-250825">
              <a:spcBef>
                <a:spcPct val="0"/>
              </a:spcBef>
              <a:buFont typeface="Wingdings" panose="05000000000000000000" pitchFamily="2" charset="2"/>
              <a:buNone/>
            </a:pPr>
            <a:r>
              <a:rPr lang="en-US" altLang="zh-CN" sz="1600" dirty="0">
                <a:solidFill>
                  <a:srgbClr val="311FDF"/>
                </a:solidFill>
                <a:latin typeface="Consolas" panose="020B0609020204030204" pitchFamily="49" charset="0"/>
              </a:rPr>
              <a:t>	};</a:t>
            </a:r>
          </a:p>
          <a:p>
            <a:pPr marL="358775" indent="-250825">
              <a:spcBef>
                <a:spcPct val="0"/>
              </a:spcBef>
              <a:buFont typeface="Wingdings" panose="05000000000000000000" pitchFamily="2" charset="2"/>
              <a:buNone/>
            </a:pPr>
            <a:r>
              <a:rPr lang="en-US" altLang="zh-CN" sz="1600" dirty="0">
                <a:solidFill>
                  <a:srgbClr val="311FDF"/>
                </a:solidFill>
                <a:latin typeface="Consolas" panose="020B0609020204030204" pitchFamily="49" charset="0"/>
              </a:rPr>
              <a:t>	unsigned list[ARRAY_SIZE];</a:t>
            </a:r>
          </a:p>
          <a:p>
            <a:pPr marL="358775" indent="-250825">
              <a:spcBef>
                <a:spcPct val="0"/>
              </a:spcBef>
              <a:buFont typeface="Wingdings" panose="05000000000000000000" pitchFamily="2" charset="2"/>
              <a:buNone/>
            </a:pPr>
            <a:r>
              <a:rPr lang="en-US" altLang="zh-CN" sz="1600" dirty="0">
                <a:solidFill>
                  <a:srgbClr val="311FDF"/>
                </a:solidFill>
                <a:latin typeface="Consolas" panose="020B0609020204030204" pitchFamily="49" charset="0"/>
              </a:rPr>
              <a:t>	int top;	</a:t>
            </a:r>
          </a:p>
          <a:p>
            <a:pPr marL="358775" indent="-250825">
              <a:spcBef>
                <a:spcPct val="0"/>
              </a:spcBef>
              <a:buFont typeface="Wingdings" panose="05000000000000000000" pitchFamily="2" charset="2"/>
              <a:buNone/>
            </a:pPr>
            <a:r>
              <a:rPr lang="en-US" altLang="zh-CN" sz="1600" dirty="0">
                <a:solidFill>
                  <a:srgbClr val="311FDF"/>
                </a:solidFill>
                <a:latin typeface="Consolas" panose="020B0609020204030204" pitchFamily="49" charset="0"/>
              </a:rPr>
              <a:t>public:</a:t>
            </a:r>
          </a:p>
          <a:p>
            <a:pPr marL="358775" indent="-250825">
              <a:spcBef>
                <a:spcPct val="0"/>
              </a:spcBef>
              <a:buFont typeface="Wingdings" panose="05000000000000000000" pitchFamily="2" charset="2"/>
              <a:buNone/>
            </a:pPr>
            <a:r>
              <a:rPr lang="en-US" altLang="zh-CN" sz="1600" dirty="0">
                <a:solidFill>
                  <a:srgbClr val="311FDF"/>
                </a:solidFill>
                <a:latin typeface="Consolas" panose="020B0609020204030204" pitchFamily="49" charset="0"/>
              </a:rPr>
              <a:t>	Stack();</a:t>
            </a:r>
          </a:p>
          <a:p>
            <a:pPr marL="358775" indent="-250825">
              <a:spcBef>
                <a:spcPct val="0"/>
              </a:spcBef>
              <a:buFont typeface="Wingdings" panose="05000000000000000000" pitchFamily="2" charset="2"/>
              <a:buNone/>
            </a:pPr>
            <a:r>
              <a:rPr lang="en-US" altLang="zh-CN" sz="1600" dirty="0">
                <a:solidFill>
                  <a:srgbClr val="311FDF"/>
                </a:solidFill>
                <a:latin typeface="Consolas" panose="020B0609020204030204" pitchFamily="49" charset="0"/>
              </a:rPr>
              <a:t>	void push(</a:t>
            </a:r>
            <a:r>
              <a:rPr lang="en-US" altLang="zh-CN" sz="1600" b="1" dirty="0">
                <a:solidFill>
                  <a:srgbClr val="311FDF"/>
                </a:solidFill>
                <a:latin typeface="Consolas" panose="020B0609020204030204" pitchFamily="49" charset="0"/>
              </a:rPr>
              <a:t>bool</a:t>
            </a:r>
            <a:r>
              <a:rPr lang="en-US" altLang="zh-CN" sz="1600" dirty="0">
                <a:solidFill>
                  <a:srgbClr val="311FDF"/>
                </a:solidFill>
                <a:latin typeface="Consolas" panose="020B0609020204030204" pitchFamily="49" charset="0"/>
              </a:rPr>
              <a:t> item);</a:t>
            </a:r>
          </a:p>
          <a:p>
            <a:pPr marL="358775" indent="-250825">
              <a:spcBef>
                <a:spcPct val="0"/>
              </a:spcBef>
              <a:buFont typeface="Wingdings" panose="05000000000000000000" pitchFamily="2" charset="2"/>
              <a:buNone/>
            </a:pPr>
            <a:r>
              <a:rPr lang="en-US" altLang="zh-CN" sz="1600" dirty="0">
                <a:solidFill>
                  <a:srgbClr val="311FDF"/>
                </a:solidFill>
                <a:latin typeface="Consolas" panose="020B0609020204030204" pitchFamily="49" charset="0"/>
              </a:rPr>
              <a:t>	bool pop();</a:t>
            </a:r>
          </a:p>
          <a:p>
            <a:pPr marL="358775" indent="-250825">
              <a:spcBef>
                <a:spcPct val="0"/>
              </a:spcBef>
              <a:buFont typeface="Wingdings" panose="05000000000000000000" pitchFamily="2" charset="2"/>
              <a:buNone/>
            </a:pPr>
            <a:r>
              <a:rPr lang="en-US" altLang="zh-CN" sz="1600" dirty="0">
                <a:solidFill>
                  <a:srgbClr val="311FDF"/>
                </a:solidFill>
                <a:latin typeface="Consolas" panose="020B0609020204030204" pitchFamily="49" charset="0"/>
              </a:rPr>
              <a:t>	void clear();</a:t>
            </a:r>
          </a:p>
          <a:p>
            <a:pPr marL="358775" indent="-250825">
              <a:spcBef>
                <a:spcPct val="0"/>
              </a:spcBef>
              <a:buFont typeface="Wingdings" panose="05000000000000000000" pitchFamily="2" charset="2"/>
              <a:buNone/>
            </a:pPr>
            <a:r>
              <a:rPr lang="en-US" altLang="zh-CN" sz="1600" dirty="0">
                <a:solidFill>
                  <a:srgbClr val="311FDF"/>
                </a:solidFill>
                <a:latin typeface="Consolas" panose="020B0609020204030204" pitchFamily="49" charset="0"/>
              </a:rPr>
              <a:t>	bool peek() const;</a:t>
            </a:r>
          </a:p>
          <a:p>
            <a:pPr marL="358775" indent="-250825">
              <a:spcBef>
                <a:spcPct val="0"/>
              </a:spcBef>
              <a:buFont typeface="Wingdings" panose="05000000000000000000" pitchFamily="2" charset="2"/>
              <a:buNone/>
            </a:pPr>
            <a:r>
              <a:rPr lang="en-US" altLang="zh-CN" sz="1600" dirty="0">
                <a:solidFill>
                  <a:srgbClr val="311FDF"/>
                </a:solidFill>
                <a:latin typeface="Consolas" panose="020B0609020204030204" pitchFamily="49" charset="0"/>
              </a:rPr>
              <a:t>	bool </a:t>
            </a:r>
            <a:r>
              <a:rPr lang="en-US" altLang="zh-CN" sz="1600" dirty="0" err="1">
                <a:solidFill>
                  <a:srgbClr val="311FDF"/>
                </a:solidFill>
                <a:latin typeface="Consolas" panose="020B0609020204030204" pitchFamily="49" charset="0"/>
              </a:rPr>
              <a:t>isEmpty</a:t>
            </a:r>
            <a:r>
              <a:rPr lang="en-US" altLang="zh-CN" sz="1600" dirty="0">
                <a:solidFill>
                  <a:srgbClr val="311FDF"/>
                </a:solidFill>
                <a:latin typeface="Consolas" panose="020B0609020204030204" pitchFamily="49" charset="0"/>
              </a:rPr>
              <a:t>() const; </a:t>
            </a:r>
          </a:p>
          <a:p>
            <a:pPr marL="358775" indent="-250825">
              <a:spcBef>
                <a:spcPct val="0"/>
              </a:spcBef>
              <a:buFont typeface="Wingdings" panose="05000000000000000000" pitchFamily="2" charset="2"/>
              <a:buNone/>
            </a:pPr>
            <a:r>
              <a:rPr lang="en-US" altLang="zh-CN" sz="1600" dirty="0">
                <a:solidFill>
                  <a:srgbClr val="311FDF"/>
                </a:solidFill>
                <a:latin typeface="Consolas" panose="020B0609020204030204" pitchFamily="49" charset="0"/>
              </a:rPr>
              <a:t>	bool </a:t>
            </a:r>
            <a:r>
              <a:rPr lang="en-US" altLang="zh-CN" sz="1600" dirty="0" err="1">
                <a:solidFill>
                  <a:srgbClr val="311FDF"/>
                </a:solidFill>
                <a:latin typeface="Consolas" panose="020B0609020204030204" pitchFamily="49" charset="0"/>
              </a:rPr>
              <a:t>isFull</a:t>
            </a:r>
            <a:r>
              <a:rPr lang="en-US" altLang="zh-CN" sz="1600" dirty="0">
                <a:solidFill>
                  <a:srgbClr val="311FDF"/>
                </a:solidFill>
                <a:latin typeface="Consolas" panose="020B0609020204030204" pitchFamily="49" charset="0"/>
              </a:rPr>
              <a:t>() const;</a:t>
            </a:r>
          </a:p>
          <a:p>
            <a:pPr marL="358775" indent="-250825">
              <a:spcBef>
                <a:spcPct val="0"/>
              </a:spcBef>
              <a:buFont typeface="Wingdings" panose="05000000000000000000" pitchFamily="2" charset="2"/>
              <a:buNone/>
            </a:pPr>
            <a:r>
              <a:rPr lang="en-US" altLang="zh-CN" sz="1600" dirty="0">
                <a:solidFill>
                  <a:srgbClr val="311FDF"/>
                </a:solidFill>
                <a:latin typeface="Consolas" panose="020B0609020204030204" pitchFamily="49" charset="0"/>
              </a:rPr>
              <a:t>};</a:t>
            </a:r>
          </a:p>
          <a:p>
            <a:pPr marL="358775" indent="-250825">
              <a:spcBef>
                <a:spcPct val="0"/>
              </a:spcBef>
              <a:buFont typeface="Wingdings" panose="05000000000000000000" pitchFamily="2" charset="2"/>
              <a:buNone/>
            </a:pPr>
            <a:endParaRPr lang="en-US" altLang="zh-CN" sz="1600" dirty="0">
              <a:latin typeface="Consolas" panose="020B0609020204030204" pitchFamily="49" charset="0"/>
            </a:endParaRPr>
          </a:p>
          <a:p>
            <a:pPr marL="358775" indent="-250825">
              <a:spcBef>
                <a:spcPct val="0"/>
              </a:spcBef>
              <a:buFont typeface="Wingdings" panose="05000000000000000000" pitchFamily="2" charset="2"/>
              <a:buNone/>
            </a:pPr>
            <a:endParaRPr lang="en-US" altLang="zh-CN" sz="1600" dirty="0">
              <a:latin typeface="Consolas" panose="020B0609020204030204" pitchFamily="49" charset="0"/>
            </a:endParaRPr>
          </a:p>
        </p:txBody>
      </p:sp>
      <p:sp>
        <p:nvSpPr>
          <p:cNvPr id="145413" name="灯片编号占位符 3">
            <a:extLst>
              <a:ext uri="{FF2B5EF4-FFF2-40B4-BE49-F238E27FC236}">
                <a16:creationId xmlns:a16="http://schemas.microsoft.com/office/drawing/2014/main" id="{F9618CFD-4D16-137F-4255-D9421F45F87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D59B0934-CB81-41C3-BEBC-815DD5084466}" type="slidenum">
              <a:rPr kumimoji="0" lang="en-US" altLang="zh-CN" sz="1800" smtClean="0">
                <a:solidFill>
                  <a:srgbClr val="FFFFFF"/>
                </a:solidFill>
                <a:ea typeface="隶书" panose="02010509060101010101" pitchFamily="49" charset="-122"/>
              </a:rPr>
              <a:pPr/>
              <a:t>93</a:t>
            </a:fld>
            <a:endParaRPr kumimoji="0" lang="en-US" altLang="zh-CN" sz="1800">
              <a:solidFill>
                <a:srgbClr val="FFFFFF"/>
              </a:solidFill>
              <a:ea typeface="隶书" panose="02010509060101010101" pitchFamily="49" charset="-122"/>
            </a:endParaRPr>
          </a:p>
        </p:txBody>
      </p:sp>
      <p:sp>
        <p:nvSpPr>
          <p:cNvPr id="145414" name="Line 1029">
            <a:extLst>
              <a:ext uri="{FF2B5EF4-FFF2-40B4-BE49-F238E27FC236}">
                <a16:creationId xmlns:a16="http://schemas.microsoft.com/office/drawing/2014/main" id="{03CDF36D-59E1-9ACE-5518-35C40C6BCF25}"/>
              </a:ext>
            </a:extLst>
          </p:cNvPr>
          <p:cNvSpPr>
            <a:spLocks noChangeShapeType="1"/>
          </p:cNvSpPr>
          <p:nvPr/>
        </p:nvSpPr>
        <p:spPr bwMode="auto">
          <a:xfrm>
            <a:off x="4284663" y="1733550"/>
            <a:ext cx="0" cy="464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5415" name="标题 4">
            <a:extLst>
              <a:ext uri="{FF2B5EF4-FFF2-40B4-BE49-F238E27FC236}">
                <a16:creationId xmlns:a16="http://schemas.microsoft.com/office/drawing/2014/main" id="{7216F4A5-80B8-99C9-4B29-2D9AE49E0D0D}"/>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9.5 </a:t>
            </a:r>
            <a:r>
              <a:rPr kumimoji="0" lang="zh-CN" altLang="en-US" sz="2600">
                <a:solidFill>
                  <a:schemeClr val="bg1"/>
                </a:solidFill>
                <a:latin typeface="Trebuchet MS" panose="020B0603020202020204" pitchFamily="34" charset="0"/>
                <a:ea typeface="方正姚体" panose="02010601030101010101" pitchFamily="2" charset="-122"/>
              </a:rPr>
              <a:t>深度探索 </a:t>
            </a:r>
            <a:r>
              <a:rPr kumimoji="0" lang="en-US" altLang="zh-CN" sz="2600">
                <a:solidFill>
                  <a:schemeClr val="bg1"/>
                </a:solidFill>
                <a:latin typeface="Trebuchet MS" panose="020B0603020202020204" pitchFamily="34" charset="0"/>
                <a:ea typeface="方正姚体" panose="02010601030101010101" pitchFamily="2" charset="-122"/>
              </a:rPr>
              <a:t>—— 9.5.2 </a:t>
            </a:r>
            <a:r>
              <a:rPr kumimoji="0" lang="zh-CN" altLang="en-US" sz="2600">
                <a:solidFill>
                  <a:schemeClr val="bg1"/>
                </a:solidFill>
                <a:latin typeface="Trebuchet MS" panose="020B0603020202020204" pitchFamily="34" charset="0"/>
                <a:ea typeface="方正姚体" panose="02010601030101010101" pitchFamily="2" charset="-122"/>
              </a:rPr>
              <a:t>为模板定义特殊的实现</a:t>
            </a:r>
          </a:p>
        </p:txBody>
      </p:sp>
    </p:spTree>
  </p:cSld>
  <p:clrMapOvr>
    <a:masterClrMapping/>
  </p:clrMapOvr>
  <p:transition spd="slow"/>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8" name="灯片编号占位符 3">
            <a:extLst>
              <a:ext uri="{FF2B5EF4-FFF2-40B4-BE49-F238E27FC236}">
                <a16:creationId xmlns:a16="http://schemas.microsoft.com/office/drawing/2014/main" id="{3440BDE2-435B-4978-78B0-068DACE1601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54F910F-FCCD-4A97-8BDE-CD3B05151E11}" type="slidenum">
              <a:rPr kumimoji="0" lang="en-US" altLang="zh-CN" sz="1800" smtClean="0">
                <a:solidFill>
                  <a:srgbClr val="FFFFFF"/>
                </a:solidFill>
                <a:ea typeface="隶书" panose="02010509060101010101" pitchFamily="49" charset="-122"/>
              </a:rPr>
              <a:pPr/>
              <a:t>94</a:t>
            </a:fld>
            <a:endParaRPr kumimoji="0" lang="en-US" altLang="zh-CN" sz="1800">
              <a:solidFill>
                <a:srgbClr val="FFFFFF"/>
              </a:solidFill>
              <a:ea typeface="隶书" panose="02010509060101010101" pitchFamily="49" charset="-122"/>
            </a:endParaRPr>
          </a:p>
        </p:txBody>
      </p:sp>
      <p:sp>
        <p:nvSpPr>
          <p:cNvPr id="147459" name="标题 1">
            <a:extLst>
              <a:ext uri="{FF2B5EF4-FFF2-40B4-BE49-F238E27FC236}">
                <a16:creationId xmlns:a16="http://schemas.microsoft.com/office/drawing/2014/main" id="{86E7D213-DC94-177F-49FD-0B9AED27199A}"/>
              </a:ext>
            </a:extLst>
          </p:cNvPr>
          <p:cNvSpPr>
            <a:spLocks noGrp="1"/>
          </p:cNvSpPr>
          <p:nvPr>
            <p:ph type="title"/>
          </p:nvPr>
        </p:nvSpPr>
        <p:spPr/>
        <p:txBody>
          <a:bodyPr/>
          <a:lstStyle/>
          <a:p>
            <a:r>
              <a:rPr lang="zh-CN" altLang="en-US"/>
              <a:t>类模板的偏特化 </a:t>
            </a:r>
            <a:r>
              <a:rPr lang="en-US" altLang="zh-CN"/>
              <a:t>(</a:t>
            </a:r>
            <a:r>
              <a:rPr lang="zh-CN" altLang="en-US"/>
              <a:t>续</a:t>
            </a:r>
            <a:r>
              <a:rPr lang="en-US" altLang="zh-CN"/>
              <a:t>)</a:t>
            </a:r>
            <a:endParaRPr kumimoji="1" lang="zh-CN" altLang="en-US"/>
          </a:p>
        </p:txBody>
      </p:sp>
      <p:sp>
        <p:nvSpPr>
          <p:cNvPr id="147460" name="内容占位符 2">
            <a:extLst>
              <a:ext uri="{FF2B5EF4-FFF2-40B4-BE49-F238E27FC236}">
                <a16:creationId xmlns:a16="http://schemas.microsoft.com/office/drawing/2014/main" id="{1FF4C4F7-C24F-4512-DD40-5CD27566A383}"/>
              </a:ext>
            </a:extLst>
          </p:cNvPr>
          <p:cNvSpPr>
            <a:spLocks noGrp="1"/>
          </p:cNvSpPr>
          <p:nvPr>
            <p:ph idx="1"/>
          </p:nvPr>
        </p:nvSpPr>
        <p:spPr>
          <a:noFill/>
        </p:spPr>
        <p:txBody>
          <a:bodyPr/>
          <a:lstStyle/>
          <a:p>
            <a:pPr marL="358775" indent="-250825">
              <a:spcBef>
                <a:spcPct val="0"/>
              </a:spcBef>
              <a:buFont typeface="Wingdings" panose="05000000000000000000" pitchFamily="2" charset="2"/>
              <a:buNone/>
            </a:pPr>
            <a:r>
              <a:rPr lang="en-US" altLang="zh-CN" sz="2000" dirty="0">
                <a:latin typeface="Consolas" panose="020B0609020204030204" pitchFamily="49" charset="0"/>
              </a:rPr>
              <a:t>//</a:t>
            </a:r>
            <a:r>
              <a:rPr lang="zh-CN" altLang="en-US" sz="2000" dirty="0">
                <a:latin typeface="Consolas" panose="020B0609020204030204" pitchFamily="49" charset="0"/>
              </a:rPr>
              <a:t>偏特化类的部分成员函数定义</a:t>
            </a:r>
          </a:p>
          <a:p>
            <a:pPr marL="358775" indent="-250825">
              <a:spcBef>
                <a:spcPct val="0"/>
              </a:spcBef>
              <a:buFont typeface="Wingdings" panose="05000000000000000000" pitchFamily="2" charset="2"/>
              <a:buNone/>
            </a:pPr>
            <a:endParaRPr lang="zh-CN" altLang="en-US" sz="1800" dirty="0">
              <a:latin typeface="Consolas" panose="020B0609020204030204" pitchFamily="49" charset="0"/>
            </a:endParaRPr>
          </a:p>
          <a:p>
            <a:pPr marL="358775" indent="-250825">
              <a:spcBef>
                <a:spcPct val="0"/>
              </a:spcBef>
              <a:buFont typeface="Wingdings" panose="05000000000000000000" pitchFamily="2" charset="2"/>
              <a:buNone/>
            </a:pPr>
            <a:r>
              <a:rPr lang="en-US" altLang="zh-CN" sz="1800" dirty="0">
                <a:solidFill>
                  <a:srgbClr val="FF0000"/>
                </a:solidFill>
                <a:latin typeface="Consolas" panose="020B0609020204030204" pitchFamily="49" charset="0"/>
              </a:rPr>
              <a:t>template &lt;int SIZE&gt;</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void </a:t>
            </a:r>
            <a:r>
              <a:rPr lang="en-US" altLang="zh-CN" sz="1800" dirty="0">
                <a:solidFill>
                  <a:srgbClr val="C00000"/>
                </a:solidFill>
                <a:latin typeface="Consolas" panose="020B0609020204030204" pitchFamily="49" charset="0"/>
              </a:rPr>
              <a:t>Stack&lt;</a:t>
            </a:r>
            <a:r>
              <a:rPr lang="en-US" altLang="zh-CN" sz="1800" b="1" dirty="0">
                <a:solidFill>
                  <a:srgbClr val="FF0000"/>
                </a:solidFill>
                <a:latin typeface="Consolas" panose="020B0609020204030204" pitchFamily="49" charset="0"/>
              </a:rPr>
              <a:t>bool</a:t>
            </a:r>
            <a:r>
              <a:rPr lang="en-US" altLang="zh-CN" sz="1800" dirty="0">
                <a:solidFill>
                  <a:srgbClr val="C00000"/>
                </a:solidFill>
                <a:latin typeface="Consolas" panose="020B0609020204030204" pitchFamily="49" charset="0"/>
              </a:rPr>
              <a:t>, </a:t>
            </a:r>
            <a:r>
              <a:rPr lang="en-US" altLang="zh-CN" sz="1800" dirty="0">
                <a:solidFill>
                  <a:srgbClr val="FF0000"/>
                </a:solidFill>
                <a:latin typeface="Consolas" panose="020B0609020204030204" pitchFamily="49" charset="0"/>
              </a:rPr>
              <a:t>SIZE</a:t>
            </a:r>
            <a:r>
              <a:rPr lang="en-US" altLang="zh-CN" sz="1800" dirty="0">
                <a:solidFill>
                  <a:srgbClr val="C00000"/>
                </a:solidFill>
                <a:latin typeface="Consolas" panose="020B0609020204030204" pitchFamily="49" charset="0"/>
              </a:rPr>
              <a:t>&gt;::</a:t>
            </a:r>
            <a:r>
              <a:rPr lang="en-US" altLang="zh-CN" sz="1800" dirty="0">
                <a:latin typeface="Consolas" panose="020B0609020204030204" pitchFamily="49" charset="0"/>
              </a:rPr>
              <a:t>push(bool item) {</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assert(!</a:t>
            </a:r>
            <a:r>
              <a:rPr lang="en-US" altLang="zh-CN" sz="1800" dirty="0" err="1">
                <a:latin typeface="Consolas" panose="020B0609020204030204" pitchFamily="49" charset="0"/>
              </a:rPr>
              <a:t>isFull</a:t>
            </a:r>
            <a:r>
              <a:rPr lang="en-US" altLang="zh-CN" sz="1800" dirty="0">
                <a:latin typeface="Consolas" panose="020B0609020204030204" pitchFamily="49" charset="0"/>
              </a:rPr>
              <a:t>());</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int index = ++top / UNIT_BITS;</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list[index] = (list[index] &lt;&lt; 1) | (item ? 1 : 0);</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a:t>
            </a:r>
          </a:p>
          <a:p>
            <a:pPr marL="358775" indent="-250825">
              <a:spcBef>
                <a:spcPct val="0"/>
              </a:spcBef>
              <a:buFont typeface="Wingdings" panose="05000000000000000000" pitchFamily="2" charset="2"/>
              <a:buNone/>
            </a:pPr>
            <a:endParaRPr lang="en-US" altLang="zh-CN" sz="1800" dirty="0">
              <a:latin typeface="Consolas" panose="020B0609020204030204" pitchFamily="49" charset="0"/>
            </a:endParaRPr>
          </a:p>
          <a:p>
            <a:pPr marL="358775" indent="-250825">
              <a:spcBef>
                <a:spcPct val="0"/>
              </a:spcBef>
              <a:buFont typeface="Wingdings" panose="05000000000000000000" pitchFamily="2" charset="2"/>
              <a:buNone/>
            </a:pPr>
            <a:r>
              <a:rPr lang="en-US" altLang="zh-CN" sz="1800" dirty="0">
                <a:solidFill>
                  <a:srgbClr val="FF0000"/>
                </a:solidFill>
                <a:latin typeface="Consolas" panose="020B0609020204030204" pitchFamily="49" charset="0"/>
              </a:rPr>
              <a:t>template &lt;int SIZE&gt;</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bool </a:t>
            </a:r>
            <a:r>
              <a:rPr lang="en-US" altLang="zh-CN" sz="1800" dirty="0">
                <a:solidFill>
                  <a:srgbClr val="C00000"/>
                </a:solidFill>
                <a:latin typeface="Consolas" panose="020B0609020204030204" pitchFamily="49" charset="0"/>
              </a:rPr>
              <a:t>Stack&lt;</a:t>
            </a:r>
            <a:r>
              <a:rPr lang="en-US" altLang="zh-CN" sz="1800" b="1" dirty="0">
                <a:solidFill>
                  <a:srgbClr val="FF0000"/>
                </a:solidFill>
                <a:latin typeface="Consolas" panose="020B0609020204030204" pitchFamily="49" charset="0"/>
              </a:rPr>
              <a:t>bool</a:t>
            </a:r>
            <a:r>
              <a:rPr lang="en-US" altLang="zh-CN" sz="1800" dirty="0">
                <a:solidFill>
                  <a:srgbClr val="C00000"/>
                </a:solidFill>
                <a:latin typeface="Consolas" panose="020B0609020204030204" pitchFamily="49" charset="0"/>
              </a:rPr>
              <a:t>, </a:t>
            </a:r>
            <a:r>
              <a:rPr lang="en-US" altLang="zh-CN" sz="1800" dirty="0">
                <a:solidFill>
                  <a:srgbClr val="FF0000"/>
                </a:solidFill>
                <a:latin typeface="Consolas" panose="020B0609020204030204" pitchFamily="49" charset="0"/>
              </a:rPr>
              <a:t>SIZE</a:t>
            </a:r>
            <a:r>
              <a:rPr lang="en-US" altLang="zh-CN" sz="1800" dirty="0">
                <a:solidFill>
                  <a:srgbClr val="C00000"/>
                </a:solidFill>
                <a:latin typeface="Consolas" panose="020B0609020204030204" pitchFamily="49" charset="0"/>
              </a:rPr>
              <a:t>&gt;::</a:t>
            </a:r>
            <a:r>
              <a:rPr lang="en-US" altLang="zh-CN" sz="1800" dirty="0">
                <a:latin typeface="Consolas" panose="020B0609020204030204" pitchFamily="49" charset="0"/>
              </a:rPr>
              <a:t>pop() {</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assert(!</a:t>
            </a:r>
            <a:r>
              <a:rPr lang="en-US" altLang="zh-CN" sz="1800" dirty="0" err="1">
                <a:latin typeface="Consolas" panose="020B0609020204030204" pitchFamily="49" charset="0"/>
              </a:rPr>
              <a:t>isEmpty</a:t>
            </a:r>
            <a:r>
              <a:rPr lang="en-US" altLang="zh-CN" sz="1800" dirty="0">
                <a:latin typeface="Consolas" panose="020B0609020204030204" pitchFamily="49" charset="0"/>
              </a:rPr>
              <a:t>());</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int index = top-- / UNIT_BITS;</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bool result = ((list[index] &amp; 1) == 1);</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list[index] &gt;&gt;= 1; </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return result;</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a:t>
            </a:r>
          </a:p>
          <a:p>
            <a:pPr marL="358775" indent="-250825">
              <a:spcBef>
                <a:spcPct val="0"/>
              </a:spcBef>
              <a:buFont typeface="Wingdings" panose="05000000000000000000" pitchFamily="2" charset="2"/>
              <a:buNone/>
            </a:pPr>
            <a:endParaRPr lang="en-US" altLang="zh-CN" sz="1800" dirty="0">
              <a:latin typeface="Consolas" panose="020B0609020204030204" pitchFamily="49" charset="0"/>
            </a:endParaRPr>
          </a:p>
        </p:txBody>
      </p:sp>
      <p:sp>
        <p:nvSpPr>
          <p:cNvPr id="147461" name="标题 4">
            <a:extLst>
              <a:ext uri="{FF2B5EF4-FFF2-40B4-BE49-F238E27FC236}">
                <a16:creationId xmlns:a16="http://schemas.microsoft.com/office/drawing/2014/main" id="{6D5C394B-48DE-AE8C-00CF-97871219D1AD}"/>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9.5 </a:t>
            </a:r>
            <a:r>
              <a:rPr kumimoji="0" lang="zh-CN" altLang="en-US" sz="2600">
                <a:solidFill>
                  <a:schemeClr val="bg1"/>
                </a:solidFill>
                <a:latin typeface="Trebuchet MS" panose="020B0603020202020204" pitchFamily="34" charset="0"/>
                <a:ea typeface="方正姚体" panose="02010601030101010101" pitchFamily="2" charset="-122"/>
              </a:rPr>
              <a:t>深度探索 </a:t>
            </a:r>
            <a:r>
              <a:rPr kumimoji="0" lang="en-US" altLang="zh-CN" sz="2600">
                <a:solidFill>
                  <a:schemeClr val="bg1"/>
                </a:solidFill>
                <a:latin typeface="Trebuchet MS" panose="020B0603020202020204" pitchFamily="34" charset="0"/>
                <a:ea typeface="方正姚体" panose="02010601030101010101" pitchFamily="2" charset="-122"/>
              </a:rPr>
              <a:t>—— 9.5.2 </a:t>
            </a:r>
            <a:r>
              <a:rPr kumimoji="0" lang="zh-CN" altLang="en-US" sz="2600">
                <a:solidFill>
                  <a:schemeClr val="bg1"/>
                </a:solidFill>
                <a:latin typeface="Trebuchet MS" panose="020B0603020202020204" pitchFamily="34" charset="0"/>
                <a:ea typeface="方正姚体" panose="02010601030101010101" pitchFamily="2" charset="-122"/>
              </a:rPr>
              <a:t>为模板定义特殊的实现</a:t>
            </a: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标题 1">
            <a:extLst>
              <a:ext uri="{FF2B5EF4-FFF2-40B4-BE49-F238E27FC236}">
                <a16:creationId xmlns:a16="http://schemas.microsoft.com/office/drawing/2014/main" id="{5A1F75F2-F276-1990-E51B-FC8C807B81DF}"/>
              </a:ext>
            </a:extLst>
          </p:cNvPr>
          <p:cNvSpPr>
            <a:spLocks noGrp="1"/>
          </p:cNvSpPr>
          <p:nvPr>
            <p:ph type="title"/>
          </p:nvPr>
        </p:nvSpPr>
        <p:spPr/>
        <p:txBody>
          <a:bodyPr/>
          <a:lstStyle/>
          <a:p>
            <a:pPr eaLnBrk="1" hangingPunct="1"/>
            <a:r>
              <a:rPr lang="zh-CN" altLang="en-US"/>
              <a:t>类模板的偏特化 </a:t>
            </a:r>
            <a:r>
              <a:rPr lang="en-US" altLang="zh-CN"/>
              <a:t>(</a:t>
            </a:r>
            <a:r>
              <a:rPr lang="zh-CN" altLang="en-US"/>
              <a:t>续</a:t>
            </a:r>
            <a:r>
              <a:rPr lang="en-US" altLang="zh-CN"/>
              <a:t>)</a:t>
            </a:r>
            <a:endParaRPr lang="zh-CN" altLang="en-US"/>
          </a:p>
        </p:txBody>
      </p:sp>
      <p:sp>
        <p:nvSpPr>
          <p:cNvPr id="108547" name="内容占位符 2">
            <a:extLst>
              <a:ext uri="{FF2B5EF4-FFF2-40B4-BE49-F238E27FC236}">
                <a16:creationId xmlns:a16="http://schemas.microsoft.com/office/drawing/2014/main" id="{D6CF6BAC-116A-9646-98E0-B6DE3B7EEBAB}"/>
              </a:ext>
            </a:extLst>
          </p:cNvPr>
          <p:cNvSpPr>
            <a:spLocks noGrp="1"/>
          </p:cNvSpPr>
          <p:nvPr>
            <p:ph idx="1"/>
          </p:nvPr>
        </p:nvSpPr>
        <p:spPr/>
        <p:txBody>
          <a:bodyPr/>
          <a:lstStyle/>
          <a:p>
            <a:pPr eaLnBrk="1" hangingPunct="1">
              <a:spcAft>
                <a:spcPts val="1200"/>
              </a:spcAft>
              <a:defRPr/>
            </a:pPr>
            <a:r>
              <a:rPr lang="zh-CN" altLang="en-US" sz="2400" dirty="0">
                <a:latin typeface="宋体" pitchFamily="2" charset="-122"/>
              </a:rPr>
              <a:t>偏特化不仅允许将一部分模板参数固定，</a:t>
            </a:r>
            <a:r>
              <a:rPr lang="zh-CN" altLang="en-US" sz="2400" b="1" u="sng" dirty="0">
                <a:latin typeface="宋体" pitchFamily="2" charset="-122"/>
              </a:rPr>
              <a:t>还允许将某一个模板参数所能表示的类型范围缩窄</a:t>
            </a:r>
            <a:r>
              <a:rPr lang="zh-CN" altLang="en-US" sz="2400" dirty="0">
                <a:latin typeface="宋体" pitchFamily="2" charset="-122"/>
              </a:rPr>
              <a:t>，例</a:t>
            </a:r>
          </a:p>
          <a:p>
            <a:pPr lvl="1" eaLnBrk="1" hangingPunct="1">
              <a:defRPr/>
            </a:pPr>
            <a:r>
              <a:rPr lang="en-US" altLang="zh-CN" sz="2200" dirty="0">
                <a:latin typeface="Times New Roman" pitchFamily="18" charset="0"/>
                <a:cs typeface="Times New Roman" pitchFamily="18" charset="0"/>
              </a:rPr>
              <a:t>template &lt;class T&gt; </a:t>
            </a:r>
          </a:p>
          <a:p>
            <a:pPr marL="411162" lvl="1" indent="0" eaLnBrk="1" hangingPunct="1">
              <a:buFont typeface="Georgia" panose="02040502050405020303" pitchFamily="18" charset="0"/>
              <a:buNone/>
              <a:defRPr/>
            </a:pPr>
            <a:r>
              <a:rPr lang="en-US" altLang="zh-CN" sz="2200" dirty="0">
                <a:latin typeface="Times New Roman" pitchFamily="18" charset="0"/>
                <a:cs typeface="Times New Roman" pitchFamily="18" charset="0"/>
              </a:rPr>
              <a:t>    class X { … };   //</a:t>
            </a:r>
            <a:r>
              <a:rPr lang="zh-CN" altLang="en-US" sz="2000" dirty="0">
                <a:latin typeface="宋体" pitchFamily="2" charset="-122"/>
              </a:rPr>
              <a:t>原模板，</a:t>
            </a:r>
            <a:r>
              <a:rPr lang="en-US" altLang="zh-CN" sz="2000" dirty="0">
                <a:latin typeface="宋体" pitchFamily="2" charset="-122"/>
              </a:rPr>
              <a:t>T</a:t>
            </a:r>
            <a:r>
              <a:rPr lang="zh-CN" altLang="en-US" sz="2000" dirty="0">
                <a:latin typeface="宋体" pitchFamily="2" charset="-122"/>
              </a:rPr>
              <a:t>可以是所有类型参数</a:t>
            </a:r>
          </a:p>
          <a:p>
            <a:pPr lvl="1" eaLnBrk="1" hangingPunct="1">
              <a:defRPr/>
            </a:pPr>
            <a:r>
              <a:rPr lang="en-US" altLang="zh-CN" sz="2200" dirty="0">
                <a:latin typeface="Times New Roman" pitchFamily="18" charset="0"/>
                <a:cs typeface="Times New Roman" pitchFamily="18" charset="0"/>
              </a:rPr>
              <a:t>template &lt;class T&gt; </a:t>
            </a:r>
          </a:p>
          <a:p>
            <a:pPr marL="411162" lvl="1" indent="0" eaLnBrk="1" hangingPunct="1">
              <a:buFont typeface="Georgia" panose="02040502050405020303" pitchFamily="18" charset="0"/>
              <a:buNone/>
              <a:defRPr/>
            </a:pPr>
            <a:r>
              <a:rPr lang="en-US" altLang="zh-CN" sz="2200" dirty="0">
                <a:latin typeface="Times New Roman" pitchFamily="18" charset="0"/>
                <a:cs typeface="Times New Roman" pitchFamily="18" charset="0"/>
              </a:rPr>
              <a:t>    class X</a:t>
            </a:r>
            <a:r>
              <a:rPr lang="en-US" altLang="zh-CN" sz="2200" dirty="0">
                <a:solidFill>
                  <a:srgbClr val="C00000"/>
                </a:solidFill>
                <a:latin typeface="Times New Roman" pitchFamily="18" charset="0"/>
                <a:cs typeface="Times New Roman" pitchFamily="18" charset="0"/>
              </a:rPr>
              <a:t>&lt;T *&gt; </a:t>
            </a:r>
            <a:r>
              <a:rPr lang="en-US" altLang="zh-CN" sz="2200" dirty="0">
                <a:latin typeface="Times New Roman" pitchFamily="18" charset="0"/>
                <a:cs typeface="Times New Roman" pitchFamily="18" charset="0"/>
              </a:rPr>
              <a:t>{ … };   // </a:t>
            </a:r>
            <a:r>
              <a:rPr lang="zh-CN" altLang="en-US" sz="2000" b="1" dirty="0">
                <a:latin typeface="宋体" pitchFamily="2" charset="-122"/>
              </a:rPr>
              <a:t>针对</a:t>
            </a:r>
            <a:r>
              <a:rPr lang="zh-CN" altLang="en-US" sz="2000" b="1" u="sng" dirty="0">
                <a:latin typeface="宋体" pitchFamily="2" charset="-122"/>
              </a:rPr>
              <a:t>指针类型</a:t>
            </a:r>
            <a:r>
              <a:rPr lang="zh-CN" altLang="en-US" sz="2000" b="1" dirty="0">
                <a:latin typeface="宋体" pitchFamily="2" charset="-122"/>
              </a:rPr>
              <a:t>进行偏特化</a:t>
            </a:r>
          </a:p>
          <a:p>
            <a:pPr lvl="1" eaLnBrk="1" hangingPunct="1">
              <a:defRPr/>
            </a:pPr>
            <a:r>
              <a:rPr lang="en-US" altLang="zh-CN" sz="2200" dirty="0">
                <a:latin typeface="Times New Roman" pitchFamily="18" charset="0"/>
                <a:cs typeface="Times New Roman" pitchFamily="18" charset="0"/>
              </a:rPr>
              <a:t>template &lt;class T&gt; </a:t>
            </a:r>
          </a:p>
          <a:p>
            <a:pPr marL="411162" lvl="1" indent="0" eaLnBrk="1" hangingPunct="1">
              <a:buFont typeface="Georgia" panose="02040502050405020303" pitchFamily="18" charset="0"/>
              <a:buNone/>
              <a:defRPr/>
            </a:pPr>
            <a:r>
              <a:rPr lang="en-US" altLang="zh-CN" sz="2200" dirty="0">
                <a:latin typeface="Times New Roman" pitchFamily="18" charset="0"/>
                <a:cs typeface="Times New Roman" pitchFamily="18" charset="0"/>
              </a:rPr>
              <a:t>   class X</a:t>
            </a:r>
            <a:r>
              <a:rPr lang="en-US" altLang="zh-CN" sz="2200" dirty="0">
                <a:solidFill>
                  <a:srgbClr val="C00000"/>
                </a:solidFill>
                <a:latin typeface="Times New Roman" pitchFamily="18" charset="0"/>
                <a:cs typeface="Times New Roman" pitchFamily="18" charset="0"/>
              </a:rPr>
              <a:t>&lt;</a:t>
            </a:r>
            <a:r>
              <a:rPr lang="en-US" altLang="zh-CN" sz="2200" dirty="0" err="1">
                <a:solidFill>
                  <a:srgbClr val="C00000"/>
                </a:solidFill>
                <a:latin typeface="Times New Roman" pitchFamily="18" charset="0"/>
                <a:cs typeface="Times New Roman" pitchFamily="18" charset="0"/>
              </a:rPr>
              <a:t>const</a:t>
            </a:r>
            <a:r>
              <a:rPr lang="en-US" altLang="zh-CN" sz="2200" dirty="0">
                <a:solidFill>
                  <a:srgbClr val="C00000"/>
                </a:solidFill>
                <a:latin typeface="Times New Roman" pitchFamily="18" charset="0"/>
                <a:cs typeface="Times New Roman" pitchFamily="18" charset="0"/>
              </a:rPr>
              <a:t> T *&gt; </a:t>
            </a:r>
            <a:r>
              <a:rPr lang="en-US" altLang="zh-CN" sz="2200" dirty="0">
                <a:latin typeface="Times New Roman" pitchFamily="18" charset="0"/>
                <a:cs typeface="Times New Roman" pitchFamily="18" charset="0"/>
              </a:rPr>
              <a:t>{ … };  //</a:t>
            </a:r>
            <a:r>
              <a:rPr lang="zh-CN" altLang="en-US" sz="2000" b="1" dirty="0">
                <a:latin typeface="宋体" pitchFamily="2" charset="-122"/>
              </a:rPr>
              <a:t>针对</a:t>
            </a:r>
            <a:r>
              <a:rPr lang="zh-CN" altLang="en-US" sz="2000" b="1" u="sng" dirty="0">
                <a:latin typeface="宋体" pitchFamily="2" charset="-122"/>
              </a:rPr>
              <a:t>常指针类型</a:t>
            </a:r>
            <a:r>
              <a:rPr lang="zh-CN" altLang="en-US" sz="2000" b="1" dirty="0">
                <a:latin typeface="宋体" pitchFamily="2" charset="-122"/>
              </a:rPr>
              <a:t>进行偏特化</a:t>
            </a:r>
          </a:p>
          <a:p>
            <a:pPr lvl="1" eaLnBrk="1" hangingPunct="1">
              <a:defRPr/>
            </a:pPr>
            <a:r>
              <a:rPr lang="zh-CN" altLang="en-US" sz="2200" dirty="0">
                <a:latin typeface="宋体" pitchFamily="2" charset="-122"/>
              </a:rPr>
              <a:t>对于</a:t>
            </a:r>
            <a:r>
              <a:rPr lang="en-US" altLang="zh-CN" sz="2200" dirty="0">
                <a:solidFill>
                  <a:srgbClr val="311FDF"/>
                </a:solidFill>
                <a:latin typeface="Times New Roman" pitchFamily="18" charset="0"/>
                <a:cs typeface="Times New Roman" pitchFamily="18" charset="0"/>
              </a:rPr>
              <a:t>X&lt;</a:t>
            </a:r>
            <a:r>
              <a:rPr lang="en-US" altLang="zh-CN" sz="2200" dirty="0" err="1">
                <a:solidFill>
                  <a:srgbClr val="311FDF"/>
                </a:solidFill>
                <a:latin typeface="Times New Roman" pitchFamily="18" charset="0"/>
                <a:cs typeface="Times New Roman" pitchFamily="18" charset="0"/>
              </a:rPr>
              <a:t>const</a:t>
            </a:r>
            <a:r>
              <a:rPr lang="en-US" altLang="zh-CN" sz="2200" dirty="0">
                <a:solidFill>
                  <a:srgbClr val="311FDF"/>
                </a:solidFill>
                <a:latin typeface="Times New Roman" pitchFamily="18" charset="0"/>
                <a:cs typeface="Times New Roman" pitchFamily="18" charset="0"/>
              </a:rPr>
              <a:t> </a:t>
            </a:r>
            <a:r>
              <a:rPr lang="en-US" altLang="zh-CN" sz="2200" dirty="0" err="1">
                <a:solidFill>
                  <a:srgbClr val="311FDF"/>
                </a:solidFill>
                <a:latin typeface="Times New Roman" pitchFamily="18" charset="0"/>
                <a:cs typeface="Times New Roman" pitchFamily="18" charset="0"/>
              </a:rPr>
              <a:t>int</a:t>
            </a:r>
            <a:r>
              <a:rPr lang="en-US" altLang="zh-CN" sz="2200" dirty="0">
                <a:solidFill>
                  <a:srgbClr val="311FDF"/>
                </a:solidFill>
                <a:latin typeface="Times New Roman" pitchFamily="18" charset="0"/>
                <a:cs typeface="Times New Roman" pitchFamily="18" charset="0"/>
              </a:rPr>
              <a:t> *&gt;</a:t>
            </a:r>
            <a:r>
              <a:rPr lang="zh-CN" altLang="en-US" sz="2200" dirty="0">
                <a:latin typeface="宋体" pitchFamily="2" charset="-122"/>
              </a:rPr>
              <a:t>，后两个偏特化版本皆能匹配，但由于第二个更为特殊，会被选中。</a:t>
            </a:r>
          </a:p>
        </p:txBody>
      </p:sp>
      <p:sp>
        <p:nvSpPr>
          <p:cNvPr id="149508" name="灯片编号占位符 3">
            <a:extLst>
              <a:ext uri="{FF2B5EF4-FFF2-40B4-BE49-F238E27FC236}">
                <a16:creationId xmlns:a16="http://schemas.microsoft.com/office/drawing/2014/main" id="{4DC9941B-D4D9-6F4F-360C-442B255C808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14BFD0FD-E300-4BB6-8B80-07C67050B66C}" type="slidenum">
              <a:rPr kumimoji="0" lang="en-US" altLang="zh-CN" sz="1800" smtClean="0">
                <a:solidFill>
                  <a:srgbClr val="FFFFFF"/>
                </a:solidFill>
                <a:ea typeface="隶书" panose="02010509060101010101" pitchFamily="49" charset="-122"/>
              </a:rPr>
              <a:pPr/>
              <a:t>95</a:t>
            </a:fld>
            <a:endParaRPr kumimoji="0" lang="en-US" altLang="zh-CN" sz="1800">
              <a:solidFill>
                <a:srgbClr val="FFFFFF"/>
              </a:solidFill>
              <a:ea typeface="隶书" panose="02010509060101010101" pitchFamily="49" charset="-122"/>
            </a:endParaRPr>
          </a:p>
        </p:txBody>
      </p:sp>
      <p:sp>
        <p:nvSpPr>
          <p:cNvPr id="149509" name="标题 4">
            <a:extLst>
              <a:ext uri="{FF2B5EF4-FFF2-40B4-BE49-F238E27FC236}">
                <a16:creationId xmlns:a16="http://schemas.microsoft.com/office/drawing/2014/main" id="{5626C1C5-5129-03E6-7F80-15CA44A5C321}"/>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9.5 </a:t>
            </a:r>
            <a:r>
              <a:rPr kumimoji="0" lang="zh-CN" altLang="en-US" sz="2600">
                <a:solidFill>
                  <a:schemeClr val="bg1"/>
                </a:solidFill>
                <a:latin typeface="Trebuchet MS" panose="020B0603020202020204" pitchFamily="34" charset="0"/>
                <a:ea typeface="方正姚体" panose="02010601030101010101" pitchFamily="2" charset="-122"/>
              </a:rPr>
              <a:t>深度探索 </a:t>
            </a:r>
            <a:r>
              <a:rPr kumimoji="0" lang="en-US" altLang="zh-CN" sz="2600">
                <a:solidFill>
                  <a:schemeClr val="bg1"/>
                </a:solidFill>
                <a:latin typeface="Trebuchet MS" panose="020B0603020202020204" pitchFamily="34" charset="0"/>
                <a:ea typeface="方正姚体" panose="02010601030101010101" pitchFamily="2" charset="-122"/>
              </a:rPr>
              <a:t>—— 9.5.2 </a:t>
            </a:r>
            <a:r>
              <a:rPr kumimoji="0" lang="zh-CN" altLang="en-US" sz="2600">
                <a:solidFill>
                  <a:schemeClr val="bg1"/>
                </a:solidFill>
                <a:latin typeface="Trebuchet MS" panose="020B0603020202020204" pitchFamily="34" charset="0"/>
                <a:ea typeface="方正姚体" panose="02010601030101010101" pitchFamily="2" charset="-122"/>
              </a:rPr>
              <a:t>为模板定义特殊的实现</a:t>
            </a:r>
          </a:p>
        </p:txBody>
      </p:sp>
    </p:spTree>
  </p:cSld>
  <p:clrMapOvr>
    <a:masterClrMapping/>
  </p:clrMapOvr>
  <p:transition spd="slow"/>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0" name="标题 1">
            <a:extLst>
              <a:ext uri="{FF2B5EF4-FFF2-40B4-BE49-F238E27FC236}">
                <a16:creationId xmlns:a16="http://schemas.microsoft.com/office/drawing/2014/main" id="{4450F4CA-1C96-8F64-B93D-ED2DFA71ED18}"/>
              </a:ext>
            </a:extLst>
          </p:cNvPr>
          <p:cNvSpPr>
            <a:spLocks noGrp="1"/>
          </p:cNvSpPr>
          <p:nvPr>
            <p:ph type="title"/>
          </p:nvPr>
        </p:nvSpPr>
        <p:spPr/>
        <p:txBody>
          <a:bodyPr/>
          <a:lstStyle/>
          <a:p>
            <a:r>
              <a:rPr lang="zh-CN" altLang="en-US"/>
              <a:t>函数模板的重载</a:t>
            </a:r>
            <a:endParaRPr kumimoji="1" lang="zh-CN" altLang="en-US"/>
          </a:p>
        </p:txBody>
      </p:sp>
      <p:sp>
        <p:nvSpPr>
          <p:cNvPr id="150531" name="内容占位符 2">
            <a:extLst>
              <a:ext uri="{FF2B5EF4-FFF2-40B4-BE49-F238E27FC236}">
                <a16:creationId xmlns:a16="http://schemas.microsoft.com/office/drawing/2014/main" id="{627D659B-C090-8D91-0E91-7A474DC2BA05}"/>
              </a:ext>
            </a:extLst>
          </p:cNvPr>
          <p:cNvSpPr>
            <a:spLocks noGrp="1"/>
          </p:cNvSpPr>
          <p:nvPr>
            <p:ph sz="half" idx="1"/>
          </p:nvPr>
        </p:nvSpPr>
        <p:spPr>
          <a:xfrm>
            <a:off x="457200" y="1785938"/>
            <a:ext cx="4038600" cy="4989512"/>
          </a:xfrm>
        </p:spPr>
        <p:txBody>
          <a:bodyPr/>
          <a:lstStyle/>
          <a:p>
            <a:pPr eaLnBrk="1" hangingPunct="1">
              <a:spcAft>
                <a:spcPts val="1200"/>
              </a:spcAft>
            </a:pPr>
            <a:r>
              <a:rPr lang="zh-CN" altLang="en-US" sz="2400" b="1">
                <a:solidFill>
                  <a:srgbClr val="FF0000"/>
                </a:solidFill>
                <a:latin typeface="Consolas" panose="020B0609020204030204" pitchFamily="49" charset="0"/>
              </a:rPr>
              <a:t>函数模板</a:t>
            </a:r>
            <a:r>
              <a:rPr lang="zh-CN" altLang="en-US" sz="2400">
                <a:solidFill>
                  <a:srgbClr val="C00000"/>
                </a:solidFill>
                <a:latin typeface="Consolas" panose="020B0609020204030204" pitchFamily="49" charset="0"/>
              </a:rPr>
              <a:t>不支持偏特化，但可重载</a:t>
            </a:r>
            <a:r>
              <a:rPr lang="zh-CN" altLang="en-US" sz="2400">
                <a:latin typeface="Consolas" panose="020B0609020204030204" pitchFamily="49" charset="0"/>
              </a:rPr>
              <a:t>，从而完成与类模板偏特化类似的功能</a:t>
            </a:r>
          </a:p>
          <a:p>
            <a:pPr eaLnBrk="1" hangingPunct="1">
              <a:spcAft>
                <a:spcPts val="1200"/>
              </a:spcAft>
            </a:pPr>
            <a:r>
              <a:rPr lang="zh-CN" altLang="en-US" sz="2400">
                <a:latin typeface="Consolas" panose="020B0609020204030204" pitchFamily="49" charset="0"/>
              </a:rPr>
              <a:t>若对函数模板的一次使用能与多个函数模板匹配，最特殊的那个会被选中。</a:t>
            </a:r>
          </a:p>
          <a:p>
            <a:pPr eaLnBrk="1" hangingPunct="1">
              <a:spcAft>
                <a:spcPts val="1200"/>
              </a:spcAft>
            </a:pPr>
            <a:r>
              <a:rPr lang="zh-CN" altLang="en-US" sz="2400">
                <a:latin typeface="Consolas" panose="020B0609020204030204" pitchFamily="49" charset="0"/>
              </a:rPr>
              <a:t>例：针对参数</a:t>
            </a:r>
            <a:r>
              <a:rPr lang="zh-CN" altLang="en-US" sz="2400" u="sng">
                <a:latin typeface="Consolas" panose="020B0609020204030204" pitchFamily="49" charset="0"/>
              </a:rPr>
              <a:t>为指针类型的情形</a:t>
            </a:r>
            <a:r>
              <a:rPr lang="zh-CN" altLang="en-US" sz="2400">
                <a:latin typeface="Consolas" panose="020B0609020204030204" pitchFamily="49" charset="0"/>
              </a:rPr>
              <a:t>，为</a:t>
            </a:r>
            <a:r>
              <a:rPr lang="en-US" altLang="zh-CN" sz="2400">
                <a:latin typeface="Times New Roman" panose="02020603050405020304" pitchFamily="18" charset="0"/>
                <a:cs typeface="Times New Roman" panose="02020603050405020304" pitchFamily="18" charset="0"/>
              </a:rPr>
              <a:t>myMax</a:t>
            </a:r>
            <a:r>
              <a:rPr lang="zh-CN" altLang="en-US" sz="2400">
                <a:latin typeface="Consolas" panose="020B0609020204030204" pitchFamily="49" charset="0"/>
              </a:rPr>
              <a:t>定义特殊实现。</a:t>
            </a:r>
          </a:p>
        </p:txBody>
      </p:sp>
      <p:sp>
        <p:nvSpPr>
          <p:cNvPr id="150532" name="内容占位符 3">
            <a:extLst>
              <a:ext uri="{FF2B5EF4-FFF2-40B4-BE49-F238E27FC236}">
                <a16:creationId xmlns:a16="http://schemas.microsoft.com/office/drawing/2014/main" id="{A2BD6E58-F2C8-043E-ACD5-9BE2CDAA8075}"/>
              </a:ext>
            </a:extLst>
          </p:cNvPr>
          <p:cNvSpPr>
            <a:spLocks noGrp="1"/>
          </p:cNvSpPr>
          <p:nvPr>
            <p:ph sz="half" idx="2"/>
          </p:nvPr>
        </p:nvSpPr>
        <p:spPr>
          <a:xfrm>
            <a:off x="4648200" y="1785938"/>
            <a:ext cx="4038600" cy="4989512"/>
          </a:xfrm>
          <a:noFill/>
        </p:spPr>
        <p:txBody>
          <a:bodyPr/>
          <a:lstStyle/>
          <a:p>
            <a:pPr marL="358775" indent="-250825">
              <a:spcBef>
                <a:spcPct val="0"/>
              </a:spcBef>
              <a:buFont typeface="Wingdings" panose="05000000000000000000" pitchFamily="2" charset="2"/>
              <a:buNone/>
            </a:pPr>
            <a:r>
              <a:rPr lang="en-US" altLang="zh-CN" sz="1600" dirty="0">
                <a:solidFill>
                  <a:srgbClr val="FF0000"/>
                </a:solidFill>
                <a:latin typeface="Consolas" panose="020B0609020204030204" pitchFamily="49" charset="0"/>
              </a:rPr>
              <a:t>template &lt;class T&gt;</a:t>
            </a:r>
          </a:p>
          <a:p>
            <a:pPr marL="358775" indent="-250825">
              <a:spcBef>
                <a:spcPct val="0"/>
              </a:spcBef>
              <a:buFont typeface="Wingdings" panose="05000000000000000000" pitchFamily="2" charset="2"/>
              <a:buNone/>
            </a:pPr>
            <a:r>
              <a:rPr lang="en-US" altLang="zh-CN" sz="1600" dirty="0">
                <a:solidFill>
                  <a:srgbClr val="FF0000"/>
                </a:solidFill>
                <a:latin typeface="Consolas" panose="020B0609020204030204" pitchFamily="49" charset="0"/>
              </a:rPr>
              <a:t>T</a:t>
            </a:r>
            <a:r>
              <a:rPr lang="en-US" altLang="zh-CN" sz="1600" dirty="0">
                <a:latin typeface="Consolas" panose="020B0609020204030204" pitchFamily="49" charset="0"/>
              </a:rPr>
              <a:t> </a:t>
            </a:r>
            <a:r>
              <a:rPr lang="en-US" altLang="zh-CN" sz="1600" dirty="0" err="1">
                <a:latin typeface="Consolas" panose="020B0609020204030204" pitchFamily="49" charset="0"/>
              </a:rPr>
              <a:t>myMax</a:t>
            </a:r>
            <a:r>
              <a:rPr lang="en-US" altLang="zh-CN" sz="1600" dirty="0">
                <a:latin typeface="Consolas" panose="020B0609020204030204" pitchFamily="49" charset="0"/>
              </a:rPr>
              <a:t>(</a:t>
            </a:r>
            <a:r>
              <a:rPr lang="en-US" altLang="zh-CN" sz="1600" dirty="0">
                <a:solidFill>
                  <a:srgbClr val="FF0000"/>
                </a:solidFill>
                <a:latin typeface="Consolas" panose="020B0609020204030204" pitchFamily="49" charset="0"/>
              </a:rPr>
              <a:t>T</a:t>
            </a:r>
            <a:r>
              <a:rPr lang="en-US" altLang="zh-CN" sz="1600" dirty="0">
                <a:latin typeface="Consolas" panose="020B0609020204030204" pitchFamily="49" charset="0"/>
              </a:rPr>
              <a:t> a, </a:t>
            </a:r>
            <a:r>
              <a:rPr lang="en-US" altLang="zh-CN" sz="1600" dirty="0">
                <a:solidFill>
                  <a:srgbClr val="FF0000"/>
                </a:solidFill>
                <a:latin typeface="Consolas" panose="020B0609020204030204" pitchFamily="49" charset="0"/>
              </a:rPr>
              <a:t>T</a:t>
            </a:r>
            <a:r>
              <a:rPr lang="en-US" altLang="zh-CN" sz="1600" dirty="0">
                <a:latin typeface="Consolas" panose="020B0609020204030204" pitchFamily="49" charset="0"/>
              </a:rPr>
              <a:t> b) {</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	return (a &gt; b) ? a : b;</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a:t>
            </a:r>
          </a:p>
          <a:p>
            <a:pPr marL="358775" indent="-250825">
              <a:spcBef>
                <a:spcPct val="0"/>
              </a:spcBef>
              <a:buFont typeface="Wingdings" panose="05000000000000000000" pitchFamily="2" charset="2"/>
              <a:buNone/>
            </a:pPr>
            <a:endParaRPr lang="en-US" altLang="zh-CN" sz="1600" dirty="0">
              <a:latin typeface="Consolas" panose="020B0609020204030204" pitchFamily="49" charset="0"/>
            </a:endParaRPr>
          </a:p>
          <a:p>
            <a:pPr marL="358775" indent="-250825">
              <a:spcBef>
                <a:spcPct val="0"/>
              </a:spcBef>
              <a:buFont typeface="Wingdings" panose="05000000000000000000" pitchFamily="2" charset="2"/>
              <a:buNone/>
            </a:pPr>
            <a:r>
              <a:rPr lang="en-US" altLang="zh-CN" sz="1600" dirty="0">
                <a:solidFill>
                  <a:srgbClr val="FF0000"/>
                </a:solidFill>
                <a:latin typeface="Consolas" panose="020B0609020204030204" pitchFamily="49" charset="0"/>
              </a:rPr>
              <a:t>template &lt;class T&gt;</a:t>
            </a:r>
          </a:p>
          <a:p>
            <a:pPr marL="358775" indent="-250825">
              <a:spcBef>
                <a:spcPct val="0"/>
              </a:spcBef>
              <a:buFont typeface="Wingdings" panose="05000000000000000000" pitchFamily="2" charset="2"/>
              <a:buNone/>
            </a:pPr>
            <a:r>
              <a:rPr lang="en-US" altLang="zh-CN" sz="1600" dirty="0">
                <a:solidFill>
                  <a:srgbClr val="FF0000"/>
                </a:solidFill>
                <a:latin typeface="Consolas" panose="020B0609020204030204" pitchFamily="49" charset="0"/>
              </a:rPr>
              <a:t>T</a:t>
            </a:r>
            <a:r>
              <a:rPr lang="en-US" altLang="zh-CN" sz="1600" dirty="0">
                <a:latin typeface="Consolas" panose="020B0609020204030204" pitchFamily="49" charset="0"/>
              </a:rPr>
              <a:t> </a:t>
            </a:r>
            <a:r>
              <a:rPr lang="en-US" altLang="zh-CN" sz="1600" dirty="0">
                <a:solidFill>
                  <a:srgbClr val="FF0000"/>
                </a:solidFill>
                <a:latin typeface="Consolas" panose="020B0609020204030204" pitchFamily="49" charset="0"/>
              </a:rPr>
              <a:t>*</a:t>
            </a:r>
            <a:r>
              <a:rPr lang="en-US" altLang="zh-CN" sz="1600" dirty="0" err="1">
                <a:latin typeface="Consolas" panose="020B0609020204030204" pitchFamily="49" charset="0"/>
              </a:rPr>
              <a:t>myMax</a:t>
            </a:r>
            <a:r>
              <a:rPr lang="en-US" altLang="zh-CN" sz="1600" dirty="0">
                <a:latin typeface="Consolas" panose="020B0609020204030204" pitchFamily="49" charset="0"/>
              </a:rPr>
              <a:t>(</a:t>
            </a:r>
            <a:r>
              <a:rPr lang="en-US" altLang="zh-CN" sz="1600" dirty="0">
                <a:solidFill>
                  <a:srgbClr val="FF0000"/>
                </a:solidFill>
                <a:latin typeface="Consolas" panose="020B0609020204030204" pitchFamily="49" charset="0"/>
              </a:rPr>
              <a:t>T</a:t>
            </a:r>
            <a:r>
              <a:rPr lang="en-US" altLang="zh-CN" sz="1600" dirty="0">
                <a:latin typeface="Consolas" panose="020B0609020204030204" pitchFamily="49" charset="0"/>
              </a:rPr>
              <a:t> </a:t>
            </a:r>
            <a:r>
              <a:rPr lang="en-US" altLang="zh-CN" sz="1600" dirty="0">
                <a:solidFill>
                  <a:srgbClr val="FF0000"/>
                </a:solidFill>
                <a:latin typeface="Consolas" panose="020B0609020204030204" pitchFamily="49" charset="0"/>
              </a:rPr>
              <a:t>*</a:t>
            </a:r>
            <a:r>
              <a:rPr lang="en-US" altLang="zh-CN" sz="1600" dirty="0">
                <a:latin typeface="Consolas" panose="020B0609020204030204" pitchFamily="49" charset="0"/>
              </a:rPr>
              <a:t>a, </a:t>
            </a:r>
            <a:r>
              <a:rPr lang="en-US" altLang="zh-CN" sz="1600" dirty="0">
                <a:solidFill>
                  <a:srgbClr val="FF0000"/>
                </a:solidFill>
                <a:latin typeface="Consolas" panose="020B0609020204030204" pitchFamily="49" charset="0"/>
              </a:rPr>
              <a:t>T</a:t>
            </a:r>
            <a:r>
              <a:rPr lang="en-US" altLang="zh-CN" sz="1600" dirty="0">
                <a:latin typeface="Consolas" panose="020B0609020204030204" pitchFamily="49" charset="0"/>
              </a:rPr>
              <a:t> </a:t>
            </a:r>
            <a:r>
              <a:rPr lang="en-US" altLang="zh-CN" sz="1600" dirty="0">
                <a:solidFill>
                  <a:srgbClr val="FF0000"/>
                </a:solidFill>
                <a:latin typeface="Consolas" panose="020B0609020204030204" pitchFamily="49" charset="0"/>
              </a:rPr>
              <a:t>*</a:t>
            </a:r>
            <a:r>
              <a:rPr lang="en-US" altLang="zh-CN" sz="1600" dirty="0">
                <a:latin typeface="Consolas" panose="020B0609020204030204" pitchFamily="49" charset="0"/>
              </a:rPr>
              <a:t>b) { //</a:t>
            </a:r>
            <a:r>
              <a:rPr lang="zh-CN" altLang="en-US" sz="1600" dirty="0">
                <a:latin typeface="Consolas" panose="020B0609020204030204" pitchFamily="49" charset="0"/>
              </a:rPr>
              <a:t>模板重载</a:t>
            </a:r>
            <a:endParaRPr lang="en-US" altLang="zh-CN" sz="1600" dirty="0">
              <a:latin typeface="Consolas" panose="020B0609020204030204" pitchFamily="49" charset="0"/>
            </a:endParaRPr>
          </a:p>
          <a:p>
            <a:pPr marL="358775" indent="-250825">
              <a:spcBef>
                <a:spcPct val="0"/>
              </a:spcBef>
              <a:buFont typeface="Wingdings" panose="05000000000000000000" pitchFamily="2" charset="2"/>
              <a:buNone/>
            </a:pPr>
            <a:r>
              <a:rPr lang="en-US" altLang="zh-CN" sz="1600" dirty="0">
                <a:latin typeface="Consolas" panose="020B0609020204030204" pitchFamily="49" charset="0"/>
              </a:rPr>
              <a:t>	return (*a &gt; *b) ? a : b;</a:t>
            </a:r>
          </a:p>
          <a:p>
            <a:pPr marL="358775" indent="-250825">
              <a:spcBef>
                <a:spcPct val="0"/>
              </a:spcBef>
              <a:buFont typeface="Wingdings" panose="05000000000000000000" pitchFamily="2" charset="2"/>
              <a:buNone/>
            </a:pPr>
            <a:r>
              <a:rPr lang="en-US" altLang="zh-CN" sz="1600" dirty="0">
                <a:latin typeface="Consolas" panose="020B0609020204030204" pitchFamily="49" charset="0"/>
              </a:rPr>
              <a:t>}</a:t>
            </a:r>
          </a:p>
          <a:p>
            <a:pPr marL="358775" indent="-250825">
              <a:spcBef>
                <a:spcPct val="0"/>
              </a:spcBef>
              <a:buFont typeface="Wingdings" panose="05000000000000000000" pitchFamily="2" charset="2"/>
              <a:buNone/>
            </a:pPr>
            <a:endParaRPr lang="en-US" altLang="zh-CN" sz="1600" dirty="0">
              <a:latin typeface="Consolas" panose="020B0609020204030204" pitchFamily="49" charset="0"/>
            </a:endParaRPr>
          </a:p>
          <a:p>
            <a:pPr marL="358775" indent="-250825">
              <a:spcBef>
                <a:spcPct val="0"/>
              </a:spcBef>
              <a:buFont typeface="Wingdings" panose="05000000000000000000" pitchFamily="2" charset="2"/>
              <a:buNone/>
            </a:pPr>
            <a:endParaRPr lang="en-US" altLang="zh-CN" sz="1600" dirty="0">
              <a:latin typeface="Consolas" panose="020B0609020204030204" pitchFamily="49" charset="0"/>
            </a:endParaRPr>
          </a:p>
        </p:txBody>
      </p:sp>
      <p:sp>
        <p:nvSpPr>
          <p:cNvPr id="150533" name="灯片编号占位符 3">
            <a:extLst>
              <a:ext uri="{FF2B5EF4-FFF2-40B4-BE49-F238E27FC236}">
                <a16:creationId xmlns:a16="http://schemas.microsoft.com/office/drawing/2014/main" id="{73DFE313-6808-6DF0-0179-8A7B6C70A87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FC6645B-9B27-4215-8C04-3051F0615538}" type="slidenum">
              <a:rPr kumimoji="0" lang="en-US" altLang="zh-CN" sz="1800" smtClean="0">
                <a:solidFill>
                  <a:srgbClr val="FFFFFF"/>
                </a:solidFill>
                <a:ea typeface="隶书" panose="02010509060101010101" pitchFamily="49" charset="-122"/>
              </a:rPr>
              <a:pPr/>
              <a:t>96</a:t>
            </a:fld>
            <a:endParaRPr kumimoji="0" lang="en-US" altLang="zh-CN" sz="1800">
              <a:solidFill>
                <a:srgbClr val="FFFFFF"/>
              </a:solidFill>
              <a:ea typeface="隶书" panose="02010509060101010101" pitchFamily="49" charset="-122"/>
            </a:endParaRPr>
          </a:p>
        </p:txBody>
      </p:sp>
      <p:sp>
        <p:nvSpPr>
          <p:cNvPr id="150534" name="Line 1029">
            <a:extLst>
              <a:ext uri="{FF2B5EF4-FFF2-40B4-BE49-F238E27FC236}">
                <a16:creationId xmlns:a16="http://schemas.microsoft.com/office/drawing/2014/main" id="{D0B5322F-4F1E-3B70-7481-6D2CFAD81890}"/>
              </a:ext>
            </a:extLst>
          </p:cNvPr>
          <p:cNvSpPr>
            <a:spLocks noChangeShapeType="1"/>
          </p:cNvSpPr>
          <p:nvPr/>
        </p:nvSpPr>
        <p:spPr bwMode="auto">
          <a:xfrm>
            <a:off x="4500563" y="1733550"/>
            <a:ext cx="0" cy="4648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0535" name="标题 4">
            <a:extLst>
              <a:ext uri="{FF2B5EF4-FFF2-40B4-BE49-F238E27FC236}">
                <a16:creationId xmlns:a16="http://schemas.microsoft.com/office/drawing/2014/main" id="{30B1B3D3-D72E-187B-4AB7-19E0320AFD27}"/>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9.5 </a:t>
            </a:r>
            <a:r>
              <a:rPr kumimoji="0" lang="zh-CN" altLang="en-US" sz="2600">
                <a:solidFill>
                  <a:schemeClr val="bg1"/>
                </a:solidFill>
                <a:latin typeface="Trebuchet MS" panose="020B0603020202020204" pitchFamily="34" charset="0"/>
                <a:ea typeface="方正姚体" panose="02010601030101010101" pitchFamily="2" charset="-122"/>
              </a:rPr>
              <a:t>深度探索 </a:t>
            </a:r>
            <a:r>
              <a:rPr kumimoji="0" lang="en-US" altLang="zh-CN" sz="2600">
                <a:solidFill>
                  <a:schemeClr val="bg1"/>
                </a:solidFill>
                <a:latin typeface="Trebuchet MS" panose="020B0603020202020204" pitchFamily="34" charset="0"/>
                <a:ea typeface="方正姚体" panose="02010601030101010101" pitchFamily="2" charset="-122"/>
              </a:rPr>
              <a:t>—— 9.5.2 </a:t>
            </a:r>
            <a:r>
              <a:rPr kumimoji="0" lang="zh-CN" altLang="en-US" sz="2600">
                <a:solidFill>
                  <a:schemeClr val="bg1"/>
                </a:solidFill>
                <a:latin typeface="Trebuchet MS" panose="020B0603020202020204" pitchFamily="34" charset="0"/>
                <a:ea typeface="方正姚体" panose="02010601030101010101" pitchFamily="2" charset="-122"/>
              </a:rPr>
              <a:t>为模板定义特殊的实现</a:t>
            </a:r>
          </a:p>
        </p:txBody>
      </p:sp>
    </p:spTree>
  </p:cSld>
  <p:clrMapOvr>
    <a:masterClrMapping/>
  </p:clrMapOvr>
  <p:transition spd="slow"/>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标题 1">
            <a:extLst>
              <a:ext uri="{FF2B5EF4-FFF2-40B4-BE49-F238E27FC236}">
                <a16:creationId xmlns:a16="http://schemas.microsoft.com/office/drawing/2014/main" id="{9A4DCB56-CE0B-FA8A-BC13-1C4597AD733B}"/>
              </a:ext>
            </a:extLst>
          </p:cNvPr>
          <p:cNvSpPr>
            <a:spLocks noGrp="1"/>
          </p:cNvSpPr>
          <p:nvPr>
            <p:ph type="title"/>
          </p:nvPr>
        </p:nvSpPr>
        <p:spPr/>
        <p:txBody>
          <a:bodyPr/>
          <a:lstStyle/>
          <a:p>
            <a:pPr eaLnBrk="1" hangingPunct="1"/>
            <a:r>
              <a:rPr lang="en-US" altLang="zh-CN"/>
              <a:t>9.5.3 </a:t>
            </a:r>
            <a:r>
              <a:rPr lang="zh-CN" altLang="zh-CN"/>
              <a:t>模板元编程简介</a:t>
            </a:r>
            <a:endParaRPr lang="zh-CN" altLang="en-US"/>
          </a:p>
        </p:txBody>
      </p:sp>
      <p:sp>
        <p:nvSpPr>
          <p:cNvPr id="152579" name="内容占位符 2">
            <a:extLst>
              <a:ext uri="{FF2B5EF4-FFF2-40B4-BE49-F238E27FC236}">
                <a16:creationId xmlns:a16="http://schemas.microsoft.com/office/drawing/2014/main" id="{728E1147-53CA-F0AB-D3C7-4920A3C4B0DC}"/>
              </a:ext>
            </a:extLst>
          </p:cNvPr>
          <p:cNvSpPr>
            <a:spLocks noGrp="1"/>
          </p:cNvSpPr>
          <p:nvPr>
            <p:ph idx="1"/>
          </p:nvPr>
        </p:nvSpPr>
        <p:spPr/>
        <p:txBody>
          <a:bodyPr/>
          <a:lstStyle/>
          <a:p>
            <a:pPr eaLnBrk="1" hangingPunct="1">
              <a:spcAft>
                <a:spcPts val="1200"/>
              </a:spcAft>
            </a:pPr>
            <a:r>
              <a:rPr lang="zh-CN" altLang="en-US">
                <a:latin typeface="宋体" panose="02010600030101010101" pitchFamily="2" charset="-122"/>
              </a:rPr>
              <a:t>什么是</a:t>
            </a:r>
            <a:r>
              <a:rPr lang="zh-CN" altLang="en-US">
                <a:solidFill>
                  <a:srgbClr val="FF0000"/>
                </a:solidFill>
                <a:latin typeface="宋体" panose="02010600030101010101" pitchFamily="2" charset="-122"/>
              </a:rPr>
              <a:t>模板元编程</a:t>
            </a:r>
          </a:p>
          <a:p>
            <a:pPr lvl="1" eaLnBrk="1" hangingPunct="1">
              <a:spcAft>
                <a:spcPts val="1200"/>
              </a:spcAft>
            </a:pPr>
            <a:r>
              <a:rPr lang="zh-CN" altLang="en-US" sz="2400">
                <a:latin typeface="宋体" panose="02010600030101010101" pitchFamily="2" charset="-122"/>
              </a:rPr>
              <a:t>在</a:t>
            </a:r>
            <a:r>
              <a:rPr lang="zh-CN" altLang="en-US" sz="2400" b="1" u="sng">
                <a:latin typeface="宋体" panose="02010600030101010101" pitchFamily="2" charset="-122"/>
              </a:rPr>
              <a:t>模板实例化的同时</a:t>
            </a:r>
            <a:r>
              <a:rPr lang="zh-CN" altLang="en-US" sz="2400" u="sng">
                <a:latin typeface="宋体" panose="02010600030101010101" pitchFamily="2" charset="-122"/>
              </a:rPr>
              <a:t>利用编译器完成一些计算任务</a:t>
            </a:r>
          </a:p>
          <a:p>
            <a:pPr eaLnBrk="1" hangingPunct="1">
              <a:spcAft>
                <a:spcPts val="1200"/>
              </a:spcAft>
            </a:pPr>
            <a:r>
              <a:rPr lang="zh-CN" altLang="en-US">
                <a:solidFill>
                  <a:srgbClr val="C00000"/>
                </a:solidFill>
                <a:latin typeface="宋体" panose="02010600030101010101" pitchFamily="2" charset="-122"/>
              </a:rPr>
              <a:t>模板元编程可以把一些通常在运行时才能计算的任务提前到编译时</a:t>
            </a:r>
            <a:r>
              <a:rPr lang="zh-CN" altLang="en-US">
                <a:latin typeface="宋体" panose="02010600030101010101" pitchFamily="2" charset="-122"/>
              </a:rPr>
              <a:t>，从而：</a:t>
            </a:r>
          </a:p>
          <a:p>
            <a:pPr lvl="1" eaLnBrk="1" hangingPunct="1">
              <a:spcAft>
                <a:spcPts val="1200"/>
              </a:spcAft>
            </a:pPr>
            <a:r>
              <a:rPr lang="zh-CN" altLang="en-US" sz="2400" b="1">
                <a:latin typeface="宋体" panose="02010600030101010101" pitchFamily="2" charset="-122"/>
              </a:rPr>
              <a:t>提高程序运行效率</a:t>
            </a:r>
          </a:p>
          <a:p>
            <a:pPr lvl="1" eaLnBrk="1" hangingPunct="1">
              <a:spcAft>
                <a:spcPts val="1200"/>
              </a:spcAft>
            </a:pPr>
            <a:r>
              <a:rPr lang="zh-CN" altLang="en-US" sz="2400" b="1">
                <a:latin typeface="宋体" panose="02010600030101010101" pitchFamily="2" charset="-122"/>
              </a:rPr>
              <a:t>提供一些方便</a:t>
            </a:r>
          </a:p>
          <a:p>
            <a:pPr lvl="2" eaLnBrk="1" hangingPunct="1">
              <a:spcAft>
                <a:spcPts val="1200"/>
              </a:spcAft>
            </a:pPr>
            <a:r>
              <a:rPr lang="zh-CN" altLang="en-US" sz="2200">
                <a:latin typeface="宋体" panose="02010600030101010101" pitchFamily="2" charset="-122"/>
              </a:rPr>
              <a:t>例：</a:t>
            </a:r>
            <a:r>
              <a:rPr lang="zh-CN" altLang="en-US" sz="2200" b="1">
                <a:latin typeface="宋体" panose="02010600030101010101" pitchFamily="2" charset="-122"/>
              </a:rPr>
              <a:t>模板元编程的</a:t>
            </a:r>
            <a:r>
              <a:rPr lang="en-US" altLang="zh-CN" sz="2200" b="1">
                <a:latin typeface="宋体" panose="02010600030101010101" pitchFamily="2" charset="-122"/>
              </a:rPr>
              <a:t>n!</a:t>
            </a:r>
            <a:r>
              <a:rPr lang="zh-CN" altLang="en-US" sz="2200" b="1">
                <a:latin typeface="宋体" panose="02010600030101010101" pitchFamily="2" charset="-122"/>
              </a:rPr>
              <a:t>计算结果可以作为静态数组的大小</a:t>
            </a:r>
          </a:p>
        </p:txBody>
      </p:sp>
      <p:sp>
        <p:nvSpPr>
          <p:cNvPr id="152580" name="灯片编号占位符 3">
            <a:extLst>
              <a:ext uri="{FF2B5EF4-FFF2-40B4-BE49-F238E27FC236}">
                <a16:creationId xmlns:a16="http://schemas.microsoft.com/office/drawing/2014/main" id="{6BD7E8A7-B526-595E-B32D-9A1D9F5AA1A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CAE8FBFF-FA63-4CAF-95C2-E1E5DF7A7837}" type="slidenum">
              <a:rPr kumimoji="0" lang="en-US" altLang="zh-CN" sz="1800" smtClean="0">
                <a:solidFill>
                  <a:srgbClr val="FFFFFF"/>
                </a:solidFill>
                <a:ea typeface="隶书" panose="02010509060101010101" pitchFamily="49" charset="-122"/>
              </a:rPr>
              <a:pPr/>
              <a:t>97</a:t>
            </a:fld>
            <a:endParaRPr kumimoji="0" lang="en-US" altLang="zh-CN" sz="1800">
              <a:solidFill>
                <a:srgbClr val="FFFFFF"/>
              </a:solidFill>
              <a:ea typeface="隶书" panose="02010509060101010101" pitchFamily="49" charset="-122"/>
            </a:endParaRPr>
          </a:p>
        </p:txBody>
      </p:sp>
      <p:sp>
        <p:nvSpPr>
          <p:cNvPr id="7" name="标题 4">
            <a:extLst>
              <a:ext uri="{FF2B5EF4-FFF2-40B4-BE49-F238E27FC236}">
                <a16:creationId xmlns:a16="http://schemas.microsoft.com/office/drawing/2014/main" id="{B61819CC-F7B3-33A3-6F6C-8F8F64EBCD61}"/>
              </a:ext>
            </a:extLst>
          </p:cNvPr>
          <p:cNvSpPr txBox="1">
            <a:spLocks/>
          </p:cNvSpPr>
          <p:nvPr/>
        </p:nvSpPr>
        <p:spPr>
          <a:xfrm>
            <a:off x="214313" y="0"/>
            <a:ext cx="83185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9.5 </a:t>
            </a:r>
            <a:r>
              <a:rPr kumimoji="0" lang="zh-CN" altLang="en-US" sz="2800" dirty="0">
                <a:solidFill>
                  <a:schemeClr val="bg1"/>
                </a:solidFill>
                <a:latin typeface="+mj-lt"/>
                <a:ea typeface="+mj-ea"/>
                <a:cs typeface="+mj-cs"/>
              </a:rPr>
              <a:t>深度探索</a:t>
            </a:r>
          </a:p>
        </p:txBody>
      </p:sp>
    </p:spTree>
  </p:cSld>
  <p:clrMapOvr>
    <a:masterClrMapping/>
  </p:clrMapOvr>
  <p:transition spd="slow"/>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02" name="灯片编号占位符 3">
            <a:extLst>
              <a:ext uri="{FF2B5EF4-FFF2-40B4-BE49-F238E27FC236}">
                <a16:creationId xmlns:a16="http://schemas.microsoft.com/office/drawing/2014/main" id="{4A7A4F92-0D89-E120-4858-0DE25DD6D06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7D3C4A5-D3BD-4472-86D1-AF0A566B3214}" type="slidenum">
              <a:rPr kumimoji="0" lang="en-US" altLang="zh-CN" sz="1800" smtClean="0">
                <a:solidFill>
                  <a:srgbClr val="FFFFFF"/>
                </a:solidFill>
                <a:ea typeface="隶书" panose="02010509060101010101" pitchFamily="49" charset="-122"/>
              </a:rPr>
              <a:pPr/>
              <a:t>98</a:t>
            </a:fld>
            <a:endParaRPr kumimoji="0" lang="en-US" altLang="zh-CN" sz="1800">
              <a:solidFill>
                <a:srgbClr val="FFFFFF"/>
              </a:solidFill>
              <a:ea typeface="隶书" panose="02010509060101010101" pitchFamily="49" charset="-122"/>
            </a:endParaRPr>
          </a:p>
        </p:txBody>
      </p:sp>
      <p:sp>
        <p:nvSpPr>
          <p:cNvPr id="153603" name="标题 1">
            <a:extLst>
              <a:ext uri="{FF2B5EF4-FFF2-40B4-BE49-F238E27FC236}">
                <a16:creationId xmlns:a16="http://schemas.microsoft.com/office/drawing/2014/main" id="{E1E3FA06-1D06-7894-3107-6250B9D817B9}"/>
              </a:ext>
            </a:extLst>
          </p:cNvPr>
          <p:cNvSpPr>
            <a:spLocks noGrp="1"/>
          </p:cNvSpPr>
          <p:nvPr>
            <p:ph type="title"/>
          </p:nvPr>
        </p:nvSpPr>
        <p:spPr/>
        <p:txBody>
          <a:bodyPr/>
          <a:lstStyle/>
          <a:p>
            <a:r>
              <a:rPr lang="zh-CN" altLang="en-US"/>
              <a:t>例：编译时计算</a:t>
            </a:r>
            <a:r>
              <a:rPr lang="en-US" altLang="zh-CN"/>
              <a:t>n!</a:t>
            </a:r>
            <a:endParaRPr kumimoji="1" lang="zh-CN" altLang="en-US"/>
          </a:p>
        </p:txBody>
      </p:sp>
      <p:sp>
        <p:nvSpPr>
          <p:cNvPr id="153604" name="内容占位符 2">
            <a:extLst>
              <a:ext uri="{FF2B5EF4-FFF2-40B4-BE49-F238E27FC236}">
                <a16:creationId xmlns:a16="http://schemas.microsoft.com/office/drawing/2014/main" id="{4C63FF9A-1511-24AB-7FD8-FAC31B5EFF23}"/>
              </a:ext>
            </a:extLst>
          </p:cNvPr>
          <p:cNvSpPr>
            <a:spLocks noGrp="1"/>
          </p:cNvSpPr>
          <p:nvPr>
            <p:ph idx="1"/>
          </p:nvPr>
        </p:nvSpPr>
        <p:spPr>
          <a:noFill/>
        </p:spPr>
        <p:txBody>
          <a:bodyPr/>
          <a:lstStyle/>
          <a:p>
            <a:pPr marL="358775" indent="-250825">
              <a:spcBef>
                <a:spcPct val="0"/>
              </a:spcBef>
              <a:buFont typeface="Wingdings" panose="05000000000000000000" pitchFamily="2" charset="2"/>
              <a:buNone/>
            </a:pPr>
            <a:r>
              <a:rPr lang="en-US" altLang="zh-CN" sz="1800" dirty="0">
                <a:solidFill>
                  <a:srgbClr val="FF0000"/>
                </a:solidFill>
                <a:latin typeface="Consolas" panose="020B0609020204030204" pitchFamily="49" charset="0"/>
              </a:rPr>
              <a:t>template &lt;unsigned </a:t>
            </a:r>
            <a:r>
              <a:rPr lang="en-US" altLang="zh-CN" sz="1800" dirty="0">
                <a:solidFill>
                  <a:srgbClr val="7030A0"/>
                </a:solidFill>
                <a:latin typeface="Consolas" panose="020B0609020204030204" pitchFamily="49" charset="0"/>
              </a:rPr>
              <a:t>N</a:t>
            </a:r>
            <a:r>
              <a:rPr lang="en-US" altLang="zh-CN" sz="1800" dirty="0">
                <a:solidFill>
                  <a:srgbClr val="FF0000"/>
                </a:solidFill>
                <a:latin typeface="Consolas" panose="020B0609020204030204" pitchFamily="49" charset="0"/>
              </a:rPr>
              <a:t>&gt;  //N</a:t>
            </a:r>
            <a:r>
              <a:rPr lang="zh-CN" altLang="en-US" sz="1800" dirty="0">
                <a:solidFill>
                  <a:srgbClr val="FF0000"/>
                </a:solidFill>
                <a:latin typeface="Consolas" panose="020B0609020204030204" pitchFamily="49" charset="0"/>
              </a:rPr>
              <a:t>相当于</a:t>
            </a:r>
            <a:r>
              <a:rPr lang="en-US" altLang="zh-CN" sz="1800" dirty="0">
                <a:solidFill>
                  <a:srgbClr val="FF0000"/>
                </a:solidFill>
                <a:latin typeface="Consolas" panose="020B0609020204030204" pitchFamily="49" charset="0"/>
              </a:rPr>
              <a:t>&lt;</a:t>
            </a:r>
            <a:r>
              <a:rPr lang="zh-CN" altLang="en-US" sz="1800" dirty="0">
                <a:solidFill>
                  <a:srgbClr val="FF0000"/>
                </a:solidFill>
                <a:latin typeface="Consolas" panose="020B0609020204030204" pitchFamily="49" charset="0"/>
              </a:rPr>
              <a:t>可变参数</a:t>
            </a:r>
            <a:r>
              <a:rPr lang="en-US" altLang="zh-CN" sz="1800" dirty="0">
                <a:solidFill>
                  <a:srgbClr val="FF0000"/>
                </a:solidFill>
                <a:latin typeface="Consolas" panose="020B0609020204030204" pitchFamily="49" charset="0"/>
              </a:rPr>
              <a:t>&gt;</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struct </a:t>
            </a:r>
            <a:r>
              <a:rPr lang="en-US" altLang="zh-CN" sz="1800" dirty="0">
                <a:solidFill>
                  <a:srgbClr val="FF0000"/>
                </a:solidFill>
                <a:latin typeface="Consolas" panose="020B0609020204030204" pitchFamily="49" charset="0"/>
              </a:rPr>
              <a:t>Factorial</a:t>
            </a:r>
            <a:r>
              <a:rPr lang="en-US" altLang="zh-CN" sz="1800" dirty="0">
                <a:latin typeface="Consolas" panose="020B0609020204030204" pitchFamily="49" charset="0"/>
              </a:rPr>
              <a:t> { //</a:t>
            </a:r>
            <a:r>
              <a:rPr lang="zh-CN" altLang="en-US" sz="1800" dirty="0">
                <a:latin typeface="Consolas" panose="020B0609020204030204" pitchFamily="49" charset="0"/>
              </a:rPr>
              <a:t>计算</a:t>
            </a:r>
            <a:r>
              <a:rPr lang="en-US" altLang="zh-CN" sz="1800" dirty="0">
                <a:latin typeface="Consolas" panose="020B0609020204030204" pitchFamily="49" charset="0"/>
              </a:rPr>
              <a:t>N</a:t>
            </a:r>
            <a:r>
              <a:rPr lang="zh-CN" altLang="en-US" sz="1800" dirty="0">
                <a:latin typeface="Consolas" panose="020B0609020204030204" pitchFamily="49" charset="0"/>
              </a:rPr>
              <a:t>的阶乘</a:t>
            </a:r>
            <a:r>
              <a:rPr lang="en-US" altLang="zh-CN" sz="1800" dirty="0">
                <a:latin typeface="Consolas" panose="020B0609020204030204" pitchFamily="49" charset="0"/>
              </a:rPr>
              <a:t>, </a:t>
            </a:r>
            <a:r>
              <a:rPr lang="zh-CN" altLang="en-US" sz="1800" dirty="0">
                <a:latin typeface="Consolas" panose="020B0609020204030204" pitchFamily="49" charset="0"/>
              </a:rPr>
              <a:t>用</a:t>
            </a:r>
            <a:r>
              <a:rPr lang="en-US" altLang="zh-CN" sz="1800" dirty="0">
                <a:latin typeface="Consolas" panose="020B0609020204030204" pitchFamily="49" charset="0"/>
              </a:rPr>
              <a:t>struct</a:t>
            </a:r>
            <a:r>
              <a:rPr lang="zh-CN" altLang="en-US" sz="1800" dirty="0">
                <a:latin typeface="Consolas" panose="020B0609020204030204" pitchFamily="49" charset="0"/>
              </a:rPr>
              <a:t>编写类模板</a:t>
            </a:r>
          </a:p>
          <a:p>
            <a:pPr marL="358775" indent="-250825">
              <a:spcBef>
                <a:spcPct val="0"/>
              </a:spcBef>
              <a:buFont typeface="Wingdings" panose="05000000000000000000" pitchFamily="2" charset="2"/>
              <a:buNone/>
            </a:pPr>
            <a:r>
              <a:rPr lang="zh-CN" altLang="en-US" sz="1800" dirty="0">
                <a:latin typeface="Consolas" panose="020B0609020204030204" pitchFamily="49" charset="0"/>
              </a:rPr>
              <a:t>  </a:t>
            </a:r>
            <a:r>
              <a:rPr lang="en-US" altLang="zh-CN" sz="1800" b="1" dirty="0" err="1">
                <a:latin typeface="Consolas" panose="020B0609020204030204" pitchFamily="49" charset="0"/>
              </a:rPr>
              <a:t>enum</a:t>
            </a:r>
            <a:r>
              <a:rPr lang="en-US" altLang="zh-CN" sz="1800" dirty="0">
                <a:latin typeface="Consolas" panose="020B0609020204030204" pitchFamily="49" charset="0"/>
              </a:rPr>
              <a:t> {</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a:t>
            </a:r>
            <a:r>
              <a:rPr lang="en-US" altLang="zh-CN" sz="1800" dirty="0">
                <a:solidFill>
                  <a:srgbClr val="311FDF"/>
                </a:solidFill>
                <a:latin typeface="Consolas" panose="020B0609020204030204" pitchFamily="49" charset="0"/>
              </a:rPr>
              <a:t>VALUE</a:t>
            </a:r>
            <a:r>
              <a:rPr lang="en-US" altLang="zh-CN" sz="1800" dirty="0">
                <a:latin typeface="Consolas" panose="020B0609020204030204" pitchFamily="49" charset="0"/>
              </a:rPr>
              <a:t> = </a:t>
            </a:r>
            <a:r>
              <a:rPr lang="en-US" altLang="zh-CN" sz="1800" dirty="0">
                <a:solidFill>
                  <a:srgbClr val="7030A0"/>
                </a:solidFill>
                <a:latin typeface="Consolas" panose="020B0609020204030204" pitchFamily="49" charset="0"/>
              </a:rPr>
              <a:t>N</a:t>
            </a:r>
            <a:r>
              <a:rPr lang="en-US" altLang="zh-CN" sz="1800" dirty="0">
                <a:latin typeface="Consolas" panose="020B0609020204030204" pitchFamily="49" charset="0"/>
              </a:rPr>
              <a:t> * </a:t>
            </a:r>
            <a:r>
              <a:rPr lang="en-US" altLang="zh-CN" sz="1800" u="sng" dirty="0">
                <a:solidFill>
                  <a:srgbClr val="FF0000"/>
                </a:solidFill>
                <a:latin typeface="Consolas" panose="020B0609020204030204" pitchFamily="49" charset="0"/>
              </a:rPr>
              <a:t>Factorial</a:t>
            </a:r>
            <a:r>
              <a:rPr lang="en-US" altLang="zh-CN" sz="1800" u="sng" dirty="0">
                <a:solidFill>
                  <a:srgbClr val="C00000"/>
                </a:solidFill>
                <a:latin typeface="Consolas" panose="020B0609020204030204" pitchFamily="49" charset="0"/>
              </a:rPr>
              <a:t>&lt;</a:t>
            </a:r>
            <a:r>
              <a:rPr lang="en-US" altLang="zh-CN" sz="1800" u="sng" dirty="0">
                <a:solidFill>
                  <a:srgbClr val="7030A0"/>
                </a:solidFill>
                <a:latin typeface="Consolas" panose="020B0609020204030204" pitchFamily="49" charset="0"/>
              </a:rPr>
              <a:t>N – 1</a:t>
            </a:r>
            <a:r>
              <a:rPr lang="en-US" altLang="zh-CN" sz="1800" u="sng" dirty="0">
                <a:solidFill>
                  <a:srgbClr val="C00000"/>
                </a:solidFill>
                <a:latin typeface="Consolas" panose="020B0609020204030204" pitchFamily="49" charset="0"/>
              </a:rPr>
              <a:t>&gt;::</a:t>
            </a:r>
            <a:r>
              <a:rPr lang="en-US" altLang="zh-CN" sz="1800" u="sng" dirty="0">
                <a:solidFill>
                  <a:srgbClr val="311FDF"/>
                </a:solidFill>
                <a:latin typeface="Consolas" panose="020B0609020204030204" pitchFamily="49" charset="0"/>
              </a:rPr>
              <a:t>VALUE</a:t>
            </a:r>
            <a:r>
              <a:rPr lang="en-US" altLang="zh-CN" sz="1800" u="sng" dirty="0">
                <a:latin typeface="Consolas" panose="020B0609020204030204" pitchFamily="49" charset="0"/>
              </a:rPr>
              <a:t> </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  };</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a:t>
            </a:r>
          </a:p>
          <a:p>
            <a:pPr marL="358775" indent="-250825">
              <a:spcBef>
                <a:spcPct val="0"/>
              </a:spcBef>
              <a:buFont typeface="Wingdings" panose="05000000000000000000" pitchFamily="2" charset="2"/>
              <a:buNone/>
            </a:pPr>
            <a:endParaRPr lang="en-US" altLang="zh-CN" sz="1800" dirty="0">
              <a:latin typeface="Consolas" panose="020B0609020204030204" pitchFamily="49" charset="0"/>
            </a:endParaRPr>
          </a:p>
          <a:p>
            <a:pPr marL="358775" indent="-250825">
              <a:spcBef>
                <a:spcPct val="0"/>
              </a:spcBef>
              <a:buFont typeface="Wingdings" panose="05000000000000000000" pitchFamily="2" charset="2"/>
              <a:buNone/>
            </a:pPr>
            <a:r>
              <a:rPr lang="en-US" altLang="zh-CN" sz="1800" dirty="0">
                <a:solidFill>
                  <a:srgbClr val="FF0000"/>
                </a:solidFill>
                <a:latin typeface="Consolas" panose="020B0609020204030204" pitchFamily="49" charset="0"/>
              </a:rPr>
              <a:t>template &lt;&gt;</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struct </a:t>
            </a:r>
            <a:r>
              <a:rPr lang="en-US" altLang="zh-CN" sz="1800" dirty="0">
                <a:solidFill>
                  <a:srgbClr val="FF0000"/>
                </a:solidFill>
                <a:latin typeface="Consolas" panose="020B0609020204030204" pitchFamily="49" charset="0"/>
              </a:rPr>
              <a:t>Factorial</a:t>
            </a:r>
            <a:r>
              <a:rPr lang="en-US" altLang="zh-CN" sz="1800" b="1" dirty="0">
                <a:solidFill>
                  <a:srgbClr val="FF0000"/>
                </a:solidFill>
                <a:latin typeface="Consolas" panose="020B0609020204030204" pitchFamily="49" charset="0"/>
              </a:rPr>
              <a:t>&lt;0&gt;</a:t>
            </a:r>
            <a:r>
              <a:rPr lang="en-US" altLang="zh-CN" sz="1800" dirty="0">
                <a:solidFill>
                  <a:srgbClr val="FF0000"/>
                </a:solidFill>
                <a:latin typeface="Consolas" panose="020B0609020204030204" pitchFamily="49" charset="0"/>
              </a:rPr>
              <a:t> </a:t>
            </a:r>
            <a:r>
              <a:rPr lang="en-US" altLang="zh-CN" sz="1800" dirty="0">
                <a:latin typeface="Consolas" panose="020B0609020204030204" pitchFamily="49" charset="0"/>
              </a:rPr>
              <a:t>{ //</a:t>
            </a:r>
            <a:r>
              <a:rPr lang="zh-CN" altLang="en-US" sz="1800" dirty="0">
                <a:latin typeface="Consolas" panose="020B0609020204030204" pitchFamily="49" charset="0"/>
              </a:rPr>
              <a:t>设定</a:t>
            </a:r>
            <a:r>
              <a:rPr lang="en-US" altLang="zh-CN" sz="1800" b="1" dirty="0">
                <a:solidFill>
                  <a:srgbClr val="7030A0"/>
                </a:solidFill>
                <a:latin typeface="Consolas" panose="020B0609020204030204" pitchFamily="49" charset="0"/>
              </a:rPr>
              <a:t>N = 0</a:t>
            </a:r>
            <a:r>
              <a:rPr lang="zh-CN" altLang="en-US" sz="1800" dirty="0">
                <a:latin typeface="Consolas" panose="020B0609020204030204" pitchFamily="49" charset="0"/>
              </a:rPr>
              <a:t>时</a:t>
            </a:r>
            <a:r>
              <a:rPr lang="en-US" altLang="zh-CN" sz="1800" dirty="0">
                <a:latin typeface="Consolas" panose="020B0609020204030204" pitchFamily="49" charset="0"/>
              </a:rPr>
              <a:t>N</a:t>
            </a:r>
            <a:r>
              <a:rPr lang="zh-CN" altLang="en-US" sz="1800" dirty="0">
                <a:latin typeface="Consolas" panose="020B0609020204030204" pitchFamily="49" charset="0"/>
              </a:rPr>
              <a:t>的阶乘</a:t>
            </a:r>
          </a:p>
          <a:p>
            <a:pPr marL="358775" indent="-250825">
              <a:spcBef>
                <a:spcPct val="0"/>
              </a:spcBef>
              <a:buFont typeface="Wingdings" panose="05000000000000000000" pitchFamily="2" charset="2"/>
              <a:buNone/>
            </a:pPr>
            <a:r>
              <a:rPr lang="zh-CN" altLang="en-US" sz="1800" dirty="0">
                <a:latin typeface="Consolas" panose="020B0609020204030204" pitchFamily="49" charset="0"/>
              </a:rPr>
              <a:t>	</a:t>
            </a:r>
            <a:r>
              <a:rPr lang="en-US" altLang="zh-CN" sz="1800" b="1" dirty="0" err="1">
                <a:latin typeface="Consolas" panose="020B0609020204030204" pitchFamily="49" charset="0"/>
              </a:rPr>
              <a:t>enum</a:t>
            </a:r>
            <a:r>
              <a:rPr lang="en-US" altLang="zh-CN" sz="1800" dirty="0">
                <a:latin typeface="Consolas" panose="020B0609020204030204" pitchFamily="49" charset="0"/>
              </a:rPr>
              <a:t> { </a:t>
            </a:r>
            <a:r>
              <a:rPr lang="en-US" altLang="zh-CN" sz="1800" dirty="0">
                <a:solidFill>
                  <a:srgbClr val="311FDF"/>
                </a:solidFill>
                <a:latin typeface="Consolas" panose="020B0609020204030204" pitchFamily="49" charset="0"/>
              </a:rPr>
              <a:t>VALUE</a:t>
            </a:r>
            <a:r>
              <a:rPr lang="en-US" altLang="zh-CN" sz="1800" dirty="0">
                <a:latin typeface="Consolas" panose="020B0609020204030204" pitchFamily="49" charset="0"/>
              </a:rPr>
              <a:t> = 1 };</a:t>
            </a:r>
          </a:p>
          <a:p>
            <a:pPr marL="358775" indent="-250825">
              <a:spcBef>
                <a:spcPct val="0"/>
              </a:spcBef>
              <a:buFont typeface="Wingdings" panose="05000000000000000000" pitchFamily="2" charset="2"/>
              <a:buNone/>
            </a:pPr>
            <a:r>
              <a:rPr lang="en-US" altLang="zh-CN" sz="1800" dirty="0">
                <a:latin typeface="Consolas" panose="020B0609020204030204" pitchFamily="49" charset="0"/>
              </a:rPr>
              <a:t>};</a:t>
            </a:r>
          </a:p>
        </p:txBody>
      </p:sp>
      <p:sp>
        <p:nvSpPr>
          <p:cNvPr id="153605" name="标题 4">
            <a:extLst>
              <a:ext uri="{FF2B5EF4-FFF2-40B4-BE49-F238E27FC236}">
                <a16:creationId xmlns:a16="http://schemas.microsoft.com/office/drawing/2014/main" id="{8A81D759-4015-1578-BBB2-55823162A319}"/>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9.5 </a:t>
            </a:r>
            <a:r>
              <a:rPr kumimoji="0" lang="zh-CN" altLang="en-US" sz="2600">
                <a:solidFill>
                  <a:schemeClr val="bg1"/>
                </a:solidFill>
                <a:latin typeface="Trebuchet MS" panose="020B0603020202020204" pitchFamily="34" charset="0"/>
                <a:ea typeface="方正姚体" panose="02010601030101010101" pitchFamily="2" charset="-122"/>
              </a:rPr>
              <a:t>深度探索 </a:t>
            </a:r>
            <a:r>
              <a:rPr kumimoji="0" lang="en-US" altLang="zh-CN" sz="2600">
                <a:solidFill>
                  <a:schemeClr val="bg1"/>
                </a:solidFill>
                <a:latin typeface="Trebuchet MS" panose="020B0603020202020204" pitchFamily="34" charset="0"/>
                <a:ea typeface="方正姚体" panose="02010601030101010101" pitchFamily="2" charset="-122"/>
              </a:rPr>
              <a:t>—— 9.5.3 </a:t>
            </a:r>
            <a:r>
              <a:rPr kumimoji="0" lang="zh-CN" altLang="en-US" sz="2600">
                <a:solidFill>
                  <a:schemeClr val="bg1"/>
                </a:solidFill>
                <a:latin typeface="Trebuchet MS" panose="020B0603020202020204" pitchFamily="34" charset="0"/>
                <a:ea typeface="方正姚体" panose="02010601030101010101" pitchFamily="2" charset="-122"/>
              </a:rPr>
              <a:t>模板元编程简介</a:t>
            </a:r>
          </a:p>
        </p:txBody>
      </p:sp>
    </p:spTree>
  </p:cSld>
  <p:clrMapOvr>
    <a:masterClrMapping/>
  </p:clrMapOvr>
  <p:transition spd="slow"/>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标题 1">
            <a:extLst>
              <a:ext uri="{FF2B5EF4-FFF2-40B4-BE49-F238E27FC236}">
                <a16:creationId xmlns:a16="http://schemas.microsoft.com/office/drawing/2014/main" id="{49056C74-3FA0-A250-7EB5-0DF85658BCA7}"/>
              </a:ext>
            </a:extLst>
          </p:cNvPr>
          <p:cNvSpPr>
            <a:spLocks noGrp="1"/>
          </p:cNvSpPr>
          <p:nvPr>
            <p:ph type="title"/>
          </p:nvPr>
        </p:nvSpPr>
        <p:spPr/>
        <p:txBody>
          <a:bodyPr/>
          <a:lstStyle/>
          <a:p>
            <a:pPr eaLnBrk="1" hangingPunct="1"/>
            <a:r>
              <a:rPr lang="en-US" altLang="zh-CN"/>
              <a:t>Factorial</a:t>
            </a:r>
            <a:r>
              <a:rPr lang="zh-CN" altLang="en-US"/>
              <a:t>的分析</a:t>
            </a:r>
          </a:p>
        </p:txBody>
      </p:sp>
      <p:sp>
        <p:nvSpPr>
          <p:cNvPr id="155651" name="内容占位符 2">
            <a:extLst>
              <a:ext uri="{FF2B5EF4-FFF2-40B4-BE49-F238E27FC236}">
                <a16:creationId xmlns:a16="http://schemas.microsoft.com/office/drawing/2014/main" id="{7AD2CBA1-C31F-092D-523A-2314A4D143A7}"/>
              </a:ext>
            </a:extLst>
          </p:cNvPr>
          <p:cNvSpPr>
            <a:spLocks noGrp="1"/>
          </p:cNvSpPr>
          <p:nvPr>
            <p:ph idx="1"/>
          </p:nvPr>
        </p:nvSpPr>
        <p:spPr/>
        <p:txBody>
          <a:bodyPr/>
          <a:lstStyle/>
          <a:p>
            <a:pPr eaLnBrk="1" hangingPunct="1">
              <a:spcAft>
                <a:spcPts val="1200"/>
              </a:spcAft>
            </a:pPr>
            <a:r>
              <a:rPr lang="en-US" altLang="zh-CN">
                <a:latin typeface="Times New Roman" panose="02020603050405020304" pitchFamily="18" charset="0"/>
                <a:cs typeface="Times New Roman" panose="02020603050405020304" pitchFamily="18" charset="0"/>
              </a:rPr>
              <a:t>Factorial</a:t>
            </a:r>
            <a:r>
              <a:rPr lang="zh-CN" altLang="en-US">
                <a:latin typeface="宋体" panose="02010600030101010101" pitchFamily="2" charset="-122"/>
              </a:rPr>
              <a:t>的使用</a:t>
            </a:r>
          </a:p>
          <a:p>
            <a:pPr lvl="1" eaLnBrk="1" hangingPunct="1">
              <a:spcAft>
                <a:spcPts val="1200"/>
              </a:spcAft>
            </a:pPr>
            <a:r>
              <a:rPr lang="zh-CN" altLang="en-US" sz="2400">
                <a:latin typeface="宋体" panose="02010600030101010101" pitchFamily="2" charset="-122"/>
              </a:rPr>
              <a:t>例：</a:t>
            </a:r>
            <a:r>
              <a:rPr lang="en-US" altLang="zh-CN" sz="2400">
                <a:latin typeface="Times New Roman" panose="02020603050405020304" pitchFamily="18" charset="0"/>
                <a:cs typeface="Times New Roman" panose="02020603050405020304" pitchFamily="18" charset="0"/>
              </a:rPr>
              <a:t>int s[ Factorial&lt;6&gt;::VALUE ];</a:t>
            </a:r>
          </a:p>
          <a:p>
            <a:pPr eaLnBrk="1" hangingPunct="1">
              <a:spcAft>
                <a:spcPts val="1200"/>
              </a:spcAft>
            </a:pPr>
            <a:r>
              <a:rPr lang="en-US" altLang="zh-CN">
                <a:latin typeface="Times New Roman" panose="02020603050405020304" pitchFamily="18" charset="0"/>
                <a:cs typeface="Times New Roman" panose="02020603050405020304" pitchFamily="18" charset="0"/>
              </a:rPr>
              <a:t>Factorial::VALUE</a:t>
            </a:r>
            <a:r>
              <a:rPr lang="zh-CN" altLang="en-US">
                <a:latin typeface="Times New Roman" panose="02020603050405020304" pitchFamily="18" charset="0"/>
                <a:cs typeface="Times New Roman" panose="02020603050405020304" pitchFamily="18" charset="0"/>
              </a:rPr>
              <a:t>的</a:t>
            </a:r>
            <a:r>
              <a:rPr lang="zh-CN" altLang="en-US">
                <a:latin typeface="宋体" panose="02010600030101010101" pitchFamily="2" charset="-122"/>
              </a:rPr>
              <a:t>计算过程</a:t>
            </a:r>
          </a:p>
          <a:p>
            <a:pPr lvl="1" eaLnBrk="1" hangingPunct="1"/>
            <a:r>
              <a:rPr lang="zh-CN" altLang="en-US" sz="2400">
                <a:latin typeface="宋体" panose="02010600030101010101" pitchFamily="2" charset="-122"/>
              </a:rPr>
              <a:t>首先试图实例化</a:t>
            </a:r>
            <a:r>
              <a:rPr lang="en-US" altLang="zh-CN" sz="2400">
                <a:latin typeface="Times New Roman" panose="02020603050405020304" pitchFamily="18" charset="0"/>
                <a:cs typeface="Times New Roman" panose="02020603050405020304" pitchFamily="18" charset="0"/>
              </a:rPr>
              <a:t>Factorial&lt;6&gt;</a:t>
            </a:r>
            <a:r>
              <a:rPr lang="zh-CN" altLang="en-US" sz="2400">
                <a:latin typeface="Times New Roman" panose="02020603050405020304" pitchFamily="18" charset="0"/>
                <a:cs typeface="Times New Roman" panose="02020603050405020304" pitchFamily="18" charset="0"/>
              </a:rPr>
              <a:t>；</a:t>
            </a:r>
          </a:p>
          <a:p>
            <a:pPr lvl="1" eaLnBrk="1" hangingPunct="1"/>
            <a:r>
              <a:rPr lang="zh-CN" altLang="en-US" sz="2400">
                <a:latin typeface="宋体" panose="02010600030101010101" pitchFamily="2" charset="-122"/>
              </a:rPr>
              <a:t>要计算</a:t>
            </a:r>
            <a:r>
              <a:rPr lang="en-US" altLang="zh-CN" sz="2400">
                <a:latin typeface="Times New Roman" panose="02020603050405020304" pitchFamily="18" charset="0"/>
                <a:cs typeface="Times New Roman" panose="02020603050405020304" pitchFamily="18" charset="0"/>
              </a:rPr>
              <a:t>Factorial&lt;6&gt;</a:t>
            </a:r>
            <a:r>
              <a:rPr lang="zh-CN" altLang="en-US" sz="2400">
                <a:latin typeface="Times New Roman" panose="02020603050405020304" pitchFamily="18" charset="0"/>
                <a:cs typeface="Times New Roman" panose="02020603050405020304" pitchFamily="18" charset="0"/>
              </a:rPr>
              <a:t>的</a:t>
            </a:r>
            <a:r>
              <a:rPr lang="en-US" altLang="zh-CN" sz="2400">
                <a:latin typeface="Times New Roman" panose="02020603050405020304" pitchFamily="18" charset="0"/>
                <a:cs typeface="Times New Roman" panose="02020603050405020304" pitchFamily="18" charset="0"/>
              </a:rPr>
              <a:t>VALUE</a:t>
            </a:r>
            <a:r>
              <a:rPr lang="zh-CN" altLang="en-US" sz="2400">
                <a:latin typeface="宋体" panose="02010600030101010101" pitchFamily="2" charset="-122"/>
              </a:rPr>
              <a:t>，需实例化</a:t>
            </a:r>
            <a:r>
              <a:rPr lang="en-US" altLang="zh-CN" sz="2400">
                <a:latin typeface="Times New Roman" panose="02020603050405020304" pitchFamily="18" charset="0"/>
                <a:cs typeface="Times New Roman" panose="02020603050405020304" pitchFamily="18" charset="0"/>
              </a:rPr>
              <a:t>Factorial&lt;5&gt;</a:t>
            </a:r>
            <a:r>
              <a:rPr lang="zh-CN" altLang="en-US" sz="2400">
                <a:latin typeface="Times New Roman" panose="02020603050405020304" pitchFamily="18" charset="0"/>
                <a:cs typeface="Times New Roman" panose="02020603050405020304" pitchFamily="18" charset="0"/>
              </a:rPr>
              <a:t>，</a:t>
            </a:r>
            <a:r>
              <a:rPr lang="zh-CN" altLang="en-US" sz="2400">
                <a:latin typeface="宋体" panose="02010600030101010101" pitchFamily="2" charset="-122"/>
              </a:rPr>
              <a:t>然后是</a:t>
            </a:r>
            <a:r>
              <a:rPr lang="en-US" altLang="zh-CN" sz="2400">
                <a:latin typeface="Times New Roman" panose="02020603050405020304" pitchFamily="18" charset="0"/>
                <a:cs typeface="Times New Roman" panose="02020603050405020304" pitchFamily="18" charset="0"/>
              </a:rPr>
              <a:t>Factorial&lt;4&gt;……</a:t>
            </a:r>
          </a:p>
          <a:p>
            <a:pPr lvl="1" eaLnBrk="1" hangingPunct="1"/>
            <a:r>
              <a:rPr lang="zh-CN" altLang="en-US" sz="2400">
                <a:latin typeface="宋体" panose="02010600030101010101" pitchFamily="2" charset="-122"/>
              </a:rPr>
              <a:t>实例化</a:t>
            </a:r>
            <a:r>
              <a:rPr lang="en-US" altLang="zh-CN" sz="2400">
                <a:latin typeface="Times New Roman" panose="02020603050405020304" pitchFamily="18" charset="0"/>
                <a:cs typeface="Times New Roman" panose="02020603050405020304" pitchFamily="18" charset="0"/>
              </a:rPr>
              <a:t>Factorial&lt;1&gt;</a:t>
            </a:r>
            <a:r>
              <a:rPr lang="zh-CN" altLang="en-US" sz="2400">
                <a:latin typeface="Times New Roman" panose="02020603050405020304" pitchFamily="18" charset="0"/>
                <a:cs typeface="Times New Roman" panose="02020603050405020304" pitchFamily="18" charset="0"/>
              </a:rPr>
              <a:t>时，</a:t>
            </a:r>
            <a:r>
              <a:rPr lang="zh-CN" altLang="en-US" sz="2400">
                <a:latin typeface="宋体" panose="02010600030101010101" pitchFamily="2" charset="-122"/>
              </a:rPr>
              <a:t>由于</a:t>
            </a:r>
            <a:r>
              <a:rPr lang="en-US" altLang="zh-CN" sz="2400">
                <a:latin typeface="Times New Roman" panose="02020603050405020304" pitchFamily="18" charset="0"/>
                <a:cs typeface="Times New Roman" panose="02020603050405020304" pitchFamily="18" charset="0"/>
              </a:rPr>
              <a:t>Factorial&lt;0&gt;::VALUE</a:t>
            </a:r>
            <a:r>
              <a:rPr lang="zh-CN" altLang="en-US" sz="2400">
                <a:latin typeface="宋体" panose="02010600030101010101" pitchFamily="2" charset="-122"/>
              </a:rPr>
              <a:t>的值已确定，</a:t>
            </a:r>
            <a:r>
              <a:rPr lang="en-US" altLang="zh-CN" sz="2400">
                <a:latin typeface="Times New Roman" panose="02020603050405020304" pitchFamily="18" charset="0"/>
                <a:cs typeface="Times New Roman" panose="02020603050405020304" pitchFamily="18" charset="0"/>
              </a:rPr>
              <a:t>Factorial&lt;1&gt;</a:t>
            </a:r>
            <a:r>
              <a:rPr lang="zh-CN" altLang="en-US" sz="2400">
                <a:latin typeface="宋体" panose="02010600030101010101" pitchFamily="2" charset="-122"/>
              </a:rPr>
              <a:t>的</a:t>
            </a:r>
            <a:r>
              <a:rPr lang="en-US" altLang="zh-CN" sz="2400">
                <a:latin typeface="Times New Roman" panose="02020603050405020304" pitchFamily="18" charset="0"/>
                <a:cs typeface="Times New Roman" panose="02020603050405020304" pitchFamily="18" charset="0"/>
              </a:rPr>
              <a:t>VALUE</a:t>
            </a:r>
            <a:r>
              <a:rPr lang="zh-CN" altLang="en-US" sz="2400">
                <a:latin typeface="宋体" panose="02010600030101010101" pitchFamily="2" charset="-122"/>
              </a:rPr>
              <a:t>值可计算，完成实例化；</a:t>
            </a:r>
          </a:p>
          <a:p>
            <a:pPr lvl="1" eaLnBrk="1" hangingPunct="1"/>
            <a:r>
              <a:rPr lang="en-US" altLang="zh-CN" sz="2400">
                <a:latin typeface="Times New Roman" panose="02020603050405020304" pitchFamily="18" charset="0"/>
                <a:cs typeface="Times New Roman" panose="02020603050405020304" pitchFamily="18" charset="0"/>
              </a:rPr>
              <a:t>Factorial&lt;2&gt;</a:t>
            </a:r>
            <a:r>
              <a:rPr lang="zh-CN" altLang="en-US" sz="2400">
                <a:latin typeface="Times New Roman" panose="02020603050405020304" pitchFamily="18" charset="0"/>
                <a:cs typeface="Times New Roman" panose="02020603050405020304" pitchFamily="18" charset="0"/>
              </a:rPr>
              <a:t>到</a:t>
            </a:r>
            <a:r>
              <a:rPr lang="en-US" altLang="zh-CN" sz="2400">
                <a:latin typeface="Times New Roman" panose="02020603050405020304" pitchFamily="18" charset="0"/>
                <a:cs typeface="Times New Roman" panose="02020603050405020304" pitchFamily="18" charset="0"/>
              </a:rPr>
              <a:t>Factorial&lt;6&gt;</a:t>
            </a:r>
            <a:r>
              <a:rPr lang="zh-CN" altLang="en-US" sz="2400">
                <a:latin typeface="宋体" panose="02010600030101010101" pitchFamily="2" charset="-122"/>
              </a:rPr>
              <a:t>的实例化相继完成计算</a:t>
            </a:r>
          </a:p>
        </p:txBody>
      </p:sp>
      <p:sp>
        <p:nvSpPr>
          <p:cNvPr id="155652" name="灯片编号占位符 3">
            <a:extLst>
              <a:ext uri="{FF2B5EF4-FFF2-40B4-BE49-F238E27FC236}">
                <a16:creationId xmlns:a16="http://schemas.microsoft.com/office/drawing/2014/main" id="{6A4F9B6C-7277-E0CD-E089-26C4BEC2162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0B074361-A4F3-4314-888B-B343041E83A7}" type="slidenum">
              <a:rPr kumimoji="0" lang="en-US" altLang="zh-CN" sz="1800" smtClean="0">
                <a:solidFill>
                  <a:srgbClr val="FFFFFF"/>
                </a:solidFill>
                <a:ea typeface="隶书" panose="02010509060101010101" pitchFamily="49" charset="-122"/>
              </a:rPr>
              <a:pPr/>
              <a:t>99</a:t>
            </a:fld>
            <a:endParaRPr kumimoji="0" lang="en-US" altLang="zh-CN" sz="1800">
              <a:solidFill>
                <a:srgbClr val="FFFFFF"/>
              </a:solidFill>
              <a:ea typeface="隶书" panose="02010509060101010101" pitchFamily="49" charset="-122"/>
            </a:endParaRPr>
          </a:p>
        </p:txBody>
      </p:sp>
      <p:sp>
        <p:nvSpPr>
          <p:cNvPr id="155653" name="标题 4">
            <a:extLst>
              <a:ext uri="{FF2B5EF4-FFF2-40B4-BE49-F238E27FC236}">
                <a16:creationId xmlns:a16="http://schemas.microsoft.com/office/drawing/2014/main" id="{F6C6164F-E0AC-263B-ECBE-D8921FCEB93B}"/>
              </a:ext>
            </a:extLst>
          </p:cNvPr>
          <p:cNvSpPr txBox="1">
            <a:spLocks noChangeArrowheads="1"/>
          </p:cNvSpPr>
          <p:nvPr/>
        </p:nvSpPr>
        <p:spPr bwMode="auto">
          <a:xfrm>
            <a:off x="214313" y="0"/>
            <a:ext cx="83185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pPr>
            <a:r>
              <a:rPr kumimoji="0" lang="en-US" altLang="zh-CN" sz="2600">
                <a:solidFill>
                  <a:schemeClr val="bg1"/>
                </a:solidFill>
                <a:latin typeface="Trebuchet MS" panose="020B0603020202020204" pitchFamily="34" charset="0"/>
                <a:ea typeface="方正姚体" panose="02010601030101010101" pitchFamily="2" charset="-122"/>
              </a:rPr>
              <a:t>9.5 </a:t>
            </a:r>
            <a:r>
              <a:rPr kumimoji="0" lang="zh-CN" altLang="en-US" sz="2600">
                <a:solidFill>
                  <a:schemeClr val="bg1"/>
                </a:solidFill>
                <a:latin typeface="Trebuchet MS" panose="020B0603020202020204" pitchFamily="34" charset="0"/>
                <a:ea typeface="方正姚体" panose="02010601030101010101" pitchFamily="2" charset="-122"/>
              </a:rPr>
              <a:t>深度探索 </a:t>
            </a:r>
            <a:r>
              <a:rPr kumimoji="0" lang="en-US" altLang="zh-CN" sz="2600">
                <a:solidFill>
                  <a:schemeClr val="bg1"/>
                </a:solidFill>
                <a:latin typeface="Trebuchet MS" panose="020B0603020202020204" pitchFamily="34" charset="0"/>
                <a:ea typeface="方正姚体" panose="02010601030101010101" pitchFamily="2" charset="-122"/>
              </a:rPr>
              <a:t>—— 9.5.3 </a:t>
            </a:r>
            <a:r>
              <a:rPr kumimoji="0" lang="zh-CN" altLang="en-US" sz="2600">
                <a:solidFill>
                  <a:schemeClr val="bg1"/>
                </a:solidFill>
                <a:latin typeface="Trebuchet MS" panose="020B0603020202020204" pitchFamily="34" charset="0"/>
                <a:ea typeface="方正姚体" panose="02010601030101010101" pitchFamily="2" charset="-122"/>
              </a:rPr>
              <a:t>模板元编程简介</a:t>
            </a:r>
          </a:p>
        </p:txBody>
      </p:sp>
    </p:spTree>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语言程序设计V4">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themeOverride>
</file>

<file path=docProps/app.xml><?xml version="1.0" encoding="utf-8"?>
<Properties xmlns="http://schemas.openxmlformats.org/officeDocument/2006/extended-properties" xmlns:vt="http://schemas.openxmlformats.org/officeDocument/2006/docPropsVTypes">
  <Template/>
  <TotalTime>24967</TotalTime>
  <Words>12517</Words>
  <Application>Microsoft Office PowerPoint</Application>
  <PresentationFormat>全屏显示(4:3)</PresentationFormat>
  <Paragraphs>1831</Paragraphs>
  <Slides>105</Slides>
  <Notes>43</Notes>
  <HiddenSlides>6</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105</vt:i4>
      </vt:variant>
    </vt:vector>
  </HeadingPairs>
  <TitlesOfParts>
    <vt:vector size="117" baseType="lpstr">
      <vt:lpstr>方正姚体</vt:lpstr>
      <vt:lpstr>黑体</vt:lpstr>
      <vt:lpstr>华文楷体</vt:lpstr>
      <vt:lpstr>隶书</vt:lpstr>
      <vt:lpstr>宋体</vt:lpstr>
      <vt:lpstr>Consolas</vt:lpstr>
      <vt:lpstr>Georgia</vt:lpstr>
      <vt:lpstr>Times New Roman</vt:lpstr>
      <vt:lpstr>Trebuchet MS</vt:lpstr>
      <vt:lpstr>Wingdings</vt:lpstr>
      <vt:lpstr>Wingdings 2</vt:lpstr>
      <vt:lpstr>C++语言程序设计V4</vt:lpstr>
      <vt:lpstr>第九章 群体类和群体数据的组织</vt:lpstr>
      <vt:lpstr>目录</vt:lpstr>
      <vt:lpstr>9.1.1 函数模板</vt:lpstr>
      <vt:lpstr>例：求绝对值函数的模板</vt:lpstr>
      <vt:lpstr>求绝对值函数的模板分析</vt:lpstr>
      <vt:lpstr>例9-1函数模板的示例</vt:lpstr>
      <vt:lpstr>例9-1（续）</vt:lpstr>
      <vt:lpstr>例9-1（续）</vt:lpstr>
      <vt:lpstr>9.1.2 类模板</vt:lpstr>
      <vt:lpstr>类模板的声明</vt:lpstr>
      <vt:lpstr>例9-2 类模板示例</vt:lpstr>
      <vt:lpstr>例9-2 (续)</vt:lpstr>
      <vt:lpstr>例9-2 (续)</vt:lpstr>
      <vt:lpstr>线性群体</vt:lpstr>
      <vt:lpstr>群体的概念</vt:lpstr>
      <vt:lpstr>9.2.1 线性群体的概念</vt:lpstr>
      <vt:lpstr>9.2.2 直接访问群体——数组类</vt:lpstr>
      <vt:lpstr>例9-3 动态数组类模板程序</vt:lpstr>
      <vt:lpstr>例9-3（续）</vt:lpstr>
      <vt:lpstr>例9-3（续）</vt:lpstr>
      <vt:lpstr>例9-3（续）</vt:lpstr>
      <vt:lpstr>例9-3（续）</vt:lpstr>
      <vt:lpstr>深拷贝</vt:lpstr>
      <vt:lpstr>为什么有的函数返回引用</vt:lpstr>
      <vt:lpstr>指针转换运算符的作用</vt:lpstr>
      <vt:lpstr>Array类的应用</vt:lpstr>
      <vt:lpstr>例9-4（续）</vt:lpstr>
      <vt:lpstr>9.2.3 顺序访问群体——链表类</vt:lpstr>
      <vt:lpstr>单链表</vt:lpstr>
      <vt:lpstr>单链表的结点类模板</vt:lpstr>
      <vt:lpstr>在结点之后插入一个结点</vt:lpstr>
      <vt:lpstr> 删除结点之后的结点</vt:lpstr>
      <vt:lpstr>例9-5结点类模扳</vt:lpstr>
      <vt:lpstr>例9-5（续）</vt:lpstr>
      <vt:lpstr>例9-5（续）</vt:lpstr>
      <vt:lpstr>链表的基本操作</vt:lpstr>
      <vt:lpstr>例9-6 链表类模板（LinkedList.h）</vt:lpstr>
      <vt:lpstr>例9-7 链表类应用举例</vt:lpstr>
      <vt:lpstr>例9-7（续）</vt:lpstr>
      <vt:lpstr>9.2.4 栈类</vt:lpstr>
      <vt:lpstr>栈的应用举例——表达式处理</vt:lpstr>
      <vt:lpstr>栈的应用举例——表达式处理</vt:lpstr>
      <vt:lpstr>栈的基本状态</vt:lpstr>
      <vt:lpstr>PowerPoint 演示文稿</vt:lpstr>
      <vt:lpstr>栈的基本操作</vt:lpstr>
      <vt:lpstr>例9-8 栈类模板</vt:lpstr>
      <vt:lpstr>例9-8栈类模板（续）</vt:lpstr>
      <vt:lpstr>栈的应用</vt:lpstr>
      <vt:lpstr>例9-9 栈应用</vt:lpstr>
      <vt:lpstr>例9-9 (续)</vt:lpstr>
      <vt:lpstr>例9-9 (续)</vt:lpstr>
      <vt:lpstr>例9-9 (续)</vt:lpstr>
      <vt:lpstr>例9-9 (续)</vt:lpstr>
      <vt:lpstr>例9-9 (续)</vt:lpstr>
      <vt:lpstr>9.2.5 队列类</vt:lpstr>
      <vt:lpstr>队列的基本状态</vt:lpstr>
      <vt:lpstr>PowerPoint 演示文稿</vt:lpstr>
      <vt:lpstr>循环队列</vt:lpstr>
      <vt:lpstr>PowerPoint 演示文稿</vt:lpstr>
      <vt:lpstr>例9-10 队列类模板</vt:lpstr>
      <vt:lpstr>例9-10（续）</vt:lpstr>
      <vt:lpstr>例9-10（续）</vt:lpstr>
      <vt:lpstr>9.3 群体数据的组织</vt:lpstr>
      <vt:lpstr>排序（sorting）</vt:lpstr>
      <vt:lpstr>内部排序与外部排序</vt:lpstr>
      <vt:lpstr>内部排序方法</vt:lpstr>
      <vt:lpstr>插入排序的基本思想</vt:lpstr>
      <vt:lpstr>例9-11 直接插入排序函数模板</vt:lpstr>
      <vt:lpstr>选择排序的基本思想</vt:lpstr>
      <vt:lpstr>例9-12 简单选择排序函数模板</vt:lpstr>
      <vt:lpstr>交换排序的基本思想</vt:lpstr>
      <vt:lpstr>最简单的交换排序方法——起泡排序</vt:lpstr>
      <vt:lpstr>起泡排序举例</vt:lpstr>
      <vt:lpstr>例9-13 起泡排序函数模板</vt:lpstr>
      <vt:lpstr>9.3.4 顺序查找</vt:lpstr>
      <vt:lpstr>折半查找（二分法查找）</vt:lpstr>
      <vt:lpstr>折半查找示例</vt:lpstr>
      <vt:lpstr>例9-15 折半查找函数模板</vt:lpstr>
      <vt:lpstr>9.4 综合实例——对个人银行账户管理程序的改进</vt:lpstr>
      <vt:lpstr>例9-16（续）</vt:lpstr>
      <vt:lpstr>例9-16（续）</vt:lpstr>
      <vt:lpstr>例9-16（续）</vt:lpstr>
      <vt:lpstr>例9-16（续）</vt:lpstr>
      <vt:lpstr>运行结果（续）</vt:lpstr>
      <vt:lpstr>类模板 vs 类</vt:lpstr>
      <vt:lpstr>函数模板 vs 函数</vt:lpstr>
      <vt:lpstr>隐含实例化</vt:lpstr>
      <vt:lpstr>多文件结构中模板的组织</vt:lpstr>
      <vt:lpstr>显式实例化</vt:lpstr>
      <vt:lpstr>9.5.2 为模板定义特殊的实现</vt:lpstr>
      <vt:lpstr>模板的特化</vt:lpstr>
      <vt:lpstr>模板的特化 (续)</vt:lpstr>
      <vt:lpstr>类模板的偏特化</vt:lpstr>
      <vt:lpstr>类模板的偏特化 (续)</vt:lpstr>
      <vt:lpstr>类模板的偏特化 (续)</vt:lpstr>
      <vt:lpstr>函数模板的重载</vt:lpstr>
      <vt:lpstr>9.5.3 模板元编程简介</vt:lpstr>
      <vt:lpstr>例：编译时计算n!</vt:lpstr>
      <vt:lpstr>Factorial的分析</vt:lpstr>
      <vt:lpstr>例：整数次乘方的展开</vt:lpstr>
      <vt:lpstr>9.5.4 可变参数模板简介</vt:lpstr>
      <vt:lpstr>例：可变参数模板功能递归实现、参数包展开</vt:lpstr>
      <vt:lpstr>例print函数调用顺序</vt:lpstr>
      <vt:lpstr>例：可变参数模板非递归实现：确定参数个数、每个参数调用同一函数</vt:lpstr>
      <vt:lpstr>9.6小结</vt:lpstr>
    </vt:vector>
  </TitlesOfParts>
  <Company>Tsinghua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第十章 多态性</dc:title>
  <dc:creator>Li Yushan</dc:creator>
  <cp:lastModifiedBy>Dejun Teng</cp:lastModifiedBy>
  <cp:revision>389</cp:revision>
  <dcterms:created xsi:type="dcterms:W3CDTF">2010-07-20T05:52:25Z</dcterms:created>
  <dcterms:modified xsi:type="dcterms:W3CDTF">2025-04-28T01:37:55Z</dcterms:modified>
</cp:coreProperties>
</file>