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37"/>
  </p:notesMasterIdLst>
  <p:handoutMasterIdLst>
    <p:handoutMasterId r:id="rId138"/>
  </p:handoutMasterIdLst>
  <p:sldIdLst>
    <p:sldId id="256" r:id="rId2"/>
    <p:sldId id="257" r:id="rId3"/>
    <p:sldId id="619" r:id="rId4"/>
    <p:sldId id="620" r:id="rId5"/>
    <p:sldId id="621" r:id="rId6"/>
    <p:sldId id="837" r:id="rId7"/>
    <p:sldId id="838" r:id="rId8"/>
    <p:sldId id="622" r:id="rId9"/>
    <p:sldId id="623" r:id="rId10"/>
    <p:sldId id="834" r:id="rId11"/>
    <p:sldId id="624" r:id="rId12"/>
    <p:sldId id="625" r:id="rId13"/>
    <p:sldId id="626" r:id="rId14"/>
    <p:sldId id="627" r:id="rId15"/>
    <p:sldId id="628" r:id="rId16"/>
    <p:sldId id="629" r:id="rId17"/>
    <p:sldId id="847" r:id="rId18"/>
    <p:sldId id="848" r:id="rId19"/>
    <p:sldId id="850" r:id="rId20"/>
    <p:sldId id="630" r:id="rId21"/>
    <p:sldId id="631" r:id="rId22"/>
    <p:sldId id="632" r:id="rId23"/>
    <p:sldId id="633" r:id="rId24"/>
    <p:sldId id="634" r:id="rId25"/>
    <p:sldId id="635" r:id="rId26"/>
    <p:sldId id="636" r:id="rId27"/>
    <p:sldId id="637" r:id="rId28"/>
    <p:sldId id="844" r:id="rId29"/>
    <p:sldId id="638" r:id="rId30"/>
    <p:sldId id="639" r:id="rId31"/>
    <p:sldId id="640" r:id="rId32"/>
    <p:sldId id="641" r:id="rId33"/>
    <p:sldId id="642" r:id="rId34"/>
    <p:sldId id="643" r:id="rId35"/>
    <p:sldId id="644" r:id="rId36"/>
    <p:sldId id="645" r:id="rId37"/>
    <p:sldId id="646" r:id="rId38"/>
    <p:sldId id="647" r:id="rId39"/>
    <p:sldId id="648" r:id="rId40"/>
    <p:sldId id="649" r:id="rId41"/>
    <p:sldId id="851"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852" r:id="rId57"/>
    <p:sldId id="853" r:id="rId58"/>
    <p:sldId id="854" r:id="rId59"/>
    <p:sldId id="668" r:id="rId60"/>
    <p:sldId id="669" r:id="rId61"/>
    <p:sldId id="670" r:id="rId62"/>
    <p:sldId id="671" r:id="rId63"/>
    <p:sldId id="672" r:id="rId64"/>
    <p:sldId id="673" r:id="rId65"/>
    <p:sldId id="674" r:id="rId66"/>
    <p:sldId id="675" r:id="rId67"/>
    <p:sldId id="676" r:id="rId68"/>
    <p:sldId id="677" r:id="rId69"/>
    <p:sldId id="678" r:id="rId70"/>
    <p:sldId id="679" r:id="rId71"/>
    <p:sldId id="680" r:id="rId72"/>
    <p:sldId id="681" r:id="rId73"/>
    <p:sldId id="682" r:id="rId74"/>
    <p:sldId id="683" r:id="rId75"/>
    <p:sldId id="684" r:id="rId76"/>
    <p:sldId id="685" r:id="rId77"/>
    <p:sldId id="686" r:id="rId78"/>
    <p:sldId id="687" r:id="rId79"/>
    <p:sldId id="688" r:id="rId80"/>
    <p:sldId id="689" r:id="rId81"/>
    <p:sldId id="690" r:id="rId82"/>
    <p:sldId id="566" r:id="rId83"/>
    <p:sldId id="664" r:id="rId84"/>
    <p:sldId id="666" r:id="rId85"/>
    <p:sldId id="667" r:id="rId86"/>
    <p:sldId id="567" r:id="rId87"/>
    <p:sldId id="568" r:id="rId88"/>
    <p:sldId id="569" r:id="rId89"/>
    <p:sldId id="551" r:id="rId90"/>
    <p:sldId id="573" r:id="rId91"/>
    <p:sldId id="574" r:id="rId92"/>
    <p:sldId id="575" r:id="rId93"/>
    <p:sldId id="617" r:id="rId94"/>
    <p:sldId id="576" r:id="rId95"/>
    <p:sldId id="578" r:id="rId96"/>
    <p:sldId id="579" r:id="rId97"/>
    <p:sldId id="577" r:id="rId98"/>
    <p:sldId id="855" r:id="rId99"/>
    <p:sldId id="582" r:id="rId100"/>
    <p:sldId id="572" r:id="rId101"/>
    <p:sldId id="580" r:id="rId102"/>
    <p:sldId id="581" r:id="rId103"/>
    <p:sldId id="585" r:id="rId104"/>
    <p:sldId id="586" r:id="rId105"/>
    <p:sldId id="583" r:id="rId106"/>
    <p:sldId id="588" r:id="rId107"/>
    <p:sldId id="589" r:id="rId108"/>
    <p:sldId id="587" r:id="rId109"/>
    <p:sldId id="618" r:id="rId110"/>
    <p:sldId id="590" r:id="rId111"/>
    <p:sldId id="592" r:id="rId112"/>
    <p:sldId id="593" r:id="rId113"/>
    <p:sldId id="594" r:id="rId114"/>
    <p:sldId id="591" r:id="rId115"/>
    <p:sldId id="595" r:id="rId116"/>
    <p:sldId id="600" r:id="rId117"/>
    <p:sldId id="601" r:id="rId118"/>
    <p:sldId id="599" r:id="rId119"/>
    <p:sldId id="782" r:id="rId120"/>
    <p:sldId id="783" r:id="rId121"/>
    <p:sldId id="845" r:id="rId122"/>
    <p:sldId id="603" r:id="rId123"/>
    <p:sldId id="604" r:id="rId124"/>
    <p:sldId id="605" r:id="rId125"/>
    <p:sldId id="606" r:id="rId126"/>
    <p:sldId id="607" r:id="rId127"/>
    <p:sldId id="608" r:id="rId128"/>
    <p:sldId id="609" r:id="rId129"/>
    <p:sldId id="610" r:id="rId130"/>
    <p:sldId id="611" r:id="rId131"/>
    <p:sldId id="612" r:id="rId132"/>
    <p:sldId id="613" r:id="rId133"/>
    <p:sldId id="614" r:id="rId134"/>
    <p:sldId id="615" r:id="rId135"/>
    <p:sldId id="616" r:id="rId136"/>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FFFF"/>
    <a:srgbClr val="009999"/>
    <a:srgbClr val="6699FF"/>
    <a:srgbClr val="00CC99"/>
    <a:srgbClr val="FFCC00"/>
    <a:srgbClr val="CCFFCC"/>
    <a:srgbClr val="66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5529" autoAdjust="0"/>
  </p:normalViewPr>
  <p:slideViewPr>
    <p:cSldViewPr>
      <p:cViewPr varScale="1">
        <p:scale>
          <a:sx n="134" d="100"/>
          <a:sy n="134" d="100"/>
        </p:scale>
        <p:origin x="2496" y="12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17748"/>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E5A58FE-8E59-A25D-5AA1-17C6429BD92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a:extLst>
              <a:ext uri="{FF2B5EF4-FFF2-40B4-BE49-F238E27FC236}">
                <a16:creationId xmlns:a16="http://schemas.microsoft.com/office/drawing/2014/main" id="{A3064772-712B-D3B0-51F7-A5DE84CFD335}"/>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a:extLst>
              <a:ext uri="{FF2B5EF4-FFF2-40B4-BE49-F238E27FC236}">
                <a16:creationId xmlns:a16="http://schemas.microsoft.com/office/drawing/2014/main" id="{238CA203-73ED-3C87-DBCC-E35CB23894AD}"/>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a:extLst>
              <a:ext uri="{FF2B5EF4-FFF2-40B4-BE49-F238E27FC236}">
                <a16:creationId xmlns:a16="http://schemas.microsoft.com/office/drawing/2014/main" id="{60B4462D-4781-342D-9555-B8AB8F3DCE86}"/>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314C4DAC-DD68-4DE7-9773-F4D21CFDDF8C}"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CFB2785-CC70-27F1-C44D-B1058BDB8B41}"/>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a:extLst>
              <a:ext uri="{FF2B5EF4-FFF2-40B4-BE49-F238E27FC236}">
                <a16:creationId xmlns:a16="http://schemas.microsoft.com/office/drawing/2014/main" id="{78BF406E-09D5-E363-55E6-277AED221F12}"/>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2292" name="Rectangle 4">
            <a:extLst>
              <a:ext uri="{FF2B5EF4-FFF2-40B4-BE49-F238E27FC236}">
                <a16:creationId xmlns:a16="http://schemas.microsoft.com/office/drawing/2014/main" id="{63FBE64A-155C-ED57-645B-2D5126AFE0CC}"/>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106E0882-8A52-AD0C-9592-A46AE4D08B11}"/>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CB8B41DF-305B-9C2F-62D3-172EC727C4DE}"/>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a:extLst>
              <a:ext uri="{FF2B5EF4-FFF2-40B4-BE49-F238E27FC236}">
                <a16:creationId xmlns:a16="http://schemas.microsoft.com/office/drawing/2014/main" id="{3563022A-F2CB-6391-0DCE-C93BC7F48B64}"/>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E6C6988D-D4B0-465D-9A1A-846EA1C479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DEC779E-F8A9-7071-E680-733EA1B3B59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3E79B0-1FF7-42CE-B348-EAD65C4AC388}" type="slidenum">
              <a:rPr lang="en-US" altLang="zh-CN" sz="1300" smtClean="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F209CBF5-3C94-8B5A-4443-5A056FD19FF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A8D2A70-2B3C-61F9-8746-2BBCD3EF311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443A93-763D-73F9-6083-C4F1B8247C01}"/>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7B11A15D-591F-C165-1BC8-7ADC8CB3EC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long long  8byte</a:t>
            </a:r>
            <a:endParaRPr lang="zh-CN" altLang="en-US"/>
          </a:p>
        </p:txBody>
      </p:sp>
      <p:sp>
        <p:nvSpPr>
          <p:cNvPr id="36868" name="灯片编号占位符 3">
            <a:extLst>
              <a:ext uri="{FF2B5EF4-FFF2-40B4-BE49-F238E27FC236}">
                <a16:creationId xmlns:a16="http://schemas.microsoft.com/office/drawing/2014/main" id="{0D824FF3-86DA-18E2-F2DB-B3C762E83DF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FFD5309D-82A3-4139-A11F-58CEEADCA5DC}" type="slidenum">
              <a:rPr lang="en-US" altLang="zh-CN" sz="1300" smtClean="0"/>
              <a:pPr/>
              <a:t>19</a:t>
            </a:fld>
            <a:endParaRPr lang="en-US" altLang="zh-CN" sz="1300"/>
          </a:p>
        </p:txBody>
      </p:sp>
    </p:spTree>
    <p:extLst>
      <p:ext uri="{BB962C8B-B14F-4D97-AF65-F5344CB8AC3E}">
        <p14:creationId xmlns:p14="http://schemas.microsoft.com/office/powerpoint/2010/main" val="339973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1739C33-0ABC-3B06-EB1C-23C6332A3A4E}"/>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67BAF57F-876D-162D-08A0-EA875DA6A1F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\0ddd , \0xhh</a:t>
            </a:r>
            <a:endParaRPr lang="zh-CN" altLang="en-US"/>
          </a:p>
        </p:txBody>
      </p:sp>
      <p:sp>
        <p:nvSpPr>
          <p:cNvPr id="41988" name="灯片编号占位符 3">
            <a:extLst>
              <a:ext uri="{FF2B5EF4-FFF2-40B4-BE49-F238E27FC236}">
                <a16:creationId xmlns:a16="http://schemas.microsoft.com/office/drawing/2014/main" id="{2AA279C6-D129-6709-8231-AAB0D8DE62C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869C3421-DF32-4D40-9D73-2A2C8D5AAE0C}" type="slidenum">
              <a:rPr lang="en-US" altLang="zh-CN" sz="1300" smtClean="0"/>
              <a:pPr/>
              <a:t>23</a:t>
            </a:fld>
            <a:endParaRPr lang="en-US" altLang="zh-CN"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标准库 一堆最常用的函数 类等等 字符串操作 文件操作 时间操作 等等 </a:t>
            </a:r>
          </a:p>
        </p:txBody>
      </p:sp>
      <p:sp>
        <p:nvSpPr>
          <p:cNvPr id="4" name="灯片编号占位符 3"/>
          <p:cNvSpPr>
            <a:spLocks noGrp="1"/>
          </p:cNvSpPr>
          <p:nvPr>
            <p:ph type="sldNum" sz="quarter" idx="5"/>
          </p:nvPr>
        </p:nvSpPr>
        <p:spPr/>
        <p:txBody>
          <a:bodyPr/>
          <a:lstStyle/>
          <a:p>
            <a:pPr>
              <a:defRPr/>
            </a:pPr>
            <a:fld id="{E6C6988D-D4B0-465D-9A1A-846EA1C479B1}" type="slidenum">
              <a:rPr lang="en-US" altLang="zh-CN" smtClean="0"/>
              <a:pPr>
                <a:defRPr/>
              </a:pPr>
              <a:t>24</a:t>
            </a:fld>
            <a:endParaRPr lang="en-US" altLang="zh-CN"/>
          </a:p>
        </p:txBody>
      </p:sp>
    </p:spTree>
    <p:extLst>
      <p:ext uri="{BB962C8B-B14F-4D97-AF65-F5344CB8AC3E}">
        <p14:creationId xmlns:p14="http://schemas.microsoft.com/office/powerpoint/2010/main" val="3516086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5EDA3DA-DE65-E032-BE0B-CEA6E253662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BE53E1-D155-4119-A0DE-FC9019AC3AB0}" type="slidenum">
              <a:rPr lang="en-US" altLang="zh-CN" sz="1300" smtClean="0">
                <a:ea typeface="隶书" panose="02010509060101010101" pitchFamily="49" charset="-122"/>
              </a:rPr>
              <a:pPr>
                <a:spcBef>
                  <a:spcPct val="0"/>
                </a:spcBef>
              </a:pPr>
              <a:t>26</a:t>
            </a:fld>
            <a:endParaRPr lang="en-US" altLang="zh-CN" sz="1300">
              <a:ea typeface="隶书" panose="02010509060101010101" pitchFamily="49" charset="-122"/>
            </a:endParaRPr>
          </a:p>
        </p:txBody>
      </p:sp>
      <p:sp>
        <p:nvSpPr>
          <p:cNvPr id="46083" name="Rectangle 2">
            <a:extLst>
              <a:ext uri="{FF2B5EF4-FFF2-40B4-BE49-F238E27FC236}">
                <a16:creationId xmlns:a16="http://schemas.microsoft.com/office/drawing/2014/main" id="{515D3BC8-0DD3-AE9C-7F11-A6C6875F294A}"/>
              </a:ext>
            </a:extLst>
          </p:cNvPr>
          <p:cNvSpPr>
            <a:spLocks noGrp="1" noRot="1" noChangeAspect="1" noChangeArrowheads="1" noTextEdit="1"/>
          </p:cNvSpPr>
          <p:nvPr>
            <p:ph type="sldImg"/>
          </p:nvPr>
        </p:nvSpPr>
        <p:spPr>
          <a:ln/>
        </p:spPr>
      </p:sp>
      <p:sp>
        <p:nvSpPr>
          <p:cNvPr id="46084" name="Rectangle 4">
            <a:extLst>
              <a:ext uri="{FF2B5EF4-FFF2-40B4-BE49-F238E27FC236}">
                <a16:creationId xmlns:a16="http://schemas.microsoft.com/office/drawing/2014/main" id="{76833432-B8E1-ACE5-6763-315F997FC94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CA34391B-FC35-E3D2-F8C6-473601764A52}"/>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C550ABC7-7350-150B-CE52-3E2F85E4FC3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49156" name="灯片编号占位符 3">
            <a:extLst>
              <a:ext uri="{FF2B5EF4-FFF2-40B4-BE49-F238E27FC236}">
                <a16:creationId xmlns:a16="http://schemas.microsoft.com/office/drawing/2014/main" id="{20F36B71-BA9A-3F0B-79A1-E082C70E6F9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0A97E1DD-DED9-4E85-867B-CFFEEF550404}" type="slidenum">
              <a:rPr lang="en-US" altLang="zh-CN" sz="1300" smtClean="0"/>
              <a:pPr/>
              <a:t>28</a:t>
            </a:fld>
            <a:endParaRPr lang="en-US" altLang="zh-CN"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9628788-3A80-EE15-CD4D-F0F4BF242DC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9ED099-CAFA-442C-A067-EA8E1CE1BF3B}" type="slidenum">
              <a:rPr lang="en-US" altLang="zh-CN" sz="1300" smtClean="0">
                <a:ea typeface="隶书" panose="02010509060101010101" pitchFamily="49" charset="-122"/>
              </a:rPr>
              <a:pPr>
                <a:spcBef>
                  <a:spcPct val="0"/>
                </a:spcBef>
              </a:pPr>
              <a:t>29</a:t>
            </a:fld>
            <a:endParaRPr lang="en-US" altLang="zh-CN" sz="1300">
              <a:ea typeface="隶书" panose="02010509060101010101" pitchFamily="49" charset="-122"/>
            </a:endParaRPr>
          </a:p>
        </p:txBody>
      </p:sp>
      <p:sp>
        <p:nvSpPr>
          <p:cNvPr id="51203" name="Rectangle 2">
            <a:extLst>
              <a:ext uri="{FF2B5EF4-FFF2-40B4-BE49-F238E27FC236}">
                <a16:creationId xmlns:a16="http://schemas.microsoft.com/office/drawing/2014/main" id="{199268DE-B3CF-B843-55E8-48531FF91358}"/>
              </a:ext>
            </a:extLst>
          </p:cNvPr>
          <p:cNvSpPr>
            <a:spLocks noGrp="1" noRot="1" noChangeAspect="1" noChangeArrowheads="1" noTextEdit="1"/>
          </p:cNvSpPr>
          <p:nvPr>
            <p:ph type="sldImg"/>
          </p:nvPr>
        </p:nvSpPr>
        <p:spPr>
          <a:ln/>
        </p:spPr>
      </p:sp>
      <p:sp>
        <p:nvSpPr>
          <p:cNvPr id="51204" name="Rectangle 4">
            <a:extLst>
              <a:ext uri="{FF2B5EF4-FFF2-40B4-BE49-F238E27FC236}">
                <a16:creationId xmlns:a16="http://schemas.microsoft.com/office/drawing/2014/main" id="{BB11AB4B-3947-6A6A-68FA-A3D79AB48DA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0FEA4B5-0C5C-BA88-CBC5-33E64BF10EA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ABC81C-257E-4391-878E-5A578E42E9BF}" type="slidenum">
              <a:rPr lang="en-US" altLang="zh-CN" sz="1300" smtClean="0">
                <a:ea typeface="隶书" panose="02010509060101010101" pitchFamily="49" charset="-122"/>
              </a:rPr>
              <a:pPr>
                <a:spcBef>
                  <a:spcPct val="0"/>
                </a:spcBef>
              </a:pPr>
              <a:t>30</a:t>
            </a:fld>
            <a:endParaRPr lang="en-US" altLang="zh-CN" sz="1300">
              <a:ea typeface="隶书" panose="02010509060101010101" pitchFamily="49" charset="-122"/>
            </a:endParaRPr>
          </a:p>
        </p:txBody>
      </p:sp>
      <p:sp>
        <p:nvSpPr>
          <p:cNvPr id="53251" name="Rectangle 2">
            <a:extLst>
              <a:ext uri="{FF2B5EF4-FFF2-40B4-BE49-F238E27FC236}">
                <a16:creationId xmlns:a16="http://schemas.microsoft.com/office/drawing/2014/main" id="{D4B6FDF8-32ED-BB92-B836-3F60C6481771}"/>
              </a:ext>
            </a:extLst>
          </p:cNvPr>
          <p:cNvSpPr>
            <a:spLocks noGrp="1" noRot="1" noChangeAspect="1" noChangeArrowheads="1" noTextEdit="1"/>
          </p:cNvSpPr>
          <p:nvPr>
            <p:ph type="sldImg"/>
          </p:nvPr>
        </p:nvSpPr>
        <p:spPr>
          <a:ln/>
        </p:spPr>
      </p:sp>
      <p:sp>
        <p:nvSpPr>
          <p:cNvPr id="53252" name="Rectangle 4">
            <a:extLst>
              <a:ext uri="{FF2B5EF4-FFF2-40B4-BE49-F238E27FC236}">
                <a16:creationId xmlns:a16="http://schemas.microsoft.com/office/drawing/2014/main" id="{B4C682CF-B7CC-8A86-CDAB-8FE1B00A02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20B1835-14BC-3F35-861F-EB7DCC24CA5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5D0F28-F4A7-47E4-8114-E2F3600F2C87}" type="slidenum">
              <a:rPr lang="en-US" altLang="zh-CN" sz="1300" smtClean="0">
                <a:ea typeface="隶书" panose="02010509060101010101" pitchFamily="49" charset="-122"/>
              </a:rPr>
              <a:pPr>
                <a:spcBef>
                  <a:spcPct val="0"/>
                </a:spcBef>
              </a:pPr>
              <a:t>32</a:t>
            </a:fld>
            <a:endParaRPr lang="en-US" altLang="zh-CN" sz="1300">
              <a:ea typeface="隶书" panose="02010509060101010101" pitchFamily="49" charset="-122"/>
            </a:endParaRPr>
          </a:p>
        </p:txBody>
      </p:sp>
      <p:sp>
        <p:nvSpPr>
          <p:cNvPr id="56323" name="Rectangle 2">
            <a:extLst>
              <a:ext uri="{FF2B5EF4-FFF2-40B4-BE49-F238E27FC236}">
                <a16:creationId xmlns:a16="http://schemas.microsoft.com/office/drawing/2014/main" id="{BBAA129A-A7B8-3DA4-D1D0-105C252AE3CC}"/>
              </a:ext>
            </a:extLst>
          </p:cNvPr>
          <p:cNvSpPr>
            <a:spLocks noGrp="1" noRot="1" noChangeAspect="1" noChangeArrowheads="1" noTextEdit="1"/>
          </p:cNvSpPr>
          <p:nvPr>
            <p:ph type="sldImg"/>
          </p:nvPr>
        </p:nvSpPr>
        <p:spPr>
          <a:ln/>
        </p:spPr>
      </p:sp>
      <p:sp>
        <p:nvSpPr>
          <p:cNvPr id="56324" name="Rectangle 4">
            <a:extLst>
              <a:ext uri="{FF2B5EF4-FFF2-40B4-BE49-F238E27FC236}">
                <a16:creationId xmlns:a16="http://schemas.microsoft.com/office/drawing/2014/main" id="{F39F4C16-5739-B1A8-1974-416488A7489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3D76F02-E843-B329-E987-AF353010756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3954FC-5223-4869-B24C-F6C5E57B0473}" type="slidenum">
              <a:rPr lang="en-US" altLang="zh-CN" sz="1300" smtClean="0">
                <a:ea typeface="隶书" panose="02010509060101010101" pitchFamily="49" charset="-122"/>
              </a:rPr>
              <a:pPr>
                <a:spcBef>
                  <a:spcPct val="0"/>
                </a:spcBef>
              </a:pPr>
              <a:t>34</a:t>
            </a:fld>
            <a:endParaRPr lang="en-US" altLang="zh-CN" sz="1300">
              <a:ea typeface="隶书" panose="02010509060101010101" pitchFamily="49" charset="-122"/>
            </a:endParaRPr>
          </a:p>
        </p:txBody>
      </p:sp>
      <p:sp>
        <p:nvSpPr>
          <p:cNvPr id="59395" name="Rectangle 2">
            <a:extLst>
              <a:ext uri="{FF2B5EF4-FFF2-40B4-BE49-F238E27FC236}">
                <a16:creationId xmlns:a16="http://schemas.microsoft.com/office/drawing/2014/main" id="{34BF21F5-FBB5-279A-2F14-AE13849379E4}"/>
              </a:ext>
            </a:extLst>
          </p:cNvPr>
          <p:cNvSpPr>
            <a:spLocks noGrp="1" noRot="1" noChangeAspect="1" noChangeArrowheads="1" noTextEdit="1"/>
          </p:cNvSpPr>
          <p:nvPr>
            <p:ph type="sldImg"/>
          </p:nvPr>
        </p:nvSpPr>
        <p:spPr>
          <a:ln/>
        </p:spPr>
      </p:sp>
      <p:sp>
        <p:nvSpPr>
          <p:cNvPr id="59396" name="Rectangle 4">
            <a:extLst>
              <a:ext uri="{FF2B5EF4-FFF2-40B4-BE49-F238E27FC236}">
                <a16:creationId xmlns:a16="http://schemas.microsoft.com/office/drawing/2014/main" id="{F92D903A-000B-A4EB-2BE2-F2B8F82A6F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14E0CF1-9B07-41DB-C666-423E0C18255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6F142C1-9687-46E6-9776-A6A58B496F2D}" type="slidenum">
              <a:rPr lang="en-US" altLang="zh-CN" sz="1300" smtClean="0">
                <a:ea typeface="隶书" panose="02010509060101010101" pitchFamily="49" charset="-122"/>
              </a:rPr>
              <a:pPr>
                <a:spcBef>
                  <a:spcPct val="0"/>
                </a:spcBef>
              </a:pPr>
              <a:t>36</a:t>
            </a:fld>
            <a:endParaRPr lang="en-US" altLang="zh-CN" sz="1300">
              <a:ea typeface="隶书" panose="02010509060101010101" pitchFamily="49" charset="-122"/>
            </a:endParaRPr>
          </a:p>
        </p:txBody>
      </p:sp>
      <p:sp>
        <p:nvSpPr>
          <p:cNvPr id="62467" name="Rectangle 2">
            <a:extLst>
              <a:ext uri="{FF2B5EF4-FFF2-40B4-BE49-F238E27FC236}">
                <a16:creationId xmlns:a16="http://schemas.microsoft.com/office/drawing/2014/main" id="{DA33CA0C-5D7E-8B59-4D8C-237BE6E9BC01}"/>
              </a:ext>
            </a:extLst>
          </p:cNvPr>
          <p:cNvSpPr>
            <a:spLocks noGrp="1" noRot="1" noChangeAspect="1" noChangeArrowheads="1" noTextEdit="1"/>
          </p:cNvSpPr>
          <p:nvPr>
            <p:ph type="sldImg"/>
          </p:nvPr>
        </p:nvSpPr>
        <p:spPr>
          <a:ln/>
        </p:spPr>
      </p:sp>
      <p:sp>
        <p:nvSpPr>
          <p:cNvPr id="62468" name="Rectangle 4">
            <a:extLst>
              <a:ext uri="{FF2B5EF4-FFF2-40B4-BE49-F238E27FC236}">
                <a16:creationId xmlns:a16="http://schemas.microsoft.com/office/drawing/2014/main" id="{B23EDE48-ED5C-19AB-3999-264A8DE1BD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2C30AB6-8702-9612-9C0B-F15AE0A0883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677CEF-D8F7-423E-AB9E-48DA4799D153}" type="slidenum">
              <a:rPr lang="en-US" altLang="zh-CN" sz="1300" smtClean="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7411" name="Rectangle 2">
            <a:extLst>
              <a:ext uri="{FF2B5EF4-FFF2-40B4-BE49-F238E27FC236}">
                <a16:creationId xmlns:a16="http://schemas.microsoft.com/office/drawing/2014/main" id="{DF47E2EE-2357-661F-A055-8427FD66A8C2}"/>
              </a:ext>
            </a:extLst>
          </p:cNvPr>
          <p:cNvSpPr>
            <a:spLocks noGrp="1" noRot="1" noChangeAspect="1" noChangeArrowheads="1" noTextEdit="1"/>
          </p:cNvSpPr>
          <p:nvPr>
            <p:ph type="sldImg"/>
          </p:nvPr>
        </p:nvSpPr>
        <p:spPr>
          <a:ln/>
        </p:spPr>
      </p:sp>
      <p:sp>
        <p:nvSpPr>
          <p:cNvPr id="17412" name="Rectangle 4">
            <a:extLst>
              <a:ext uri="{FF2B5EF4-FFF2-40B4-BE49-F238E27FC236}">
                <a16:creationId xmlns:a16="http://schemas.microsoft.com/office/drawing/2014/main" id="{670148AF-9BE5-5F1D-0406-8E67D4BEAFD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A36DD9DF-4D3A-8E4F-2610-20CDAD13627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EB129D-3E45-4C91-B549-2F29E66BCBD3}" type="slidenum">
              <a:rPr lang="en-US" altLang="zh-CN" sz="1300" smtClean="0">
                <a:ea typeface="隶书" panose="02010509060101010101" pitchFamily="49" charset="-122"/>
              </a:rPr>
              <a:pPr>
                <a:spcBef>
                  <a:spcPct val="0"/>
                </a:spcBef>
              </a:pPr>
              <a:t>38</a:t>
            </a:fld>
            <a:endParaRPr lang="en-US" altLang="zh-CN" sz="1300">
              <a:ea typeface="隶书" panose="02010509060101010101" pitchFamily="49" charset="-122"/>
            </a:endParaRPr>
          </a:p>
        </p:txBody>
      </p:sp>
      <p:sp>
        <p:nvSpPr>
          <p:cNvPr id="65539" name="Rectangle 2">
            <a:extLst>
              <a:ext uri="{FF2B5EF4-FFF2-40B4-BE49-F238E27FC236}">
                <a16:creationId xmlns:a16="http://schemas.microsoft.com/office/drawing/2014/main" id="{5CC14EF4-9797-0AB8-C2DC-9B05FFDBA91F}"/>
              </a:ext>
            </a:extLst>
          </p:cNvPr>
          <p:cNvSpPr>
            <a:spLocks noGrp="1" noRot="1" noChangeAspect="1" noChangeArrowheads="1" noTextEdit="1"/>
          </p:cNvSpPr>
          <p:nvPr>
            <p:ph type="sldImg"/>
          </p:nvPr>
        </p:nvSpPr>
        <p:spPr>
          <a:ln/>
        </p:spPr>
      </p:sp>
      <p:sp>
        <p:nvSpPr>
          <p:cNvPr id="65540" name="Rectangle 4">
            <a:extLst>
              <a:ext uri="{FF2B5EF4-FFF2-40B4-BE49-F238E27FC236}">
                <a16:creationId xmlns:a16="http://schemas.microsoft.com/office/drawing/2014/main" id="{1B0F2621-BD02-F568-6525-6E436ABDAC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742DF97-015A-0C3C-CBA3-C6E1862C71E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216046-ED72-4B5D-8483-157D9FBAE7D0}" type="slidenum">
              <a:rPr lang="en-US" altLang="zh-CN" sz="1300" smtClean="0">
                <a:ea typeface="隶书" panose="02010509060101010101" pitchFamily="49" charset="-122"/>
              </a:rPr>
              <a:pPr>
                <a:spcBef>
                  <a:spcPct val="0"/>
                </a:spcBef>
              </a:pPr>
              <a:t>39</a:t>
            </a:fld>
            <a:endParaRPr lang="en-US" altLang="zh-CN" sz="1300">
              <a:ea typeface="隶书" panose="02010509060101010101" pitchFamily="49" charset="-122"/>
            </a:endParaRPr>
          </a:p>
        </p:txBody>
      </p:sp>
      <p:sp>
        <p:nvSpPr>
          <p:cNvPr id="67587" name="Rectangle 2">
            <a:extLst>
              <a:ext uri="{FF2B5EF4-FFF2-40B4-BE49-F238E27FC236}">
                <a16:creationId xmlns:a16="http://schemas.microsoft.com/office/drawing/2014/main" id="{327069D3-DE73-069D-BDD7-AAB434308A9D}"/>
              </a:ext>
            </a:extLst>
          </p:cNvPr>
          <p:cNvSpPr>
            <a:spLocks noGrp="1" noRot="1" noChangeAspect="1" noChangeArrowheads="1" noTextEdit="1"/>
          </p:cNvSpPr>
          <p:nvPr>
            <p:ph type="sldImg"/>
          </p:nvPr>
        </p:nvSpPr>
        <p:spPr>
          <a:ln/>
        </p:spPr>
      </p:sp>
      <p:sp>
        <p:nvSpPr>
          <p:cNvPr id="67588" name="Rectangle 4">
            <a:extLst>
              <a:ext uri="{FF2B5EF4-FFF2-40B4-BE49-F238E27FC236}">
                <a16:creationId xmlns:a16="http://schemas.microsoft.com/office/drawing/2014/main" id="{6A6BAAC2-5965-928A-CC63-F4BA9F06F0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BB22443-0FA8-B483-EE23-5E81FCB8537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992A04-14DF-4F8C-A7DD-DE6DF479CDBF}" type="slidenum">
              <a:rPr lang="en-US" altLang="zh-CN" sz="1300" smtClean="0">
                <a:ea typeface="隶书" panose="02010509060101010101" pitchFamily="49" charset="-122"/>
              </a:rPr>
              <a:pPr>
                <a:spcBef>
                  <a:spcPct val="0"/>
                </a:spcBef>
              </a:pPr>
              <a:t>42</a:t>
            </a:fld>
            <a:endParaRPr lang="en-US" altLang="zh-CN" sz="1300">
              <a:ea typeface="隶书" panose="02010509060101010101" pitchFamily="49" charset="-122"/>
            </a:endParaRPr>
          </a:p>
        </p:txBody>
      </p:sp>
      <p:sp>
        <p:nvSpPr>
          <p:cNvPr id="70659" name="Rectangle 2">
            <a:extLst>
              <a:ext uri="{FF2B5EF4-FFF2-40B4-BE49-F238E27FC236}">
                <a16:creationId xmlns:a16="http://schemas.microsoft.com/office/drawing/2014/main" id="{8DDB566B-1879-531E-E4AB-FF2D6179D074}"/>
              </a:ext>
            </a:extLst>
          </p:cNvPr>
          <p:cNvSpPr>
            <a:spLocks noGrp="1" noRot="1" noChangeAspect="1" noChangeArrowheads="1" noTextEdit="1"/>
          </p:cNvSpPr>
          <p:nvPr>
            <p:ph type="sldImg"/>
          </p:nvPr>
        </p:nvSpPr>
        <p:spPr>
          <a:ln/>
        </p:spPr>
      </p:sp>
      <p:sp>
        <p:nvSpPr>
          <p:cNvPr id="70660" name="Rectangle 4">
            <a:extLst>
              <a:ext uri="{FF2B5EF4-FFF2-40B4-BE49-F238E27FC236}">
                <a16:creationId xmlns:a16="http://schemas.microsoft.com/office/drawing/2014/main" id="{40BF776E-6A13-A0A4-5E92-FF8B7EDC0F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51E3551-6ABF-2D15-2EBE-54B6C4855DD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495A50-0706-4EB1-8148-FAC166C738B3}" type="slidenum">
              <a:rPr lang="en-US" altLang="zh-CN" sz="1300" smtClean="0">
                <a:ea typeface="隶书" panose="02010509060101010101" pitchFamily="49" charset="-122"/>
              </a:rPr>
              <a:pPr>
                <a:spcBef>
                  <a:spcPct val="0"/>
                </a:spcBef>
              </a:pPr>
              <a:t>43</a:t>
            </a:fld>
            <a:endParaRPr lang="en-US" altLang="zh-CN" sz="1300">
              <a:ea typeface="隶书" panose="02010509060101010101" pitchFamily="49" charset="-122"/>
            </a:endParaRPr>
          </a:p>
        </p:txBody>
      </p:sp>
      <p:sp>
        <p:nvSpPr>
          <p:cNvPr id="72707" name="Rectangle 2">
            <a:extLst>
              <a:ext uri="{FF2B5EF4-FFF2-40B4-BE49-F238E27FC236}">
                <a16:creationId xmlns:a16="http://schemas.microsoft.com/office/drawing/2014/main" id="{79201BE4-42E9-07D3-0D36-B9FE607103D1}"/>
              </a:ext>
            </a:extLst>
          </p:cNvPr>
          <p:cNvSpPr>
            <a:spLocks noGrp="1" noRot="1" noChangeAspect="1" noChangeArrowheads="1" noTextEdit="1"/>
          </p:cNvSpPr>
          <p:nvPr>
            <p:ph type="sldImg"/>
          </p:nvPr>
        </p:nvSpPr>
        <p:spPr>
          <a:ln/>
        </p:spPr>
      </p:sp>
      <p:sp>
        <p:nvSpPr>
          <p:cNvPr id="72708" name="Rectangle 4">
            <a:extLst>
              <a:ext uri="{FF2B5EF4-FFF2-40B4-BE49-F238E27FC236}">
                <a16:creationId xmlns:a16="http://schemas.microsoft.com/office/drawing/2014/main" id="{99D932F6-56C8-5ADC-48DE-FC76ACFFCC2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7C8D0EF-12E8-F61B-139D-A47BB02E42C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7B2D1A-E083-4062-847A-4D665B4985CA}" type="slidenum">
              <a:rPr lang="en-US" altLang="zh-CN" sz="1300" smtClean="0">
                <a:ea typeface="隶书" panose="02010509060101010101" pitchFamily="49" charset="-122"/>
              </a:rPr>
              <a:pPr>
                <a:spcBef>
                  <a:spcPct val="0"/>
                </a:spcBef>
              </a:pPr>
              <a:t>45</a:t>
            </a:fld>
            <a:endParaRPr lang="en-US" altLang="zh-CN" sz="1300">
              <a:ea typeface="隶书" panose="02010509060101010101" pitchFamily="49" charset="-122"/>
            </a:endParaRPr>
          </a:p>
        </p:txBody>
      </p:sp>
      <p:sp>
        <p:nvSpPr>
          <p:cNvPr id="75779" name="Rectangle 2">
            <a:extLst>
              <a:ext uri="{FF2B5EF4-FFF2-40B4-BE49-F238E27FC236}">
                <a16:creationId xmlns:a16="http://schemas.microsoft.com/office/drawing/2014/main" id="{657A75D4-E5E4-746A-FBB9-C7D28AB23695}"/>
              </a:ext>
            </a:extLst>
          </p:cNvPr>
          <p:cNvSpPr>
            <a:spLocks noGrp="1" noRot="1" noChangeAspect="1" noChangeArrowheads="1" noTextEdit="1"/>
          </p:cNvSpPr>
          <p:nvPr>
            <p:ph type="sldImg"/>
          </p:nvPr>
        </p:nvSpPr>
        <p:spPr>
          <a:ln/>
        </p:spPr>
      </p:sp>
      <p:sp>
        <p:nvSpPr>
          <p:cNvPr id="75780" name="Rectangle 4">
            <a:extLst>
              <a:ext uri="{FF2B5EF4-FFF2-40B4-BE49-F238E27FC236}">
                <a16:creationId xmlns:a16="http://schemas.microsoft.com/office/drawing/2014/main" id="{51C1DC1D-5F4F-408B-E654-B504E5E3AC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E7F3835-8BED-AF8F-2CC9-A38AC810B99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508649-1BFB-46FB-BF14-FF52A5ADE62F}" type="slidenum">
              <a:rPr lang="en-US" altLang="zh-CN" sz="1300" smtClean="0">
                <a:ea typeface="隶书" panose="02010509060101010101" pitchFamily="49" charset="-122"/>
              </a:rPr>
              <a:pPr>
                <a:spcBef>
                  <a:spcPct val="0"/>
                </a:spcBef>
              </a:pPr>
              <a:t>47</a:t>
            </a:fld>
            <a:endParaRPr lang="en-US" altLang="zh-CN" sz="1300">
              <a:ea typeface="隶书" panose="02010509060101010101" pitchFamily="49" charset="-122"/>
            </a:endParaRPr>
          </a:p>
        </p:txBody>
      </p:sp>
      <p:sp>
        <p:nvSpPr>
          <p:cNvPr id="78851" name="Rectangle 2">
            <a:extLst>
              <a:ext uri="{FF2B5EF4-FFF2-40B4-BE49-F238E27FC236}">
                <a16:creationId xmlns:a16="http://schemas.microsoft.com/office/drawing/2014/main" id="{3CA3448B-1FE2-4B32-497F-F6A95180D176}"/>
              </a:ext>
            </a:extLst>
          </p:cNvPr>
          <p:cNvSpPr>
            <a:spLocks noGrp="1" noRot="1" noChangeAspect="1" noChangeArrowheads="1" noTextEdit="1"/>
          </p:cNvSpPr>
          <p:nvPr>
            <p:ph type="sldImg"/>
          </p:nvPr>
        </p:nvSpPr>
        <p:spPr>
          <a:ln/>
        </p:spPr>
      </p:sp>
      <p:sp>
        <p:nvSpPr>
          <p:cNvPr id="78852" name="Rectangle 4">
            <a:extLst>
              <a:ext uri="{FF2B5EF4-FFF2-40B4-BE49-F238E27FC236}">
                <a16:creationId xmlns:a16="http://schemas.microsoft.com/office/drawing/2014/main" id="{349980C3-4845-FC7B-D2E1-CD26E165466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CECFC299-83AE-7835-8895-3FF26370C9BA}"/>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id="{1F8AE90F-855A-86F4-3B9E-227140DD0BB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80900" name="灯片编号占位符 3">
            <a:extLst>
              <a:ext uri="{FF2B5EF4-FFF2-40B4-BE49-F238E27FC236}">
                <a16:creationId xmlns:a16="http://schemas.microsoft.com/office/drawing/2014/main" id="{B691C20D-D7E5-2797-0FB1-4929DF0DC26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3FF673-C788-41CB-8590-42F536CBA657}" type="slidenum">
              <a:rPr lang="en-US" altLang="zh-CN" sz="1300" smtClean="0">
                <a:ea typeface="隶书" panose="02010509060101010101" pitchFamily="49" charset="-122"/>
              </a:rPr>
              <a:pPr>
                <a:spcBef>
                  <a:spcPct val="0"/>
                </a:spcBef>
              </a:pPr>
              <a:t>48</a:t>
            </a:fld>
            <a:endParaRPr lang="en-US" altLang="zh-CN" sz="1300">
              <a:ea typeface="隶书" panose="02010509060101010101" pitchFamily="49"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E7BAAA58-D37C-E87A-0036-35C18D557470}"/>
              </a:ext>
            </a:extLst>
          </p:cNvPr>
          <p:cNvSpPr>
            <a:spLocks noGrp="1" noRot="1" noChangeAspect="1" noChangeArrowheads="1" noTextEdit="1"/>
          </p:cNvSpPr>
          <p:nvPr>
            <p:ph type="sldImg"/>
          </p:nvPr>
        </p:nvSpPr>
        <p:spPr>
          <a:ln/>
        </p:spPr>
      </p:sp>
      <p:sp>
        <p:nvSpPr>
          <p:cNvPr id="82947" name="备注占位符 2">
            <a:extLst>
              <a:ext uri="{FF2B5EF4-FFF2-40B4-BE49-F238E27FC236}">
                <a16:creationId xmlns:a16="http://schemas.microsoft.com/office/drawing/2014/main" id="{30085F7D-277A-2CE7-B0DB-F6C30FFB410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82948" name="灯片编号占位符 3">
            <a:extLst>
              <a:ext uri="{FF2B5EF4-FFF2-40B4-BE49-F238E27FC236}">
                <a16:creationId xmlns:a16="http://schemas.microsoft.com/office/drawing/2014/main" id="{E6CA2819-7A3D-8504-9E06-4398B0577AE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0738DA8F-BDD0-40D6-83F2-E3ADB804F4F7}" type="slidenum">
              <a:rPr lang="en-US" altLang="zh-CN" sz="1300" smtClean="0"/>
              <a:pPr/>
              <a:t>49</a:t>
            </a:fld>
            <a:endParaRPr lang="en-US" altLang="zh-CN"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CE14168A-1268-996C-9AAF-29BC591C2A3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C790DF-F093-4FE1-98BE-64268DECF68F}" type="slidenum">
              <a:rPr lang="en-US" altLang="zh-CN" sz="1300" smtClean="0">
                <a:ea typeface="隶书" panose="02010509060101010101" pitchFamily="49" charset="-122"/>
              </a:rPr>
              <a:pPr>
                <a:spcBef>
                  <a:spcPct val="0"/>
                </a:spcBef>
              </a:pPr>
              <a:t>50</a:t>
            </a:fld>
            <a:endParaRPr lang="en-US" altLang="zh-CN" sz="1300">
              <a:ea typeface="隶书" panose="02010509060101010101" pitchFamily="49" charset="-122"/>
            </a:endParaRPr>
          </a:p>
        </p:txBody>
      </p:sp>
      <p:sp>
        <p:nvSpPr>
          <p:cNvPr id="84995" name="Rectangle 2">
            <a:extLst>
              <a:ext uri="{FF2B5EF4-FFF2-40B4-BE49-F238E27FC236}">
                <a16:creationId xmlns:a16="http://schemas.microsoft.com/office/drawing/2014/main" id="{A3CD2BB0-B06B-18C9-EEC6-9693A26A6731}"/>
              </a:ext>
            </a:extLst>
          </p:cNvPr>
          <p:cNvSpPr>
            <a:spLocks noGrp="1" noRot="1" noChangeAspect="1" noChangeArrowheads="1" noTextEdit="1"/>
          </p:cNvSpPr>
          <p:nvPr>
            <p:ph type="sldImg"/>
          </p:nvPr>
        </p:nvSpPr>
        <p:spPr>
          <a:ln/>
        </p:spPr>
      </p:sp>
      <p:sp>
        <p:nvSpPr>
          <p:cNvPr id="84996" name="Rectangle 4">
            <a:extLst>
              <a:ext uri="{FF2B5EF4-FFF2-40B4-BE49-F238E27FC236}">
                <a16:creationId xmlns:a16="http://schemas.microsoft.com/office/drawing/2014/main" id="{FAF66F27-3160-279A-594F-D7BE505BD1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95B0893B-FFFB-132E-5079-9F3D505520E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8F740E-3EE2-4638-B686-3CB5AB419A64}" type="slidenum">
              <a:rPr lang="en-US" altLang="zh-CN" sz="1300" smtClean="0">
                <a:ea typeface="隶书" panose="02010509060101010101" pitchFamily="49" charset="-122"/>
              </a:rPr>
              <a:pPr>
                <a:spcBef>
                  <a:spcPct val="0"/>
                </a:spcBef>
              </a:pPr>
              <a:t>51</a:t>
            </a:fld>
            <a:endParaRPr lang="en-US" altLang="zh-CN" sz="1300">
              <a:ea typeface="隶书" panose="02010509060101010101" pitchFamily="49" charset="-122"/>
            </a:endParaRPr>
          </a:p>
        </p:txBody>
      </p:sp>
      <p:sp>
        <p:nvSpPr>
          <p:cNvPr id="87043" name="Rectangle 2">
            <a:extLst>
              <a:ext uri="{FF2B5EF4-FFF2-40B4-BE49-F238E27FC236}">
                <a16:creationId xmlns:a16="http://schemas.microsoft.com/office/drawing/2014/main" id="{567B594B-EEF2-C1C6-57C6-63CA4CD79CD9}"/>
              </a:ext>
            </a:extLst>
          </p:cNvPr>
          <p:cNvSpPr>
            <a:spLocks noGrp="1" noRot="1" noChangeAspect="1" noChangeArrowheads="1" noTextEdit="1"/>
          </p:cNvSpPr>
          <p:nvPr>
            <p:ph type="sldImg"/>
          </p:nvPr>
        </p:nvSpPr>
        <p:spPr>
          <a:ln/>
        </p:spPr>
      </p:sp>
      <p:sp>
        <p:nvSpPr>
          <p:cNvPr id="87044" name="Rectangle 4">
            <a:extLst>
              <a:ext uri="{FF2B5EF4-FFF2-40B4-BE49-F238E27FC236}">
                <a16:creationId xmlns:a16="http://schemas.microsoft.com/office/drawing/2014/main" id="{FFABEF20-DFA4-71E9-0216-74322A0563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7CBCF4B-FE92-E27D-FB02-9068AF1A0BC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817215-894F-49B4-B209-A51B41988555}" type="slidenum">
              <a:rPr lang="en-US" altLang="zh-CN" sz="1300" smtClean="0">
                <a:ea typeface="隶书" panose="02010509060101010101" pitchFamily="49" charset="-122"/>
              </a:rPr>
              <a:pPr>
                <a:spcBef>
                  <a:spcPct val="0"/>
                </a:spcBef>
              </a:pPr>
              <a:t>3</a:t>
            </a:fld>
            <a:endParaRPr lang="en-US" altLang="zh-CN" sz="1300">
              <a:ea typeface="隶书" panose="02010509060101010101" pitchFamily="49" charset="-122"/>
            </a:endParaRPr>
          </a:p>
        </p:txBody>
      </p:sp>
      <p:sp>
        <p:nvSpPr>
          <p:cNvPr id="19459" name="Rectangle 2">
            <a:extLst>
              <a:ext uri="{FF2B5EF4-FFF2-40B4-BE49-F238E27FC236}">
                <a16:creationId xmlns:a16="http://schemas.microsoft.com/office/drawing/2014/main" id="{E718330C-FCC4-2BE5-6087-7051AA61CC3B}"/>
              </a:ext>
            </a:extLst>
          </p:cNvPr>
          <p:cNvSpPr>
            <a:spLocks noGrp="1" noRot="1" noChangeAspect="1" noChangeArrowheads="1" noTextEdit="1"/>
          </p:cNvSpPr>
          <p:nvPr>
            <p:ph type="sldImg"/>
          </p:nvPr>
        </p:nvSpPr>
        <p:spPr>
          <a:ln/>
        </p:spPr>
      </p:sp>
      <p:sp>
        <p:nvSpPr>
          <p:cNvPr id="19460" name="Rectangle 4">
            <a:extLst>
              <a:ext uri="{FF2B5EF4-FFF2-40B4-BE49-F238E27FC236}">
                <a16:creationId xmlns:a16="http://schemas.microsoft.com/office/drawing/2014/main" id="{8EA5AA49-D646-F0F7-C120-4A049146B2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1800B37-5168-FABB-E8DE-D65C7D92FC6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256DE2-9AA4-4065-8F9C-73F0C231922F}" type="slidenum">
              <a:rPr lang="en-US" altLang="zh-CN" sz="1300" smtClean="0">
                <a:ea typeface="隶书" panose="02010509060101010101" pitchFamily="49" charset="-122"/>
              </a:rPr>
              <a:pPr>
                <a:spcBef>
                  <a:spcPct val="0"/>
                </a:spcBef>
              </a:pPr>
              <a:t>56</a:t>
            </a:fld>
            <a:endParaRPr lang="en-US" altLang="zh-CN" sz="1300">
              <a:ea typeface="隶书" panose="02010509060101010101" pitchFamily="49" charset="-122"/>
            </a:endParaRPr>
          </a:p>
        </p:txBody>
      </p:sp>
      <p:sp>
        <p:nvSpPr>
          <p:cNvPr id="93187" name="Rectangle 2">
            <a:extLst>
              <a:ext uri="{FF2B5EF4-FFF2-40B4-BE49-F238E27FC236}">
                <a16:creationId xmlns:a16="http://schemas.microsoft.com/office/drawing/2014/main" id="{987B082A-DA61-AFDB-DC72-B393BF5AD545}"/>
              </a:ext>
            </a:extLst>
          </p:cNvPr>
          <p:cNvSpPr>
            <a:spLocks noGrp="1" noRot="1" noChangeAspect="1" noChangeArrowheads="1" noTextEdit="1"/>
          </p:cNvSpPr>
          <p:nvPr>
            <p:ph type="sldImg"/>
          </p:nvPr>
        </p:nvSpPr>
        <p:spPr>
          <a:ln/>
        </p:spPr>
      </p:sp>
      <p:sp>
        <p:nvSpPr>
          <p:cNvPr id="93188" name="Rectangle 4">
            <a:extLst>
              <a:ext uri="{FF2B5EF4-FFF2-40B4-BE49-F238E27FC236}">
                <a16:creationId xmlns:a16="http://schemas.microsoft.com/office/drawing/2014/main" id="{3280B941-1E16-4A2C-6F9E-6BBC1B0FD0F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177552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19F0147-B087-D5A1-FC90-EFED13EC130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A17F01A-A77F-4740-986B-085F9C970DE4}" type="slidenum">
              <a:rPr lang="en-US" altLang="zh-CN" sz="1300" smtClean="0">
                <a:ea typeface="隶书" panose="02010509060101010101" pitchFamily="49" charset="-122"/>
              </a:rPr>
              <a:pPr>
                <a:spcBef>
                  <a:spcPct val="0"/>
                </a:spcBef>
              </a:pPr>
              <a:t>57</a:t>
            </a:fld>
            <a:endParaRPr lang="en-US" altLang="zh-CN" sz="1300">
              <a:ea typeface="隶书" panose="02010509060101010101" pitchFamily="49" charset="-122"/>
            </a:endParaRPr>
          </a:p>
        </p:txBody>
      </p:sp>
      <p:sp>
        <p:nvSpPr>
          <p:cNvPr id="95235" name="Rectangle 2">
            <a:extLst>
              <a:ext uri="{FF2B5EF4-FFF2-40B4-BE49-F238E27FC236}">
                <a16:creationId xmlns:a16="http://schemas.microsoft.com/office/drawing/2014/main" id="{E1D32DCE-C7EA-1BD1-DC71-FA12E5107700}"/>
              </a:ext>
            </a:extLst>
          </p:cNvPr>
          <p:cNvSpPr>
            <a:spLocks noGrp="1" noRot="1" noChangeAspect="1" noChangeArrowheads="1" noTextEdit="1"/>
          </p:cNvSpPr>
          <p:nvPr>
            <p:ph type="sldImg"/>
          </p:nvPr>
        </p:nvSpPr>
        <p:spPr>
          <a:ln/>
        </p:spPr>
      </p:sp>
      <p:sp>
        <p:nvSpPr>
          <p:cNvPr id="95236" name="Rectangle 4">
            <a:extLst>
              <a:ext uri="{FF2B5EF4-FFF2-40B4-BE49-F238E27FC236}">
                <a16:creationId xmlns:a16="http://schemas.microsoft.com/office/drawing/2014/main" id="{F991AEF9-A6A3-96CA-78A3-B379B8510F6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006805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CEF7D23-90DA-4A43-1F6A-6F94E9EA0B0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351E7BF-F845-4156-B06F-8F28B406356D}" type="slidenum">
              <a:rPr lang="en-US" altLang="zh-CN" sz="1300" smtClean="0">
                <a:ea typeface="隶书" panose="02010509060101010101" pitchFamily="49" charset="-122"/>
              </a:rPr>
              <a:pPr>
                <a:spcBef>
                  <a:spcPct val="0"/>
                </a:spcBef>
              </a:pPr>
              <a:t>58</a:t>
            </a:fld>
            <a:endParaRPr lang="en-US" altLang="zh-CN" sz="1300">
              <a:ea typeface="隶书" panose="02010509060101010101" pitchFamily="49" charset="-122"/>
            </a:endParaRPr>
          </a:p>
        </p:txBody>
      </p:sp>
      <p:sp>
        <p:nvSpPr>
          <p:cNvPr id="97283" name="Rectangle 2">
            <a:extLst>
              <a:ext uri="{FF2B5EF4-FFF2-40B4-BE49-F238E27FC236}">
                <a16:creationId xmlns:a16="http://schemas.microsoft.com/office/drawing/2014/main" id="{0443D3C1-134F-DBEC-5C6D-C430986A0C59}"/>
              </a:ext>
            </a:extLst>
          </p:cNvPr>
          <p:cNvSpPr>
            <a:spLocks noGrp="1" noRot="1" noChangeAspect="1" noChangeArrowheads="1" noTextEdit="1"/>
          </p:cNvSpPr>
          <p:nvPr>
            <p:ph type="sldImg"/>
          </p:nvPr>
        </p:nvSpPr>
        <p:spPr>
          <a:ln/>
        </p:spPr>
      </p:sp>
      <p:sp>
        <p:nvSpPr>
          <p:cNvPr id="97284" name="Rectangle 4">
            <a:extLst>
              <a:ext uri="{FF2B5EF4-FFF2-40B4-BE49-F238E27FC236}">
                <a16:creationId xmlns:a16="http://schemas.microsoft.com/office/drawing/2014/main" id="{9F73C30D-2CC1-8D53-833B-E6F5243DF4C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612642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ED2BCB85-3F0D-972F-F0FF-64D4B019AF16}"/>
              </a:ext>
            </a:extLst>
          </p:cNvPr>
          <p:cNvSpPr>
            <a:spLocks noGrp="1" noRot="1" noChangeAspect="1" noChangeArrowheads="1" noTextEdit="1"/>
          </p:cNvSpPr>
          <p:nvPr>
            <p:ph type="sldImg"/>
          </p:nvPr>
        </p:nvSpPr>
        <p:spPr>
          <a:ln/>
        </p:spPr>
      </p:sp>
      <p:sp>
        <p:nvSpPr>
          <p:cNvPr id="103427" name="备注占位符 2">
            <a:extLst>
              <a:ext uri="{FF2B5EF4-FFF2-40B4-BE49-F238E27FC236}">
                <a16:creationId xmlns:a16="http://schemas.microsoft.com/office/drawing/2014/main" id="{08239DFE-0ACB-FB82-9B71-E6565093A1D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3428" name="灯片编号占位符 3">
            <a:extLst>
              <a:ext uri="{FF2B5EF4-FFF2-40B4-BE49-F238E27FC236}">
                <a16:creationId xmlns:a16="http://schemas.microsoft.com/office/drawing/2014/main" id="{AAD0ABB0-A14C-B4FE-552F-8BED5B5CDE9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50138A-85A8-44DA-8D12-C7D3BEE32A99}" type="slidenum">
              <a:rPr lang="en-US" altLang="zh-CN" sz="1300" smtClean="0">
                <a:ea typeface="隶书" panose="02010509060101010101" pitchFamily="49" charset="-122"/>
              </a:rPr>
              <a:pPr>
                <a:spcBef>
                  <a:spcPct val="0"/>
                </a:spcBef>
              </a:pPr>
              <a:t>62</a:t>
            </a:fld>
            <a:endParaRPr lang="en-US" altLang="zh-CN" sz="1300">
              <a:ea typeface="隶书" panose="02010509060101010101" pitchFamily="49"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94055651-7A7E-8C08-3936-3402926EDF9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27E485-9566-42CB-95C5-0407C7F9FB17}" type="slidenum">
              <a:rPr lang="en-US" altLang="zh-CN" sz="1300" smtClean="0">
                <a:ea typeface="隶书" panose="02010509060101010101" pitchFamily="49" charset="-122"/>
              </a:rPr>
              <a:pPr>
                <a:spcBef>
                  <a:spcPct val="0"/>
                </a:spcBef>
              </a:pPr>
              <a:t>66</a:t>
            </a:fld>
            <a:endParaRPr lang="en-US" altLang="zh-CN" sz="1300">
              <a:ea typeface="隶书" panose="02010509060101010101" pitchFamily="49" charset="-122"/>
            </a:endParaRPr>
          </a:p>
        </p:txBody>
      </p:sp>
      <p:sp>
        <p:nvSpPr>
          <p:cNvPr id="108547" name="Rectangle 2">
            <a:extLst>
              <a:ext uri="{FF2B5EF4-FFF2-40B4-BE49-F238E27FC236}">
                <a16:creationId xmlns:a16="http://schemas.microsoft.com/office/drawing/2014/main" id="{35E715D6-8487-1ECC-5980-5B0662008142}"/>
              </a:ext>
            </a:extLst>
          </p:cNvPr>
          <p:cNvSpPr>
            <a:spLocks noGrp="1" noRot="1" noChangeAspect="1" noChangeArrowheads="1" noTextEdit="1"/>
          </p:cNvSpPr>
          <p:nvPr>
            <p:ph type="sldImg"/>
          </p:nvPr>
        </p:nvSpPr>
        <p:spPr>
          <a:ln/>
        </p:spPr>
      </p:sp>
      <p:sp>
        <p:nvSpPr>
          <p:cNvPr id="108548" name="Rectangle 4">
            <a:extLst>
              <a:ext uri="{FF2B5EF4-FFF2-40B4-BE49-F238E27FC236}">
                <a16:creationId xmlns:a16="http://schemas.microsoft.com/office/drawing/2014/main" id="{BCE6F4F2-575B-8224-B735-1B79070C740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F9329057-2676-5BC0-338C-51F16CF04F3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714E07-FB1B-4D12-A37F-201C31F9F382}" type="slidenum">
              <a:rPr lang="en-US" altLang="zh-CN" sz="1300" smtClean="0">
                <a:ea typeface="隶书" panose="02010509060101010101" pitchFamily="49" charset="-122"/>
              </a:rPr>
              <a:pPr>
                <a:spcBef>
                  <a:spcPct val="0"/>
                </a:spcBef>
              </a:pPr>
              <a:t>69</a:t>
            </a:fld>
            <a:endParaRPr lang="en-US" altLang="zh-CN" sz="1300">
              <a:ea typeface="隶书" panose="02010509060101010101" pitchFamily="49" charset="-122"/>
            </a:endParaRPr>
          </a:p>
        </p:txBody>
      </p:sp>
      <p:sp>
        <p:nvSpPr>
          <p:cNvPr id="112643" name="Rectangle 2">
            <a:extLst>
              <a:ext uri="{FF2B5EF4-FFF2-40B4-BE49-F238E27FC236}">
                <a16:creationId xmlns:a16="http://schemas.microsoft.com/office/drawing/2014/main" id="{1D2E4C82-A990-F029-09F5-01CF26623CE6}"/>
              </a:ext>
            </a:extLst>
          </p:cNvPr>
          <p:cNvSpPr>
            <a:spLocks noGrp="1" noRot="1" noChangeAspect="1" noChangeArrowheads="1" noTextEdit="1"/>
          </p:cNvSpPr>
          <p:nvPr>
            <p:ph type="sldImg"/>
          </p:nvPr>
        </p:nvSpPr>
        <p:spPr>
          <a:ln/>
        </p:spPr>
      </p:sp>
      <p:sp>
        <p:nvSpPr>
          <p:cNvPr id="112644" name="Rectangle 4">
            <a:extLst>
              <a:ext uri="{FF2B5EF4-FFF2-40B4-BE49-F238E27FC236}">
                <a16:creationId xmlns:a16="http://schemas.microsoft.com/office/drawing/2014/main" id="{A3649291-2F2D-F9CE-46DF-3470C7993C5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9D7D2FD9-3295-D323-04F7-FD5792A0DFE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3BE2E2-42B7-4133-8E81-1A51FE9666C4}" type="slidenum">
              <a:rPr lang="en-US" altLang="zh-CN" sz="1300" smtClean="0">
                <a:ea typeface="隶书" panose="02010509060101010101" pitchFamily="49" charset="-122"/>
              </a:rPr>
              <a:pPr>
                <a:spcBef>
                  <a:spcPct val="0"/>
                </a:spcBef>
              </a:pPr>
              <a:t>70</a:t>
            </a:fld>
            <a:endParaRPr lang="en-US" altLang="zh-CN" sz="1300">
              <a:ea typeface="隶书" panose="02010509060101010101" pitchFamily="49" charset="-122"/>
            </a:endParaRPr>
          </a:p>
        </p:txBody>
      </p:sp>
      <p:sp>
        <p:nvSpPr>
          <p:cNvPr id="114691" name="Rectangle 2">
            <a:extLst>
              <a:ext uri="{FF2B5EF4-FFF2-40B4-BE49-F238E27FC236}">
                <a16:creationId xmlns:a16="http://schemas.microsoft.com/office/drawing/2014/main" id="{A15F0C23-074D-F4FE-2776-870C9F1EC07C}"/>
              </a:ext>
            </a:extLst>
          </p:cNvPr>
          <p:cNvSpPr>
            <a:spLocks noGrp="1" noRot="1" noChangeAspect="1" noChangeArrowheads="1" noTextEdit="1"/>
          </p:cNvSpPr>
          <p:nvPr>
            <p:ph type="sldImg"/>
          </p:nvPr>
        </p:nvSpPr>
        <p:spPr>
          <a:ln/>
        </p:spPr>
      </p:sp>
      <p:sp>
        <p:nvSpPr>
          <p:cNvPr id="114692" name="Rectangle 4">
            <a:extLst>
              <a:ext uri="{FF2B5EF4-FFF2-40B4-BE49-F238E27FC236}">
                <a16:creationId xmlns:a16="http://schemas.microsoft.com/office/drawing/2014/main" id="{6A5EA023-7237-8B39-7B7E-26C05763B26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F4EAB48-3057-4134-94DB-48B4177A3BB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D4A41F-9348-42F0-A219-937203508BFB}" type="slidenum">
              <a:rPr lang="en-US" altLang="zh-CN" sz="1300" smtClean="0">
                <a:ea typeface="隶书" panose="02010509060101010101" pitchFamily="49" charset="-122"/>
              </a:rPr>
              <a:pPr>
                <a:spcBef>
                  <a:spcPct val="0"/>
                </a:spcBef>
              </a:pPr>
              <a:t>71</a:t>
            </a:fld>
            <a:endParaRPr lang="en-US" altLang="zh-CN" sz="1300">
              <a:ea typeface="隶书" panose="02010509060101010101" pitchFamily="49" charset="-122"/>
            </a:endParaRPr>
          </a:p>
        </p:txBody>
      </p:sp>
      <p:sp>
        <p:nvSpPr>
          <p:cNvPr id="116739" name="Rectangle 2">
            <a:extLst>
              <a:ext uri="{FF2B5EF4-FFF2-40B4-BE49-F238E27FC236}">
                <a16:creationId xmlns:a16="http://schemas.microsoft.com/office/drawing/2014/main" id="{D3CDB9EE-A19D-BDCF-39E6-2474E9867E50}"/>
              </a:ext>
            </a:extLst>
          </p:cNvPr>
          <p:cNvSpPr>
            <a:spLocks noGrp="1" noRot="1" noChangeAspect="1" noChangeArrowheads="1" noTextEdit="1"/>
          </p:cNvSpPr>
          <p:nvPr>
            <p:ph type="sldImg"/>
          </p:nvPr>
        </p:nvSpPr>
        <p:spPr>
          <a:ln/>
        </p:spPr>
      </p:sp>
      <p:sp>
        <p:nvSpPr>
          <p:cNvPr id="116740" name="Rectangle 4">
            <a:extLst>
              <a:ext uri="{FF2B5EF4-FFF2-40B4-BE49-F238E27FC236}">
                <a16:creationId xmlns:a16="http://schemas.microsoft.com/office/drawing/2014/main" id="{B8196352-4413-65BF-770D-EF8F19E80F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734BD996-A5D9-53E1-A2EE-FB8A1D612962}"/>
              </a:ext>
            </a:extLst>
          </p:cNvPr>
          <p:cNvSpPr>
            <a:spLocks noGrp="1" noRot="1" noChangeAspect="1" noChangeArrowheads="1" noTextEdit="1"/>
          </p:cNvSpPr>
          <p:nvPr>
            <p:ph type="sldImg"/>
          </p:nvPr>
        </p:nvSpPr>
        <p:spPr>
          <a:ln/>
        </p:spPr>
      </p:sp>
      <p:sp>
        <p:nvSpPr>
          <p:cNvPr id="120835" name="备注占位符 2">
            <a:extLst>
              <a:ext uri="{FF2B5EF4-FFF2-40B4-BE49-F238E27FC236}">
                <a16:creationId xmlns:a16="http://schemas.microsoft.com/office/drawing/2014/main" id="{D9B12AC7-2EF4-96BA-2C09-0C0B0754900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20836" name="灯片编号占位符 3">
            <a:extLst>
              <a:ext uri="{FF2B5EF4-FFF2-40B4-BE49-F238E27FC236}">
                <a16:creationId xmlns:a16="http://schemas.microsoft.com/office/drawing/2014/main" id="{A6E11FC8-90AD-E880-124F-0C0589CE1874}"/>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1588B8-343D-4D04-8853-1224F23CC482}" type="slidenum">
              <a:rPr lang="en-US" altLang="zh-CN" sz="1300" smtClean="0">
                <a:ea typeface="隶书" panose="02010509060101010101" pitchFamily="49" charset="-122"/>
              </a:rPr>
              <a:pPr>
                <a:spcBef>
                  <a:spcPct val="0"/>
                </a:spcBef>
              </a:pPr>
              <a:t>74</a:t>
            </a:fld>
            <a:endParaRPr lang="en-US" altLang="zh-CN" sz="1300">
              <a:ea typeface="隶书" panose="02010509060101010101" pitchFamily="49"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CBA7EA33-9264-CAE7-DD32-1899CCE088F7}"/>
              </a:ext>
            </a:extLst>
          </p:cNvPr>
          <p:cNvSpPr>
            <a:spLocks noGrp="1" noRot="1" noChangeAspect="1" noChangeArrowheads="1" noTextEdit="1"/>
          </p:cNvSpPr>
          <p:nvPr>
            <p:ph type="sldImg"/>
          </p:nvPr>
        </p:nvSpPr>
        <p:spPr>
          <a:ln/>
        </p:spPr>
      </p:sp>
      <p:sp>
        <p:nvSpPr>
          <p:cNvPr id="123907" name="备注占位符 2">
            <a:extLst>
              <a:ext uri="{FF2B5EF4-FFF2-40B4-BE49-F238E27FC236}">
                <a16:creationId xmlns:a16="http://schemas.microsoft.com/office/drawing/2014/main" id="{C47EF81F-6B7B-FE7D-86DE-32926FA85E8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23908" name="灯片编号占位符 3">
            <a:extLst>
              <a:ext uri="{FF2B5EF4-FFF2-40B4-BE49-F238E27FC236}">
                <a16:creationId xmlns:a16="http://schemas.microsoft.com/office/drawing/2014/main" id="{A4C24F41-0037-B801-5952-ADA436B9E39D}"/>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53AF71-016E-4CD9-8E54-83B4E48B4968}" type="slidenum">
              <a:rPr lang="en-US" altLang="zh-CN" sz="1300" smtClean="0">
                <a:ea typeface="隶书" panose="02010509060101010101" pitchFamily="49" charset="-122"/>
              </a:rPr>
              <a:pPr>
                <a:spcBef>
                  <a:spcPct val="0"/>
                </a:spcBef>
              </a:pPr>
              <a:t>76</a:t>
            </a:fld>
            <a:endParaRPr lang="en-US" altLang="zh-CN" sz="1300">
              <a:ea typeface="隶书" panose="020105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32DD98F9-1979-51F0-90F7-6EBB99C1777F}"/>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7EEBD1AA-28A9-A5F3-AA83-F4B5E27C75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22532" name="灯片编号占位符 3">
            <a:extLst>
              <a:ext uri="{FF2B5EF4-FFF2-40B4-BE49-F238E27FC236}">
                <a16:creationId xmlns:a16="http://schemas.microsoft.com/office/drawing/2014/main" id="{5072CC9A-2E52-4491-65A8-8E448C6413F8}"/>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127FF4-3A95-420F-82E4-3D59F7D78B93}" type="slidenum">
              <a:rPr lang="en-US" altLang="zh-CN" sz="1300" smtClean="0">
                <a:ea typeface="隶书" panose="02010509060101010101" pitchFamily="49" charset="-122"/>
              </a:rPr>
              <a:pPr>
                <a:spcBef>
                  <a:spcPct val="0"/>
                </a:spcBef>
              </a:pPr>
              <a:t>5</a:t>
            </a:fld>
            <a:endParaRPr lang="en-US" altLang="zh-CN" sz="1300">
              <a:ea typeface="隶书" panose="02010509060101010101" pitchFamily="49"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C8D21154-5CC2-3312-828F-3CA0949286F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20AA6F-0C2B-4293-9104-CEC3BF756544}" type="slidenum">
              <a:rPr lang="en-US" altLang="zh-CN" sz="1300" smtClean="0">
                <a:ea typeface="隶书" panose="02010509060101010101" pitchFamily="49" charset="-122"/>
              </a:rPr>
              <a:pPr>
                <a:spcBef>
                  <a:spcPct val="0"/>
                </a:spcBef>
              </a:pPr>
              <a:t>78</a:t>
            </a:fld>
            <a:endParaRPr lang="en-US" altLang="zh-CN" sz="1300">
              <a:ea typeface="隶书" panose="02010509060101010101" pitchFamily="49" charset="-122"/>
            </a:endParaRPr>
          </a:p>
        </p:txBody>
      </p:sp>
      <p:sp>
        <p:nvSpPr>
          <p:cNvPr id="126979" name="Rectangle 2">
            <a:extLst>
              <a:ext uri="{FF2B5EF4-FFF2-40B4-BE49-F238E27FC236}">
                <a16:creationId xmlns:a16="http://schemas.microsoft.com/office/drawing/2014/main" id="{12998B25-0D05-7AA8-FD60-32E12F5E933B}"/>
              </a:ext>
            </a:extLst>
          </p:cNvPr>
          <p:cNvSpPr>
            <a:spLocks noGrp="1" noRot="1" noChangeAspect="1" noChangeArrowheads="1" noTextEdit="1"/>
          </p:cNvSpPr>
          <p:nvPr>
            <p:ph type="sldImg"/>
          </p:nvPr>
        </p:nvSpPr>
        <p:spPr>
          <a:ln/>
        </p:spPr>
      </p:sp>
      <p:sp>
        <p:nvSpPr>
          <p:cNvPr id="126980" name="Rectangle 4">
            <a:extLst>
              <a:ext uri="{FF2B5EF4-FFF2-40B4-BE49-F238E27FC236}">
                <a16:creationId xmlns:a16="http://schemas.microsoft.com/office/drawing/2014/main" id="{8D37ED7B-8E04-F310-D48A-05203CF3FB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228EFE16-A288-EEAF-B1F1-51B6C2C461C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4669A69-1739-4FD3-A4E3-F000BC002797}" type="slidenum">
              <a:rPr lang="en-US" altLang="zh-CN" sz="1300" smtClean="0">
                <a:ea typeface="隶书" panose="02010509060101010101" pitchFamily="49" charset="-122"/>
              </a:rPr>
              <a:pPr>
                <a:spcBef>
                  <a:spcPct val="0"/>
                </a:spcBef>
              </a:pPr>
              <a:t>79</a:t>
            </a:fld>
            <a:endParaRPr lang="en-US" altLang="zh-CN" sz="1300">
              <a:ea typeface="隶书" panose="02010509060101010101" pitchFamily="49" charset="-122"/>
            </a:endParaRPr>
          </a:p>
        </p:txBody>
      </p:sp>
      <p:sp>
        <p:nvSpPr>
          <p:cNvPr id="129027" name="Rectangle 2">
            <a:extLst>
              <a:ext uri="{FF2B5EF4-FFF2-40B4-BE49-F238E27FC236}">
                <a16:creationId xmlns:a16="http://schemas.microsoft.com/office/drawing/2014/main" id="{00DFFAFC-F336-032B-35D9-E598454DD74E}"/>
              </a:ext>
            </a:extLst>
          </p:cNvPr>
          <p:cNvSpPr>
            <a:spLocks noGrp="1" noRot="1" noChangeAspect="1" noChangeArrowheads="1" noTextEdit="1"/>
          </p:cNvSpPr>
          <p:nvPr>
            <p:ph type="sldImg"/>
          </p:nvPr>
        </p:nvSpPr>
        <p:spPr>
          <a:ln/>
        </p:spPr>
      </p:sp>
      <p:sp>
        <p:nvSpPr>
          <p:cNvPr id="129028" name="Rectangle 4">
            <a:extLst>
              <a:ext uri="{FF2B5EF4-FFF2-40B4-BE49-F238E27FC236}">
                <a16:creationId xmlns:a16="http://schemas.microsoft.com/office/drawing/2014/main" id="{023DE889-9294-3371-BC9D-37065C894EF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3939D27D-4113-FD57-7FDE-AEE2BAF14CA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67FC640-6183-40DC-B3B8-D03F0CC5EE48}" type="slidenum">
              <a:rPr lang="en-US" altLang="zh-CN" sz="1300" smtClean="0">
                <a:ea typeface="隶书" panose="02010509060101010101" pitchFamily="49" charset="-122"/>
              </a:rPr>
              <a:pPr>
                <a:spcBef>
                  <a:spcPct val="0"/>
                </a:spcBef>
              </a:pPr>
              <a:t>80</a:t>
            </a:fld>
            <a:endParaRPr lang="en-US" altLang="zh-CN" sz="1300">
              <a:ea typeface="隶书" panose="02010509060101010101" pitchFamily="49" charset="-122"/>
            </a:endParaRPr>
          </a:p>
        </p:txBody>
      </p:sp>
      <p:sp>
        <p:nvSpPr>
          <p:cNvPr id="131075" name="Rectangle 2">
            <a:extLst>
              <a:ext uri="{FF2B5EF4-FFF2-40B4-BE49-F238E27FC236}">
                <a16:creationId xmlns:a16="http://schemas.microsoft.com/office/drawing/2014/main" id="{5BF260BD-5035-2BE0-3DB9-2DE375632C3E}"/>
              </a:ext>
            </a:extLst>
          </p:cNvPr>
          <p:cNvSpPr>
            <a:spLocks noGrp="1" noRot="1" noChangeAspect="1" noChangeArrowheads="1" noTextEdit="1"/>
          </p:cNvSpPr>
          <p:nvPr>
            <p:ph type="sldImg"/>
          </p:nvPr>
        </p:nvSpPr>
        <p:spPr>
          <a:ln/>
        </p:spPr>
      </p:sp>
      <p:sp>
        <p:nvSpPr>
          <p:cNvPr id="131076" name="Rectangle 4">
            <a:extLst>
              <a:ext uri="{FF2B5EF4-FFF2-40B4-BE49-F238E27FC236}">
                <a16:creationId xmlns:a16="http://schemas.microsoft.com/office/drawing/2014/main" id="{DBD81F9C-9A85-F06A-3719-B939EB084F1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1800B37-5168-FABB-E8DE-D65C7D92FC6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256DE2-9AA4-4065-8F9C-73F0C231922F}" type="slidenum">
              <a:rPr lang="en-US" altLang="zh-CN" sz="1300" smtClean="0">
                <a:ea typeface="隶书" panose="02010509060101010101" pitchFamily="49" charset="-122"/>
              </a:rPr>
              <a:pPr>
                <a:spcBef>
                  <a:spcPct val="0"/>
                </a:spcBef>
              </a:pPr>
              <a:t>83</a:t>
            </a:fld>
            <a:endParaRPr lang="en-US" altLang="zh-CN" sz="1300">
              <a:ea typeface="隶书" panose="02010509060101010101" pitchFamily="49" charset="-122"/>
            </a:endParaRPr>
          </a:p>
        </p:txBody>
      </p:sp>
      <p:sp>
        <p:nvSpPr>
          <p:cNvPr id="93187" name="Rectangle 2">
            <a:extLst>
              <a:ext uri="{FF2B5EF4-FFF2-40B4-BE49-F238E27FC236}">
                <a16:creationId xmlns:a16="http://schemas.microsoft.com/office/drawing/2014/main" id="{987B082A-DA61-AFDB-DC72-B393BF5AD545}"/>
              </a:ext>
            </a:extLst>
          </p:cNvPr>
          <p:cNvSpPr>
            <a:spLocks noGrp="1" noRot="1" noChangeAspect="1" noChangeArrowheads="1" noTextEdit="1"/>
          </p:cNvSpPr>
          <p:nvPr>
            <p:ph type="sldImg"/>
          </p:nvPr>
        </p:nvSpPr>
        <p:spPr>
          <a:ln/>
        </p:spPr>
      </p:sp>
      <p:sp>
        <p:nvSpPr>
          <p:cNvPr id="93188" name="Rectangle 4">
            <a:extLst>
              <a:ext uri="{FF2B5EF4-FFF2-40B4-BE49-F238E27FC236}">
                <a16:creationId xmlns:a16="http://schemas.microsoft.com/office/drawing/2014/main" id="{3280B941-1E16-4A2C-6F9E-6BBC1B0FD0F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87755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CEF7D23-90DA-4A43-1F6A-6F94E9EA0B0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351E7BF-F845-4156-B06F-8F28B406356D}" type="slidenum">
              <a:rPr lang="en-US" altLang="zh-CN" sz="1300" smtClean="0">
                <a:ea typeface="隶书" panose="02010509060101010101" pitchFamily="49" charset="-122"/>
              </a:rPr>
              <a:pPr>
                <a:spcBef>
                  <a:spcPct val="0"/>
                </a:spcBef>
              </a:pPr>
              <a:t>84</a:t>
            </a:fld>
            <a:endParaRPr lang="en-US" altLang="zh-CN" sz="1300">
              <a:ea typeface="隶书" panose="02010509060101010101" pitchFamily="49" charset="-122"/>
            </a:endParaRPr>
          </a:p>
        </p:txBody>
      </p:sp>
      <p:sp>
        <p:nvSpPr>
          <p:cNvPr id="97283" name="Rectangle 2">
            <a:extLst>
              <a:ext uri="{FF2B5EF4-FFF2-40B4-BE49-F238E27FC236}">
                <a16:creationId xmlns:a16="http://schemas.microsoft.com/office/drawing/2014/main" id="{0443D3C1-134F-DBEC-5C6D-C430986A0C59}"/>
              </a:ext>
            </a:extLst>
          </p:cNvPr>
          <p:cNvSpPr>
            <a:spLocks noGrp="1" noRot="1" noChangeAspect="1" noChangeArrowheads="1" noTextEdit="1"/>
          </p:cNvSpPr>
          <p:nvPr>
            <p:ph type="sldImg"/>
          </p:nvPr>
        </p:nvSpPr>
        <p:spPr>
          <a:ln/>
        </p:spPr>
      </p:sp>
      <p:sp>
        <p:nvSpPr>
          <p:cNvPr id="97284" name="Rectangle 4">
            <a:extLst>
              <a:ext uri="{FF2B5EF4-FFF2-40B4-BE49-F238E27FC236}">
                <a16:creationId xmlns:a16="http://schemas.microsoft.com/office/drawing/2014/main" id="{9F73C30D-2CC1-8D53-833B-E6F5243DF4C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77551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ED993CF2-5489-5168-05FA-56F23F5AFEE0}"/>
              </a:ext>
            </a:extLst>
          </p:cNvPr>
          <p:cNvSpPr>
            <a:spLocks noGrp="1" noRot="1" noChangeAspect="1" noChangeArrowheads="1" noTextEdit="1"/>
          </p:cNvSpPr>
          <p:nvPr>
            <p:ph type="sldImg"/>
          </p:nvPr>
        </p:nvSpPr>
        <p:spPr>
          <a:ln/>
        </p:spPr>
      </p:sp>
      <p:sp>
        <p:nvSpPr>
          <p:cNvPr id="135171" name="备注占位符 2">
            <a:extLst>
              <a:ext uri="{FF2B5EF4-FFF2-40B4-BE49-F238E27FC236}">
                <a16:creationId xmlns:a16="http://schemas.microsoft.com/office/drawing/2014/main" id="{71C9AFDC-E88F-23D8-FE95-DCB7C1490A4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35172" name="灯片编号占位符 3">
            <a:extLst>
              <a:ext uri="{FF2B5EF4-FFF2-40B4-BE49-F238E27FC236}">
                <a16:creationId xmlns:a16="http://schemas.microsoft.com/office/drawing/2014/main" id="{D4BE1DE2-27E8-19AA-C097-3F2EBE7BB64D}"/>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F1C0AD-B42C-4A7E-A8B1-BF78B506B619}" type="slidenum">
              <a:rPr lang="en-US" altLang="zh-CN" sz="1300" smtClean="0">
                <a:ea typeface="隶书" panose="02010509060101010101" pitchFamily="49" charset="-122"/>
              </a:rPr>
              <a:pPr>
                <a:spcBef>
                  <a:spcPct val="0"/>
                </a:spcBef>
              </a:pPr>
              <a:t>86</a:t>
            </a:fld>
            <a:endParaRPr lang="en-US" altLang="zh-CN" sz="1300">
              <a:ea typeface="隶书" panose="02010509060101010101" pitchFamily="49"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5C6CAB67-B416-E80E-A25E-576567D89D8F}"/>
              </a:ext>
            </a:extLst>
          </p:cNvPr>
          <p:cNvSpPr>
            <a:spLocks noGrp="1" noRot="1" noChangeAspect="1" noChangeArrowheads="1" noTextEdit="1"/>
          </p:cNvSpPr>
          <p:nvPr>
            <p:ph type="sldImg"/>
          </p:nvPr>
        </p:nvSpPr>
        <p:spPr>
          <a:ln/>
        </p:spPr>
      </p:sp>
      <p:sp>
        <p:nvSpPr>
          <p:cNvPr id="142339" name="备注占位符 2">
            <a:extLst>
              <a:ext uri="{FF2B5EF4-FFF2-40B4-BE49-F238E27FC236}">
                <a16:creationId xmlns:a16="http://schemas.microsoft.com/office/drawing/2014/main" id="{3BCF784B-76B8-3FF9-476A-8A382FC74B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 3.14</a:t>
            </a:r>
            <a:endParaRPr lang="zh-CN" altLang="en-US"/>
          </a:p>
        </p:txBody>
      </p:sp>
      <p:sp>
        <p:nvSpPr>
          <p:cNvPr id="142340" name="灯片编号占位符 3">
            <a:extLst>
              <a:ext uri="{FF2B5EF4-FFF2-40B4-BE49-F238E27FC236}">
                <a16:creationId xmlns:a16="http://schemas.microsoft.com/office/drawing/2014/main" id="{05D9DD2E-EA4A-2320-6C86-B23512B8CDC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B6E1A4EC-BCF9-41F0-8FC6-9106D306E00A}" type="slidenum">
              <a:rPr lang="en-US" altLang="zh-CN" sz="1300" smtClean="0"/>
              <a:pPr/>
              <a:t>92</a:t>
            </a:fld>
            <a:endParaRPr lang="en-US" altLang="zh-CN"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B959BF0D-30F8-4FCA-5B77-37191F7A9C24}"/>
              </a:ext>
            </a:extLst>
          </p:cNvPr>
          <p:cNvSpPr>
            <a:spLocks noGrp="1" noRot="1" noChangeAspect="1" noChangeArrowheads="1" noTextEdit="1"/>
          </p:cNvSpPr>
          <p:nvPr>
            <p:ph type="sldImg"/>
          </p:nvPr>
        </p:nvSpPr>
        <p:spPr>
          <a:ln/>
        </p:spPr>
      </p:sp>
      <p:sp>
        <p:nvSpPr>
          <p:cNvPr id="159747" name="备注占位符 2">
            <a:extLst>
              <a:ext uri="{FF2B5EF4-FFF2-40B4-BE49-F238E27FC236}">
                <a16:creationId xmlns:a16="http://schemas.microsoft.com/office/drawing/2014/main" id="{DD685205-A190-7378-E72E-CAA34545256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9748" name="灯片编号占位符 3">
            <a:extLst>
              <a:ext uri="{FF2B5EF4-FFF2-40B4-BE49-F238E27FC236}">
                <a16:creationId xmlns:a16="http://schemas.microsoft.com/office/drawing/2014/main" id="{E8449348-3430-0C46-F55A-646C16D98B7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F8DD06-4046-44BC-969F-C75418B14448}" type="slidenum">
              <a:rPr lang="en-US" altLang="zh-CN" sz="1300" smtClean="0">
                <a:ea typeface="隶书" panose="02010509060101010101" pitchFamily="49" charset="-122"/>
              </a:rPr>
              <a:pPr>
                <a:spcBef>
                  <a:spcPct val="0"/>
                </a:spcBef>
              </a:pPr>
              <a:t>109</a:t>
            </a:fld>
            <a:endParaRPr lang="en-US" altLang="zh-CN" sz="1300">
              <a:ea typeface="隶书" panose="02010509060101010101" pitchFamily="49"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015DFC00-C3A2-EF72-240E-A78A56679BD2}"/>
              </a:ext>
            </a:extLst>
          </p:cNvPr>
          <p:cNvSpPr>
            <a:spLocks noGrp="1" noRot="1" noChangeAspect="1" noChangeArrowheads="1" noTextEdit="1"/>
          </p:cNvSpPr>
          <p:nvPr>
            <p:ph type="sldImg"/>
          </p:nvPr>
        </p:nvSpPr>
        <p:spPr>
          <a:ln/>
        </p:spPr>
      </p:sp>
      <p:sp>
        <p:nvSpPr>
          <p:cNvPr id="161795" name="备注占位符 2">
            <a:extLst>
              <a:ext uri="{FF2B5EF4-FFF2-40B4-BE49-F238E27FC236}">
                <a16:creationId xmlns:a16="http://schemas.microsoft.com/office/drawing/2014/main" id="{9E948290-B96A-CB3A-28E3-56B55CF7036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1796" name="灯片编号占位符 3">
            <a:extLst>
              <a:ext uri="{FF2B5EF4-FFF2-40B4-BE49-F238E27FC236}">
                <a16:creationId xmlns:a16="http://schemas.microsoft.com/office/drawing/2014/main" id="{6275B22D-6926-3263-6310-DA46C4B6C65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B5EAE0-A7C9-48E2-9B1B-12BF8F8BCD11}" type="slidenum">
              <a:rPr lang="en-US" altLang="zh-CN" sz="1300" smtClean="0">
                <a:ea typeface="隶书" panose="02010509060101010101" pitchFamily="49" charset="-122"/>
              </a:rPr>
              <a:pPr>
                <a:spcBef>
                  <a:spcPct val="0"/>
                </a:spcBef>
              </a:pPr>
              <a:t>110</a:t>
            </a:fld>
            <a:endParaRPr lang="en-US" altLang="zh-CN" sz="1300">
              <a:ea typeface="隶书" panose="02010509060101010101" pitchFamily="49"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3.4 </a:t>
            </a:r>
            <a:r>
              <a:rPr lang="zh-CN" altLang="en-US"/>
              <a:t>解释</a:t>
            </a:r>
            <a:r>
              <a:rPr lang="zh-CN" altLang="en-US" dirty="0"/>
              <a:t>为什么不提倡</a:t>
            </a:r>
            <a:r>
              <a:rPr lang="en-US" altLang="zh-CN" dirty="0" err="1"/>
              <a:t>goto</a:t>
            </a:r>
            <a:endParaRPr lang="zh-CN" altLang="en-US" dirty="0"/>
          </a:p>
        </p:txBody>
      </p:sp>
      <p:sp>
        <p:nvSpPr>
          <p:cNvPr id="4" name="灯片编号占位符 3"/>
          <p:cNvSpPr>
            <a:spLocks noGrp="1"/>
          </p:cNvSpPr>
          <p:nvPr>
            <p:ph type="sldNum" sz="quarter" idx="5"/>
          </p:nvPr>
        </p:nvSpPr>
        <p:spPr/>
        <p:txBody>
          <a:bodyPr/>
          <a:lstStyle/>
          <a:p>
            <a:pPr>
              <a:defRPr/>
            </a:pPr>
            <a:fld id="{E6C6988D-D4B0-465D-9A1A-846EA1C479B1}" type="slidenum">
              <a:rPr lang="en-US" altLang="zh-CN" smtClean="0"/>
              <a:pPr>
                <a:defRPr/>
              </a:pPr>
              <a:t>118</a:t>
            </a:fld>
            <a:endParaRPr lang="en-US" altLang="zh-CN"/>
          </a:p>
        </p:txBody>
      </p:sp>
    </p:spTree>
    <p:extLst>
      <p:ext uri="{BB962C8B-B14F-4D97-AF65-F5344CB8AC3E}">
        <p14:creationId xmlns:p14="http://schemas.microsoft.com/office/powerpoint/2010/main" val="23928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2A87EB9E-8AFC-C890-A93D-776502CE67C7}"/>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62A3F145-932C-7B88-9C52-F95C2F2D5A4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28676" name="灯片编号占位符 3">
            <a:extLst>
              <a:ext uri="{FF2B5EF4-FFF2-40B4-BE49-F238E27FC236}">
                <a16:creationId xmlns:a16="http://schemas.microsoft.com/office/drawing/2014/main" id="{72C2B04C-7EF9-8606-876B-CD8167BCAE4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2C751FF0-4345-433D-94F5-418F80227580}" type="slidenum">
              <a:rPr lang="en-US" altLang="zh-CN" sz="1300" smtClean="0"/>
              <a:pPr/>
              <a:t>10</a:t>
            </a:fld>
            <a:endParaRPr lang="en-US" altLang="zh-CN"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a:extLst>
              <a:ext uri="{FF2B5EF4-FFF2-40B4-BE49-F238E27FC236}">
                <a16:creationId xmlns:a16="http://schemas.microsoft.com/office/drawing/2014/main" id="{9CC2E5F1-4A65-4C68-450C-16249370F112}"/>
              </a:ext>
            </a:extLst>
          </p:cNvPr>
          <p:cNvSpPr>
            <a:spLocks noGrp="1" noRot="1" noChangeAspect="1" noChangeArrowheads="1" noTextEdit="1"/>
          </p:cNvSpPr>
          <p:nvPr>
            <p:ph type="sldImg"/>
          </p:nvPr>
        </p:nvSpPr>
        <p:spPr>
          <a:ln/>
        </p:spPr>
      </p:sp>
      <p:sp>
        <p:nvSpPr>
          <p:cNvPr id="172035" name="备注占位符 2">
            <a:extLst>
              <a:ext uri="{FF2B5EF4-FFF2-40B4-BE49-F238E27FC236}">
                <a16:creationId xmlns:a16="http://schemas.microsoft.com/office/drawing/2014/main" id="{CB71BC85-12D8-D962-6F17-AAD9957765E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172036" name="灯片编号占位符 3">
            <a:extLst>
              <a:ext uri="{FF2B5EF4-FFF2-40B4-BE49-F238E27FC236}">
                <a16:creationId xmlns:a16="http://schemas.microsoft.com/office/drawing/2014/main" id="{5521FA8F-A30B-861F-A7CB-229E4D7D05A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58EE03CF-972E-497B-983A-DCF754E72EF3}" type="slidenum">
              <a:rPr lang="en-US" altLang="zh-CN" sz="1300" smtClean="0"/>
              <a:pPr/>
              <a:t>119</a:t>
            </a:fld>
            <a:endParaRPr lang="en-US" altLang="zh-CN" sz="13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a:extLst>
              <a:ext uri="{FF2B5EF4-FFF2-40B4-BE49-F238E27FC236}">
                <a16:creationId xmlns:a16="http://schemas.microsoft.com/office/drawing/2014/main" id="{E8B7DC2B-370C-469F-B65E-A5E036686A92}"/>
              </a:ext>
            </a:extLst>
          </p:cNvPr>
          <p:cNvSpPr>
            <a:spLocks noGrp="1" noRot="1" noChangeAspect="1" noChangeArrowheads="1" noTextEdit="1"/>
          </p:cNvSpPr>
          <p:nvPr>
            <p:ph type="sldImg"/>
          </p:nvPr>
        </p:nvSpPr>
        <p:spPr>
          <a:ln/>
        </p:spPr>
      </p:sp>
      <p:sp>
        <p:nvSpPr>
          <p:cNvPr id="174083" name="备注占位符 2">
            <a:extLst>
              <a:ext uri="{FF2B5EF4-FFF2-40B4-BE49-F238E27FC236}">
                <a16:creationId xmlns:a16="http://schemas.microsoft.com/office/drawing/2014/main" id="{1AEA2579-09A1-728C-3F03-B31E8E6D90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174084" name="灯片编号占位符 3">
            <a:extLst>
              <a:ext uri="{FF2B5EF4-FFF2-40B4-BE49-F238E27FC236}">
                <a16:creationId xmlns:a16="http://schemas.microsoft.com/office/drawing/2014/main" id="{BCAD27B8-96FC-DEAC-E32A-92FED9D269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4CD582EF-9259-435E-BC36-E835CC03F72D}" type="slidenum">
              <a:rPr lang="en-US" altLang="zh-CN" sz="1300" smtClean="0"/>
              <a:pPr/>
              <a:t>120</a:t>
            </a:fld>
            <a:endParaRPr lang="en-US" altLang="zh-CN"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73FCF0AC-D72B-7A35-397A-1315A5FFD6A3}"/>
              </a:ext>
            </a:extLst>
          </p:cNvPr>
          <p:cNvSpPr>
            <a:spLocks noGrp="1" noRot="1" noChangeAspect="1" noChangeArrowheads="1" noTextEdit="1"/>
          </p:cNvSpPr>
          <p:nvPr>
            <p:ph type="sldImg"/>
          </p:nvPr>
        </p:nvSpPr>
        <p:spPr>
          <a:ln/>
        </p:spPr>
      </p:sp>
      <p:sp>
        <p:nvSpPr>
          <p:cNvPr id="176131" name="备注占位符 2">
            <a:extLst>
              <a:ext uri="{FF2B5EF4-FFF2-40B4-BE49-F238E27FC236}">
                <a16:creationId xmlns:a16="http://schemas.microsoft.com/office/drawing/2014/main" id="{FD9F4447-EA8D-96FB-4A32-F4F3636EB74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176132" name="灯片编号占位符 3">
            <a:extLst>
              <a:ext uri="{FF2B5EF4-FFF2-40B4-BE49-F238E27FC236}">
                <a16:creationId xmlns:a16="http://schemas.microsoft.com/office/drawing/2014/main" id="{8A16D632-2A3A-7C58-2E19-1DBFAFA54ED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C1905573-C892-4030-B8CA-D124A94727DF}" type="slidenum">
              <a:rPr lang="en-US" altLang="zh-CN" sz="1300" smtClean="0"/>
              <a:pPr/>
              <a:t>121</a:t>
            </a:fld>
            <a:endParaRPr lang="en-US" altLang="zh-CN" sz="13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a:extLst>
              <a:ext uri="{FF2B5EF4-FFF2-40B4-BE49-F238E27FC236}">
                <a16:creationId xmlns:a16="http://schemas.microsoft.com/office/drawing/2014/main" id="{D12F62D9-2C41-F88E-E16D-6E03A7ACF3C8}"/>
              </a:ext>
            </a:extLst>
          </p:cNvPr>
          <p:cNvSpPr>
            <a:spLocks noGrp="1" noRot="1" noChangeAspect="1" noChangeArrowheads="1" noTextEdit="1"/>
          </p:cNvSpPr>
          <p:nvPr>
            <p:ph type="sldImg"/>
          </p:nvPr>
        </p:nvSpPr>
        <p:spPr>
          <a:ln/>
        </p:spPr>
      </p:sp>
      <p:sp>
        <p:nvSpPr>
          <p:cNvPr id="183299" name="备注占位符 2">
            <a:extLst>
              <a:ext uri="{FF2B5EF4-FFF2-40B4-BE49-F238E27FC236}">
                <a16:creationId xmlns:a16="http://schemas.microsoft.com/office/drawing/2014/main" id="{38812071-8543-F094-FB5F-D433202DAC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83300" name="灯片编号占位符 3">
            <a:extLst>
              <a:ext uri="{FF2B5EF4-FFF2-40B4-BE49-F238E27FC236}">
                <a16:creationId xmlns:a16="http://schemas.microsoft.com/office/drawing/2014/main" id="{92E7638F-E6A1-058E-1286-A89924CD0B3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7D4A24-B48F-4CC9-A25D-283A45D1F542}" type="slidenum">
              <a:rPr lang="en-US" altLang="zh-CN" sz="1300" smtClean="0">
                <a:ea typeface="隶书" panose="02010509060101010101" pitchFamily="49" charset="-122"/>
              </a:rPr>
              <a:pPr>
                <a:spcBef>
                  <a:spcPct val="0"/>
                </a:spcBef>
              </a:pPr>
              <a:t>127</a:t>
            </a:fld>
            <a:endParaRPr lang="en-US" altLang="zh-CN" sz="1300">
              <a:ea typeface="隶书" panose="02010509060101010101" pitchFamily="49"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0CB9FAB4-BDAD-21FD-D099-A9004D263B15}"/>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8B4193BA-25EC-718F-13EC-A6F47DCD407D}"/>
              </a:ext>
            </a:extLst>
          </p:cNvPr>
          <p:cNvSpPr>
            <a:spLocks noGrp="1"/>
          </p:cNvSpPr>
          <p:nvPr>
            <p:ph type="body" idx="1"/>
          </p:nvPr>
        </p:nvSpPr>
        <p:spPr/>
        <p:txBody>
          <a:bodyPr/>
          <a:lstStyle/>
          <a:p>
            <a:pPr>
              <a:defRPr/>
            </a:pPr>
            <a:r>
              <a:rPr lang="en-US" altLang="zh-CN" sz="1050" dirty="0">
                <a:latin typeface="+mj-ea"/>
                <a:ea typeface="+mj-ea"/>
              </a:rPr>
              <a:t>IEEE754:32</a:t>
            </a:r>
            <a:r>
              <a:rPr lang="zh-CN" altLang="en-US" sz="1050" dirty="0">
                <a:latin typeface="+mj-ea"/>
                <a:ea typeface="+mj-ea"/>
              </a:rPr>
              <a:t>位浮点数</a:t>
            </a:r>
            <a:r>
              <a:rPr lang="en-US" altLang="zh-CN" sz="1050" dirty="0">
                <a:latin typeface="+mj-ea"/>
                <a:ea typeface="+mj-ea"/>
              </a:rPr>
              <a:t>float</a:t>
            </a:r>
            <a:r>
              <a:rPr lang="zh-CN" altLang="en-US" sz="1050" dirty="0">
                <a:latin typeface="+mj-ea"/>
                <a:ea typeface="+mj-ea"/>
              </a:rPr>
              <a:t>： </a:t>
            </a:r>
            <a:r>
              <a:rPr lang="en-US" altLang="zh-CN" sz="1050" dirty="0">
                <a:latin typeface="+mj-ea"/>
                <a:ea typeface="+mj-ea"/>
              </a:rPr>
              <a:t>(-1)^S * 1.M * 2^E</a:t>
            </a:r>
          </a:p>
          <a:p>
            <a:pPr>
              <a:defRPr/>
            </a:pPr>
            <a:r>
              <a:rPr lang="en-US" altLang="zh-CN" sz="1050" dirty="0"/>
              <a:t> </a:t>
            </a:r>
            <a:r>
              <a:rPr lang="zh-CN" altLang="en-US" sz="1050" dirty="0"/>
              <a:t>第</a:t>
            </a:r>
            <a:r>
              <a:rPr lang="en-US" altLang="zh-CN" sz="1050" dirty="0"/>
              <a:t>31</a:t>
            </a:r>
            <a:r>
              <a:rPr lang="zh-CN" altLang="en-US" sz="1050" dirty="0"/>
              <a:t>位为数符</a:t>
            </a:r>
            <a:r>
              <a:rPr lang="en-US" altLang="zh-CN" sz="1050" dirty="0"/>
              <a:t>S + 30-23</a:t>
            </a:r>
            <a:r>
              <a:rPr lang="zh-CN" altLang="en-US" sz="1050" dirty="0"/>
              <a:t>位（</a:t>
            </a:r>
            <a:r>
              <a:rPr lang="en-US" altLang="zh-CN" sz="1050" dirty="0"/>
              <a:t>8</a:t>
            </a:r>
            <a:r>
              <a:rPr lang="zh-CN" altLang="en-US" sz="1050" dirty="0"/>
              <a:t>位）阶码</a:t>
            </a:r>
            <a:r>
              <a:rPr lang="en-US" altLang="zh-CN" sz="1050" dirty="0"/>
              <a:t>E + 22-0</a:t>
            </a:r>
            <a:r>
              <a:rPr lang="zh-CN" altLang="en-US" sz="1050" dirty="0"/>
              <a:t>位（</a:t>
            </a:r>
            <a:r>
              <a:rPr lang="en-US" altLang="zh-CN" sz="1050" dirty="0"/>
              <a:t>23</a:t>
            </a:r>
            <a:r>
              <a:rPr lang="zh-CN" altLang="en-US" sz="1050" dirty="0"/>
              <a:t>位）尾码</a:t>
            </a:r>
            <a:r>
              <a:rPr lang="en-US" altLang="zh-CN" sz="1050" dirty="0"/>
              <a:t>M</a:t>
            </a:r>
          </a:p>
          <a:p>
            <a:pPr>
              <a:defRPr/>
            </a:pPr>
            <a:r>
              <a:rPr lang="en-US" altLang="zh-CN" sz="1050" dirty="0"/>
              <a:t> </a:t>
            </a:r>
            <a:r>
              <a:rPr lang="zh-CN" altLang="en-US" sz="1050" dirty="0"/>
              <a:t>其中，阶码用真值</a:t>
            </a:r>
            <a:r>
              <a:rPr lang="en-US" altLang="zh-CN" sz="1050" dirty="0"/>
              <a:t>+127(2^7-1=2</a:t>
            </a:r>
            <a:r>
              <a:rPr lang="zh-CN" altLang="en-US" sz="1050" dirty="0"/>
              <a:t>进制</a:t>
            </a:r>
            <a:r>
              <a:rPr lang="en-US" altLang="zh-CN" sz="1050" dirty="0"/>
              <a:t>1111111)</a:t>
            </a:r>
            <a:r>
              <a:rPr lang="zh-CN" altLang="en-US" sz="1050" dirty="0"/>
              <a:t>存储，这样</a:t>
            </a:r>
            <a:r>
              <a:rPr lang="en-US" altLang="zh-CN" sz="1050" dirty="0"/>
              <a:t>-127~127</a:t>
            </a:r>
            <a:r>
              <a:rPr lang="zh-CN" altLang="en-US" sz="1050" dirty="0"/>
              <a:t>就都变成了正数，节省了符号位。返回时再减</a:t>
            </a:r>
            <a:r>
              <a:rPr lang="en-US" altLang="zh-CN" sz="1050" dirty="0"/>
              <a:t>127</a:t>
            </a:r>
            <a:r>
              <a:rPr lang="zh-CN" altLang="en-US" sz="1050" dirty="0"/>
              <a:t>。</a:t>
            </a:r>
          </a:p>
          <a:p>
            <a:pPr>
              <a:defRPr/>
            </a:pPr>
            <a:r>
              <a:rPr lang="zh-CN" altLang="en-US" sz="1050" dirty="0"/>
              <a:t> 尾码最高位隐含整数位</a:t>
            </a:r>
            <a:r>
              <a:rPr lang="en-US" altLang="zh-CN" sz="1050" dirty="0"/>
              <a:t>1</a:t>
            </a:r>
            <a:r>
              <a:rPr lang="zh-CN" altLang="en-US" sz="1050" dirty="0"/>
              <a:t>，所以用</a:t>
            </a:r>
            <a:r>
              <a:rPr lang="en-US" altLang="zh-CN" sz="1050" dirty="0"/>
              <a:t>23</a:t>
            </a:r>
            <a:r>
              <a:rPr lang="zh-CN" altLang="en-US" sz="1050" dirty="0"/>
              <a:t>位可表达</a:t>
            </a:r>
            <a:r>
              <a:rPr lang="en-US" altLang="zh-CN" sz="1050" dirty="0"/>
              <a:t>24</a:t>
            </a:r>
            <a:r>
              <a:rPr lang="zh-CN" altLang="en-US" sz="1050" dirty="0"/>
              <a:t>位的精度。</a:t>
            </a:r>
          </a:p>
        </p:txBody>
      </p:sp>
      <p:sp>
        <p:nvSpPr>
          <p:cNvPr id="186372" name="灯片编号占位符 3">
            <a:extLst>
              <a:ext uri="{FF2B5EF4-FFF2-40B4-BE49-F238E27FC236}">
                <a16:creationId xmlns:a16="http://schemas.microsoft.com/office/drawing/2014/main" id="{CF39B5B2-6E04-3ED1-C430-E4FD3504118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1C8EE42E-5B52-4680-BEA4-5AE2787800F9}" type="slidenum">
              <a:rPr lang="en-US" altLang="zh-CN" sz="1300" smtClean="0"/>
              <a:pPr/>
              <a:t>129</a:t>
            </a:fld>
            <a:endParaRPr lang="en-US" altLang="zh-CN" sz="13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a:extLst>
              <a:ext uri="{FF2B5EF4-FFF2-40B4-BE49-F238E27FC236}">
                <a16:creationId xmlns:a16="http://schemas.microsoft.com/office/drawing/2014/main" id="{20E5BF33-62AB-5578-3FB7-26ECA86AC629}"/>
              </a:ext>
            </a:extLst>
          </p:cNvPr>
          <p:cNvSpPr>
            <a:spLocks noGrp="1" noRot="1" noChangeAspect="1" noChangeArrowheads="1" noTextEdit="1"/>
          </p:cNvSpPr>
          <p:nvPr>
            <p:ph type="sldImg"/>
          </p:nvPr>
        </p:nvSpPr>
        <p:spPr>
          <a:ln/>
        </p:spPr>
      </p:sp>
      <p:sp>
        <p:nvSpPr>
          <p:cNvPr id="193539" name="备注占位符 2">
            <a:extLst>
              <a:ext uri="{FF2B5EF4-FFF2-40B4-BE49-F238E27FC236}">
                <a16:creationId xmlns:a16="http://schemas.microsoft.com/office/drawing/2014/main" id="{4A10F945-7A91-9E48-5057-85AEBBC4A18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93540" name="灯片编号占位符 3">
            <a:extLst>
              <a:ext uri="{FF2B5EF4-FFF2-40B4-BE49-F238E27FC236}">
                <a16:creationId xmlns:a16="http://schemas.microsoft.com/office/drawing/2014/main" id="{EB2DF235-28C8-FAE5-B0A6-6E0C3566BA2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26951B-AF42-453E-B6FE-454A1D6435E4}" type="slidenum">
              <a:rPr lang="en-US" altLang="zh-CN" sz="1300" smtClean="0">
                <a:ea typeface="隶书" panose="02010509060101010101" pitchFamily="49" charset="-122"/>
              </a:rPr>
              <a:pPr>
                <a:spcBef>
                  <a:spcPct val="0"/>
                </a:spcBef>
              </a:pPr>
              <a:t>135</a:t>
            </a:fld>
            <a:endParaRPr lang="en-US" altLang="zh-CN" sz="1300">
              <a:ea typeface="隶书" panose="020105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441F1204-769B-1D90-5571-23F2A57BA2D2}"/>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463EABE7-5E76-9F31-EBBB-6DFB98D049A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32772" name="灯片编号占位符 3">
            <a:extLst>
              <a:ext uri="{FF2B5EF4-FFF2-40B4-BE49-F238E27FC236}">
                <a16:creationId xmlns:a16="http://schemas.microsoft.com/office/drawing/2014/main" id="{3A074321-2195-E6CC-4A92-F842703A17E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8DECED78-B558-4456-B8BE-70B06AB76424}" type="slidenum">
              <a:rPr lang="en-US" altLang="zh-CN" sz="1300" smtClean="0"/>
              <a:pPr/>
              <a:t>13</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443A93-763D-73F9-6083-C4F1B8247C01}"/>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7B11A15D-591F-C165-1BC8-7ADC8CB3EC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long long  8byte</a:t>
            </a:r>
            <a:endParaRPr lang="zh-CN" altLang="en-US"/>
          </a:p>
        </p:txBody>
      </p:sp>
      <p:sp>
        <p:nvSpPr>
          <p:cNvPr id="36868" name="灯片编号占位符 3">
            <a:extLst>
              <a:ext uri="{FF2B5EF4-FFF2-40B4-BE49-F238E27FC236}">
                <a16:creationId xmlns:a16="http://schemas.microsoft.com/office/drawing/2014/main" id="{0D824FF3-86DA-18E2-F2DB-B3C762E83DF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FFD5309D-82A3-4139-A11F-58CEEADCA5DC}" type="slidenum">
              <a:rPr lang="en-US" altLang="zh-CN" sz="1300" smtClean="0"/>
              <a:pPr/>
              <a:t>16</a:t>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443A93-763D-73F9-6083-C4F1B8247C01}"/>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7B11A15D-591F-C165-1BC8-7ADC8CB3EC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long long  8byte</a:t>
            </a:r>
            <a:endParaRPr lang="zh-CN" altLang="en-US"/>
          </a:p>
        </p:txBody>
      </p:sp>
      <p:sp>
        <p:nvSpPr>
          <p:cNvPr id="36868" name="灯片编号占位符 3">
            <a:extLst>
              <a:ext uri="{FF2B5EF4-FFF2-40B4-BE49-F238E27FC236}">
                <a16:creationId xmlns:a16="http://schemas.microsoft.com/office/drawing/2014/main" id="{0D824FF3-86DA-18E2-F2DB-B3C762E83DF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FFD5309D-82A3-4139-A11F-58CEEADCA5DC}" type="slidenum">
              <a:rPr lang="en-US" altLang="zh-CN" sz="1300" smtClean="0"/>
              <a:pPr/>
              <a:t>17</a:t>
            </a:fld>
            <a:endParaRPr lang="en-US" altLang="zh-CN" sz="1300"/>
          </a:p>
        </p:txBody>
      </p:sp>
    </p:spTree>
    <p:extLst>
      <p:ext uri="{BB962C8B-B14F-4D97-AF65-F5344CB8AC3E}">
        <p14:creationId xmlns:p14="http://schemas.microsoft.com/office/powerpoint/2010/main" val="393350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443A93-763D-73F9-6083-C4F1B8247C01}"/>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7B11A15D-591F-C165-1BC8-7ADC8CB3EC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long long  8byte</a:t>
            </a:r>
            <a:endParaRPr lang="zh-CN" altLang="en-US"/>
          </a:p>
        </p:txBody>
      </p:sp>
      <p:sp>
        <p:nvSpPr>
          <p:cNvPr id="36868" name="灯片编号占位符 3">
            <a:extLst>
              <a:ext uri="{FF2B5EF4-FFF2-40B4-BE49-F238E27FC236}">
                <a16:creationId xmlns:a16="http://schemas.microsoft.com/office/drawing/2014/main" id="{0D824FF3-86DA-18E2-F2DB-B3C762E83DF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FFD5309D-82A3-4139-A11F-58CEEADCA5DC}" type="slidenum">
              <a:rPr lang="en-US" altLang="zh-CN" sz="1300" smtClean="0"/>
              <a:pPr/>
              <a:t>18</a:t>
            </a:fld>
            <a:endParaRPr lang="en-US" altLang="zh-CN" sz="1300"/>
          </a:p>
        </p:txBody>
      </p:sp>
    </p:spTree>
    <p:extLst>
      <p:ext uri="{BB962C8B-B14F-4D97-AF65-F5344CB8AC3E}">
        <p14:creationId xmlns:p14="http://schemas.microsoft.com/office/powerpoint/2010/main" val="81821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119A03-65C3-EC6B-8924-C7B5A0F2E5EC}"/>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17C504ED-AA61-0D56-3808-AFDE9ACDA416}"/>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56110DD6-0EAB-ED08-E080-5E9AA852BAF1}"/>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66167E45-0295-08AF-8888-03B2CE414F9C}"/>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C11856E2-43A8-37F5-A061-85529A39270E}"/>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6C35DF37-23AA-6BE8-68DA-C9123CF6B148}"/>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C39EF5BB-681F-9111-2FDC-F963A4679C2D}"/>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D05E985C-6D6D-86FA-54FC-A19EF6429DD6}"/>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D7883582-9AA9-B37D-96A8-05F6652A7C97}"/>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F05DC97C-AE55-E8D3-4233-8D6BE0118483}"/>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D770BB23-086B-A53F-F76E-3F173DB010AA}"/>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5B8CD7EA-2000-A2C8-4A12-376FC6397A46}"/>
              </a:ext>
            </a:extLst>
          </p:cNvPr>
          <p:cNvSpPr>
            <a:spLocks noChangeArrowheads="1"/>
          </p:cNvSpPr>
          <p:nvPr userDrawn="1"/>
        </p:nvSpPr>
        <p:spPr bwMode="auto">
          <a:xfrm>
            <a:off x="1276350" y="103188"/>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eaLnBrk="1" hangingPunct="1">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endParaRPr lang="zh-CN" altLang="en-US" sz="3200" dirty="0">
              <a:solidFill>
                <a:schemeClr val="bg1"/>
              </a:solidFill>
              <a:latin typeface="华文楷体" pitchFamily="2" charset="-122"/>
              <a:ea typeface="华文楷体"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D16D80E2-AA74-EABE-7ACD-6D64B8B4486D}"/>
              </a:ext>
            </a:extLst>
          </p:cNvPr>
          <p:cNvSpPr>
            <a:spLocks noGrp="1"/>
          </p:cNvSpPr>
          <p:nvPr>
            <p:ph type="dt" sz="half" idx="10"/>
          </p:nvPr>
        </p:nvSpPr>
        <p:spPr>
          <a:xfrm>
            <a:off x="6705600" y="4206875"/>
            <a:ext cx="960438" cy="457200"/>
          </a:xfrm>
          <a:prstGeom prst="rect">
            <a:avLst/>
          </a:prstGeom>
        </p:spPr>
        <p:txBody>
          <a:bodyPr/>
          <a:lstStyle>
            <a:lvl1pPr eaLnBrk="1" hangingPunct="1">
              <a:defRPr/>
            </a:lvl1pPr>
          </a:lstStyle>
          <a:p>
            <a:pPr>
              <a:defRPr/>
            </a:pPr>
            <a:endParaRPr lang="en-US" altLang="zh-CN"/>
          </a:p>
        </p:txBody>
      </p:sp>
      <p:sp>
        <p:nvSpPr>
          <p:cNvPr id="17" name="页脚占位符 16">
            <a:extLst>
              <a:ext uri="{FF2B5EF4-FFF2-40B4-BE49-F238E27FC236}">
                <a16:creationId xmlns:a16="http://schemas.microsoft.com/office/drawing/2014/main" id="{6B8EF3FA-7FD6-A852-A316-D3A4D2EA88DE}"/>
              </a:ext>
            </a:extLst>
          </p:cNvPr>
          <p:cNvSpPr>
            <a:spLocks noGrp="1"/>
          </p:cNvSpPr>
          <p:nvPr>
            <p:ph type="ftr" sz="quarter" idx="11"/>
          </p:nvPr>
        </p:nvSpPr>
        <p:spPr>
          <a:xfrm>
            <a:off x="5410200" y="4205288"/>
            <a:ext cx="1295400" cy="457200"/>
          </a:xfrm>
          <a:prstGeom prst="rect">
            <a:avLst/>
          </a:prstGeom>
        </p:spPr>
        <p:txBody>
          <a:bodyPr/>
          <a:lstStyle>
            <a:lvl1pPr eaLnBrk="1" hangingPunct="1">
              <a:defRPr/>
            </a:lvl1pPr>
          </a:lstStyle>
          <a:p>
            <a:pPr>
              <a:defRPr/>
            </a:pPr>
            <a:endParaRPr lang="en-US" altLang="zh-CN"/>
          </a:p>
        </p:txBody>
      </p:sp>
      <p:sp>
        <p:nvSpPr>
          <p:cNvPr id="18" name="灯片编号占位符 28">
            <a:extLst>
              <a:ext uri="{FF2B5EF4-FFF2-40B4-BE49-F238E27FC236}">
                <a16:creationId xmlns:a16="http://schemas.microsoft.com/office/drawing/2014/main" id="{A74D66DE-966C-F66C-B754-4B433992C155}"/>
              </a:ext>
            </a:extLst>
          </p:cNvPr>
          <p:cNvSpPr>
            <a:spLocks noGrp="1"/>
          </p:cNvSpPr>
          <p:nvPr>
            <p:ph type="sldNum" sz="quarter" idx="12"/>
          </p:nvPr>
        </p:nvSpPr>
        <p:spPr>
          <a:xfrm>
            <a:off x="8320088" y="12700"/>
            <a:ext cx="747712" cy="365125"/>
          </a:xfrm>
        </p:spPr>
        <p:txBody>
          <a:bodyPr/>
          <a:lstStyle>
            <a:lvl1pPr>
              <a:defRPr>
                <a:solidFill>
                  <a:schemeClr val="bg1"/>
                </a:solidFill>
              </a:defRPr>
            </a:lvl1pPr>
          </a:lstStyle>
          <a:p>
            <a:pPr>
              <a:defRPr/>
            </a:pPr>
            <a:fld id="{1039E852-8FD9-4B84-B38B-105CCE731285}" type="slidenum">
              <a:rPr lang="en-US" altLang="zh-CN"/>
              <a:pPr>
                <a:defRPr/>
              </a:pPr>
              <a:t>‹#›</a:t>
            </a:fld>
            <a:endParaRPr lang="en-US" altLang="zh-CN"/>
          </a:p>
        </p:txBody>
      </p:sp>
    </p:spTree>
    <p:extLst>
      <p:ext uri="{BB962C8B-B14F-4D97-AF65-F5344CB8AC3E}">
        <p14:creationId xmlns:p14="http://schemas.microsoft.com/office/powerpoint/2010/main" val="228775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1B110C13-1DBF-43A2-AFFD-C81CAE60C2AA}"/>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1D2486A3-DF81-AE4E-DFF9-ECDD889C04EC}"/>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88097140-7E5A-7AEA-9FA3-B54641A2256C}"/>
              </a:ext>
            </a:extLst>
          </p:cNvPr>
          <p:cNvSpPr>
            <a:spLocks noGrp="1"/>
          </p:cNvSpPr>
          <p:nvPr>
            <p:ph type="sldNum" sz="quarter" idx="12"/>
          </p:nvPr>
        </p:nvSpPr>
        <p:spPr/>
        <p:txBody>
          <a:bodyPr/>
          <a:lstStyle>
            <a:lvl1pPr>
              <a:defRPr/>
            </a:lvl1pPr>
          </a:lstStyle>
          <a:p>
            <a:pPr>
              <a:defRPr/>
            </a:pPr>
            <a:fld id="{7A017B7B-6C84-4CD3-A6A5-8E15660C61CC}" type="slidenum">
              <a:rPr lang="en-US" altLang="zh-CN"/>
              <a:pPr>
                <a:defRPr/>
              </a:pPr>
              <a:t>‹#›</a:t>
            </a:fld>
            <a:endParaRPr lang="en-US" altLang="zh-CN"/>
          </a:p>
        </p:txBody>
      </p:sp>
    </p:spTree>
    <p:extLst>
      <p:ext uri="{BB962C8B-B14F-4D97-AF65-F5344CB8AC3E}">
        <p14:creationId xmlns:p14="http://schemas.microsoft.com/office/powerpoint/2010/main" val="45638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F6F1F24-74A3-FD7F-1498-F8157903117C}"/>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B90A5ECD-3FC9-6005-EABD-663A3A3C22CE}"/>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279D5B94-8B79-447F-21E2-D6B101246411}"/>
              </a:ext>
            </a:extLst>
          </p:cNvPr>
          <p:cNvSpPr>
            <a:spLocks noGrp="1"/>
          </p:cNvSpPr>
          <p:nvPr>
            <p:ph type="sldNum" sz="quarter" idx="12"/>
          </p:nvPr>
        </p:nvSpPr>
        <p:spPr/>
        <p:txBody>
          <a:bodyPr/>
          <a:lstStyle>
            <a:lvl1pPr>
              <a:defRPr/>
            </a:lvl1pPr>
          </a:lstStyle>
          <a:p>
            <a:pPr>
              <a:defRPr/>
            </a:pPr>
            <a:fld id="{786287AA-2E23-4990-AD8D-710CABE6599F}" type="slidenum">
              <a:rPr lang="en-US" altLang="zh-CN"/>
              <a:pPr>
                <a:defRPr/>
              </a:pPr>
              <a:t>‹#›</a:t>
            </a:fld>
            <a:endParaRPr lang="en-US" altLang="zh-CN"/>
          </a:p>
        </p:txBody>
      </p:sp>
    </p:spTree>
    <p:extLst>
      <p:ext uri="{BB962C8B-B14F-4D97-AF65-F5344CB8AC3E}">
        <p14:creationId xmlns:p14="http://schemas.microsoft.com/office/powerpoint/2010/main" val="10783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4B17F278-EFC1-C5D6-EBF1-74B24DB1C733}"/>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3AD35D3B-8246-1D40-8174-9EA114EC199A}"/>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F0515363-C0D5-B862-9BB3-AA976CD48BC8}"/>
              </a:ext>
            </a:extLst>
          </p:cNvPr>
          <p:cNvSpPr>
            <a:spLocks noGrp="1"/>
          </p:cNvSpPr>
          <p:nvPr>
            <p:ph type="sldNum" sz="quarter" idx="12"/>
          </p:nvPr>
        </p:nvSpPr>
        <p:spPr/>
        <p:txBody>
          <a:bodyPr/>
          <a:lstStyle>
            <a:lvl1pPr>
              <a:defRPr/>
            </a:lvl1pPr>
          </a:lstStyle>
          <a:p>
            <a:pPr>
              <a:defRPr/>
            </a:pPr>
            <a:fld id="{CFA29018-0A6A-4312-A433-CBD2A4D23B31}" type="slidenum">
              <a:rPr lang="en-US" altLang="zh-CN"/>
              <a:pPr>
                <a:defRPr/>
              </a:pPr>
              <a:t>‹#›</a:t>
            </a:fld>
            <a:endParaRPr lang="en-US" altLang="zh-CN"/>
          </a:p>
        </p:txBody>
      </p:sp>
    </p:spTree>
    <p:extLst>
      <p:ext uri="{BB962C8B-B14F-4D97-AF65-F5344CB8AC3E}">
        <p14:creationId xmlns:p14="http://schemas.microsoft.com/office/powerpoint/2010/main" val="106033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2ECEB1-A0CE-9E88-304F-660F246F46C7}"/>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1492EEC4-D90E-C15E-7C92-BF062BF3F6E2}"/>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1DD9B73E-8D10-93DC-86F7-143A22C3A01F}"/>
              </a:ext>
            </a:extLst>
          </p:cNvPr>
          <p:cNvSpPr>
            <a:spLocks noGrp="1"/>
          </p:cNvSpPr>
          <p:nvPr>
            <p:ph type="sldNum" sz="quarter" idx="12"/>
          </p:nvPr>
        </p:nvSpPr>
        <p:spPr/>
        <p:txBody>
          <a:bodyPr/>
          <a:lstStyle>
            <a:lvl1pPr>
              <a:defRPr/>
            </a:lvl1pPr>
          </a:lstStyle>
          <a:p>
            <a:pPr>
              <a:defRPr/>
            </a:pPr>
            <a:fld id="{021FA63A-5F93-4F5C-BE9B-2F36E5720AF3}" type="slidenum">
              <a:rPr lang="en-US" altLang="zh-CN"/>
              <a:pPr>
                <a:defRPr/>
              </a:pPr>
              <a:t>‹#›</a:t>
            </a:fld>
            <a:endParaRPr lang="en-US" altLang="zh-CN"/>
          </a:p>
        </p:txBody>
      </p:sp>
    </p:spTree>
    <p:extLst>
      <p:ext uri="{BB962C8B-B14F-4D97-AF65-F5344CB8AC3E}">
        <p14:creationId xmlns:p14="http://schemas.microsoft.com/office/powerpoint/2010/main" val="402206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D84A2515-8E69-C008-5A90-AEFD7A4D8BC6}"/>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C06C1B2A-9BA7-60FD-E0AC-7B6EE92D206D}"/>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D9CC0DCE-C724-3624-F9DE-9583F69B4055}"/>
              </a:ext>
            </a:extLst>
          </p:cNvPr>
          <p:cNvSpPr>
            <a:spLocks noGrp="1"/>
          </p:cNvSpPr>
          <p:nvPr>
            <p:ph type="sldNum" sz="quarter" idx="12"/>
          </p:nvPr>
        </p:nvSpPr>
        <p:spPr/>
        <p:txBody>
          <a:bodyPr/>
          <a:lstStyle>
            <a:lvl1pPr>
              <a:defRPr/>
            </a:lvl1pPr>
          </a:lstStyle>
          <a:p>
            <a:pPr>
              <a:defRPr/>
            </a:pPr>
            <a:fld id="{37537388-28A9-4307-88E9-6FC73057650E}" type="slidenum">
              <a:rPr lang="en-US" altLang="zh-CN"/>
              <a:pPr>
                <a:defRPr/>
              </a:pPr>
              <a:t>‹#›</a:t>
            </a:fld>
            <a:endParaRPr lang="en-US" altLang="zh-CN"/>
          </a:p>
        </p:txBody>
      </p:sp>
    </p:spTree>
    <p:extLst>
      <p:ext uri="{BB962C8B-B14F-4D97-AF65-F5344CB8AC3E}">
        <p14:creationId xmlns:p14="http://schemas.microsoft.com/office/powerpoint/2010/main" val="140922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073A3D2D-89B0-A2B3-32B7-0870B50837A7}"/>
              </a:ext>
            </a:extLst>
          </p:cNvPr>
          <p:cNvSpPr>
            <a:spLocks noGrp="1"/>
          </p:cNvSpPr>
          <p:nvPr>
            <p:ph type="sldNum" sz="quarter" idx="10"/>
          </p:nvPr>
        </p:nvSpPr>
        <p:spPr/>
        <p:txBody>
          <a:bodyPr/>
          <a:lstStyle>
            <a:lvl1pPr>
              <a:defRPr/>
            </a:lvl1pPr>
          </a:lstStyle>
          <a:p>
            <a:pPr>
              <a:defRPr/>
            </a:pPr>
            <a:fld id="{C469FAAA-0942-40C8-BF13-8416D79CAC2A}" type="slidenum">
              <a:rPr lang="en-US" altLang="zh-CN"/>
              <a:pPr>
                <a:defRPr/>
              </a:pPr>
              <a:t>‹#›</a:t>
            </a:fld>
            <a:endParaRPr lang="en-US" altLang="zh-CN"/>
          </a:p>
        </p:txBody>
      </p:sp>
    </p:spTree>
    <p:extLst>
      <p:ext uri="{BB962C8B-B14F-4D97-AF65-F5344CB8AC3E}">
        <p14:creationId xmlns:p14="http://schemas.microsoft.com/office/powerpoint/2010/main" val="55628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57434E8-1D06-F833-22B6-0947B02C4605}"/>
              </a:ext>
            </a:extLst>
          </p:cNvPr>
          <p:cNvSpPr>
            <a:spLocks noGrp="1"/>
          </p:cNvSpPr>
          <p:nvPr>
            <p:ph type="dt" sz="half" idx="10"/>
          </p:nvPr>
        </p:nvSpPr>
        <p:spPr>
          <a:xfrm>
            <a:off x="6583363" y="612775"/>
            <a:ext cx="957262" cy="457200"/>
          </a:xfrm>
          <a:prstGeom prst="rect">
            <a:avLst/>
          </a:prstGeom>
        </p:spPr>
        <p:txBody>
          <a:bodyPr/>
          <a:lstStyle>
            <a:lvl1pPr eaLnBrk="1" hangingPunct="1">
              <a:defRPr/>
            </a:lvl1pPr>
          </a:lstStyle>
          <a:p>
            <a:pPr>
              <a:defRPr/>
            </a:pPr>
            <a:endParaRPr lang="en-US" altLang="zh-CN"/>
          </a:p>
        </p:txBody>
      </p:sp>
      <p:sp>
        <p:nvSpPr>
          <p:cNvPr id="4" name="页脚占位符 3">
            <a:extLst>
              <a:ext uri="{FF2B5EF4-FFF2-40B4-BE49-F238E27FC236}">
                <a16:creationId xmlns:a16="http://schemas.microsoft.com/office/drawing/2014/main" id="{9446B352-52F7-DE5C-91A4-1C00F4F05B64}"/>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id="{48A6AB82-102F-9347-4605-DBA13E80F3A5}"/>
              </a:ext>
            </a:extLst>
          </p:cNvPr>
          <p:cNvSpPr>
            <a:spLocks noGrp="1"/>
          </p:cNvSpPr>
          <p:nvPr>
            <p:ph type="sldNum" sz="quarter" idx="12"/>
          </p:nvPr>
        </p:nvSpPr>
        <p:spPr/>
        <p:txBody>
          <a:bodyPr/>
          <a:lstStyle>
            <a:lvl1pPr>
              <a:defRPr/>
            </a:lvl1pPr>
          </a:lstStyle>
          <a:p>
            <a:pPr>
              <a:defRPr/>
            </a:pPr>
            <a:fld id="{A4916D6D-6695-44A7-9054-660537445AC7}" type="slidenum">
              <a:rPr lang="en-US" altLang="zh-CN"/>
              <a:pPr>
                <a:defRPr/>
              </a:pPr>
              <a:t>‹#›</a:t>
            </a:fld>
            <a:endParaRPr lang="en-US" altLang="zh-CN"/>
          </a:p>
        </p:txBody>
      </p:sp>
    </p:spTree>
    <p:extLst>
      <p:ext uri="{BB962C8B-B14F-4D97-AF65-F5344CB8AC3E}">
        <p14:creationId xmlns:p14="http://schemas.microsoft.com/office/powerpoint/2010/main" val="182628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9288BE-A074-B329-4DA9-C50011437674}"/>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3" name="页脚占位符 2">
            <a:extLst>
              <a:ext uri="{FF2B5EF4-FFF2-40B4-BE49-F238E27FC236}">
                <a16:creationId xmlns:a16="http://schemas.microsoft.com/office/drawing/2014/main" id="{F0E7F022-746C-EAFD-993C-FB075D7F3A81}"/>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id="{A9A2CCDB-2388-D925-B48A-2C64FC780800}"/>
              </a:ext>
            </a:extLst>
          </p:cNvPr>
          <p:cNvSpPr>
            <a:spLocks noGrp="1"/>
          </p:cNvSpPr>
          <p:nvPr>
            <p:ph type="sldNum" sz="quarter" idx="12"/>
          </p:nvPr>
        </p:nvSpPr>
        <p:spPr/>
        <p:txBody>
          <a:bodyPr/>
          <a:lstStyle>
            <a:lvl1pPr>
              <a:defRPr/>
            </a:lvl1pPr>
          </a:lstStyle>
          <a:p>
            <a:pPr>
              <a:defRPr/>
            </a:pPr>
            <a:fld id="{BDCF0F87-544A-4807-958D-5392E50C6AAE}" type="slidenum">
              <a:rPr lang="en-US" altLang="zh-CN"/>
              <a:pPr>
                <a:defRPr/>
              </a:pPr>
              <a:t>‹#›</a:t>
            </a:fld>
            <a:endParaRPr lang="en-US" altLang="zh-CN"/>
          </a:p>
        </p:txBody>
      </p:sp>
    </p:spTree>
    <p:extLst>
      <p:ext uri="{BB962C8B-B14F-4D97-AF65-F5344CB8AC3E}">
        <p14:creationId xmlns:p14="http://schemas.microsoft.com/office/powerpoint/2010/main" val="152393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2AE26A21-5789-7CB7-4D19-0C655430B55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EB8C555F-F7B3-15F2-37D5-DF5747A402DE}"/>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DAA97E61-FE60-AF53-5980-BF1089CF2BBB}"/>
              </a:ext>
            </a:extLst>
          </p:cNvPr>
          <p:cNvSpPr>
            <a:spLocks noGrp="1"/>
          </p:cNvSpPr>
          <p:nvPr>
            <p:ph type="sldNum" sz="quarter" idx="12"/>
          </p:nvPr>
        </p:nvSpPr>
        <p:spPr/>
        <p:txBody>
          <a:bodyPr/>
          <a:lstStyle>
            <a:lvl1pPr>
              <a:defRPr/>
            </a:lvl1pPr>
          </a:lstStyle>
          <a:p>
            <a:pPr>
              <a:defRPr/>
            </a:pPr>
            <a:fld id="{7E18D6CF-507D-40D6-9B8D-9E19E8B3B0B2}" type="slidenum">
              <a:rPr lang="en-US" altLang="zh-CN"/>
              <a:pPr>
                <a:defRPr/>
              </a:pPr>
              <a:t>‹#›</a:t>
            </a:fld>
            <a:endParaRPr lang="en-US" altLang="zh-CN"/>
          </a:p>
        </p:txBody>
      </p:sp>
    </p:spTree>
    <p:extLst>
      <p:ext uri="{BB962C8B-B14F-4D97-AF65-F5344CB8AC3E}">
        <p14:creationId xmlns:p14="http://schemas.microsoft.com/office/powerpoint/2010/main" val="405477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021AA3-2376-8BFF-6741-1E862B8CCFD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C7B30AC3-8BCA-DB73-F809-F3BA806E3C26}"/>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89430CCB-1D06-7D8A-F4DE-032C0F50B5C5}"/>
              </a:ext>
            </a:extLst>
          </p:cNvPr>
          <p:cNvSpPr>
            <a:spLocks noGrp="1"/>
          </p:cNvSpPr>
          <p:nvPr>
            <p:ph type="sldNum" sz="quarter" idx="12"/>
          </p:nvPr>
        </p:nvSpPr>
        <p:spPr/>
        <p:txBody>
          <a:bodyPr/>
          <a:lstStyle>
            <a:lvl1pPr>
              <a:defRPr/>
            </a:lvl1pPr>
          </a:lstStyle>
          <a:p>
            <a:pPr>
              <a:defRPr/>
            </a:pPr>
            <a:fld id="{20075842-0CC3-43BE-A89C-1CBB5C6835C1}" type="slidenum">
              <a:rPr lang="en-US" altLang="zh-CN"/>
              <a:pPr>
                <a:defRPr/>
              </a:pPr>
              <a:t>‹#›</a:t>
            </a:fld>
            <a:endParaRPr lang="en-US" altLang="zh-CN"/>
          </a:p>
        </p:txBody>
      </p:sp>
    </p:spTree>
    <p:extLst>
      <p:ext uri="{BB962C8B-B14F-4D97-AF65-F5344CB8AC3E}">
        <p14:creationId xmlns:p14="http://schemas.microsoft.com/office/powerpoint/2010/main" val="47799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91FD266B-C968-79ED-D9FA-2877C9D8DF8F}"/>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0CEB01B2-00D2-289B-8F82-AD2728577F14}"/>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7296FC76-A7E8-B089-2BD2-79CAFB9AEA08}"/>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FC6A758D-0AD4-AE77-DB74-DD775408D30A}"/>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561BF517-560A-B961-62CF-FA8AE99CBA20}"/>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9CDA8C36-83CA-3BDC-2658-718A7CE1C66B}"/>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99EC1CBB-0244-38A1-E157-B1BB64EB243B}"/>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138E9A75-0497-CE5F-78C1-F4D8BA717964}"/>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045D5DDF-C776-AB43-D6A3-736447678367}"/>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DEDA8925-C308-707A-8EB5-C9FB8B50F55F}"/>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8528117F-E718-C246-3CAC-356CC748B401}"/>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46F2838A-EDD9-D956-2A9B-3E1FF1427A21}"/>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723A8785-CC9C-28D4-8894-B0DD5EA0E929}"/>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58CC2AEA-1D93-FEDB-8943-7822B49A70EE}"/>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98852506-AA09-4CDF-D20C-083452BE7F2E}"/>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6DA4CDD9-6988-964E-6DF6-5CC530765C13}"/>
              </a:ext>
            </a:extLst>
          </p:cNvPr>
          <p:cNvSpPr>
            <a:spLocks noGrp="1"/>
          </p:cNvSpPr>
          <p:nvPr>
            <p:ph type="sldNum" sz="quarter" idx="4"/>
          </p:nvPr>
        </p:nvSpPr>
        <p:spPr>
          <a:xfrm>
            <a:off x="8174038" y="12700"/>
            <a:ext cx="762000" cy="366713"/>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pPr>
              <a:defRPr/>
            </a:pPr>
            <a:fld id="{194FAA35-22B7-4B53-8A09-EDAB011A030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824" r:id="rId1"/>
    <p:sldLayoutId id="2147484825" r:id="rId2"/>
    <p:sldLayoutId id="2147484826" r:id="rId3"/>
    <p:sldLayoutId id="2147484827" r:id="rId4"/>
    <p:sldLayoutId id="2147484823" r:id="rId5"/>
    <p:sldLayoutId id="2147484828" r:id="rId6"/>
    <p:sldLayoutId id="2147484829" r:id="rId7"/>
    <p:sldLayoutId id="2147484830" r:id="rId8"/>
    <p:sldLayoutId id="2147484831" r:id="rId9"/>
    <p:sldLayoutId id="2147484832" r:id="rId10"/>
    <p:sldLayoutId id="2147484833"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FBDE1F-5804-6801-19C4-7E82CC5A750A}"/>
              </a:ext>
            </a:extLst>
          </p:cNvPr>
          <p:cNvSpPr>
            <a:spLocks noGrp="1"/>
          </p:cNvSpPr>
          <p:nvPr>
            <p:ph type="ctrTitle"/>
          </p:nvPr>
        </p:nvSpPr>
        <p:spPr>
          <a:xfrm>
            <a:off x="457200" y="2401888"/>
            <a:ext cx="8458200" cy="1470025"/>
          </a:xfrm>
        </p:spPr>
        <p:txBody>
          <a:bodyPr/>
          <a:lstStyle/>
          <a:p>
            <a:pPr eaLnBrk="1" hangingPunct="1"/>
            <a:r>
              <a:rPr lang="zh-CN" altLang="zh-CN">
                <a:solidFill>
                  <a:srgbClr val="FFFF00"/>
                </a:solidFill>
              </a:rPr>
              <a:t>第</a:t>
            </a:r>
            <a:r>
              <a:rPr lang="zh-CN" altLang="en-US">
                <a:solidFill>
                  <a:srgbClr val="FFFF00"/>
                </a:solidFill>
              </a:rPr>
              <a:t>二</a:t>
            </a:r>
            <a:r>
              <a:rPr lang="zh-CN" altLang="zh-CN">
                <a:solidFill>
                  <a:srgbClr val="FFFF00"/>
                </a:solidFill>
              </a:rPr>
              <a:t>章</a:t>
            </a:r>
            <a:r>
              <a:rPr lang="en-US" altLang="zh-CN">
                <a:solidFill>
                  <a:srgbClr val="FFFF00"/>
                </a:solidFill>
              </a:rPr>
              <a:t> C++</a:t>
            </a:r>
            <a:r>
              <a:rPr lang="zh-CN" altLang="en-US">
                <a:solidFill>
                  <a:srgbClr val="FFFF00"/>
                </a:solidFill>
              </a:rPr>
              <a:t>简单程序设计</a:t>
            </a:r>
          </a:p>
        </p:txBody>
      </p:sp>
      <p:sp>
        <p:nvSpPr>
          <p:cNvPr id="14339" name="副标题 2">
            <a:extLst>
              <a:ext uri="{FF2B5EF4-FFF2-40B4-BE49-F238E27FC236}">
                <a16:creationId xmlns:a16="http://schemas.microsoft.com/office/drawing/2014/main" id="{F635D082-1F7A-A50E-F70A-26C1C94745A9}"/>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4146C16-D17B-3043-0329-AB1FF8B5D8D4}"/>
              </a:ext>
            </a:extLst>
          </p:cNvPr>
          <p:cNvSpPr>
            <a:spLocks noGrp="1"/>
          </p:cNvSpPr>
          <p:nvPr>
            <p:ph type="title"/>
          </p:nvPr>
        </p:nvSpPr>
        <p:spPr>
          <a:xfrm>
            <a:off x="250825" y="541338"/>
            <a:ext cx="8231188" cy="800100"/>
          </a:xfrm>
        </p:spPr>
        <p:txBody>
          <a:bodyPr/>
          <a:lstStyle/>
          <a:p>
            <a:pPr eaLnBrk="1" hangingPunct="1"/>
            <a:r>
              <a:rPr lang="zh-CN" altLang="en-US"/>
              <a:t>关键字</a:t>
            </a:r>
          </a:p>
        </p:txBody>
      </p:sp>
      <p:sp>
        <p:nvSpPr>
          <p:cNvPr id="3" name="内容占位符 2">
            <a:extLst>
              <a:ext uri="{FF2B5EF4-FFF2-40B4-BE49-F238E27FC236}">
                <a16:creationId xmlns:a16="http://schemas.microsoft.com/office/drawing/2014/main" id="{01CF53F7-E21B-8B63-A04E-E78CAFB1033D}"/>
              </a:ext>
            </a:extLst>
          </p:cNvPr>
          <p:cNvSpPr>
            <a:spLocks noGrp="1"/>
          </p:cNvSpPr>
          <p:nvPr>
            <p:ph idx="1"/>
          </p:nvPr>
        </p:nvSpPr>
        <p:spPr>
          <a:xfrm>
            <a:off x="14288" y="1341438"/>
            <a:ext cx="9129712" cy="5480050"/>
          </a:xfrm>
        </p:spPr>
        <p:txBody>
          <a:bodyPr/>
          <a:lstStyle/>
          <a:p>
            <a:pPr marL="82131" indent="0">
              <a:buFont typeface="Georgia" panose="02040502050405020303" pitchFamily="18" charset="0"/>
              <a:buNone/>
              <a:defRPr/>
            </a:pPr>
            <a:r>
              <a:rPr lang="en-US" altLang="zh-CN" sz="2400" b="1" dirty="0">
                <a:latin typeface="+mn-ea"/>
              </a:rPr>
              <a:t>alignas  alignof  asm  auto	bool	break	  case  catch  char	char16_t  char32_t  class  const  constexpr</a:t>
            </a:r>
            <a:endParaRPr lang="zh-CN" altLang="zh-CN" sz="2400" b="1" dirty="0">
              <a:latin typeface="+mn-ea"/>
            </a:endParaRPr>
          </a:p>
          <a:p>
            <a:pPr marL="82131" indent="0">
              <a:buFont typeface="Georgia" panose="02040502050405020303" pitchFamily="18" charset="0"/>
              <a:buNone/>
              <a:defRPr/>
            </a:pPr>
            <a:r>
              <a:rPr lang="en-US" altLang="zh-CN" sz="2400" b="1" dirty="0">
                <a:latin typeface="+mn-ea"/>
              </a:rPr>
              <a:t>const_cast	continue  decltype  default  delete  do double  dynamic_cast  else  enum  explicit  export extern  false  float  for  friend   goto  if  inline  int  long	 mutable  namespace  new  noexcept  nullptr  operator  private  protected  public  reinterpret_cast	return</a:t>
            </a:r>
            <a:endParaRPr lang="zh-CN" altLang="zh-CN" sz="2400" b="1" dirty="0">
              <a:latin typeface="+mn-ea"/>
            </a:endParaRPr>
          </a:p>
          <a:p>
            <a:pPr marL="82131" indent="0">
              <a:buFont typeface="Georgia" panose="02040502050405020303" pitchFamily="18" charset="0"/>
              <a:buNone/>
              <a:defRPr/>
            </a:pPr>
            <a:r>
              <a:rPr lang="en-US" altLang="zh-CN" sz="2400" b="1" dirty="0">
                <a:latin typeface="+mn-ea"/>
              </a:rPr>
              <a:t>short	 signed  sizeof  static  static_cast  struct  switch</a:t>
            </a:r>
            <a:endParaRPr lang="zh-CN" altLang="zh-CN" sz="2400" b="1" dirty="0">
              <a:latin typeface="+mn-ea"/>
            </a:endParaRPr>
          </a:p>
          <a:p>
            <a:pPr marL="82131" indent="0">
              <a:buFont typeface="Georgia" panose="02040502050405020303" pitchFamily="18" charset="0"/>
              <a:buNone/>
              <a:defRPr/>
            </a:pPr>
            <a:r>
              <a:rPr lang="en-US" altLang="zh-CN" sz="2400" b="1" dirty="0">
                <a:latin typeface="+mn-ea"/>
              </a:rPr>
              <a:t>template  this  thread_local  throw	  true  try  typedef</a:t>
            </a:r>
            <a:endParaRPr lang="zh-CN" altLang="zh-CN" sz="2400" b="1" dirty="0">
              <a:latin typeface="+mn-ea"/>
            </a:endParaRPr>
          </a:p>
          <a:p>
            <a:pPr marL="82131" indent="0">
              <a:buFont typeface="Georgia" panose="02040502050405020303" pitchFamily="18" charset="0"/>
              <a:buNone/>
              <a:defRPr/>
            </a:pPr>
            <a:r>
              <a:rPr lang="en-US" altLang="zh-CN" sz="2400" b="1" dirty="0">
                <a:latin typeface="+mn-ea"/>
              </a:rPr>
              <a:t>typeid  typename	 union  unsigned	using	 virtual  void</a:t>
            </a:r>
            <a:endParaRPr lang="zh-CN" altLang="zh-CN" sz="2400" b="1" dirty="0">
              <a:latin typeface="+mn-ea"/>
            </a:endParaRPr>
          </a:p>
          <a:p>
            <a:pPr marL="82131" indent="0">
              <a:buFont typeface="Georgia" panose="02040502050405020303" pitchFamily="18" charset="0"/>
              <a:buNone/>
              <a:defRPr/>
            </a:pPr>
            <a:r>
              <a:rPr lang="en-US" altLang="zh-CN" sz="2400" b="1" dirty="0">
                <a:latin typeface="+mn-ea"/>
              </a:rPr>
              <a:t>volatile	wchar_t  while</a:t>
            </a:r>
            <a:endParaRPr lang="zh-CN" altLang="zh-CN" sz="2400" b="1" dirty="0">
              <a:latin typeface="+mn-ea"/>
            </a:endParaRPr>
          </a:p>
          <a:p>
            <a:pPr marL="82131" indent="0">
              <a:buFont typeface="Georgia" panose="02040502050405020303" pitchFamily="18" charset="0"/>
              <a:buNone/>
              <a:defRPr/>
            </a:pPr>
            <a:endParaRPr lang="zh-CN" altLang="en-US" sz="2400" dirty="0">
              <a:latin typeface="+mn-ea"/>
            </a:endParaRPr>
          </a:p>
        </p:txBody>
      </p:sp>
      <p:sp>
        <p:nvSpPr>
          <p:cNvPr id="27652" name="灯片编号占位符 3">
            <a:extLst>
              <a:ext uri="{FF2B5EF4-FFF2-40B4-BE49-F238E27FC236}">
                <a16:creationId xmlns:a16="http://schemas.microsoft.com/office/drawing/2014/main" id="{245E99B4-260E-73A1-C96F-9B11E028BD7B}"/>
              </a:ext>
            </a:extLst>
          </p:cNvPr>
          <p:cNvSpPr>
            <a:spLocks noGrp="1" noChangeArrowheads="1"/>
          </p:cNvSpPr>
          <p:nvPr>
            <p:ph type="sldNum" sz="quarter" idx="12"/>
          </p:nvPr>
        </p:nvSpPr>
        <p:spPr bwMode="auto">
          <a:xfrm>
            <a:off x="9401175" y="39688"/>
            <a:ext cx="2744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0" hangingPunct="0">
              <a:spcBef>
                <a:spcPct val="0"/>
              </a:spcBef>
              <a:buClrTx/>
              <a:buFontTx/>
              <a:buNone/>
            </a:pPr>
            <a:fld id="{0CF182D0-930B-4FF5-A7C1-4DA3EB8BA476}" type="slidenum">
              <a:rPr kumimoji="1" lang="zh-CN" altLang="en-US" sz="1800" smtClean="0">
                <a:solidFill>
                  <a:schemeClr val="bg1"/>
                </a:solidFill>
                <a:latin typeface="Times New Roman" panose="02020603050405020304" pitchFamily="18" charset="0"/>
                <a:ea typeface="隶书" panose="02010509060101010101" pitchFamily="49" charset="-122"/>
              </a:rPr>
              <a:pPr eaLnBrk="0" hangingPunct="0">
                <a:spcBef>
                  <a:spcPct val="0"/>
                </a:spcBef>
                <a:buClrTx/>
                <a:buFontTx/>
                <a:buNone/>
              </a:pPr>
              <a:t>10</a:t>
            </a:fld>
            <a:endParaRPr kumimoji="1" lang="zh-CN" altLang="en-US" sz="1800">
              <a:solidFill>
                <a:schemeClr val="bg1"/>
              </a:solidFill>
              <a:latin typeface="Times New Roman" panose="02020603050405020304" pitchFamily="18" charset="0"/>
              <a:ea typeface="隶书" panose="020105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3">
            <a:extLst>
              <a:ext uri="{FF2B5EF4-FFF2-40B4-BE49-F238E27FC236}">
                <a16:creationId xmlns:a16="http://schemas.microsoft.com/office/drawing/2014/main" id="{A6B8256E-EEA0-0BF7-7AD9-7CB126B9DF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A952838-6601-4AD5-9399-68013969148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0AACD81-C568-FF4F-50D4-D9498999AC7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2.4.2 </a:t>
            </a:r>
            <a:r>
              <a:rPr kumimoji="0" lang="zh-CN" altLang="en-US" sz="2800" dirty="0">
                <a:solidFill>
                  <a:schemeClr val="bg1"/>
                </a:solidFill>
                <a:latin typeface="+mj-lt"/>
                <a:ea typeface="+mj-ea"/>
                <a:cs typeface="+mj-cs"/>
              </a:rPr>
              <a:t>多重选择结构</a:t>
            </a:r>
          </a:p>
        </p:txBody>
      </p:sp>
      <p:sp>
        <p:nvSpPr>
          <p:cNvPr id="149508" name="内容占位符 11">
            <a:extLst>
              <a:ext uri="{FF2B5EF4-FFF2-40B4-BE49-F238E27FC236}">
                <a16:creationId xmlns:a16="http://schemas.microsoft.com/office/drawing/2014/main" id="{9A3A7132-A88E-00CB-3F12-D8BD28BDE61C}"/>
              </a:ext>
            </a:extLst>
          </p:cNvPr>
          <p:cNvSpPr txBox="1">
            <a:spLocks/>
          </p:cNvSpPr>
          <p:nvPr/>
        </p:nvSpPr>
        <p:spPr bwMode="auto">
          <a:xfrm>
            <a:off x="71438" y="642938"/>
            <a:ext cx="9001125" cy="5929312"/>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80000"/>
              </a:lnSpc>
              <a:spcBef>
                <a:spcPct val="0"/>
              </a:spcBef>
              <a:buClrTx/>
              <a:buFont typeface="Wingdings" panose="05000000000000000000" pitchFamily="2" charset="2"/>
              <a:buNone/>
            </a:pPr>
            <a:r>
              <a:rPr lang="zh-CN" altLang="en-US" sz="2400" noProof="1">
                <a:latin typeface="Consolas" panose="020B0609020204030204" pitchFamily="49" charset="0"/>
                <a:ea typeface="隶书" panose="02010509060101010101" pitchFamily="49" charset="-122"/>
              </a:rPr>
              <a:t>#</a:t>
            </a:r>
            <a:r>
              <a:rPr lang="en-US" altLang="zh-CN" sz="2400" noProof="1">
                <a:latin typeface="Consolas" panose="020B0609020204030204" pitchFamily="49" charset="0"/>
                <a:ea typeface="隶书" panose="02010509060101010101" pitchFamily="49" charset="-122"/>
              </a:rPr>
              <a:t>include &lt;iostream&gt;</a:t>
            </a: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using namespace std;</a:t>
            </a:r>
            <a:endParaRPr lang="en-US" altLang="zh-CN" sz="2400" noProof="1">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noProof="1">
                <a:latin typeface="Consolas" panose="020B0609020204030204" pitchFamily="49" charset="0"/>
                <a:ea typeface="隶书" panose="02010509060101010101" pitchFamily="49" charset="-122"/>
              </a:rPr>
              <a:t>int main()</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noProof="1">
                <a:latin typeface="Consolas" panose="020B0609020204030204" pitchFamily="49" charset="0"/>
                <a:ea typeface="隶书" panose="02010509060101010101" pitchFamily="49" charset="-122"/>
              </a:rPr>
              <a:t>     int day;</a:t>
            </a:r>
          </a:p>
          <a:p>
            <a:pPr eaLnBrk="1" hangingPunct="1">
              <a:lnSpc>
                <a:spcPct val="80000"/>
              </a:lnSpc>
              <a:spcBef>
                <a:spcPct val="0"/>
              </a:spcBef>
              <a:buClrTx/>
              <a:buFont typeface="Wingdings" panose="05000000000000000000" pitchFamily="2" charset="2"/>
              <a:buNone/>
            </a:pPr>
            <a:r>
              <a:rPr lang="en-US" altLang="zh-CN" sz="2400" noProof="1">
                <a:latin typeface="Consolas" panose="020B0609020204030204" pitchFamily="49" charset="0"/>
                <a:ea typeface="隶书" panose="02010509060101010101" pitchFamily="49" charset="-122"/>
              </a:rPr>
              <a:t>     cin &gt;&gt; day;</a:t>
            </a:r>
          </a:p>
          <a:p>
            <a:pPr eaLnBrk="1" hangingPunct="1">
              <a:lnSpc>
                <a:spcPct val="80000"/>
              </a:lnSpc>
              <a:spcBef>
                <a:spcPct val="0"/>
              </a:spcBef>
              <a:buClrTx/>
              <a:buFont typeface="Wingdings" panose="05000000000000000000" pitchFamily="2" charset="2"/>
              <a:buNone/>
            </a:pPr>
            <a:r>
              <a:rPr lang="en-US" altLang="zh-CN" sz="2400" noProof="1">
                <a:latin typeface="Consolas" panose="020B0609020204030204" pitchFamily="49" charset="0"/>
                <a:ea typeface="隶书" panose="02010509060101010101" pitchFamily="49" charset="-122"/>
              </a:rPr>
              <a:t>     switch (day)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0:</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"Sunday"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1:</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"Monday"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2:</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"Tuesday"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3: 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"Wednesday"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4:</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"Thursday"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5:</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"Friday"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case 6:</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"Saturday"</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default:</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cout&lt;&lt;"Day out of range Sunday .. Saturday"</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&lt;&lt;</a:t>
            </a: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endl;</a:t>
            </a: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a:t>
            </a:r>
            <a:r>
              <a:rPr lang="en-US" altLang="zh-CN" sz="2400" noProof="1">
                <a:latin typeface="Consolas" panose="020B0609020204030204" pitchFamily="49" charset="0"/>
                <a:ea typeface="隶书" panose="02010509060101010101" pitchFamily="49" charset="-122"/>
              </a:rPr>
              <a:t>break;</a:t>
            </a:r>
          </a:p>
          <a:p>
            <a:pPr eaLnBrk="1" hangingPunct="1">
              <a:lnSpc>
                <a:spcPct val="80000"/>
              </a:lnSpc>
              <a:spcBef>
                <a:spcPct val="0"/>
              </a:spcBef>
              <a:buClrTx/>
              <a:buFont typeface="Wingdings" panose="05000000000000000000" pitchFamily="2" charset="2"/>
              <a:buNone/>
            </a:pPr>
            <a:r>
              <a:rPr lang="en-US" altLang="zh-CN" sz="2400" noProof="1">
                <a:latin typeface="Consolas" panose="020B0609020204030204" pitchFamily="49" charset="0"/>
                <a:ea typeface="隶书" panose="02010509060101010101" pitchFamily="49" charset="-122"/>
              </a:rPr>
              <a:t>     }</a:t>
            </a:r>
            <a:endParaRPr lang="en-US" altLang="zh-CN" sz="2400">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a:latin typeface="Consolas" panose="020B0609020204030204" pitchFamily="49" charset="0"/>
                <a:ea typeface="隶书" panose="02010509060101010101" pitchFamily="49" charset="-122"/>
              </a:rPr>
              <a:t>     return 0;</a:t>
            </a:r>
            <a:endParaRPr lang="en-US" altLang="zh-CN" sz="2400" noProof="1">
              <a:latin typeface="Consolas" panose="020B0609020204030204" pitchFamily="49" charset="0"/>
              <a:ea typeface="隶书" panose="02010509060101010101" pitchFamily="49" charset="-122"/>
            </a:endParaRPr>
          </a:p>
          <a:p>
            <a:pPr eaLnBrk="1" hangingPunct="1">
              <a:lnSpc>
                <a:spcPct val="80000"/>
              </a:lnSpc>
              <a:spcBef>
                <a:spcPct val="0"/>
              </a:spcBef>
              <a:buClrTx/>
              <a:buFont typeface="Wingdings" panose="05000000000000000000" pitchFamily="2" charset="2"/>
              <a:buNone/>
            </a:pPr>
            <a:r>
              <a:rPr lang="en-US" altLang="zh-CN" sz="2400" noProof="1">
                <a:latin typeface="Consolas" panose="020B0609020204030204" pitchFamily="49" charset="0"/>
                <a:ea typeface="隶书" panose="02010509060101010101" pitchFamily="49" charset="-122"/>
              </a:rPr>
              <a:t>}</a:t>
            </a:r>
            <a:endParaRPr lang="en-US" altLang="zh-CN" sz="2400">
              <a:latin typeface="Consolas" panose="020B0609020204030204" pitchFamily="49" charset="0"/>
              <a:ea typeface="隶书" panose="02010509060101010101" pitchFamily="49" charset="-122"/>
            </a:endParaRPr>
          </a:p>
        </p:txBody>
      </p:sp>
      <p:sp>
        <p:nvSpPr>
          <p:cNvPr id="149509" name="标题 1">
            <a:extLst>
              <a:ext uri="{FF2B5EF4-FFF2-40B4-BE49-F238E27FC236}">
                <a16:creationId xmlns:a16="http://schemas.microsoft.com/office/drawing/2014/main" id="{22D135AC-7BE0-EE47-6EBA-BA9081C45B2E}"/>
              </a:ext>
            </a:extLst>
          </p:cNvPr>
          <p:cNvSpPr>
            <a:spLocks noGrp="1"/>
          </p:cNvSpPr>
          <p:nvPr>
            <p:ph type="title"/>
          </p:nvPr>
        </p:nvSpPr>
        <p:spPr>
          <a:xfrm>
            <a:off x="6315075" y="571500"/>
            <a:ext cx="2757488" cy="1066800"/>
          </a:xfrm>
          <a:solidFill>
            <a:schemeClr val="bg1"/>
          </a:solidFill>
        </p:spPr>
        <p:txBody>
          <a:bodyPr/>
          <a:lstStyle/>
          <a:p>
            <a:pPr eaLnBrk="1" hangingPunct="1"/>
            <a:r>
              <a:rPr lang="zh-CN" altLang="en-US"/>
              <a:t>例</a:t>
            </a:r>
            <a:r>
              <a:rPr lang="en-US" altLang="zh-CN"/>
              <a:t>2-4</a:t>
            </a:r>
            <a:r>
              <a:rPr lang="zh-CN" altLang="en-US"/>
              <a:t>（续）</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a:extLst>
              <a:ext uri="{FF2B5EF4-FFF2-40B4-BE49-F238E27FC236}">
                <a16:creationId xmlns:a16="http://schemas.microsoft.com/office/drawing/2014/main" id="{E274CC5B-3D49-AB79-9B55-BF5014CB9986}"/>
              </a:ext>
            </a:extLst>
          </p:cNvPr>
          <p:cNvSpPr>
            <a:spLocks noGrp="1"/>
          </p:cNvSpPr>
          <p:nvPr>
            <p:ph type="title"/>
          </p:nvPr>
        </p:nvSpPr>
        <p:spPr/>
        <p:txBody>
          <a:bodyPr/>
          <a:lstStyle/>
          <a:p>
            <a:pPr eaLnBrk="1" hangingPunct="1"/>
            <a:r>
              <a:rPr lang="en-US" altLang="zh-CN"/>
              <a:t>switch</a:t>
            </a:r>
            <a:r>
              <a:rPr lang="zh-CN" altLang="en-US"/>
              <a:t>语句（续）</a:t>
            </a:r>
          </a:p>
        </p:txBody>
      </p:sp>
      <p:sp>
        <p:nvSpPr>
          <p:cNvPr id="150531" name="灯片编号占位符 3">
            <a:extLst>
              <a:ext uri="{FF2B5EF4-FFF2-40B4-BE49-F238E27FC236}">
                <a16:creationId xmlns:a16="http://schemas.microsoft.com/office/drawing/2014/main" id="{F9CA89CC-7755-B869-ECB2-6436D006B7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21A557-621D-4628-90C8-1B33D2CDBEA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5AC176B1-683F-3934-E165-B1C1C8C68667}"/>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2.4.2 </a:t>
            </a:r>
            <a:r>
              <a:rPr kumimoji="0" lang="zh-CN" altLang="en-US" sz="2800" dirty="0">
                <a:solidFill>
                  <a:schemeClr val="bg1"/>
                </a:solidFill>
                <a:latin typeface="+mj-lt"/>
                <a:ea typeface="+mj-ea"/>
                <a:cs typeface="+mj-cs"/>
              </a:rPr>
              <a:t>多重选择结构</a:t>
            </a:r>
          </a:p>
        </p:txBody>
      </p:sp>
      <p:sp>
        <p:nvSpPr>
          <p:cNvPr id="8" name="Rectangle 2">
            <a:extLst>
              <a:ext uri="{FF2B5EF4-FFF2-40B4-BE49-F238E27FC236}">
                <a16:creationId xmlns:a16="http://schemas.microsoft.com/office/drawing/2014/main" id="{403AFCBD-7FAD-382A-69B1-6E9A40112E95}"/>
              </a:ext>
            </a:extLst>
          </p:cNvPr>
          <p:cNvSpPr txBox="1">
            <a:spLocks noChangeArrowheads="1"/>
          </p:cNvSpPr>
          <p:nvPr/>
        </p:nvSpPr>
        <p:spPr bwMode="auto">
          <a:xfrm>
            <a:off x="508000" y="1527175"/>
            <a:ext cx="8153400" cy="3429000"/>
          </a:xfrm>
          <a:prstGeom prst="rect">
            <a:avLst/>
          </a:prstGeom>
          <a:noFill/>
          <a:ln w="9525">
            <a:noFill/>
            <a:miter lim="800000"/>
            <a:headEnd/>
            <a:tailEnd/>
          </a:ln>
        </p:spPr>
        <p:txBody>
          <a:bodyPr/>
          <a:lstStyle/>
          <a:p>
            <a:pPr marL="365125" indent="-255588" eaLnBrk="1" hangingPunct="1">
              <a:spcBef>
                <a:spcPts val="300"/>
              </a:spcBef>
              <a:buClr>
                <a:srgbClr val="A04DA3"/>
              </a:buClr>
              <a:buFont typeface="Georgia" pitchFamily="18" charset="0"/>
              <a:buChar char="•"/>
              <a:defRPr/>
            </a:pPr>
            <a:r>
              <a:rPr kumimoji="0" lang="zh-CN" altLang="en-US" sz="2800" dirty="0">
                <a:latin typeface="宋体" charset="-122"/>
                <a:ea typeface="+mn-ea"/>
              </a:rPr>
              <a:t>一般形式</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switch  (</a:t>
            </a:r>
            <a:r>
              <a:rPr kumimoji="0" lang="zh-CN" altLang="en-US" dirty="0">
                <a:solidFill>
                  <a:schemeClr val="accent1"/>
                </a:solidFill>
                <a:latin typeface="+mn-lt"/>
                <a:ea typeface="+mn-ea"/>
              </a:rPr>
              <a:t>表达式</a:t>
            </a:r>
            <a:r>
              <a:rPr kumimoji="0" lang="en-US" altLang="zh-CN" dirty="0">
                <a:solidFill>
                  <a:schemeClr val="accent1"/>
                </a:solidFill>
                <a:latin typeface="+mn-lt"/>
                <a:ea typeface="+mn-ea"/>
              </a:rPr>
              <a:t>)</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   {  case    </a:t>
            </a:r>
            <a:r>
              <a:rPr kumimoji="0" lang="zh-CN" altLang="en-US" dirty="0">
                <a:solidFill>
                  <a:schemeClr val="accent1"/>
                </a:solidFill>
                <a:latin typeface="+mn-lt"/>
                <a:ea typeface="+mn-ea"/>
              </a:rPr>
              <a:t>常量表达式 </a:t>
            </a:r>
            <a:r>
              <a:rPr kumimoji="0" lang="en-US" altLang="zh-CN" dirty="0">
                <a:solidFill>
                  <a:schemeClr val="accent1"/>
                </a:solidFill>
                <a:latin typeface="+mn-lt"/>
                <a:ea typeface="+mn-ea"/>
              </a:rPr>
              <a:t>1</a:t>
            </a:r>
            <a:r>
              <a:rPr kumimoji="0" lang="zh-CN" altLang="en-US" dirty="0">
                <a:solidFill>
                  <a:schemeClr val="accent1"/>
                </a:solidFill>
                <a:latin typeface="+mn-lt"/>
                <a:ea typeface="+mn-ea"/>
              </a:rPr>
              <a:t>：语句</a:t>
            </a:r>
            <a:r>
              <a:rPr kumimoji="0" lang="en-US" altLang="zh-CN" dirty="0">
                <a:solidFill>
                  <a:schemeClr val="accent1"/>
                </a:solidFill>
                <a:latin typeface="+mn-lt"/>
                <a:ea typeface="+mn-ea"/>
              </a:rPr>
              <a:t>1</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      case    </a:t>
            </a:r>
            <a:r>
              <a:rPr kumimoji="0" lang="zh-CN" altLang="en-US" dirty="0">
                <a:solidFill>
                  <a:schemeClr val="accent1"/>
                </a:solidFill>
                <a:latin typeface="+mn-lt"/>
                <a:ea typeface="+mn-ea"/>
              </a:rPr>
              <a:t>常量表达式 </a:t>
            </a:r>
            <a:r>
              <a:rPr kumimoji="0" lang="en-US" altLang="zh-CN" dirty="0">
                <a:solidFill>
                  <a:schemeClr val="accent1"/>
                </a:solidFill>
                <a:latin typeface="+mn-lt"/>
                <a:ea typeface="+mn-ea"/>
              </a:rPr>
              <a:t>2</a:t>
            </a:r>
            <a:r>
              <a:rPr kumimoji="0" lang="zh-CN" altLang="en-US" dirty="0">
                <a:solidFill>
                  <a:schemeClr val="accent1"/>
                </a:solidFill>
                <a:latin typeface="+mn-lt"/>
                <a:ea typeface="+mn-ea"/>
              </a:rPr>
              <a:t>：语句</a:t>
            </a:r>
            <a:r>
              <a:rPr kumimoji="0" lang="en-US" altLang="zh-CN" dirty="0">
                <a:solidFill>
                  <a:schemeClr val="accent1"/>
                </a:solidFill>
                <a:latin typeface="+mn-lt"/>
                <a:ea typeface="+mn-ea"/>
              </a:rPr>
              <a:t>2</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                  ┆</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      case    </a:t>
            </a:r>
            <a:r>
              <a:rPr kumimoji="0" lang="zh-CN" altLang="en-US" dirty="0">
                <a:solidFill>
                  <a:schemeClr val="accent1"/>
                </a:solidFill>
                <a:latin typeface="+mn-lt"/>
                <a:ea typeface="+mn-ea"/>
              </a:rPr>
              <a:t>常量表达式 </a:t>
            </a:r>
            <a:r>
              <a:rPr kumimoji="0" lang="en-US" altLang="zh-CN" dirty="0">
                <a:solidFill>
                  <a:schemeClr val="accent1"/>
                </a:solidFill>
                <a:latin typeface="+mn-lt"/>
                <a:ea typeface="+mn-ea"/>
              </a:rPr>
              <a:t>n</a:t>
            </a:r>
            <a:r>
              <a:rPr kumimoji="0" lang="zh-CN" altLang="en-US" dirty="0">
                <a:solidFill>
                  <a:schemeClr val="accent1"/>
                </a:solidFill>
                <a:latin typeface="+mn-lt"/>
                <a:ea typeface="+mn-ea"/>
              </a:rPr>
              <a:t>：语句</a:t>
            </a:r>
            <a:r>
              <a:rPr kumimoji="0" lang="en-US" altLang="zh-CN" dirty="0">
                <a:solidFill>
                  <a:schemeClr val="accent1"/>
                </a:solidFill>
                <a:latin typeface="+mn-lt"/>
                <a:ea typeface="+mn-ea"/>
              </a:rPr>
              <a:t>n</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      default :             </a:t>
            </a:r>
            <a:r>
              <a:rPr kumimoji="0" lang="zh-CN" altLang="en-US" dirty="0">
                <a:solidFill>
                  <a:schemeClr val="accent1"/>
                </a:solidFill>
                <a:latin typeface="+mn-lt"/>
                <a:ea typeface="+mn-ea"/>
              </a:rPr>
              <a:t>语句</a:t>
            </a:r>
            <a:r>
              <a:rPr kumimoji="0" lang="en-US" altLang="zh-CN" dirty="0">
                <a:solidFill>
                  <a:schemeClr val="accent1"/>
                </a:solidFill>
                <a:latin typeface="+mn-lt"/>
                <a:ea typeface="+mn-ea"/>
              </a:rPr>
              <a:t>n+1</a:t>
            </a:r>
          </a:p>
          <a:p>
            <a:pPr marL="534988" lvl="1" indent="-1588" eaLnBrk="1" hangingPunct="1">
              <a:spcBef>
                <a:spcPts val="300"/>
              </a:spcBef>
              <a:buClr>
                <a:schemeClr val="accent2"/>
              </a:buClr>
              <a:defRPr/>
            </a:pPr>
            <a:r>
              <a:rPr kumimoji="0" lang="en-US" altLang="zh-CN" dirty="0">
                <a:solidFill>
                  <a:schemeClr val="accent1"/>
                </a:solidFill>
                <a:latin typeface="+mn-lt"/>
                <a:ea typeface="+mn-ea"/>
              </a:rPr>
              <a:t>   }</a:t>
            </a:r>
            <a:endParaRPr kumimoji="0" lang="en-US" altLang="zh-CN" dirty="0">
              <a:solidFill>
                <a:srgbClr val="C0FEF9"/>
              </a:solidFill>
              <a:latin typeface="+mn-lt"/>
              <a:ea typeface="+mn-ea"/>
            </a:endParaRPr>
          </a:p>
        </p:txBody>
      </p:sp>
      <p:sp>
        <p:nvSpPr>
          <p:cNvPr id="150534" name="Text Box 9">
            <a:extLst>
              <a:ext uri="{FF2B5EF4-FFF2-40B4-BE49-F238E27FC236}">
                <a16:creationId xmlns:a16="http://schemas.microsoft.com/office/drawing/2014/main" id="{5644BD25-ED54-3BB4-22CE-C77BAEA48E34}"/>
              </a:ext>
            </a:extLst>
          </p:cNvPr>
          <p:cNvSpPr txBox="1">
            <a:spLocks noChangeArrowheads="1"/>
          </p:cNvSpPr>
          <p:nvPr/>
        </p:nvSpPr>
        <p:spPr bwMode="auto">
          <a:xfrm>
            <a:off x="423863" y="48387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534988" indent="-1588">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20000"/>
              </a:spcBef>
              <a:buClr>
                <a:schemeClr val="accent2"/>
              </a:buClr>
              <a:buSzPct val="80000"/>
              <a:buFont typeface="Wingdings" panose="05000000000000000000" pitchFamily="2" charset="2"/>
              <a:buChar char="l"/>
            </a:pPr>
            <a:r>
              <a:rPr lang="zh-CN" altLang="en-US" sz="3200" b="1">
                <a:latin typeface="宋体" panose="02010600030101010101" pitchFamily="2" charset="-122"/>
              </a:rPr>
              <a:t>执行顺序</a:t>
            </a:r>
            <a:endParaRPr lang="zh-CN" altLang="en-US" sz="3200" b="1">
              <a:solidFill>
                <a:srgbClr val="EAEC5E"/>
              </a:solidFill>
              <a:latin typeface="宋体" panose="02010600030101010101" pitchFamily="2" charset="-122"/>
            </a:endParaRPr>
          </a:p>
          <a:p>
            <a:pPr lvl="1">
              <a:spcBef>
                <a:spcPct val="20000"/>
              </a:spcBef>
              <a:buClrTx/>
              <a:buFontTx/>
              <a:buNone/>
            </a:pPr>
            <a:r>
              <a:rPr lang="zh-CN" altLang="en-US" sz="2400">
                <a:solidFill>
                  <a:schemeClr val="tx1"/>
                </a:solidFill>
                <a:latin typeface="宋体" panose="02010600030101010101" pitchFamily="2" charset="-122"/>
              </a:rPr>
              <a:t>以</a:t>
            </a:r>
            <a:r>
              <a:rPr lang="en-US" altLang="zh-CN" sz="2400">
                <a:solidFill>
                  <a:schemeClr val="tx1"/>
                </a:solidFill>
                <a:latin typeface="宋体" panose="02010600030101010101" pitchFamily="2" charset="-122"/>
              </a:rPr>
              <a:t>case</a:t>
            </a:r>
            <a:r>
              <a:rPr lang="zh-CN" altLang="en-US" sz="2400">
                <a:solidFill>
                  <a:schemeClr val="tx1"/>
                </a:solidFill>
                <a:latin typeface="宋体" panose="02010600030101010101" pitchFamily="2" charset="-122"/>
              </a:rPr>
              <a:t>中的</a:t>
            </a:r>
            <a:r>
              <a:rPr lang="zh-CN" altLang="en-US" sz="2400">
                <a:solidFill>
                  <a:srgbClr val="00B050"/>
                </a:solidFill>
                <a:latin typeface="宋体" panose="02010600030101010101" pitchFamily="2" charset="-122"/>
              </a:rPr>
              <a:t>常量表达式值</a:t>
            </a:r>
            <a:r>
              <a:rPr lang="zh-CN" altLang="en-US" sz="2400">
                <a:solidFill>
                  <a:schemeClr val="tx1"/>
                </a:solidFill>
                <a:latin typeface="宋体" panose="02010600030101010101" pitchFamily="2" charset="-122"/>
              </a:rPr>
              <a:t>为入口标号，由此开始顺序执行。因此，每个</a:t>
            </a:r>
            <a:r>
              <a:rPr lang="en-US" altLang="zh-CN" sz="2400">
                <a:solidFill>
                  <a:schemeClr val="tx1"/>
                </a:solidFill>
                <a:latin typeface="宋体" panose="02010600030101010101" pitchFamily="2" charset="-122"/>
              </a:rPr>
              <a:t>case</a:t>
            </a:r>
            <a:r>
              <a:rPr lang="zh-CN" altLang="en-US" sz="2400">
                <a:solidFill>
                  <a:schemeClr val="tx1"/>
                </a:solidFill>
                <a:latin typeface="宋体" panose="02010600030101010101" pitchFamily="2" charset="-122"/>
              </a:rPr>
              <a:t>分支最后应该加</a:t>
            </a:r>
            <a:r>
              <a:rPr lang="en-US" altLang="zh-CN" sz="2400">
                <a:solidFill>
                  <a:srgbClr val="00B050"/>
                </a:solidFill>
                <a:latin typeface="宋体" panose="02010600030101010101" pitchFamily="2" charset="-122"/>
              </a:rPr>
              <a:t>break</a:t>
            </a:r>
            <a:r>
              <a:rPr lang="zh-CN" altLang="en-US" sz="2400">
                <a:solidFill>
                  <a:schemeClr val="tx1"/>
                </a:solidFill>
                <a:latin typeface="宋体" panose="02010600030101010101" pitchFamily="2" charset="-122"/>
              </a:rPr>
              <a:t>语句。</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a:extLst>
              <a:ext uri="{FF2B5EF4-FFF2-40B4-BE49-F238E27FC236}">
                <a16:creationId xmlns:a16="http://schemas.microsoft.com/office/drawing/2014/main" id="{CAEE56D3-E633-A2B2-0A4F-95977180FC39}"/>
              </a:ext>
            </a:extLst>
          </p:cNvPr>
          <p:cNvSpPr>
            <a:spLocks noGrp="1"/>
          </p:cNvSpPr>
          <p:nvPr>
            <p:ph type="title"/>
          </p:nvPr>
        </p:nvSpPr>
        <p:spPr/>
        <p:txBody>
          <a:bodyPr/>
          <a:lstStyle/>
          <a:p>
            <a:pPr eaLnBrk="1" hangingPunct="1"/>
            <a:r>
              <a:rPr lang="en-US" altLang="zh-CN"/>
              <a:t>switch</a:t>
            </a:r>
            <a:r>
              <a:rPr lang="zh-CN" altLang="en-US"/>
              <a:t>语句（续）</a:t>
            </a:r>
          </a:p>
        </p:txBody>
      </p:sp>
      <p:sp>
        <p:nvSpPr>
          <p:cNvPr id="151555" name="内容占位符 2">
            <a:extLst>
              <a:ext uri="{FF2B5EF4-FFF2-40B4-BE49-F238E27FC236}">
                <a16:creationId xmlns:a16="http://schemas.microsoft.com/office/drawing/2014/main" id="{AF8D34E4-0863-E676-5B95-77652110652E}"/>
              </a:ext>
            </a:extLst>
          </p:cNvPr>
          <p:cNvSpPr>
            <a:spLocks noGrp="1"/>
          </p:cNvSpPr>
          <p:nvPr>
            <p:ph idx="1"/>
          </p:nvPr>
        </p:nvSpPr>
        <p:spPr/>
        <p:txBody>
          <a:bodyPr/>
          <a:lstStyle/>
          <a:p>
            <a:pPr eaLnBrk="1" hangingPunct="1">
              <a:lnSpc>
                <a:spcPct val="200000"/>
              </a:lnSpc>
            </a:pPr>
            <a:r>
              <a:rPr lang="en-US" altLang="zh-CN">
                <a:latin typeface="宋体" panose="02010600030101010101" pitchFamily="2" charset="-122"/>
              </a:rPr>
              <a:t>case</a:t>
            </a:r>
            <a:r>
              <a:rPr lang="zh-CN" altLang="en-US">
                <a:latin typeface="宋体" panose="02010600030101010101" pitchFamily="2" charset="-122"/>
              </a:rPr>
              <a:t>分支可包含多个语句，且不用</a:t>
            </a:r>
            <a:r>
              <a:rPr lang="en-US" altLang="zh-CN">
                <a:latin typeface="宋体" panose="02010600030101010101" pitchFamily="2" charset="-122"/>
              </a:rPr>
              <a:t>{ }</a:t>
            </a:r>
            <a:r>
              <a:rPr lang="zh-CN" altLang="en-US">
                <a:latin typeface="宋体" panose="02010600030101010101" pitchFamily="2" charset="-122"/>
              </a:rPr>
              <a:t>。</a:t>
            </a:r>
          </a:p>
          <a:p>
            <a:pPr eaLnBrk="1" hangingPunct="1">
              <a:lnSpc>
                <a:spcPct val="200000"/>
              </a:lnSpc>
            </a:pPr>
            <a:r>
              <a:rPr lang="zh-CN" altLang="en-US">
                <a:latin typeface="宋体" panose="02010600030101010101" pitchFamily="2" charset="-122"/>
              </a:rPr>
              <a:t>表达式、判断值都是</a:t>
            </a:r>
            <a:r>
              <a:rPr lang="en-US" altLang="zh-CN">
                <a:latin typeface="宋体" panose="02010600030101010101" pitchFamily="2" charset="-122"/>
              </a:rPr>
              <a:t>int</a:t>
            </a:r>
            <a:r>
              <a:rPr lang="zh-CN" altLang="en-US">
                <a:latin typeface="宋体" panose="02010600030101010101" pitchFamily="2" charset="-122"/>
              </a:rPr>
              <a:t>型或</a:t>
            </a:r>
            <a:r>
              <a:rPr lang="en-US" altLang="zh-CN">
                <a:latin typeface="宋体" panose="02010600030101010101" pitchFamily="2" charset="-122"/>
              </a:rPr>
              <a:t>char</a:t>
            </a:r>
            <a:r>
              <a:rPr lang="zh-CN" altLang="en-US">
                <a:latin typeface="宋体" panose="02010600030101010101" pitchFamily="2" charset="-122"/>
              </a:rPr>
              <a:t>型。</a:t>
            </a:r>
          </a:p>
          <a:p>
            <a:pPr eaLnBrk="1" hangingPunct="1">
              <a:lnSpc>
                <a:spcPct val="200000"/>
              </a:lnSpc>
            </a:pPr>
            <a:r>
              <a:rPr lang="zh-CN" altLang="en-US">
                <a:latin typeface="宋体" panose="02010600030101010101" pitchFamily="2" charset="-122"/>
              </a:rPr>
              <a:t>若干分支执行内容相同可共用一组语句。</a:t>
            </a:r>
          </a:p>
          <a:p>
            <a:pPr eaLnBrk="1" hangingPunct="1"/>
            <a:endParaRPr lang="zh-CN" altLang="en-US"/>
          </a:p>
        </p:txBody>
      </p:sp>
      <p:sp>
        <p:nvSpPr>
          <p:cNvPr id="151556" name="灯片编号占位符 3">
            <a:extLst>
              <a:ext uri="{FF2B5EF4-FFF2-40B4-BE49-F238E27FC236}">
                <a16:creationId xmlns:a16="http://schemas.microsoft.com/office/drawing/2014/main" id="{D70DB73C-A2CF-6983-C15F-2C2B97998F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0D81061-7C10-431A-8E17-04A66DD8AD2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F1E6020-461C-D05E-B919-18DCAA4756C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2.4.2 </a:t>
            </a:r>
            <a:r>
              <a:rPr kumimoji="0" lang="zh-CN" altLang="en-US" sz="2800" dirty="0">
                <a:solidFill>
                  <a:schemeClr val="bg1"/>
                </a:solidFill>
                <a:latin typeface="+mj-lt"/>
                <a:ea typeface="+mj-ea"/>
                <a:cs typeface="+mj-cs"/>
              </a:rPr>
              <a:t>多重选择结构</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a:extLst>
              <a:ext uri="{FF2B5EF4-FFF2-40B4-BE49-F238E27FC236}">
                <a16:creationId xmlns:a16="http://schemas.microsoft.com/office/drawing/2014/main" id="{79BFC741-7C05-4AEE-13A2-8C4225258916}"/>
              </a:ext>
            </a:extLst>
          </p:cNvPr>
          <p:cNvSpPr>
            <a:spLocks noGrp="1"/>
          </p:cNvSpPr>
          <p:nvPr>
            <p:ph type="title"/>
          </p:nvPr>
        </p:nvSpPr>
        <p:spPr>
          <a:xfrm>
            <a:off x="457200" y="576263"/>
            <a:ext cx="8229600" cy="1196975"/>
          </a:xfrm>
        </p:spPr>
        <p:txBody>
          <a:bodyPr/>
          <a:lstStyle/>
          <a:p>
            <a:pPr eaLnBrk="1" hangingPunct="1"/>
            <a:r>
              <a:rPr lang="en-US" altLang="zh-CN"/>
              <a:t>2.4.3 </a:t>
            </a:r>
            <a:r>
              <a:rPr lang="zh-CN" altLang="en-US"/>
              <a:t>循环结构</a:t>
            </a:r>
            <a:br>
              <a:rPr lang="en-US" altLang="zh-CN"/>
            </a:br>
            <a:r>
              <a:rPr lang="en-US" altLang="zh-CN"/>
              <a:t>         ——while</a:t>
            </a:r>
            <a:r>
              <a:rPr lang="zh-CN" altLang="en-US"/>
              <a:t>语句</a:t>
            </a:r>
          </a:p>
        </p:txBody>
      </p:sp>
      <p:sp>
        <p:nvSpPr>
          <p:cNvPr id="152579" name="灯片编号占位符 3">
            <a:extLst>
              <a:ext uri="{FF2B5EF4-FFF2-40B4-BE49-F238E27FC236}">
                <a16:creationId xmlns:a16="http://schemas.microsoft.com/office/drawing/2014/main" id="{DC05B766-AD44-9E36-D2FB-3FC3B40B86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3DF9985-4FC5-4508-B454-C8982CE8767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AB649EC-C2AE-A51B-2CFC-8D2A56632F1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Rectangle 3">
            <a:extLst>
              <a:ext uri="{FF2B5EF4-FFF2-40B4-BE49-F238E27FC236}">
                <a16:creationId xmlns:a16="http://schemas.microsoft.com/office/drawing/2014/main" id="{CA0936CE-4D0A-6A8F-D805-BED0A954B4AB}"/>
              </a:ext>
            </a:extLst>
          </p:cNvPr>
          <p:cNvSpPr txBox="1">
            <a:spLocks noChangeArrowheads="1"/>
          </p:cNvSpPr>
          <p:nvPr/>
        </p:nvSpPr>
        <p:spPr bwMode="auto">
          <a:xfrm>
            <a:off x="428625" y="2143125"/>
            <a:ext cx="8001000" cy="2286000"/>
          </a:xfrm>
          <a:prstGeom prst="rect">
            <a:avLst/>
          </a:prstGeom>
          <a:noFill/>
          <a:ln w="9525">
            <a:noFill/>
            <a:miter lim="800000"/>
            <a:headEnd/>
            <a:tailEnd/>
          </a:ln>
        </p:spPr>
        <p:txBody>
          <a:bodyPr/>
          <a:lstStyle/>
          <a:p>
            <a:pPr marL="365125" indent="-255588" eaLnBrk="1" hangingPunct="1">
              <a:spcBef>
                <a:spcPts val="300"/>
              </a:spcBef>
              <a:spcAft>
                <a:spcPts val="1200"/>
              </a:spcAft>
              <a:buClr>
                <a:srgbClr val="A04DA3"/>
              </a:buClr>
              <a:buFont typeface="Georgia" pitchFamily="18" charset="0"/>
              <a:buChar char="•"/>
              <a:defRPr/>
            </a:pPr>
            <a:r>
              <a:rPr lang="zh-CN" altLang="en-US" sz="3200" dirty="0">
                <a:latin typeface="+mn-lt"/>
                <a:ea typeface="+mn-ea"/>
              </a:rPr>
              <a:t>例</a:t>
            </a:r>
            <a:r>
              <a:rPr lang="en-US" altLang="zh-CN" sz="3200" dirty="0">
                <a:latin typeface="+mn-lt"/>
                <a:ea typeface="+mn-ea"/>
              </a:rPr>
              <a:t>2-5  </a:t>
            </a:r>
            <a:r>
              <a:rPr lang="zh-CN" altLang="en-US" sz="3200" dirty="0">
                <a:latin typeface="+mn-lt"/>
                <a:ea typeface="+mn-ea"/>
              </a:rPr>
              <a:t>求自然数</a:t>
            </a:r>
            <a:r>
              <a:rPr lang="en-US" altLang="zh-CN" sz="3200" dirty="0">
                <a:latin typeface="+mn-ea"/>
                <a:ea typeface="+mn-ea"/>
              </a:rPr>
              <a:t>1</a:t>
            </a:r>
            <a:r>
              <a:rPr lang="zh-CN" altLang="en-US" sz="3200" dirty="0">
                <a:latin typeface="+mn-ea"/>
                <a:ea typeface="+mn-ea"/>
              </a:rPr>
              <a:t>～</a:t>
            </a:r>
            <a:r>
              <a:rPr lang="en-US" altLang="zh-CN" sz="3200" dirty="0">
                <a:latin typeface="+mn-ea"/>
                <a:ea typeface="+mn-ea"/>
              </a:rPr>
              <a:t>10</a:t>
            </a:r>
            <a:r>
              <a:rPr lang="zh-CN" altLang="en-US" sz="3200" dirty="0">
                <a:latin typeface="+mn-lt"/>
                <a:ea typeface="+mn-ea"/>
              </a:rPr>
              <a:t>之和</a:t>
            </a:r>
            <a:endParaRPr lang="en-US" altLang="zh-CN" sz="2800" dirty="0">
              <a:latin typeface="+mn-lt"/>
              <a:ea typeface="+mn-ea"/>
            </a:endParaRPr>
          </a:p>
          <a:p>
            <a:pPr marL="20638" lvl="1" indent="-20638" eaLnBrk="1" hangingPunct="1">
              <a:spcBef>
                <a:spcPts val="300"/>
              </a:spcBef>
              <a:buClr>
                <a:srgbClr val="A04DA3"/>
              </a:buClr>
              <a:defRPr/>
            </a:pPr>
            <a:r>
              <a:rPr lang="zh-CN" altLang="en-US" sz="3200" dirty="0">
                <a:solidFill>
                  <a:schemeClr val="accent6">
                    <a:lumMod val="75000"/>
                  </a:schemeClr>
                </a:solidFill>
                <a:latin typeface="+mn-lt"/>
                <a:ea typeface="+mn-ea"/>
              </a:rPr>
              <a:t>   分析：本题需要用累加算法，累加过程是一个循环过程，可以用</a:t>
            </a:r>
            <a:r>
              <a:rPr lang="en-US" altLang="zh-CN" sz="3200" dirty="0">
                <a:solidFill>
                  <a:schemeClr val="accent6">
                    <a:lumMod val="75000"/>
                  </a:schemeClr>
                </a:solidFill>
                <a:latin typeface="+mn-lt"/>
                <a:ea typeface="+mn-ea"/>
              </a:rPr>
              <a:t>while</a:t>
            </a:r>
            <a:r>
              <a:rPr lang="zh-CN" altLang="en-US" sz="3200" dirty="0">
                <a:solidFill>
                  <a:schemeClr val="accent6">
                    <a:lumMod val="75000"/>
                  </a:schemeClr>
                </a:solidFill>
                <a:latin typeface="+mn-lt"/>
                <a:ea typeface="+mn-ea"/>
              </a:rPr>
              <a:t>语句实现。</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a:extLst>
              <a:ext uri="{FF2B5EF4-FFF2-40B4-BE49-F238E27FC236}">
                <a16:creationId xmlns:a16="http://schemas.microsoft.com/office/drawing/2014/main" id="{6E038D5E-BD93-C65D-B063-6C20AEDAF896}"/>
              </a:ext>
            </a:extLst>
          </p:cNvPr>
          <p:cNvSpPr>
            <a:spLocks noGrp="1"/>
          </p:cNvSpPr>
          <p:nvPr>
            <p:ph type="title"/>
          </p:nvPr>
        </p:nvSpPr>
        <p:spPr/>
        <p:txBody>
          <a:bodyPr/>
          <a:lstStyle/>
          <a:p>
            <a:pPr eaLnBrk="1" hangingPunct="1"/>
            <a:r>
              <a:rPr lang="zh-CN" altLang="en-US"/>
              <a:t>例</a:t>
            </a:r>
            <a:r>
              <a:rPr lang="en-US" altLang="zh-CN"/>
              <a:t>2-5</a:t>
            </a:r>
            <a:r>
              <a:rPr lang="zh-CN" altLang="en-US"/>
              <a:t>（续）</a:t>
            </a:r>
          </a:p>
        </p:txBody>
      </p:sp>
      <p:sp>
        <p:nvSpPr>
          <p:cNvPr id="153603" name="灯片编号占位符 3">
            <a:extLst>
              <a:ext uri="{FF2B5EF4-FFF2-40B4-BE49-F238E27FC236}">
                <a16:creationId xmlns:a16="http://schemas.microsoft.com/office/drawing/2014/main" id="{B01409EA-F039-0309-C583-D0565AC22E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0027F4A-8DCB-47AA-86A3-44911F463DA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B07A93E-F4E4-BBCC-028E-C11AA34F27A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内容占位符 11">
            <a:extLst>
              <a:ext uri="{FF2B5EF4-FFF2-40B4-BE49-F238E27FC236}">
                <a16:creationId xmlns:a16="http://schemas.microsoft.com/office/drawing/2014/main" id="{CA2D6885-2FB4-FC95-CE86-7553BDD99C56}"/>
              </a:ext>
            </a:extLst>
          </p:cNvPr>
          <p:cNvSpPr>
            <a:spLocks noGrp="1"/>
          </p:cNvSpPr>
          <p:nvPr>
            <p:ph idx="1"/>
          </p:nvPr>
        </p:nvSpPr>
        <p:spPr>
          <a:solidFill>
            <a:srgbClr val="85FFFF"/>
          </a:solidFill>
        </p:spPr>
        <p:txBody>
          <a:bodyPr>
            <a:normAutofit fontScale="92500" lnSpcReduction="10000"/>
          </a:bodyPr>
          <a:lstStyle/>
          <a:p>
            <a:pPr eaLnBrk="1" hangingPunct="1">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buFont typeface="Wingdings" pitchFamily="2" charset="2"/>
              <a:buNone/>
              <a:defRPr/>
            </a:pPr>
            <a:r>
              <a:rPr lang="en-US" altLang="zh-CN" dirty="0">
                <a:latin typeface="Consolas" pitchFamily="49" charset="0"/>
              </a:rPr>
              <a:t>using namespace std;</a:t>
            </a:r>
          </a:p>
          <a:p>
            <a:pPr eaLnBrk="1" hangingPunct="1">
              <a:buFont typeface="Wingdings" pitchFamily="2" charset="2"/>
              <a:buNone/>
              <a:defRPr/>
            </a:pPr>
            <a:r>
              <a:rPr lang="en-US" altLang="zh-CN" dirty="0" err="1">
                <a:latin typeface="Consolas" pitchFamily="49" charset="0"/>
              </a:rPr>
              <a:t>int</a:t>
            </a:r>
            <a:r>
              <a:rPr lang="en-US" altLang="zh-CN" dirty="0">
                <a:latin typeface="Consolas" pitchFamily="49" charset="0"/>
              </a:rPr>
              <a:t> main()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i</a:t>
            </a:r>
            <a:r>
              <a:rPr lang="en-US" altLang="zh-CN" dirty="0">
                <a:latin typeface="Consolas" pitchFamily="49" charset="0"/>
              </a:rPr>
              <a:t> = 1, sum = 0;</a:t>
            </a:r>
          </a:p>
          <a:p>
            <a:pPr eaLnBrk="1" hangingPunct="1">
              <a:buFont typeface="Wingdings" pitchFamily="2" charset="2"/>
              <a:buNone/>
              <a:defRPr/>
            </a:pPr>
            <a:r>
              <a:rPr lang="en-US" altLang="zh-CN" dirty="0">
                <a:latin typeface="Consolas" pitchFamily="49" charset="0"/>
              </a:rPr>
              <a:t>  </a:t>
            </a:r>
            <a:r>
              <a:rPr lang="en-US" altLang="zh-CN" dirty="0">
                <a:solidFill>
                  <a:schemeClr val="tx2"/>
                </a:solidFill>
                <a:latin typeface="Consolas" pitchFamily="49" charset="0"/>
              </a:rPr>
              <a:t>while (</a:t>
            </a:r>
            <a:r>
              <a:rPr lang="en-US" altLang="zh-CN" dirty="0" err="1">
                <a:solidFill>
                  <a:schemeClr val="tx2"/>
                </a:solidFill>
                <a:latin typeface="Consolas" pitchFamily="49" charset="0"/>
              </a:rPr>
              <a:t>i</a:t>
            </a:r>
            <a:r>
              <a:rPr lang="en-US" altLang="zh-CN" dirty="0">
                <a:solidFill>
                  <a:schemeClr val="tx2"/>
                </a:solidFill>
                <a:latin typeface="Consolas" pitchFamily="49" charset="0"/>
              </a:rPr>
              <a:t> &lt;= 10) {</a:t>
            </a:r>
          </a:p>
          <a:p>
            <a:pPr eaLnBrk="1" hangingPunct="1">
              <a:buFont typeface="Wingdings" pitchFamily="2" charset="2"/>
              <a:buNone/>
              <a:defRPr/>
            </a:pPr>
            <a:r>
              <a:rPr lang="en-US" altLang="zh-CN" dirty="0">
                <a:latin typeface="Consolas" pitchFamily="49" charset="0"/>
              </a:rPr>
              <a:t>      sum += </a:t>
            </a:r>
            <a:r>
              <a:rPr lang="en-US" altLang="zh-CN" dirty="0" err="1">
                <a:latin typeface="Consolas" pitchFamily="49" charset="0"/>
              </a:rPr>
              <a:t>i</a:t>
            </a:r>
            <a:r>
              <a:rPr lang="en-US" altLang="zh-CN" dirty="0">
                <a:latin typeface="Consolas" pitchFamily="49" charset="0"/>
              </a:rPr>
              <a:t>;  </a:t>
            </a:r>
            <a:r>
              <a:rPr lang="en-US" altLang="zh-CN" dirty="0">
                <a:solidFill>
                  <a:srgbClr val="C00000"/>
                </a:solidFill>
                <a:latin typeface="Consolas" pitchFamily="49" charset="0"/>
              </a:rPr>
              <a:t>//</a:t>
            </a:r>
            <a:r>
              <a:rPr lang="zh-CN" altLang="en-US" dirty="0">
                <a:solidFill>
                  <a:srgbClr val="C00000"/>
                </a:solidFill>
                <a:latin typeface="Consolas" pitchFamily="49" charset="0"/>
              </a:rPr>
              <a:t>相当于</a:t>
            </a:r>
            <a:r>
              <a:rPr lang="en-US" altLang="zh-CN" dirty="0">
                <a:solidFill>
                  <a:srgbClr val="C00000"/>
                </a:solidFill>
                <a:latin typeface="Consolas" pitchFamily="49" charset="0"/>
              </a:rPr>
              <a:t>sum = sum +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i</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a:t>
            </a:r>
            <a:r>
              <a:rPr lang="en-US" altLang="zh-CN" dirty="0">
                <a:solidFill>
                  <a:schemeClr val="tx2"/>
                </a:solidFill>
                <a:latin typeface="Consolas" pitchFamily="49" charset="0"/>
              </a:rPr>
              <a:t>}</a:t>
            </a:r>
          </a:p>
          <a:p>
            <a:pPr eaLnBrk="1" hangingPunct="1">
              <a:buFont typeface="Wingdings" pitchFamily="2" charset="2"/>
              <a:buNone/>
              <a:defRPr/>
            </a:pPr>
            <a:r>
              <a:rPr lang="en-US" altLang="zh-CN" dirty="0">
                <a:latin typeface="Consolas" pitchFamily="49" charset="0"/>
              </a:rPr>
              <a:t>  cout &lt;&lt; "sum = " &lt;&lt; sum &lt;&lt; </a:t>
            </a:r>
            <a:r>
              <a:rPr lang="en-US" altLang="zh-CN" dirty="0" err="1">
                <a:latin typeface="Consolas" pitchFamily="49" charset="0"/>
              </a:rPr>
              <a:t>endl</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return 0;</a:t>
            </a:r>
          </a:p>
          <a:p>
            <a:pPr eaLnBrk="1" hangingPunct="1">
              <a:buFont typeface="Wingdings" pitchFamily="2" charset="2"/>
              <a:buNone/>
              <a:defRPr/>
            </a:pPr>
            <a:r>
              <a:rPr lang="en-US" altLang="zh-CN" dirty="0">
                <a:latin typeface="Consolas" pitchFamily="49" charset="0"/>
              </a:rPr>
              <a:t>}</a:t>
            </a:r>
            <a:endParaRPr lang="zh-CN" altLang="en-US" dirty="0">
              <a:latin typeface="Consolas" pitchFamily="49" charset="0"/>
            </a:endParaRPr>
          </a:p>
        </p:txBody>
      </p:sp>
      <p:sp>
        <p:nvSpPr>
          <p:cNvPr id="8" name="Rectangle 5">
            <a:extLst>
              <a:ext uri="{FF2B5EF4-FFF2-40B4-BE49-F238E27FC236}">
                <a16:creationId xmlns:a16="http://schemas.microsoft.com/office/drawing/2014/main" id="{2D25E774-C1CE-33E5-7473-D3A6B9AB49FE}"/>
              </a:ext>
            </a:extLst>
          </p:cNvPr>
          <p:cNvSpPr txBox="1">
            <a:spLocks noChangeArrowheads="1"/>
          </p:cNvSpPr>
          <p:nvPr/>
        </p:nvSpPr>
        <p:spPr>
          <a:xfrm>
            <a:off x="6572250" y="5357813"/>
            <a:ext cx="2087563" cy="1219200"/>
          </a:xfrm>
          <a:prstGeom prst="rect">
            <a:avLst/>
          </a:prstGeom>
          <a:solidFill>
            <a:srgbClr val="FFFF00"/>
          </a:solidFill>
        </p:spPr>
        <p:txBody>
          <a:bodyPr/>
          <a:lstStyle/>
          <a:p>
            <a:pPr marL="365125" indent="-255588" eaLnBrk="1" hangingPunct="1">
              <a:spcBef>
                <a:spcPts val="300"/>
              </a:spcBef>
              <a:buClr>
                <a:srgbClr val="A04DA3"/>
              </a:buClr>
              <a:buFont typeface="Wingdings" pitchFamily="2" charset="2"/>
              <a:buNone/>
              <a:defRPr/>
            </a:pPr>
            <a:r>
              <a:rPr kumimoji="0" lang="zh-CN" altLang="en-US" dirty="0">
                <a:latin typeface="+mn-lt"/>
                <a:ea typeface="+mn-ea"/>
              </a:rPr>
              <a:t>运行结果：</a:t>
            </a:r>
          </a:p>
          <a:p>
            <a:pPr marL="365125" indent="-255588" eaLnBrk="1" hangingPunct="1">
              <a:spcBef>
                <a:spcPts val="300"/>
              </a:spcBef>
              <a:buClr>
                <a:srgbClr val="A04DA3"/>
              </a:buClr>
              <a:buFont typeface="Wingdings" pitchFamily="2" charset="2"/>
              <a:buNone/>
              <a:defRPr/>
            </a:pPr>
            <a:r>
              <a:rPr kumimoji="0" lang="en-US" altLang="zh-CN" dirty="0">
                <a:latin typeface="+mn-lt"/>
                <a:ea typeface="+mn-ea"/>
              </a:rPr>
              <a:t>sum = 55</a:t>
            </a:r>
            <a:endParaRPr kumimoji="0" lang="en-US" altLang="zh-CN" sz="2800" dirty="0">
              <a:latin typeface="+mn-lt"/>
              <a:ea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a:extLst>
              <a:ext uri="{FF2B5EF4-FFF2-40B4-BE49-F238E27FC236}">
                <a16:creationId xmlns:a16="http://schemas.microsoft.com/office/drawing/2014/main" id="{76A8E0A4-3000-DC49-4BD8-8EBCB17896CE}"/>
              </a:ext>
            </a:extLst>
          </p:cNvPr>
          <p:cNvSpPr>
            <a:spLocks noGrp="1"/>
          </p:cNvSpPr>
          <p:nvPr>
            <p:ph type="title"/>
          </p:nvPr>
        </p:nvSpPr>
        <p:spPr/>
        <p:txBody>
          <a:bodyPr/>
          <a:lstStyle/>
          <a:p>
            <a:pPr eaLnBrk="1" hangingPunct="1"/>
            <a:r>
              <a:rPr lang="en-US" altLang="zh-CN"/>
              <a:t>while</a:t>
            </a:r>
            <a:r>
              <a:rPr lang="zh-CN" altLang="en-US"/>
              <a:t>语句（续）</a:t>
            </a:r>
          </a:p>
        </p:txBody>
      </p:sp>
      <p:sp>
        <p:nvSpPr>
          <p:cNvPr id="154627" name="灯片编号占位符 3">
            <a:extLst>
              <a:ext uri="{FF2B5EF4-FFF2-40B4-BE49-F238E27FC236}">
                <a16:creationId xmlns:a16="http://schemas.microsoft.com/office/drawing/2014/main" id="{A99C8C60-E579-7EC1-21A7-1908AAFA0E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4653EB3-E0B0-4232-8E45-10B4BFFC2BB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4E1819B-4C85-5D24-BDE9-55A87B13B5B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Rectangle 3">
            <a:extLst>
              <a:ext uri="{FF2B5EF4-FFF2-40B4-BE49-F238E27FC236}">
                <a16:creationId xmlns:a16="http://schemas.microsoft.com/office/drawing/2014/main" id="{25E6C908-D865-268C-C05A-0DE14A2DDA7F}"/>
              </a:ext>
            </a:extLst>
          </p:cNvPr>
          <p:cNvSpPr txBox="1">
            <a:spLocks noChangeArrowheads="1"/>
          </p:cNvSpPr>
          <p:nvPr/>
        </p:nvSpPr>
        <p:spPr bwMode="auto">
          <a:xfrm>
            <a:off x="428625" y="2143125"/>
            <a:ext cx="8001000" cy="2286000"/>
          </a:xfrm>
          <a:prstGeom prst="rect">
            <a:avLst/>
          </a:prstGeom>
          <a:noFill/>
          <a:ln w="9525">
            <a:noFill/>
            <a:miter lim="800000"/>
            <a:headEnd/>
            <a:tailEnd/>
          </a:ln>
        </p:spPr>
        <p:txBody>
          <a:bodyPr/>
          <a:lstStyle/>
          <a:p>
            <a:pPr marL="365125" indent="-255588" eaLnBrk="1" hangingPunct="1">
              <a:spcBef>
                <a:spcPts val="300"/>
              </a:spcBef>
              <a:buClr>
                <a:srgbClr val="A04DA3"/>
              </a:buClr>
              <a:buFont typeface="Georgia" pitchFamily="18" charset="0"/>
              <a:buChar char="•"/>
              <a:defRPr/>
            </a:pPr>
            <a:r>
              <a:rPr kumimoji="0" lang="zh-CN" altLang="en-US" sz="2800" dirty="0">
                <a:latin typeface="宋体" charset="-122"/>
                <a:ea typeface="+mn-ea"/>
              </a:rPr>
              <a:t>形式</a:t>
            </a:r>
          </a:p>
          <a:p>
            <a:pPr marL="657225" lvl="1" indent="-246063" eaLnBrk="1" hangingPunct="1">
              <a:spcBef>
                <a:spcPts val="300"/>
              </a:spcBef>
              <a:buClr>
                <a:schemeClr val="accent2"/>
              </a:buClr>
              <a:defRPr/>
            </a:pPr>
            <a:r>
              <a:rPr kumimoji="0" lang="en-US" altLang="zh-CN" sz="2600" dirty="0">
                <a:solidFill>
                  <a:schemeClr val="accent1"/>
                </a:solidFill>
                <a:latin typeface="+mn-lt"/>
                <a:ea typeface="+mn-ea"/>
              </a:rPr>
              <a:t>while  (</a:t>
            </a:r>
            <a:r>
              <a:rPr kumimoji="0" lang="zh-CN" altLang="en-US" sz="2600" dirty="0">
                <a:solidFill>
                  <a:schemeClr val="accent1"/>
                </a:solidFill>
                <a:latin typeface="+mn-lt"/>
                <a:ea typeface="+mn-ea"/>
              </a:rPr>
              <a:t>表达式</a:t>
            </a:r>
            <a:r>
              <a:rPr kumimoji="0" lang="en-US" altLang="zh-CN" sz="2600" dirty="0">
                <a:solidFill>
                  <a:schemeClr val="accent1"/>
                </a:solidFill>
                <a:latin typeface="+mn-lt"/>
                <a:ea typeface="+mn-ea"/>
              </a:rPr>
              <a:t>)  </a:t>
            </a:r>
            <a:r>
              <a:rPr kumimoji="0" lang="zh-CN" altLang="en-US" sz="2600" dirty="0">
                <a:solidFill>
                  <a:schemeClr val="accent1"/>
                </a:solidFill>
                <a:latin typeface="+mn-lt"/>
                <a:ea typeface="+mn-ea"/>
              </a:rPr>
              <a:t>语句</a:t>
            </a:r>
            <a:br>
              <a:rPr kumimoji="0" lang="zh-CN" altLang="en-US" sz="2600" dirty="0">
                <a:solidFill>
                  <a:schemeClr val="accent1"/>
                </a:solidFill>
                <a:latin typeface="宋体" charset="-122"/>
                <a:ea typeface="+mn-ea"/>
              </a:rPr>
            </a:br>
            <a:endParaRPr kumimoji="0" lang="zh-CN" altLang="en-US" sz="2000" dirty="0">
              <a:solidFill>
                <a:schemeClr val="accent1"/>
              </a:solidFill>
              <a:latin typeface="宋体" charset="-122"/>
              <a:ea typeface="+mn-ea"/>
            </a:endParaRPr>
          </a:p>
        </p:txBody>
      </p:sp>
      <p:grpSp>
        <p:nvGrpSpPr>
          <p:cNvPr id="154630" name="Group 4">
            <a:extLst>
              <a:ext uri="{FF2B5EF4-FFF2-40B4-BE49-F238E27FC236}">
                <a16:creationId xmlns:a16="http://schemas.microsoft.com/office/drawing/2014/main" id="{CCF51E21-B73F-0C53-FF5A-BBD56544B0F4}"/>
              </a:ext>
            </a:extLst>
          </p:cNvPr>
          <p:cNvGrpSpPr>
            <a:grpSpLocks/>
          </p:cNvGrpSpPr>
          <p:nvPr/>
        </p:nvGrpSpPr>
        <p:grpSpPr bwMode="auto">
          <a:xfrm>
            <a:off x="3708400" y="3209925"/>
            <a:ext cx="4405313" cy="1208088"/>
            <a:chOff x="2832" y="1920"/>
            <a:chExt cx="2592" cy="761"/>
          </a:xfrm>
        </p:grpSpPr>
        <p:sp>
          <p:nvSpPr>
            <p:cNvPr id="154632" name="Freeform 5">
              <a:extLst>
                <a:ext uri="{FF2B5EF4-FFF2-40B4-BE49-F238E27FC236}">
                  <a16:creationId xmlns:a16="http://schemas.microsoft.com/office/drawing/2014/main" id="{93D9C890-DD3F-43AC-80A1-12E9D8805DB6}"/>
                </a:ext>
              </a:extLst>
            </p:cNvPr>
            <p:cNvSpPr>
              <a:spLocks/>
            </p:cNvSpPr>
            <p:nvPr/>
          </p:nvSpPr>
          <p:spPr bwMode="auto">
            <a:xfrm>
              <a:off x="2832" y="1920"/>
              <a:ext cx="193" cy="145"/>
            </a:xfrm>
            <a:custGeom>
              <a:avLst/>
              <a:gdLst>
                <a:gd name="T0" fmla="*/ 0 w 193"/>
                <a:gd name="T1" fmla="*/ 0 h 145"/>
                <a:gd name="T2" fmla="*/ 0 w 193"/>
                <a:gd name="T3" fmla="*/ 144 h 145"/>
                <a:gd name="T4" fmla="*/ 192 w 193"/>
                <a:gd name="T5" fmla="*/ 144 h 145"/>
                <a:gd name="T6" fmla="*/ 0 60000 65536"/>
                <a:gd name="T7" fmla="*/ 0 60000 65536"/>
                <a:gd name="T8" fmla="*/ 0 60000 65536"/>
                <a:gd name="T9" fmla="*/ 0 w 193"/>
                <a:gd name="T10" fmla="*/ 0 h 145"/>
                <a:gd name="T11" fmla="*/ 193 w 193"/>
                <a:gd name="T12" fmla="*/ 145 h 145"/>
              </a:gdLst>
              <a:ahLst/>
              <a:cxnLst>
                <a:cxn ang="T6">
                  <a:pos x="T0" y="T1"/>
                </a:cxn>
                <a:cxn ang="T7">
                  <a:pos x="T2" y="T3"/>
                </a:cxn>
                <a:cxn ang="T8">
                  <a:pos x="T4" y="T5"/>
                </a:cxn>
              </a:cxnLst>
              <a:rect l="T9" t="T10" r="T11" b="T12"/>
              <a:pathLst>
                <a:path w="193" h="145">
                  <a:moveTo>
                    <a:pt x="0" y="0"/>
                  </a:moveTo>
                  <a:lnTo>
                    <a:pt x="0" y="144"/>
                  </a:lnTo>
                  <a:lnTo>
                    <a:pt x="192" y="144"/>
                  </a:lnTo>
                </a:path>
              </a:pathLst>
            </a:custGeom>
            <a:noFill/>
            <a:ln w="12699"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3" name="Text Box 6">
              <a:extLst>
                <a:ext uri="{FF2B5EF4-FFF2-40B4-BE49-F238E27FC236}">
                  <a16:creationId xmlns:a16="http://schemas.microsoft.com/office/drawing/2014/main" id="{044F3913-6E1A-27FA-13EA-6B3C6F5F750B}"/>
                </a:ext>
              </a:extLst>
            </p:cNvPr>
            <p:cNvSpPr txBox="1">
              <a:spLocks noChangeArrowheads="1"/>
            </p:cNvSpPr>
            <p:nvPr/>
          </p:nvSpPr>
          <p:spPr bwMode="auto">
            <a:xfrm>
              <a:off x="2976" y="1925"/>
              <a:ext cx="2448" cy="756"/>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50000"/>
                </a:spcBef>
                <a:buClrTx/>
                <a:buFontTx/>
                <a:buNone/>
              </a:pPr>
              <a:r>
                <a:rPr lang="zh-CN" altLang="en-US" sz="2400">
                  <a:latin typeface="Times New Roman" panose="02020603050405020304" pitchFamily="18" charset="0"/>
                </a:rPr>
                <a:t>可以是复合语句，其中必须含有改变条件表达式值的语句。</a:t>
              </a:r>
            </a:p>
          </p:txBody>
        </p:sp>
      </p:grpSp>
      <p:sp>
        <p:nvSpPr>
          <p:cNvPr id="10" name="Rectangle 7">
            <a:extLst>
              <a:ext uri="{FF2B5EF4-FFF2-40B4-BE49-F238E27FC236}">
                <a16:creationId xmlns:a16="http://schemas.microsoft.com/office/drawing/2014/main" id="{BF91E042-3AFB-C184-BEE1-025A3CB4555C}"/>
              </a:ext>
            </a:extLst>
          </p:cNvPr>
          <p:cNvSpPr>
            <a:spLocks noChangeArrowheads="1"/>
          </p:cNvSpPr>
          <p:nvPr/>
        </p:nvSpPr>
        <p:spPr bwMode="auto">
          <a:xfrm>
            <a:off x="352425" y="4276725"/>
            <a:ext cx="7239000" cy="1447800"/>
          </a:xfrm>
          <a:prstGeom prst="rect">
            <a:avLst/>
          </a:prstGeom>
          <a:noFill/>
          <a:ln w="9525">
            <a:noFill/>
            <a:miter lim="800000"/>
            <a:headEnd/>
            <a:tailEnd/>
          </a:ln>
        </p:spPr>
        <p:txBody>
          <a:bodyPr lIns="92075" tIns="46038" rIns="92075" bIns="46038"/>
          <a:lstStyle/>
          <a:p>
            <a:pPr marL="365125" indent="-255588" eaLnBrk="1" hangingPunct="1">
              <a:spcBef>
                <a:spcPts val="300"/>
              </a:spcBef>
              <a:buClr>
                <a:srgbClr val="A04DA3"/>
              </a:buClr>
              <a:buFont typeface="Georgia" pitchFamily="18" charset="0"/>
              <a:buChar char="•"/>
              <a:defRPr/>
            </a:pPr>
            <a:r>
              <a:rPr kumimoji="0" lang="zh-CN" altLang="en-US" sz="2800" dirty="0">
                <a:latin typeface="宋体" charset="-122"/>
                <a:ea typeface="+mn-ea"/>
              </a:rPr>
              <a:t>执行顺序</a:t>
            </a:r>
          </a:p>
          <a:p>
            <a:pPr marL="365125" indent="-255588" eaLnBrk="1" hangingPunct="1">
              <a:spcBef>
                <a:spcPts val="300"/>
              </a:spcBef>
              <a:buClr>
                <a:srgbClr val="A04DA3"/>
              </a:buClr>
              <a:defRPr/>
            </a:pPr>
            <a:r>
              <a:rPr kumimoji="0" lang="zh-CN" altLang="en-US" sz="2600" dirty="0">
                <a:solidFill>
                  <a:schemeClr val="accent1"/>
                </a:solidFill>
                <a:latin typeface="宋体" charset="-122"/>
                <a:ea typeface="+mn-ea"/>
              </a:rPr>
              <a:t>  先判断表达式的值，若为 </a:t>
            </a:r>
            <a:r>
              <a:rPr kumimoji="0" lang="en-US" altLang="zh-CN" sz="2600" dirty="0">
                <a:solidFill>
                  <a:schemeClr val="accent1"/>
                </a:solidFill>
                <a:latin typeface="+mn-lt"/>
                <a:ea typeface="+mn-ea"/>
              </a:rPr>
              <a:t>true </a:t>
            </a:r>
            <a:r>
              <a:rPr kumimoji="0" lang="zh-CN" altLang="en-US" sz="2600" dirty="0">
                <a:solidFill>
                  <a:schemeClr val="accent1"/>
                </a:solidFill>
                <a:latin typeface="宋体" charset="-122"/>
                <a:ea typeface="+mn-ea"/>
              </a:rPr>
              <a:t>时，执行语句。</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C974F915-9A27-F963-90DE-A45B9CBB3FEA}"/>
              </a:ext>
            </a:extLst>
          </p:cNvPr>
          <p:cNvSpPr>
            <a:spLocks noGrp="1"/>
          </p:cNvSpPr>
          <p:nvPr>
            <p:ph type="title"/>
          </p:nvPr>
        </p:nvSpPr>
        <p:spPr>
          <a:xfrm>
            <a:off x="428625" y="428625"/>
            <a:ext cx="8229600" cy="1066800"/>
          </a:xfrm>
        </p:spPr>
        <p:txBody>
          <a:bodyPr/>
          <a:lstStyle/>
          <a:p>
            <a:pPr eaLnBrk="1" hangingPunct="1">
              <a:defRPr/>
            </a:pPr>
            <a:r>
              <a:rPr lang="en-US" altLang="zh-CN" dirty="0">
                <a:latin typeface="+mj-ea"/>
              </a:rPr>
              <a:t>do-while </a:t>
            </a:r>
            <a:r>
              <a:rPr lang="zh-CN" altLang="en-US" dirty="0">
                <a:latin typeface="+mj-ea"/>
              </a:rPr>
              <a:t>语句</a:t>
            </a:r>
          </a:p>
        </p:txBody>
      </p:sp>
      <p:sp>
        <p:nvSpPr>
          <p:cNvPr id="155651" name="灯片编号占位符 3">
            <a:extLst>
              <a:ext uri="{FF2B5EF4-FFF2-40B4-BE49-F238E27FC236}">
                <a16:creationId xmlns:a16="http://schemas.microsoft.com/office/drawing/2014/main" id="{7134EBEC-1B80-579D-F856-F95CD04B38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9535C29-D236-4AFD-9E69-C64A6E81CE6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5D41419-2365-FD12-9CC0-D47AA98D1A8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155653" name="内容占位符 11">
            <a:extLst>
              <a:ext uri="{FF2B5EF4-FFF2-40B4-BE49-F238E27FC236}">
                <a16:creationId xmlns:a16="http://schemas.microsoft.com/office/drawing/2014/main" id="{A874C60F-49B1-EAEE-3892-232A25FFDCA5}"/>
              </a:ext>
            </a:extLst>
          </p:cNvPr>
          <p:cNvSpPr>
            <a:spLocks noGrp="1"/>
          </p:cNvSpPr>
          <p:nvPr>
            <p:ph idx="1"/>
          </p:nvPr>
        </p:nvSpPr>
        <p:spPr>
          <a:xfrm>
            <a:off x="328613" y="1231900"/>
            <a:ext cx="8607425" cy="5599113"/>
          </a:xfrm>
          <a:solidFill>
            <a:srgbClr val="85FFFF"/>
          </a:solidFill>
        </p:spPr>
        <p:txBody>
          <a:bodyPr/>
          <a:lstStyle/>
          <a:p>
            <a:pPr eaLnBrk="1" hangingPunct="1">
              <a:buFont typeface="Wingdings" panose="05000000000000000000" pitchFamily="2" charset="2"/>
              <a:buNone/>
            </a:pPr>
            <a:r>
              <a:rPr lang="zh-CN" altLang="en-US" sz="2000" noProof="1">
                <a:latin typeface="Consolas" panose="020B0609020204030204" pitchFamily="49" charset="0"/>
              </a:rPr>
              <a:t>#</a:t>
            </a:r>
            <a:r>
              <a:rPr lang="en-US" altLang="zh-CN" sz="2000" noProof="1">
                <a:latin typeface="Consolas" panose="020B0609020204030204" pitchFamily="49" charset="0"/>
              </a:rPr>
              <a:t>include &lt;iostream&gt;</a:t>
            </a:r>
            <a:endParaRPr lang="en-US" altLang="zh-CN" sz="2000">
              <a:latin typeface="Consolas" panose="020B0609020204030204" pitchFamily="49" charset="0"/>
            </a:endParaRPr>
          </a:p>
          <a:p>
            <a:pPr eaLnBrk="1" hangingPunct="1">
              <a:buFont typeface="Wingdings" panose="05000000000000000000" pitchFamily="2" charset="2"/>
              <a:buNone/>
            </a:pPr>
            <a:r>
              <a:rPr lang="en-US" altLang="zh-CN" sz="2000" noProof="1">
                <a:latin typeface="Consolas" panose="020B0609020204030204" pitchFamily="49" charset="0"/>
              </a:rPr>
              <a:t>using namespace std;</a:t>
            </a:r>
          </a:p>
          <a:p>
            <a:pPr eaLnBrk="1" hangingPunct="1">
              <a:buFont typeface="Wingdings" panose="05000000000000000000" pitchFamily="2" charset="2"/>
              <a:buNone/>
            </a:pPr>
            <a:r>
              <a:rPr lang="en-US" altLang="zh-CN" sz="2000" noProof="1">
                <a:latin typeface="Consolas" panose="020B0609020204030204" pitchFamily="49" charset="0"/>
              </a:rPr>
              <a:t>int main()</a:t>
            </a:r>
            <a:r>
              <a:rPr lang="en-US" altLang="zh-CN" sz="2000">
                <a:latin typeface="Consolas" panose="020B0609020204030204" pitchFamily="49" charset="0"/>
              </a:rPr>
              <a:t> </a:t>
            </a:r>
            <a:r>
              <a:rPr lang="en-US" altLang="zh-CN" sz="2000" noProof="1">
                <a:latin typeface="Consolas" panose="020B0609020204030204" pitchFamily="49" charset="0"/>
              </a:rPr>
              <a:t>{</a:t>
            </a:r>
          </a:p>
          <a:p>
            <a:pPr eaLnBrk="1" hangingPunct="1">
              <a:buFont typeface="Wingdings" panose="05000000000000000000" pitchFamily="2" charset="2"/>
              <a:buNone/>
            </a:pPr>
            <a:r>
              <a:rPr lang="en-US" altLang="zh-CN" sz="2000" noProof="1">
                <a:latin typeface="Consolas" panose="020B0609020204030204" pitchFamily="49" charset="0"/>
              </a:rPr>
              <a:t>	int n, right_digit, newnum = 0; </a:t>
            </a:r>
          </a:p>
          <a:p>
            <a:pPr eaLnBrk="1" hangingPunct="1">
              <a:buFont typeface="Wingdings" panose="05000000000000000000" pitchFamily="2" charset="2"/>
              <a:buNone/>
            </a:pPr>
            <a:r>
              <a:rPr lang="en-US" altLang="zh-CN" sz="2000" noProof="1">
                <a:latin typeface="Consolas" panose="020B0609020204030204" pitchFamily="49" charset="0"/>
              </a:rPr>
              <a:t>	cout &lt;&lt; "Enter the number: ";</a:t>
            </a:r>
          </a:p>
          <a:p>
            <a:pPr eaLnBrk="1" hangingPunct="1">
              <a:buFont typeface="Wingdings" panose="05000000000000000000" pitchFamily="2" charset="2"/>
              <a:buNone/>
            </a:pPr>
            <a:r>
              <a:rPr lang="en-US" altLang="zh-CN" sz="2000" noProof="1">
                <a:latin typeface="Consolas" panose="020B0609020204030204" pitchFamily="49" charset="0"/>
              </a:rPr>
              <a:t>	cin &gt;&gt; n;</a:t>
            </a:r>
          </a:p>
          <a:p>
            <a:pPr eaLnBrk="1" hangingPunct="1">
              <a:buFont typeface="Wingdings" panose="05000000000000000000" pitchFamily="2" charset="2"/>
              <a:buNone/>
            </a:pPr>
            <a:r>
              <a:rPr lang="en-US" altLang="zh-CN" sz="2000" noProof="1">
                <a:latin typeface="Consolas" panose="020B0609020204030204" pitchFamily="49" charset="0"/>
              </a:rPr>
              <a:t>	</a:t>
            </a:r>
          </a:p>
          <a:p>
            <a:pPr eaLnBrk="1" hangingPunct="1">
              <a:buFont typeface="Wingdings" panose="05000000000000000000" pitchFamily="2" charset="2"/>
              <a:buNone/>
            </a:pPr>
            <a:r>
              <a:rPr lang="en-US" altLang="zh-CN" sz="2000" noProof="1">
                <a:latin typeface="Consolas" panose="020B0609020204030204" pitchFamily="49" charset="0"/>
              </a:rPr>
              <a:t>	cout &lt;&lt; "The number in reverse order is  ";</a:t>
            </a:r>
          </a:p>
          <a:p>
            <a:pPr eaLnBrk="1" hangingPunct="1">
              <a:buFont typeface="Wingdings" panose="05000000000000000000" pitchFamily="2" charset="2"/>
              <a:buNone/>
            </a:pPr>
            <a:r>
              <a:rPr lang="en-US" altLang="zh-CN" sz="2000" noProof="1">
                <a:latin typeface="Consolas" panose="020B0609020204030204" pitchFamily="49" charset="0"/>
              </a:rPr>
              <a:t>	</a:t>
            </a:r>
            <a:r>
              <a:rPr lang="en-US" altLang="zh-CN" sz="2000" noProof="1">
                <a:solidFill>
                  <a:schemeClr val="tx2"/>
                </a:solidFill>
                <a:latin typeface="Consolas" panose="020B0609020204030204" pitchFamily="49" charset="0"/>
              </a:rPr>
              <a:t>do</a:t>
            </a:r>
            <a:r>
              <a:rPr lang="en-US" altLang="zh-CN" sz="2000">
                <a:solidFill>
                  <a:schemeClr val="tx2"/>
                </a:solidFill>
                <a:latin typeface="Consolas" panose="020B0609020204030204" pitchFamily="49" charset="0"/>
              </a:rPr>
              <a:t> </a:t>
            </a:r>
            <a:r>
              <a:rPr lang="en-US" altLang="zh-CN" sz="2000" noProof="1">
                <a:solidFill>
                  <a:schemeClr val="tx2"/>
                </a:solidFill>
                <a:latin typeface="Consolas" panose="020B0609020204030204" pitchFamily="49" charset="0"/>
              </a:rPr>
              <a:t>{</a:t>
            </a:r>
          </a:p>
          <a:p>
            <a:pPr eaLnBrk="1" hangingPunct="1">
              <a:buFont typeface="Wingdings" panose="05000000000000000000" pitchFamily="2" charset="2"/>
              <a:buNone/>
            </a:pPr>
            <a:r>
              <a:rPr lang="en-US" altLang="zh-CN" sz="2000" noProof="1">
                <a:latin typeface="Consolas" panose="020B0609020204030204" pitchFamily="49" charset="0"/>
              </a:rPr>
              <a:t>		right_digit = n % 10;</a:t>
            </a:r>
          </a:p>
          <a:p>
            <a:pPr eaLnBrk="1" hangingPunct="1">
              <a:buFont typeface="Wingdings" panose="05000000000000000000" pitchFamily="2" charset="2"/>
              <a:buNone/>
            </a:pPr>
            <a:r>
              <a:rPr lang="en-US" altLang="zh-CN" sz="2000" noProof="1">
                <a:latin typeface="Consolas" panose="020B0609020204030204" pitchFamily="49" charset="0"/>
              </a:rPr>
              <a:t>		cout &lt;&lt; right_digit;</a:t>
            </a:r>
          </a:p>
          <a:p>
            <a:pPr eaLnBrk="1" hangingPunct="1">
              <a:buFont typeface="Wingdings" panose="05000000000000000000" pitchFamily="2" charset="2"/>
              <a:buNone/>
            </a:pPr>
            <a:r>
              <a:rPr lang="en-US" altLang="zh-CN" sz="2000" noProof="1">
                <a:latin typeface="Consolas" panose="020B0609020204030204" pitchFamily="49" charset="0"/>
              </a:rPr>
              <a:t>		n /= 10;</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a:t>
            </a:r>
            <a:r>
              <a:rPr lang="zh-CN" altLang="en-US" sz="2000">
                <a:solidFill>
                  <a:srgbClr val="C00000"/>
                </a:solidFill>
                <a:latin typeface="Consolas" panose="020B0609020204030204" pitchFamily="49" charset="0"/>
              </a:rPr>
              <a:t>相当于</a:t>
            </a:r>
            <a:r>
              <a:rPr lang="en-US" altLang="zh-CN" sz="2000">
                <a:solidFill>
                  <a:srgbClr val="C00000"/>
                </a:solidFill>
                <a:latin typeface="Consolas" panose="020B0609020204030204" pitchFamily="49" charset="0"/>
              </a:rPr>
              <a:t>n=n/10</a:t>
            </a:r>
            <a:endParaRPr lang="en-US" altLang="zh-CN" sz="2000" noProof="1">
              <a:solidFill>
                <a:srgbClr val="C00000"/>
              </a:solidFill>
              <a:latin typeface="Consolas" panose="020B0609020204030204" pitchFamily="49" charset="0"/>
            </a:endParaRPr>
          </a:p>
          <a:p>
            <a:pPr eaLnBrk="1" hangingPunct="1">
              <a:buFont typeface="Wingdings" panose="05000000000000000000" pitchFamily="2" charset="2"/>
              <a:buNone/>
            </a:pPr>
            <a:r>
              <a:rPr lang="en-US" altLang="zh-CN" sz="2000" noProof="1">
                <a:latin typeface="Consolas" panose="020B0609020204030204" pitchFamily="49" charset="0"/>
              </a:rPr>
              <a:t>	 </a:t>
            </a:r>
            <a:r>
              <a:rPr lang="en-US" altLang="zh-CN" sz="2000" noProof="1">
                <a:solidFill>
                  <a:schemeClr val="tx2"/>
                </a:solidFill>
                <a:latin typeface="Consolas" panose="020B0609020204030204" pitchFamily="49" charset="0"/>
              </a:rPr>
              <a:t>} while (n != 0)</a:t>
            </a:r>
            <a:r>
              <a:rPr lang="en-US" altLang="zh-CN" sz="2000" noProof="1">
                <a:latin typeface="Consolas" panose="020B0609020204030204" pitchFamily="49" charset="0"/>
              </a:rPr>
              <a:t>;</a:t>
            </a:r>
          </a:p>
          <a:p>
            <a:pPr eaLnBrk="1" hangingPunct="1">
              <a:buFont typeface="Wingdings" panose="05000000000000000000" pitchFamily="2" charset="2"/>
              <a:buNone/>
            </a:pPr>
            <a:r>
              <a:rPr lang="en-US" altLang="zh-CN" sz="2000">
                <a:latin typeface="Consolas" panose="020B0609020204030204" pitchFamily="49" charset="0"/>
              </a:rPr>
              <a:t>    cout &lt;&lt; endl;</a:t>
            </a:r>
          </a:p>
          <a:p>
            <a:pPr eaLnBrk="1" hangingPunct="1">
              <a:buFont typeface="Wingdings" panose="05000000000000000000" pitchFamily="2" charset="2"/>
              <a:buNone/>
            </a:pPr>
            <a:r>
              <a:rPr lang="en-US" altLang="zh-CN" sz="2000">
                <a:latin typeface="Consolas" panose="020B0609020204030204" pitchFamily="49" charset="0"/>
              </a:rPr>
              <a:t>	return 0;</a:t>
            </a:r>
            <a:endParaRPr lang="en-US" altLang="zh-CN" sz="2000" noProof="1">
              <a:latin typeface="Consolas" panose="020B0609020204030204" pitchFamily="49" charset="0"/>
            </a:endParaRPr>
          </a:p>
          <a:p>
            <a:pPr eaLnBrk="1" hangingPunct="1">
              <a:buFont typeface="Wingdings" panose="05000000000000000000" pitchFamily="2" charset="2"/>
              <a:buNone/>
            </a:pPr>
            <a:r>
              <a:rPr lang="en-US" altLang="zh-CN" sz="2000" noProof="1">
                <a:latin typeface="Consolas" panose="020B0609020204030204" pitchFamily="49" charset="0"/>
              </a:rPr>
              <a:t>}</a:t>
            </a:r>
            <a:endParaRPr lang="en-US" altLang="zh-CN" sz="2000">
              <a:latin typeface="Consolas" panose="020B0609020204030204" pitchFamily="49" charset="0"/>
            </a:endParaRPr>
          </a:p>
        </p:txBody>
      </p:sp>
      <p:sp>
        <p:nvSpPr>
          <p:cNvPr id="7" name="TextBox 6">
            <a:extLst>
              <a:ext uri="{FF2B5EF4-FFF2-40B4-BE49-F238E27FC236}">
                <a16:creationId xmlns:a16="http://schemas.microsoft.com/office/drawing/2014/main" id="{AF2FE81E-A296-6977-B63C-7369FBA2018A}"/>
              </a:ext>
            </a:extLst>
          </p:cNvPr>
          <p:cNvSpPr txBox="1"/>
          <p:nvPr/>
        </p:nvSpPr>
        <p:spPr>
          <a:xfrm>
            <a:off x="3924300" y="1341438"/>
            <a:ext cx="4751388" cy="954087"/>
          </a:xfrm>
          <a:prstGeom prst="rect">
            <a:avLst/>
          </a:prstGeom>
          <a:solidFill>
            <a:schemeClr val="bg1"/>
          </a:solidFill>
        </p:spPr>
        <p:txBody>
          <a:bodyPr>
            <a:spAutoFit/>
          </a:bodyPr>
          <a:lstStyle/>
          <a:p>
            <a:pPr eaLnBrk="1" hangingPunct="1">
              <a:defRPr/>
            </a:pPr>
            <a:r>
              <a:rPr lang="zh-CN" altLang="en-US" sz="2800" noProof="1">
                <a:solidFill>
                  <a:schemeClr val="tx2"/>
                </a:solidFill>
                <a:latin typeface="+mj-lt"/>
                <a:ea typeface="+mj-ea"/>
                <a:cs typeface="+mj-cs"/>
              </a:rPr>
              <a:t>例</a:t>
            </a:r>
            <a:r>
              <a:rPr lang="en-US" altLang="zh-CN" sz="2800" noProof="1">
                <a:solidFill>
                  <a:schemeClr val="tx2"/>
                </a:solidFill>
                <a:latin typeface="+mj-lt"/>
                <a:ea typeface="+mj-ea"/>
                <a:cs typeface="+mj-cs"/>
              </a:rPr>
              <a:t>2-6</a:t>
            </a:r>
            <a:r>
              <a:rPr lang="zh-CN" altLang="en-US" sz="2800" noProof="1">
                <a:solidFill>
                  <a:schemeClr val="tx2"/>
                </a:solidFill>
                <a:latin typeface="+mj-lt"/>
                <a:ea typeface="+mj-ea"/>
                <a:cs typeface="+mj-cs"/>
              </a:rPr>
              <a:t>：输入一个数，将各位数字翻转后输出</a:t>
            </a:r>
            <a:endParaRPr lang="en-US" altLang="zh-CN" sz="2800" noProof="1">
              <a:solidFill>
                <a:schemeClr val="tx2"/>
              </a:solidFill>
              <a:latin typeface="+mj-lt"/>
              <a:ea typeface="+mj-ea"/>
              <a:cs typeface="+mj-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a:extLst>
              <a:ext uri="{FF2B5EF4-FFF2-40B4-BE49-F238E27FC236}">
                <a16:creationId xmlns:a16="http://schemas.microsoft.com/office/drawing/2014/main" id="{59C8F852-7F52-C472-5A99-4C72BF9B60AD}"/>
              </a:ext>
            </a:extLst>
          </p:cNvPr>
          <p:cNvSpPr>
            <a:spLocks noGrp="1"/>
          </p:cNvSpPr>
          <p:nvPr>
            <p:ph type="title"/>
          </p:nvPr>
        </p:nvSpPr>
        <p:spPr>
          <a:xfrm>
            <a:off x="428625" y="428625"/>
            <a:ext cx="8229600" cy="1066800"/>
          </a:xfrm>
        </p:spPr>
        <p:txBody>
          <a:bodyPr/>
          <a:lstStyle/>
          <a:p>
            <a:pPr eaLnBrk="1" hangingPunct="1"/>
            <a:r>
              <a:rPr lang="zh-CN" altLang="en-US">
                <a:latin typeface="隶书" panose="02010509060101010101" pitchFamily="49" charset="-122"/>
              </a:rPr>
              <a:t>例</a:t>
            </a:r>
            <a:r>
              <a:rPr lang="en-US" altLang="zh-CN">
                <a:latin typeface="隶书" panose="02010509060101010101" pitchFamily="49" charset="-122"/>
              </a:rPr>
              <a:t>2-6</a:t>
            </a:r>
            <a:r>
              <a:rPr lang="zh-CN" altLang="en-US">
                <a:latin typeface="隶书" panose="02010509060101010101" pitchFamily="49" charset="-122"/>
              </a:rPr>
              <a:t>（续）</a:t>
            </a:r>
            <a:endParaRPr lang="zh-CN" altLang="en-US"/>
          </a:p>
        </p:txBody>
      </p:sp>
      <p:sp>
        <p:nvSpPr>
          <p:cNvPr id="156675" name="灯片编号占位符 3">
            <a:extLst>
              <a:ext uri="{FF2B5EF4-FFF2-40B4-BE49-F238E27FC236}">
                <a16:creationId xmlns:a16="http://schemas.microsoft.com/office/drawing/2014/main" id="{F08D459D-3138-AC1E-9C9B-1248C20D46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223A16A-0D2F-4709-90DE-AD33627ADD8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0484EB1-08EE-BC05-1D91-44A3B7954009}"/>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8" name="内容占位符 6">
            <a:extLst>
              <a:ext uri="{FF2B5EF4-FFF2-40B4-BE49-F238E27FC236}">
                <a16:creationId xmlns:a16="http://schemas.microsoft.com/office/drawing/2014/main" id="{EB15C07C-97AD-4414-0012-114844777376}"/>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endParaRPr lang="en-US" altLang="zh-CN" b="1" dirty="0">
              <a:solidFill>
                <a:schemeClr val="tx2"/>
              </a:solidFill>
            </a:endParaRPr>
          </a:p>
          <a:p>
            <a:pPr eaLnBrk="1" hangingPunct="1">
              <a:buFont typeface="Wingdings" pitchFamily="2" charset="2"/>
              <a:buNone/>
              <a:defRPr/>
            </a:pPr>
            <a:r>
              <a:rPr lang="en-US" altLang="zh-CN" noProof="1"/>
              <a:t>Enter the number: 365</a:t>
            </a:r>
          </a:p>
          <a:p>
            <a:pPr eaLnBrk="1" hangingPunct="1">
              <a:buFont typeface="Wingdings" pitchFamily="2" charset="2"/>
              <a:buNone/>
              <a:defRPr/>
            </a:pPr>
            <a:r>
              <a:rPr lang="en-US" altLang="zh-CN" noProof="1"/>
              <a:t>The number in reverse order is  563</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25BE3DDE-4F45-3AB2-6DC1-17B9722A5A3F}"/>
              </a:ext>
            </a:extLst>
          </p:cNvPr>
          <p:cNvSpPr>
            <a:spLocks noGrp="1"/>
          </p:cNvSpPr>
          <p:nvPr>
            <p:ph type="title"/>
          </p:nvPr>
        </p:nvSpPr>
        <p:spPr/>
        <p:txBody>
          <a:bodyPr/>
          <a:lstStyle/>
          <a:p>
            <a:pPr eaLnBrk="1" hangingPunct="1">
              <a:defRPr/>
            </a:pPr>
            <a:r>
              <a:rPr lang="en-US" altLang="zh-CN" dirty="0">
                <a:latin typeface="+mj-ea"/>
              </a:rPr>
              <a:t>do-while </a:t>
            </a:r>
            <a:r>
              <a:rPr lang="zh-CN" altLang="en-US" dirty="0">
                <a:latin typeface="+mj-ea"/>
              </a:rPr>
              <a:t>语句（续）</a:t>
            </a:r>
          </a:p>
        </p:txBody>
      </p:sp>
      <p:sp>
        <p:nvSpPr>
          <p:cNvPr id="157699" name="灯片编号占位符 3">
            <a:extLst>
              <a:ext uri="{FF2B5EF4-FFF2-40B4-BE49-F238E27FC236}">
                <a16:creationId xmlns:a16="http://schemas.microsoft.com/office/drawing/2014/main" id="{C6CFA189-1E52-EC24-D0A0-3D3C226A31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F7CE757-3453-4FF9-8C0F-86256C1CC77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FB05A70-7838-B4DF-09AF-D303A689AA03}"/>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Rectangle 3">
            <a:extLst>
              <a:ext uri="{FF2B5EF4-FFF2-40B4-BE49-F238E27FC236}">
                <a16:creationId xmlns:a16="http://schemas.microsoft.com/office/drawing/2014/main" id="{DE193424-211B-7D79-5829-7339761EBEA1}"/>
              </a:ext>
            </a:extLst>
          </p:cNvPr>
          <p:cNvSpPr txBox="1">
            <a:spLocks noChangeArrowheads="1"/>
          </p:cNvSpPr>
          <p:nvPr/>
        </p:nvSpPr>
        <p:spPr bwMode="auto">
          <a:xfrm>
            <a:off x="571500" y="1500188"/>
            <a:ext cx="7620000" cy="1828800"/>
          </a:xfrm>
          <a:prstGeom prst="rect">
            <a:avLst/>
          </a:prstGeom>
          <a:noFill/>
          <a:ln w="9525">
            <a:noFill/>
            <a:miter lim="800000"/>
            <a:headEnd/>
            <a:tailEnd/>
          </a:ln>
        </p:spPr>
        <p:txBody>
          <a:bodyPr/>
          <a:lstStyle/>
          <a:p>
            <a:pPr marL="365125" indent="-255588" eaLnBrk="1" hangingPunct="1">
              <a:spcBef>
                <a:spcPts val="300"/>
              </a:spcBef>
              <a:buClr>
                <a:srgbClr val="A04DA3"/>
              </a:buClr>
              <a:buFont typeface="Georgia" pitchFamily="18" charset="0"/>
              <a:buChar char="•"/>
              <a:defRPr/>
            </a:pPr>
            <a:r>
              <a:rPr kumimoji="0" lang="zh-CN" altLang="en-US" sz="2800" dirty="0">
                <a:latin typeface="宋体" charset="-122"/>
                <a:ea typeface="+mn-ea"/>
              </a:rPr>
              <a:t>一般形式</a:t>
            </a:r>
          </a:p>
          <a:p>
            <a:pPr marL="657225" lvl="1" indent="-246063" eaLnBrk="1" hangingPunct="1">
              <a:spcBef>
                <a:spcPts val="300"/>
              </a:spcBef>
              <a:buClr>
                <a:schemeClr val="accent2"/>
              </a:buClr>
              <a:defRPr/>
            </a:pPr>
            <a:r>
              <a:rPr kumimoji="0" lang="en-US" altLang="zh-CN" sz="2600" dirty="0">
                <a:solidFill>
                  <a:schemeClr val="accent1"/>
                </a:solidFill>
                <a:latin typeface="+mn-lt"/>
                <a:ea typeface="+mn-ea"/>
              </a:rPr>
              <a:t>do   </a:t>
            </a:r>
            <a:r>
              <a:rPr kumimoji="0" lang="zh-CN" altLang="en-US" sz="2600" dirty="0">
                <a:solidFill>
                  <a:schemeClr val="accent1"/>
                </a:solidFill>
                <a:latin typeface="+mn-lt"/>
                <a:ea typeface="+mn-ea"/>
              </a:rPr>
              <a:t>语句</a:t>
            </a:r>
          </a:p>
          <a:p>
            <a:pPr marL="657225" lvl="1" indent="-246063" eaLnBrk="1" hangingPunct="1">
              <a:spcBef>
                <a:spcPts val="300"/>
              </a:spcBef>
              <a:buClr>
                <a:schemeClr val="accent2"/>
              </a:buClr>
              <a:defRPr/>
            </a:pPr>
            <a:r>
              <a:rPr kumimoji="0" lang="en-US" altLang="zh-CN" sz="2600" dirty="0">
                <a:solidFill>
                  <a:schemeClr val="accent1"/>
                </a:solidFill>
                <a:latin typeface="+mn-lt"/>
                <a:ea typeface="+mn-ea"/>
              </a:rPr>
              <a:t>while (</a:t>
            </a:r>
            <a:r>
              <a:rPr kumimoji="0" lang="zh-CN" altLang="en-US" sz="2600" dirty="0">
                <a:solidFill>
                  <a:schemeClr val="accent1"/>
                </a:solidFill>
                <a:latin typeface="+mn-lt"/>
                <a:ea typeface="+mn-ea"/>
              </a:rPr>
              <a:t>表达式</a:t>
            </a:r>
            <a:r>
              <a:rPr kumimoji="0" lang="en-US" altLang="zh-CN" sz="2600" dirty="0">
                <a:solidFill>
                  <a:schemeClr val="accent1"/>
                </a:solidFill>
                <a:latin typeface="宋体" charset="-122"/>
                <a:ea typeface="+mn-ea"/>
              </a:rPr>
              <a:t>)</a:t>
            </a:r>
            <a:endParaRPr kumimoji="0" lang="en-US" altLang="zh-CN" sz="2000" dirty="0">
              <a:solidFill>
                <a:srgbClr val="C0FEF9"/>
              </a:solidFill>
              <a:latin typeface="宋体" charset="-122"/>
              <a:ea typeface="+mn-ea"/>
            </a:endParaRPr>
          </a:p>
        </p:txBody>
      </p:sp>
      <p:grpSp>
        <p:nvGrpSpPr>
          <p:cNvPr id="157702" name="Group 4">
            <a:extLst>
              <a:ext uri="{FF2B5EF4-FFF2-40B4-BE49-F238E27FC236}">
                <a16:creationId xmlns:a16="http://schemas.microsoft.com/office/drawing/2014/main" id="{BF80351E-C4D3-3CBF-EA60-09FA8F5A3519}"/>
              </a:ext>
            </a:extLst>
          </p:cNvPr>
          <p:cNvGrpSpPr>
            <a:grpSpLocks/>
          </p:cNvGrpSpPr>
          <p:nvPr/>
        </p:nvGrpSpPr>
        <p:grpSpPr bwMode="auto">
          <a:xfrm>
            <a:off x="3357563" y="2286000"/>
            <a:ext cx="5208587" cy="830263"/>
            <a:chOff x="2112" y="1565"/>
            <a:chExt cx="2876" cy="523"/>
          </a:xfrm>
        </p:grpSpPr>
        <p:sp>
          <p:nvSpPr>
            <p:cNvPr id="157704" name="Line 5">
              <a:extLst>
                <a:ext uri="{FF2B5EF4-FFF2-40B4-BE49-F238E27FC236}">
                  <a16:creationId xmlns:a16="http://schemas.microsoft.com/office/drawing/2014/main" id="{05846A51-498E-3D8A-C31A-4A8384B590F0}"/>
                </a:ext>
              </a:extLst>
            </p:cNvPr>
            <p:cNvSpPr>
              <a:spLocks noChangeShapeType="1"/>
            </p:cNvSpPr>
            <p:nvPr/>
          </p:nvSpPr>
          <p:spPr bwMode="auto">
            <a:xfrm>
              <a:off x="2112" y="1776"/>
              <a:ext cx="576" cy="0"/>
            </a:xfrm>
            <a:prstGeom prst="line">
              <a:avLst/>
            </a:prstGeom>
            <a:noFill/>
            <a:ln w="12699">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Text Box 6">
              <a:extLst>
                <a:ext uri="{FF2B5EF4-FFF2-40B4-BE49-F238E27FC236}">
                  <a16:creationId xmlns:a16="http://schemas.microsoft.com/office/drawing/2014/main" id="{98D61A2F-E57B-9301-41D9-0369112949AE}"/>
                </a:ext>
              </a:extLst>
            </p:cNvPr>
            <p:cNvSpPr txBox="1">
              <a:spLocks noChangeArrowheads="1"/>
            </p:cNvSpPr>
            <p:nvPr/>
          </p:nvSpPr>
          <p:spPr bwMode="auto">
            <a:xfrm>
              <a:off x="2640" y="1565"/>
              <a:ext cx="2348" cy="523"/>
            </a:xfrm>
            <a:prstGeom prst="rect">
              <a:avLst/>
            </a:prstGeom>
            <a:noFill/>
            <a:ln w="12699">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zh-CN" altLang="en-US" sz="2400">
                  <a:solidFill>
                    <a:srgbClr val="009999"/>
                  </a:solidFill>
                  <a:latin typeface="Times New Roman" panose="02020603050405020304" pitchFamily="18" charset="0"/>
                </a:rPr>
                <a:t>可以是复合语句，其中必须含有改变条件表达式值的语句。</a:t>
              </a:r>
            </a:p>
          </p:txBody>
        </p:sp>
      </p:grpSp>
      <p:sp>
        <p:nvSpPr>
          <p:cNvPr id="10" name="Rectangle 7">
            <a:extLst>
              <a:ext uri="{FF2B5EF4-FFF2-40B4-BE49-F238E27FC236}">
                <a16:creationId xmlns:a16="http://schemas.microsoft.com/office/drawing/2014/main" id="{94291A84-C8D0-5D41-D437-C901224EF8E9}"/>
              </a:ext>
            </a:extLst>
          </p:cNvPr>
          <p:cNvSpPr>
            <a:spLocks noChangeArrowheads="1"/>
          </p:cNvSpPr>
          <p:nvPr/>
        </p:nvSpPr>
        <p:spPr bwMode="auto">
          <a:xfrm>
            <a:off x="571500" y="3386138"/>
            <a:ext cx="7467600" cy="3048000"/>
          </a:xfrm>
          <a:prstGeom prst="rect">
            <a:avLst/>
          </a:prstGeom>
          <a:noFill/>
          <a:ln w="9525">
            <a:noFill/>
            <a:miter lim="800000"/>
            <a:headEnd/>
            <a:tailEnd/>
          </a:ln>
        </p:spPr>
        <p:txBody>
          <a:bodyPr lIns="92075" tIns="46038" rIns="92075" bIns="46038"/>
          <a:lstStyle/>
          <a:p>
            <a:pPr marL="365125" indent="-255588" eaLnBrk="1" hangingPunct="1">
              <a:spcBef>
                <a:spcPts val="300"/>
              </a:spcBef>
              <a:buClr>
                <a:srgbClr val="A04DA3"/>
              </a:buClr>
              <a:buFont typeface="Georgia" pitchFamily="18" charset="0"/>
              <a:buChar char="•"/>
              <a:defRPr/>
            </a:pPr>
            <a:r>
              <a:rPr kumimoji="0" lang="zh-CN" altLang="en-US" sz="2800" dirty="0">
                <a:latin typeface="+mn-lt"/>
                <a:ea typeface="+mn-ea"/>
              </a:rPr>
              <a:t>执行顺序</a:t>
            </a:r>
          </a:p>
          <a:p>
            <a:pPr marL="557213" lvl="1" indent="23813" eaLnBrk="1" hangingPunct="1">
              <a:spcBef>
                <a:spcPct val="20000"/>
              </a:spcBef>
              <a:buClr>
                <a:schemeClr val="tx1"/>
              </a:buClr>
              <a:defRPr/>
            </a:pPr>
            <a:r>
              <a:rPr lang="zh-CN" altLang="en-US" sz="2800" dirty="0">
                <a:solidFill>
                  <a:srgbClr val="009999"/>
                </a:solidFill>
                <a:latin typeface="+mn-lt"/>
                <a:ea typeface="宋体" charset="-122"/>
              </a:rPr>
              <a:t>先执行循环体语句，后判断条件。</a:t>
            </a:r>
            <a:br>
              <a:rPr lang="zh-CN" altLang="en-US" sz="2800" dirty="0">
                <a:solidFill>
                  <a:srgbClr val="009999"/>
                </a:solidFill>
                <a:latin typeface="+mn-lt"/>
                <a:ea typeface="宋体" charset="-122"/>
              </a:rPr>
            </a:br>
            <a:r>
              <a:rPr lang="zh-CN" altLang="en-US" sz="2800" dirty="0">
                <a:solidFill>
                  <a:srgbClr val="009999"/>
                </a:solidFill>
                <a:latin typeface="+mn-lt"/>
                <a:ea typeface="宋体" charset="-122"/>
              </a:rPr>
              <a:t>表达式</a:t>
            </a:r>
            <a:r>
              <a:rPr lang="zh-CN" altLang="en-US" dirty="0">
                <a:solidFill>
                  <a:srgbClr val="009999"/>
                </a:solidFill>
                <a:latin typeface="+mn-lt"/>
                <a:ea typeface="宋体" charset="-122"/>
              </a:rPr>
              <a:t>为 </a:t>
            </a:r>
            <a:r>
              <a:rPr lang="en-US" altLang="zh-CN" dirty="0">
                <a:solidFill>
                  <a:srgbClr val="009999"/>
                </a:solidFill>
                <a:latin typeface="+mn-lt"/>
                <a:ea typeface="宋体" charset="-122"/>
              </a:rPr>
              <a:t>true </a:t>
            </a:r>
            <a:r>
              <a:rPr lang="zh-CN" altLang="en-US" sz="2800" dirty="0">
                <a:solidFill>
                  <a:srgbClr val="009999"/>
                </a:solidFill>
                <a:latin typeface="+mn-lt"/>
                <a:ea typeface="宋体" charset="-122"/>
              </a:rPr>
              <a:t>时，继续执行循环体</a:t>
            </a:r>
          </a:p>
          <a:p>
            <a:pPr marL="365125" indent="-255588" eaLnBrk="1" hangingPunct="1">
              <a:spcBef>
                <a:spcPts val="300"/>
              </a:spcBef>
              <a:buClr>
                <a:srgbClr val="A04DA3"/>
              </a:buClr>
              <a:buFont typeface="Georgia" pitchFamily="18" charset="0"/>
              <a:buChar char="•"/>
              <a:defRPr/>
            </a:pPr>
            <a:r>
              <a:rPr kumimoji="0" lang="zh-CN" altLang="en-US" sz="2800" dirty="0">
                <a:latin typeface="+mn-lt"/>
                <a:ea typeface="+mn-ea"/>
              </a:rPr>
              <a:t>与</a:t>
            </a:r>
            <a:r>
              <a:rPr kumimoji="0" lang="en-US" altLang="zh-CN" sz="2800" dirty="0">
                <a:latin typeface="+mn-lt"/>
                <a:ea typeface="+mn-ea"/>
              </a:rPr>
              <a:t>while</a:t>
            </a:r>
            <a:r>
              <a:rPr kumimoji="0" lang="zh-CN" altLang="en-US" sz="2800" dirty="0">
                <a:latin typeface="+mn-lt"/>
                <a:ea typeface="+mn-ea"/>
              </a:rPr>
              <a:t>语句的比较：</a:t>
            </a:r>
          </a:p>
          <a:p>
            <a:pPr marL="557213" lvl="1" indent="23813" eaLnBrk="1" hangingPunct="1">
              <a:spcBef>
                <a:spcPct val="20000"/>
              </a:spcBef>
              <a:buClr>
                <a:srgbClr val="C0FEF9"/>
              </a:buClr>
              <a:defRPr/>
            </a:pPr>
            <a:r>
              <a:rPr lang="en-US" altLang="zh-CN" dirty="0">
                <a:solidFill>
                  <a:srgbClr val="009999"/>
                </a:solidFill>
                <a:latin typeface="+mn-lt"/>
                <a:ea typeface="宋体" charset="-122"/>
              </a:rPr>
              <a:t>while </a:t>
            </a:r>
            <a:r>
              <a:rPr lang="zh-CN" altLang="en-US" dirty="0">
                <a:solidFill>
                  <a:srgbClr val="009999"/>
                </a:solidFill>
                <a:latin typeface="+mn-lt"/>
                <a:ea typeface="宋体" charset="-122"/>
              </a:rPr>
              <a:t>语句执行顺序</a:t>
            </a:r>
            <a:br>
              <a:rPr lang="zh-CN" altLang="en-US" sz="2800" dirty="0">
                <a:solidFill>
                  <a:srgbClr val="009999"/>
                </a:solidFill>
                <a:latin typeface="+mn-lt"/>
                <a:ea typeface="宋体" charset="-122"/>
              </a:rPr>
            </a:br>
            <a:r>
              <a:rPr lang="zh-CN" altLang="en-US" sz="2800" dirty="0">
                <a:solidFill>
                  <a:srgbClr val="009999"/>
                </a:solidFill>
                <a:latin typeface="+mn-lt"/>
                <a:ea typeface="宋体" charset="-122"/>
              </a:rPr>
              <a:t>  </a:t>
            </a:r>
            <a:r>
              <a:rPr lang="zh-CN" altLang="en-US" dirty="0">
                <a:solidFill>
                  <a:srgbClr val="009999"/>
                </a:solidFill>
                <a:latin typeface="+mn-lt"/>
                <a:ea typeface="宋体" charset="-122"/>
              </a:rPr>
              <a:t>先判断表达式的值，为</a:t>
            </a:r>
            <a:r>
              <a:rPr lang="en-US" altLang="zh-CN" dirty="0">
                <a:solidFill>
                  <a:srgbClr val="009999"/>
                </a:solidFill>
                <a:latin typeface="+mn-lt"/>
                <a:ea typeface="宋体" charset="-122"/>
              </a:rPr>
              <a:t>true</a:t>
            </a:r>
            <a:r>
              <a:rPr lang="zh-CN" altLang="en-US" dirty="0">
                <a:solidFill>
                  <a:srgbClr val="009999"/>
                </a:solidFill>
                <a:latin typeface="+mn-lt"/>
                <a:ea typeface="宋体" charset="-122"/>
              </a:rPr>
              <a:t>时，再执行语句</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BEC6261D-F99C-2842-A9F0-B51E8668C574}"/>
              </a:ext>
            </a:extLst>
          </p:cNvPr>
          <p:cNvSpPr>
            <a:spLocks noGrp="1"/>
          </p:cNvSpPr>
          <p:nvPr>
            <p:ph type="title"/>
          </p:nvPr>
        </p:nvSpPr>
        <p:spPr/>
        <p:txBody>
          <a:bodyPr/>
          <a:lstStyle/>
          <a:p>
            <a:r>
              <a:rPr lang="zh-CN" altLang="en-US"/>
              <a:t>例</a:t>
            </a:r>
            <a:r>
              <a:rPr lang="en-US" altLang="zh-CN"/>
              <a:t>2-7</a:t>
            </a:r>
            <a:r>
              <a:rPr lang="zh-CN" altLang="en-US"/>
              <a:t>用</a:t>
            </a:r>
            <a:r>
              <a:rPr lang="en-US" altLang="zh-CN"/>
              <a:t>do-while</a:t>
            </a:r>
            <a:r>
              <a:rPr lang="zh-CN" altLang="en-US"/>
              <a:t>语句编程，求自然数</a:t>
            </a:r>
            <a:r>
              <a:rPr lang="en-US" altLang="zh-CN"/>
              <a:t>1~10</a:t>
            </a:r>
            <a:r>
              <a:rPr lang="zh-CN" altLang="en-US"/>
              <a:t>之和</a:t>
            </a:r>
          </a:p>
        </p:txBody>
      </p:sp>
      <p:sp>
        <p:nvSpPr>
          <p:cNvPr id="158723" name="内容占位符 2">
            <a:extLst>
              <a:ext uri="{FF2B5EF4-FFF2-40B4-BE49-F238E27FC236}">
                <a16:creationId xmlns:a16="http://schemas.microsoft.com/office/drawing/2014/main" id="{9EB78D36-DDC5-B110-5DB6-F8A8A9893283}"/>
              </a:ext>
            </a:extLst>
          </p:cNvPr>
          <p:cNvSpPr>
            <a:spLocks noGrp="1"/>
          </p:cNvSpPr>
          <p:nvPr>
            <p:ph idx="1"/>
          </p:nvPr>
        </p:nvSpPr>
        <p:spPr>
          <a:xfrm>
            <a:off x="457200" y="1714500"/>
            <a:ext cx="8229600" cy="4859338"/>
          </a:xfrm>
          <a:solidFill>
            <a:srgbClr val="85FFFF"/>
          </a:solidFill>
        </p:spPr>
        <p:txBody>
          <a:bodyPr/>
          <a:lstStyle/>
          <a:p>
            <a:pPr>
              <a:buFont typeface="Georgia" panose="02040502050405020303" pitchFamily="18" charset="0"/>
              <a:buNone/>
            </a:pPr>
            <a:r>
              <a:rPr lang="en-US" altLang="zh-CN" sz="2400">
                <a:latin typeface="Consolas" panose="020B0609020204030204" pitchFamily="49" charset="0"/>
              </a:rPr>
              <a:t>//2_7.cpp</a:t>
            </a:r>
          </a:p>
          <a:p>
            <a:pPr>
              <a:buFont typeface="Georgia" panose="02040502050405020303" pitchFamily="18" charset="0"/>
              <a:buNone/>
            </a:pPr>
            <a:r>
              <a:rPr lang="en-US" altLang="zh-CN" sz="2400">
                <a:latin typeface="Consolas" panose="020B0609020204030204" pitchFamily="49" charset="0"/>
              </a:rPr>
              <a:t>#include &lt;iostream&gt;</a:t>
            </a:r>
          </a:p>
          <a:p>
            <a:pPr>
              <a:buFont typeface="Georgia" panose="02040502050405020303" pitchFamily="18" charset="0"/>
              <a:buNone/>
            </a:pPr>
            <a:r>
              <a:rPr lang="en-US" altLang="zh-CN" sz="2400">
                <a:latin typeface="Consolas" panose="020B0609020204030204" pitchFamily="49" charset="0"/>
              </a:rPr>
              <a:t>using namespace std;</a:t>
            </a:r>
          </a:p>
          <a:p>
            <a:pPr>
              <a:buFont typeface="Georgia" panose="02040502050405020303" pitchFamily="18" charset="0"/>
              <a:buNone/>
            </a:pPr>
            <a:r>
              <a:rPr lang="en-US" altLang="zh-CN" sz="2400">
                <a:latin typeface="Consolas" panose="020B0609020204030204" pitchFamily="49" charset="0"/>
              </a:rPr>
              <a:t>int main() {</a:t>
            </a:r>
          </a:p>
          <a:p>
            <a:pPr>
              <a:buFont typeface="Georgia" panose="02040502050405020303" pitchFamily="18" charset="0"/>
              <a:buNone/>
            </a:pPr>
            <a:r>
              <a:rPr lang="en-US" altLang="zh-CN" sz="2400">
                <a:latin typeface="Consolas" panose="020B0609020204030204" pitchFamily="49" charset="0"/>
              </a:rPr>
              <a:t>	int i = 1, sum = 0;</a:t>
            </a:r>
          </a:p>
          <a:p>
            <a:pPr>
              <a:buFont typeface="Georgia" panose="02040502050405020303" pitchFamily="18" charset="0"/>
              <a:buNone/>
            </a:pPr>
            <a:r>
              <a:rPr lang="en-US" altLang="zh-CN" sz="2400">
                <a:latin typeface="Consolas" panose="020B0609020204030204" pitchFamily="49" charset="0"/>
              </a:rPr>
              <a:t>	do {</a:t>
            </a:r>
          </a:p>
          <a:p>
            <a:pPr>
              <a:buFont typeface="Georgia" panose="02040502050405020303" pitchFamily="18" charset="0"/>
              <a:buNone/>
            </a:pPr>
            <a:r>
              <a:rPr lang="en-US" altLang="zh-CN" sz="2400">
                <a:latin typeface="Consolas" panose="020B0609020204030204" pitchFamily="49" charset="0"/>
              </a:rPr>
              <a:t>		sum += i;</a:t>
            </a:r>
          </a:p>
          <a:p>
            <a:pPr>
              <a:buFont typeface="Georgia" panose="02040502050405020303" pitchFamily="18" charset="0"/>
              <a:buNone/>
            </a:pPr>
            <a:r>
              <a:rPr lang="en-US" altLang="zh-CN" sz="2400">
                <a:latin typeface="Consolas" panose="020B0609020204030204" pitchFamily="49" charset="0"/>
              </a:rPr>
              <a:t>		i++;</a:t>
            </a:r>
          </a:p>
          <a:p>
            <a:pPr>
              <a:buFont typeface="Georgia" panose="02040502050405020303" pitchFamily="18" charset="0"/>
              <a:buNone/>
            </a:pPr>
            <a:r>
              <a:rPr lang="en-US" altLang="zh-CN" sz="2400">
                <a:latin typeface="Consolas" panose="020B0609020204030204" pitchFamily="49" charset="0"/>
              </a:rPr>
              <a:t>	} while (i &lt;= 10);</a:t>
            </a:r>
          </a:p>
          <a:p>
            <a:pPr>
              <a:buFont typeface="Georgia" panose="02040502050405020303" pitchFamily="18" charset="0"/>
              <a:buNone/>
            </a:pPr>
            <a:r>
              <a:rPr lang="en-US" altLang="zh-CN" sz="2400">
                <a:latin typeface="Consolas" panose="020B0609020204030204" pitchFamily="49" charset="0"/>
              </a:rPr>
              <a:t>	cout &lt;&lt; "sum = " &lt;&lt; sum &lt;&lt; endl;</a:t>
            </a:r>
          </a:p>
          <a:p>
            <a:pPr>
              <a:buFont typeface="Georgia" panose="02040502050405020303" pitchFamily="18" charset="0"/>
              <a:buNone/>
            </a:pPr>
            <a:r>
              <a:rPr lang="en-US" altLang="zh-CN" sz="2400">
                <a:latin typeface="Consolas" panose="020B0609020204030204" pitchFamily="49" charset="0"/>
              </a:rPr>
              <a:t>	return 0;</a:t>
            </a:r>
          </a:p>
          <a:p>
            <a:pPr>
              <a:buFont typeface="Georgia" panose="02040502050405020303" pitchFamily="18" charset="0"/>
              <a:buNone/>
            </a:pPr>
            <a:r>
              <a:rPr lang="en-US" altLang="zh-CN" sz="2400">
                <a:latin typeface="Consolas" panose="020B0609020204030204" pitchFamily="49" charset="0"/>
              </a:rPr>
              <a:t>}</a:t>
            </a:r>
          </a:p>
        </p:txBody>
      </p:sp>
      <p:sp>
        <p:nvSpPr>
          <p:cNvPr id="158724" name="灯片编号占位符 3">
            <a:extLst>
              <a:ext uri="{FF2B5EF4-FFF2-40B4-BE49-F238E27FC236}">
                <a16:creationId xmlns:a16="http://schemas.microsoft.com/office/drawing/2014/main" id="{FD2F167F-93B5-F26D-FC47-BF47891D9B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0F2B860-1A24-4352-96C7-EDFB44E3F91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A90D3AF-40E9-D95D-FF8C-041F577738E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617BFEC-D0B9-C3E0-9ED1-0B94FF7BBE3F}"/>
              </a:ext>
            </a:extLst>
          </p:cNvPr>
          <p:cNvSpPr>
            <a:spLocks noGrp="1"/>
          </p:cNvSpPr>
          <p:nvPr>
            <p:ph type="title"/>
          </p:nvPr>
        </p:nvSpPr>
        <p:spPr/>
        <p:txBody>
          <a:bodyPr/>
          <a:lstStyle/>
          <a:p>
            <a:pPr eaLnBrk="1" hangingPunct="1"/>
            <a:r>
              <a:rPr lang="zh-CN" altLang="en-US"/>
              <a:t>标识符的构成规则</a:t>
            </a:r>
          </a:p>
        </p:txBody>
      </p:sp>
      <p:sp>
        <p:nvSpPr>
          <p:cNvPr id="29699" name="内容占位符 2">
            <a:extLst>
              <a:ext uri="{FF2B5EF4-FFF2-40B4-BE49-F238E27FC236}">
                <a16:creationId xmlns:a16="http://schemas.microsoft.com/office/drawing/2014/main" id="{2061A4D3-6D37-E151-C769-BEAD69A5C003}"/>
              </a:ext>
            </a:extLst>
          </p:cNvPr>
          <p:cNvSpPr>
            <a:spLocks noGrp="1"/>
          </p:cNvSpPr>
          <p:nvPr>
            <p:ph idx="1"/>
          </p:nvPr>
        </p:nvSpPr>
        <p:spPr/>
        <p:txBody>
          <a:bodyPr/>
          <a:lstStyle/>
          <a:p>
            <a:pPr eaLnBrk="1" hangingPunct="1">
              <a:lnSpc>
                <a:spcPct val="120000"/>
              </a:lnSpc>
              <a:spcBef>
                <a:spcPts val="1200"/>
              </a:spcBef>
              <a:spcAft>
                <a:spcPts val="1200"/>
              </a:spcAft>
            </a:pPr>
            <a:r>
              <a:rPr lang="zh-CN" altLang="en-US"/>
              <a:t>以大写字母、小写字母或下划线</a:t>
            </a:r>
            <a:r>
              <a:rPr lang="en-US" altLang="zh-CN"/>
              <a:t>(_)</a:t>
            </a:r>
            <a:r>
              <a:rPr lang="zh-CN" altLang="en-US"/>
              <a:t>开始。</a:t>
            </a:r>
          </a:p>
          <a:p>
            <a:pPr eaLnBrk="1" hangingPunct="1">
              <a:lnSpc>
                <a:spcPct val="120000"/>
              </a:lnSpc>
              <a:spcBef>
                <a:spcPts val="1200"/>
              </a:spcBef>
              <a:spcAft>
                <a:spcPts val="1200"/>
              </a:spcAft>
            </a:pPr>
            <a:r>
              <a:rPr lang="zh-CN" altLang="en-US"/>
              <a:t>可以由以大写字母、小写字母、下划线</a:t>
            </a:r>
            <a:r>
              <a:rPr lang="en-US" altLang="zh-CN"/>
              <a:t>(_)</a:t>
            </a:r>
            <a:r>
              <a:rPr lang="zh-CN" altLang="en-US"/>
              <a:t>或数字</a:t>
            </a:r>
            <a:r>
              <a:rPr lang="en-US" altLang="zh-CN"/>
              <a:t>0</a:t>
            </a:r>
            <a:r>
              <a:rPr lang="zh-CN" altLang="en-US"/>
              <a:t>～</a:t>
            </a:r>
            <a:r>
              <a:rPr lang="en-US" altLang="zh-CN"/>
              <a:t>9</a:t>
            </a:r>
            <a:r>
              <a:rPr lang="zh-CN" altLang="en-US"/>
              <a:t>组成。</a:t>
            </a:r>
          </a:p>
          <a:p>
            <a:pPr eaLnBrk="1" hangingPunct="1">
              <a:lnSpc>
                <a:spcPct val="120000"/>
              </a:lnSpc>
              <a:spcBef>
                <a:spcPts val="1200"/>
              </a:spcBef>
              <a:spcAft>
                <a:spcPts val="1200"/>
              </a:spcAft>
            </a:pPr>
            <a:r>
              <a:rPr lang="zh-CN" altLang="en-US"/>
              <a:t>大写字母和小写字母代表不同的标识符。</a:t>
            </a:r>
          </a:p>
          <a:p>
            <a:pPr eaLnBrk="1" hangingPunct="1"/>
            <a:endParaRPr lang="zh-CN" altLang="en-US"/>
          </a:p>
        </p:txBody>
      </p:sp>
      <p:sp>
        <p:nvSpPr>
          <p:cNvPr id="29700" name="灯片编号占位符 3">
            <a:extLst>
              <a:ext uri="{FF2B5EF4-FFF2-40B4-BE49-F238E27FC236}">
                <a16:creationId xmlns:a16="http://schemas.microsoft.com/office/drawing/2014/main" id="{737F0778-2C8B-7578-4E4B-682739331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AF958FE-1EA1-4FDE-BF49-DD03F626ABD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74FB24D-D5EA-35F3-F1AE-CB5DD3B62B8B}"/>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2.1</a:t>
            </a:r>
            <a:r>
              <a:rPr kumimoji="0" lang="zh-CN" altLang="en-US" sz="2800" dirty="0">
                <a:solidFill>
                  <a:schemeClr val="bg1"/>
                </a:solidFill>
                <a:latin typeface="+mj-lt"/>
                <a:ea typeface="+mj-ea"/>
                <a:cs typeface="+mj-cs"/>
              </a:rPr>
              <a:t> </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语言概述 </a:t>
            </a:r>
            <a:r>
              <a:rPr kumimoji="0" lang="en-US" altLang="zh-CN" sz="2800" dirty="0">
                <a:solidFill>
                  <a:schemeClr val="bg1"/>
                </a:solidFill>
                <a:latin typeface="+mj-lt"/>
                <a:ea typeface="+mj-ea"/>
                <a:cs typeface="+mj-cs"/>
              </a:rPr>
              <a:t>—— 2.1.5 </a:t>
            </a:r>
            <a:r>
              <a:rPr kumimoji="0" lang="zh-CN" altLang="en-US" sz="2800" dirty="0">
                <a:solidFill>
                  <a:schemeClr val="bg1"/>
                </a:solidFill>
                <a:latin typeface="+mj-lt"/>
                <a:ea typeface="+mj-ea"/>
                <a:cs typeface="+mj-cs"/>
              </a:rPr>
              <a:t>词法记号</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a:extLst>
              <a:ext uri="{FF2B5EF4-FFF2-40B4-BE49-F238E27FC236}">
                <a16:creationId xmlns:a16="http://schemas.microsoft.com/office/drawing/2014/main" id="{6B8FACB8-1AC4-1477-C6B1-75339D0B99B4}"/>
              </a:ext>
            </a:extLst>
          </p:cNvPr>
          <p:cNvSpPr>
            <a:spLocks noGrp="1"/>
          </p:cNvSpPr>
          <p:nvPr>
            <p:ph type="title"/>
          </p:nvPr>
        </p:nvSpPr>
        <p:spPr/>
        <p:txBody>
          <a:bodyPr/>
          <a:lstStyle/>
          <a:p>
            <a:pPr eaLnBrk="1" hangingPunct="1"/>
            <a:r>
              <a:rPr lang="zh-CN" altLang="en-US"/>
              <a:t>对比下面的程序</a:t>
            </a:r>
          </a:p>
        </p:txBody>
      </p:sp>
      <p:sp>
        <p:nvSpPr>
          <p:cNvPr id="160771" name="灯片编号占位符 3">
            <a:extLst>
              <a:ext uri="{FF2B5EF4-FFF2-40B4-BE49-F238E27FC236}">
                <a16:creationId xmlns:a16="http://schemas.microsoft.com/office/drawing/2014/main" id="{B699AD88-EB59-6570-BF9B-D7ACB29297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1D2F044-51FC-4ED5-955E-DCF53F2BBA7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2BB77CB-6589-DC32-D075-DB000EABEAF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7" name="Rectangle 3">
            <a:extLst>
              <a:ext uri="{FF2B5EF4-FFF2-40B4-BE49-F238E27FC236}">
                <a16:creationId xmlns:a16="http://schemas.microsoft.com/office/drawing/2014/main" id="{5347F20D-C636-6716-E4A3-4883A0AA63BC}"/>
              </a:ext>
            </a:extLst>
          </p:cNvPr>
          <p:cNvSpPr txBox="1">
            <a:spLocks noChangeArrowheads="1"/>
          </p:cNvSpPr>
          <p:nvPr/>
        </p:nvSpPr>
        <p:spPr bwMode="auto">
          <a:xfrm>
            <a:off x="571500" y="1524000"/>
            <a:ext cx="4114800" cy="5334000"/>
          </a:xfrm>
          <a:prstGeom prst="rect">
            <a:avLst/>
          </a:prstGeom>
          <a:noFill/>
          <a:ln w="9525">
            <a:noFill/>
            <a:miter lim="800000"/>
            <a:headEnd/>
            <a:tailEnd/>
          </a:ln>
        </p:spPr>
        <p:txBody>
          <a:bodyPr/>
          <a:lstStyle/>
          <a:p>
            <a:pPr eaLnBrk="1" hangingPunct="1">
              <a:lnSpc>
                <a:spcPct val="80000"/>
              </a:lnSpc>
              <a:spcBef>
                <a:spcPts val="300"/>
              </a:spcBef>
              <a:buClr>
                <a:srgbClr val="A04DA3"/>
              </a:buClr>
              <a:buFont typeface="Wingdings" pitchFamily="2" charset="2"/>
              <a:buNone/>
              <a:defRPr/>
            </a:pPr>
            <a:r>
              <a:rPr kumimoji="0" lang="zh-CN" altLang="en-US" sz="2800" dirty="0">
                <a:latin typeface="Consolas" pitchFamily="49" charset="0"/>
                <a:ea typeface="+mn-ea"/>
              </a:rPr>
              <a:t>程序</a:t>
            </a:r>
            <a:r>
              <a:rPr kumimoji="0" lang="en-US" altLang="zh-CN" sz="2800" dirty="0">
                <a:latin typeface="Consolas" pitchFamily="49" charset="0"/>
                <a:ea typeface="+mn-ea"/>
              </a:rPr>
              <a:t>1</a:t>
            </a:r>
            <a:r>
              <a:rPr kumimoji="0" lang="zh-CN" altLang="en-US" sz="2800"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#include &lt;</a:t>
            </a:r>
            <a:r>
              <a:rPr kumimoji="0" lang="en-US" altLang="zh-CN" dirty="0" err="1">
                <a:latin typeface="Consolas" pitchFamily="49" charset="0"/>
                <a:ea typeface="+mn-ea"/>
              </a:rPr>
              <a:t>iostream</a:t>
            </a:r>
            <a:r>
              <a:rPr kumimoji="0" lang="en-US" altLang="zh-CN" dirty="0">
                <a:latin typeface="Consolas" pitchFamily="49" charset="0"/>
                <a:ea typeface="+mn-ea"/>
              </a:rPr>
              <a:t>&gt;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using namespace std;</a:t>
            </a:r>
          </a:p>
          <a:p>
            <a:pPr eaLnBrk="1" hangingPunct="1">
              <a:lnSpc>
                <a:spcPct val="80000"/>
              </a:lnSpc>
              <a:spcBef>
                <a:spcPts val="300"/>
              </a:spcBef>
              <a:buClr>
                <a:srgbClr val="A04DA3"/>
              </a:buClr>
              <a:buFont typeface="Wingdings" pitchFamily="2" charset="2"/>
              <a:buNone/>
              <a:defRPr/>
            </a:pPr>
            <a:r>
              <a:rPr kumimoji="0" lang="en-US" altLang="zh-CN" dirty="0" err="1">
                <a:latin typeface="Consolas" pitchFamily="49" charset="0"/>
                <a:ea typeface="+mn-ea"/>
              </a:rPr>
              <a:t>int</a:t>
            </a:r>
            <a:r>
              <a:rPr kumimoji="0" lang="en-US" altLang="zh-CN" dirty="0">
                <a:latin typeface="Consolas" pitchFamily="49" charset="0"/>
                <a:ea typeface="+mn-ea"/>
              </a:rPr>
              <a:t> main() {</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a:t>
            </a:r>
            <a:r>
              <a:rPr kumimoji="0" lang="en-US" altLang="zh-CN" dirty="0" err="1">
                <a:latin typeface="Consolas" pitchFamily="49" charset="0"/>
                <a:ea typeface="+mn-ea"/>
              </a:rPr>
              <a:t>int</a:t>
            </a:r>
            <a:r>
              <a:rPr kumimoji="0" lang="en-US" altLang="zh-CN" dirty="0">
                <a:latin typeface="Consolas" pitchFamily="49" charset="0"/>
                <a:ea typeface="+mn-ea"/>
              </a:rPr>
              <a:t> </a:t>
            </a:r>
            <a:r>
              <a:rPr kumimoji="0" lang="en-US" altLang="zh-CN" dirty="0" err="1">
                <a:latin typeface="Consolas" pitchFamily="49" charset="0"/>
                <a:ea typeface="+mn-ea"/>
              </a:rPr>
              <a:t>i</a:t>
            </a:r>
            <a:r>
              <a:rPr kumimoji="0" lang="en-US" altLang="zh-CN" dirty="0">
                <a:latin typeface="Consolas" pitchFamily="49" charset="0"/>
                <a:ea typeface="+mn-ea"/>
              </a:rPr>
              <a:t>, sum = 0;</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cin &gt;&gt; </a:t>
            </a:r>
            <a:r>
              <a:rPr kumimoji="0" lang="en-US" altLang="zh-CN" dirty="0" err="1">
                <a:latin typeface="Consolas" pitchFamily="49" charset="0"/>
                <a:ea typeface="+mn-ea"/>
              </a:rPr>
              <a:t>i</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a:t>
            </a:r>
            <a:r>
              <a:rPr kumimoji="0" lang="en-US" altLang="zh-CN" dirty="0">
                <a:solidFill>
                  <a:srgbClr val="FF0000"/>
                </a:solidFill>
                <a:latin typeface="Consolas" pitchFamily="49" charset="0"/>
                <a:ea typeface="+mn-ea"/>
              </a:rPr>
              <a:t>while (</a:t>
            </a:r>
            <a:r>
              <a:rPr kumimoji="0" lang="en-US" altLang="zh-CN" dirty="0" err="1">
                <a:solidFill>
                  <a:srgbClr val="FF0000"/>
                </a:solidFill>
                <a:latin typeface="Consolas" pitchFamily="49" charset="0"/>
                <a:ea typeface="+mn-ea"/>
              </a:rPr>
              <a:t>i</a:t>
            </a:r>
            <a:r>
              <a:rPr kumimoji="0" lang="en-US" altLang="zh-CN" dirty="0">
                <a:solidFill>
                  <a:srgbClr val="FF0000"/>
                </a:solidFill>
                <a:latin typeface="Consolas" pitchFamily="49" charset="0"/>
                <a:ea typeface="+mn-ea"/>
              </a:rPr>
              <a:t> &lt;= 10) </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sum += </a:t>
            </a:r>
            <a:r>
              <a:rPr kumimoji="0" lang="en-US" altLang="zh-CN" dirty="0" err="1">
                <a:latin typeface="Consolas" pitchFamily="49" charset="0"/>
                <a:ea typeface="+mn-ea"/>
              </a:rPr>
              <a:t>i</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a:t>
            </a:r>
            <a:r>
              <a:rPr kumimoji="0" lang="en-US" altLang="zh-CN" dirty="0" err="1">
                <a:latin typeface="Consolas" pitchFamily="49" charset="0"/>
                <a:ea typeface="+mn-ea"/>
              </a:rPr>
              <a:t>i</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cout&lt;&lt; "sum= " &lt;&lt; sum</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&lt;&lt; </a:t>
            </a:r>
            <a:r>
              <a:rPr kumimoji="0" lang="en-US" altLang="zh-CN" dirty="0" err="1">
                <a:latin typeface="Consolas" pitchFamily="49" charset="0"/>
                <a:ea typeface="+mn-ea"/>
              </a:rPr>
              <a:t>endl</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return 0;</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a:t>
            </a:r>
          </a:p>
        </p:txBody>
      </p:sp>
      <p:sp>
        <p:nvSpPr>
          <p:cNvPr id="8" name="Rectangle 5">
            <a:extLst>
              <a:ext uri="{FF2B5EF4-FFF2-40B4-BE49-F238E27FC236}">
                <a16:creationId xmlns:a16="http://schemas.microsoft.com/office/drawing/2014/main" id="{B1DF2627-ADEB-668C-0812-846DCEB29598}"/>
              </a:ext>
            </a:extLst>
          </p:cNvPr>
          <p:cNvSpPr txBox="1">
            <a:spLocks noChangeArrowheads="1"/>
          </p:cNvSpPr>
          <p:nvPr/>
        </p:nvSpPr>
        <p:spPr>
          <a:xfrm>
            <a:off x="4572000" y="1524000"/>
            <a:ext cx="4191000" cy="5334000"/>
          </a:xfrm>
          <a:prstGeom prst="rect">
            <a:avLst/>
          </a:prstGeom>
        </p:spPr>
        <p:txBody>
          <a:bodyPr/>
          <a:lstStyle/>
          <a:p>
            <a:pPr eaLnBrk="1" hangingPunct="1">
              <a:lnSpc>
                <a:spcPct val="80000"/>
              </a:lnSpc>
              <a:spcBef>
                <a:spcPts val="300"/>
              </a:spcBef>
              <a:buClr>
                <a:srgbClr val="A04DA3"/>
              </a:buClr>
              <a:buFont typeface="Wingdings" pitchFamily="2" charset="2"/>
              <a:buNone/>
              <a:defRPr/>
            </a:pPr>
            <a:r>
              <a:rPr kumimoji="0" lang="zh-CN" altLang="en-US" sz="2800" dirty="0">
                <a:latin typeface="Consolas" pitchFamily="49" charset="0"/>
                <a:ea typeface="+mn-ea"/>
              </a:rPr>
              <a:t>程序</a:t>
            </a:r>
            <a:r>
              <a:rPr kumimoji="0" lang="en-US" altLang="zh-CN" sz="2800" dirty="0">
                <a:latin typeface="Consolas" pitchFamily="49" charset="0"/>
                <a:ea typeface="+mn-ea"/>
              </a:rPr>
              <a:t>2</a:t>
            </a:r>
            <a:r>
              <a:rPr kumimoji="0" lang="zh-CN" altLang="en-US" sz="2800"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#include &lt;</a:t>
            </a:r>
            <a:r>
              <a:rPr kumimoji="0" lang="en-US" altLang="zh-CN" dirty="0" err="1">
                <a:latin typeface="Consolas" pitchFamily="49" charset="0"/>
                <a:ea typeface="+mn-ea"/>
              </a:rPr>
              <a:t>iostream</a:t>
            </a:r>
            <a:r>
              <a:rPr kumimoji="0" lang="en-US" altLang="zh-CN" dirty="0">
                <a:latin typeface="Consolas" pitchFamily="49" charset="0"/>
                <a:ea typeface="+mn-ea"/>
              </a:rPr>
              <a:t>&gt;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using namespace std;</a:t>
            </a:r>
          </a:p>
          <a:p>
            <a:pPr eaLnBrk="1" hangingPunct="1">
              <a:lnSpc>
                <a:spcPct val="80000"/>
              </a:lnSpc>
              <a:spcBef>
                <a:spcPts val="300"/>
              </a:spcBef>
              <a:buClr>
                <a:srgbClr val="A04DA3"/>
              </a:buClr>
              <a:buFont typeface="Wingdings" pitchFamily="2" charset="2"/>
              <a:buNone/>
              <a:defRPr/>
            </a:pPr>
            <a:r>
              <a:rPr kumimoji="0" lang="en-US" altLang="zh-CN" dirty="0" err="1">
                <a:latin typeface="Consolas" pitchFamily="49" charset="0"/>
                <a:ea typeface="+mn-ea"/>
              </a:rPr>
              <a:t>int</a:t>
            </a:r>
            <a:r>
              <a:rPr kumimoji="0" lang="en-US" altLang="zh-CN" dirty="0">
                <a:latin typeface="Consolas" pitchFamily="49" charset="0"/>
                <a:ea typeface="+mn-ea"/>
              </a:rPr>
              <a:t> main() {</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a:t>
            </a:r>
            <a:r>
              <a:rPr kumimoji="0" lang="en-US" altLang="zh-CN" dirty="0" err="1">
                <a:latin typeface="Consolas" pitchFamily="49" charset="0"/>
                <a:ea typeface="+mn-ea"/>
              </a:rPr>
              <a:t>int</a:t>
            </a:r>
            <a:r>
              <a:rPr kumimoji="0" lang="en-US" altLang="zh-CN" dirty="0">
                <a:latin typeface="Consolas" pitchFamily="49" charset="0"/>
                <a:ea typeface="+mn-ea"/>
              </a:rPr>
              <a:t> </a:t>
            </a:r>
            <a:r>
              <a:rPr kumimoji="0" lang="en-US" altLang="zh-CN" dirty="0" err="1">
                <a:latin typeface="Consolas" pitchFamily="49" charset="0"/>
                <a:ea typeface="+mn-ea"/>
              </a:rPr>
              <a:t>i</a:t>
            </a:r>
            <a:r>
              <a:rPr kumimoji="0" lang="en-US" altLang="zh-CN" dirty="0">
                <a:latin typeface="Consolas" pitchFamily="49" charset="0"/>
                <a:ea typeface="+mn-ea"/>
              </a:rPr>
              <a:t>, sum = 0;</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cin &gt;&gt; </a:t>
            </a:r>
            <a:r>
              <a:rPr kumimoji="0" lang="en-US" altLang="zh-CN" dirty="0" err="1">
                <a:latin typeface="Consolas" pitchFamily="49" charset="0"/>
                <a:ea typeface="+mn-ea"/>
              </a:rPr>
              <a:t>i</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do {</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sum += </a:t>
            </a:r>
            <a:r>
              <a:rPr kumimoji="0" lang="en-US" altLang="zh-CN" dirty="0" err="1">
                <a:latin typeface="Consolas" pitchFamily="49" charset="0"/>
                <a:ea typeface="+mn-ea"/>
              </a:rPr>
              <a:t>i</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a:t>
            </a:r>
            <a:r>
              <a:rPr kumimoji="0" lang="en-US" altLang="zh-CN" dirty="0" err="1">
                <a:latin typeface="Consolas" pitchFamily="49" charset="0"/>
                <a:ea typeface="+mn-ea"/>
              </a:rPr>
              <a:t>i</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 </a:t>
            </a:r>
            <a:r>
              <a:rPr kumimoji="0" lang="en-US" altLang="zh-CN" dirty="0">
                <a:solidFill>
                  <a:srgbClr val="FF0000"/>
                </a:solidFill>
                <a:latin typeface="Consolas" pitchFamily="49" charset="0"/>
                <a:ea typeface="+mn-ea"/>
              </a:rPr>
              <a:t>while (</a:t>
            </a:r>
            <a:r>
              <a:rPr kumimoji="0" lang="en-US" altLang="zh-CN" dirty="0" err="1">
                <a:solidFill>
                  <a:srgbClr val="FF0000"/>
                </a:solidFill>
                <a:latin typeface="Consolas" pitchFamily="49" charset="0"/>
                <a:ea typeface="+mn-ea"/>
              </a:rPr>
              <a:t>i</a:t>
            </a:r>
            <a:r>
              <a:rPr kumimoji="0" lang="en-US" altLang="zh-CN" dirty="0">
                <a:solidFill>
                  <a:srgbClr val="FF0000"/>
                </a:solidFill>
                <a:latin typeface="Consolas" pitchFamily="49" charset="0"/>
                <a:ea typeface="+mn-ea"/>
              </a:rPr>
              <a:t> &lt;= 10)</a:t>
            </a:r>
            <a:r>
              <a:rPr kumimoji="0" lang="zh-CN" altLang="en-US"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zh-CN" altLang="en-US" dirty="0">
                <a:latin typeface="Consolas" pitchFamily="49" charset="0"/>
                <a:ea typeface="+mn-ea"/>
              </a:rPr>
              <a:t>  </a:t>
            </a:r>
            <a:r>
              <a:rPr kumimoji="0" lang="en-US" altLang="zh-CN" dirty="0">
                <a:latin typeface="Consolas" pitchFamily="49" charset="0"/>
                <a:ea typeface="+mn-ea"/>
              </a:rPr>
              <a:t>cout &lt;&lt; "sum=" &lt;&lt; sum</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&lt;&lt; </a:t>
            </a:r>
            <a:r>
              <a:rPr kumimoji="0" lang="en-US" altLang="zh-CN" dirty="0" err="1">
                <a:latin typeface="Consolas" pitchFamily="49" charset="0"/>
                <a:ea typeface="+mn-ea"/>
              </a:rPr>
              <a:t>endl</a:t>
            </a:r>
            <a:r>
              <a:rPr kumimoji="0" lang="en-US" altLang="zh-CN" dirty="0">
                <a:latin typeface="Consolas" pitchFamily="49" charset="0"/>
                <a:ea typeface="+mn-ea"/>
              </a:rPr>
              <a:t>;</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  return 0;</a:t>
            </a:r>
          </a:p>
          <a:p>
            <a:pPr eaLnBrk="1" hangingPunct="1">
              <a:lnSpc>
                <a:spcPct val="80000"/>
              </a:lnSpc>
              <a:spcBef>
                <a:spcPts val="300"/>
              </a:spcBef>
              <a:buClr>
                <a:srgbClr val="A04DA3"/>
              </a:buClr>
              <a:buFont typeface="Wingdings" pitchFamily="2" charset="2"/>
              <a:buNone/>
              <a:defRPr/>
            </a:pPr>
            <a:r>
              <a:rPr kumimoji="0" lang="en-US" altLang="zh-CN" dirty="0">
                <a:latin typeface="Consolas" pitchFamily="49" charset="0"/>
                <a:ea typeface="+mn-ea"/>
              </a:rPr>
              <a:t>}</a:t>
            </a:r>
          </a:p>
        </p:txBody>
      </p:sp>
      <p:sp>
        <p:nvSpPr>
          <p:cNvPr id="160775" name="Line 6">
            <a:extLst>
              <a:ext uri="{FF2B5EF4-FFF2-40B4-BE49-F238E27FC236}">
                <a16:creationId xmlns:a16="http://schemas.microsoft.com/office/drawing/2014/main" id="{EFEE278D-A3EE-8E26-CB44-F70CB614A98B}"/>
              </a:ext>
            </a:extLst>
          </p:cNvPr>
          <p:cNvSpPr>
            <a:spLocks noChangeShapeType="1"/>
          </p:cNvSpPr>
          <p:nvPr/>
        </p:nvSpPr>
        <p:spPr bwMode="auto">
          <a:xfrm flipV="1">
            <a:off x="4533900" y="1281113"/>
            <a:ext cx="0" cy="51816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a:extLst>
              <a:ext uri="{FF2B5EF4-FFF2-40B4-BE49-F238E27FC236}">
                <a16:creationId xmlns:a16="http://schemas.microsoft.com/office/drawing/2014/main" id="{B79C0A2C-5C0A-053B-68FA-BC8D5FF1060E}"/>
              </a:ext>
            </a:extLst>
          </p:cNvPr>
          <p:cNvSpPr>
            <a:spLocks noGrp="1"/>
          </p:cNvSpPr>
          <p:nvPr>
            <p:ph type="title"/>
          </p:nvPr>
        </p:nvSpPr>
        <p:spPr/>
        <p:txBody>
          <a:bodyPr/>
          <a:lstStyle/>
          <a:p>
            <a:pPr eaLnBrk="1" hangingPunct="1"/>
            <a:r>
              <a:rPr lang="en-US" altLang="zh-CN"/>
              <a:t>for</a:t>
            </a:r>
            <a:r>
              <a:rPr lang="zh-CN" altLang="en-US"/>
              <a:t>语句</a:t>
            </a:r>
          </a:p>
        </p:txBody>
      </p:sp>
      <p:sp>
        <p:nvSpPr>
          <p:cNvPr id="162819" name="内容占位符 2">
            <a:extLst>
              <a:ext uri="{FF2B5EF4-FFF2-40B4-BE49-F238E27FC236}">
                <a16:creationId xmlns:a16="http://schemas.microsoft.com/office/drawing/2014/main" id="{22C52542-B8F5-85D5-5174-89242ECAE320}"/>
              </a:ext>
            </a:extLst>
          </p:cNvPr>
          <p:cNvSpPr>
            <a:spLocks noGrp="1"/>
          </p:cNvSpPr>
          <p:nvPr>
            <p:ph idx="1"/>
          </p:nvPr>
        </p:nvSpPr>
        <p:spPr/>
        <p:txBody>
          <a:bodyPr/>
          <a:lstStyle/>
          <a:p>
            <a:pPr eaLnBrk="1" hangingPunct="1"/>
            <a:endParaRPr lang="en-US" altLang="zh-CN" sz="3600"/>
          </a:p>
          <a:p>
            <a:pPr eaLnBrk="1" hangingPunct="1"/>
            <a:r>
              <a:rPr lang="zh-CN" altLang="en-US" sz="3200"/>
              <a:t>例</a:t>
            </a:r>
            <a:r>
              <a:rPr lang="en-US" altLang="zh-CN" sz="3200"/>
              <a:t>2-8</a:t>
            </a:r>
            <a:r>
              <a:rPr lang="zh-CN" altLang="en-US" sz="3200"/>
              <a:t>：输入一个整数，求出它的所有因子。</a:t>
            </a:r>
          </a:p>
          <a:p>
            <a:pPr eaLnBrk="1" hangingPunct="1"/>
            <a:endParaRPr lang="zh-CN" altLang="en-US" sz="3600"/>
          </a:p>
        </p:txBody>
      </p:sp>
      <p:sp>
        <p:nvSpPr>
          <p:cNvPr id="162820" name="灯片编号占位符 3">
            <a:extLst>
              <a:ext uri="{FF2B5EF4-FFF2-40B4-BE49-F238E27FC236}">
                <a16:creationId xmlns:a16="http://schemas.microsoft.com/office/drawing/2014/main" id="{E54EB0F6-8259-ACA3-33DD-35B7084AEA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F249532-304E-49A3-B54D-0C22501F921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D741CBD-A679-8C42-7379-B1545308E6D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a:extLst>
              <a:ext uri="{FF2B5EF4-FFF2-40B4-BE49-F238E27FC236}">
                <a16:creationId xmlns:a16="http://schemas.microsoft.com/office/drawing/2014/main" id="{486966CC-DB26-9BCC-900B-D719D05830EC}"/>
              </a:ext>
            </a:extLst>
          </p:cNvPr>
          <p:cNvSpPr>
            <a:spLocks noGrp="1"/>
          </p:cNvSpPr>
          <p:nvPr>
            <p:ph type="title"/>
          </p:nvPr>
        </p:nvSpPr>
        <p:spPr/>
        <p:txBody>
          <a:bodyPr/>
          <a:lstStyle/>
          <a:p>
            <a:pPr eaLnBrk="1" hangingPunct="1"/>
            <a:r>
              <a:rPr lang="zh-CN" altLang="en-US"/>
              <a:t>例</a:t>
            </a:r>
            <a:r>
              <a:rPr lang="en-US" altLang="zh-CN"/>
              <a:t>2-8 </a:t>
            </a:r>
            <a:r>
              <a:rPr lang="zh-CN" altLang="en-US"/>
              <a:t>（续）</a:t>
            </a:r>
          </a:p>
        </p:txBody>
      </p:sp>
      <p:sp>
        <p:nvSpPr>
          <p:cNvPr id="163843" name="灯片编号占位符 3">
            <a:extLst>
              <a:ext uri="{FF2B5EF4-FFF2-40B4-BE49-F238E27FC236}">
                <a16:creationId xmlns:a16="http://schemas.microsoft.com/office/drawing/2014/main" id="{7B40A8DF-4E4E-68AF-7FC7-F134E93A05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9833B11-C6AA-4F9C-B9FA-CBD6D7C8040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4C46930-5C1A-0B70-3FA7-0929F106B08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内容占位符 11">
            <a:extLst>
              <a:ext uri="{FF2B5EF4-FFF2-40B4-BE49-F238E27FC236}">
                <a16:creationId xmlns:a16="http://schemas.microsoft.com/office/drawing/2014/main" id="{C5EEA53C-CC89-C70D-69D7-5A7D715E3794}"/>
              </a:ext>
            </a:extLst>
          </p:cNvPr>
          <p:cNvSpPr>
            <a:spLocks noGrp="1"/>
          </p:cNvSpPr>
          <p:nvPr>
            <p:ph idx="1"/>
          </p:nvPr>
        </p:nvSpPr>
        <p:spPr>
          <a:solidFill>
            <a:srgbClr val="85FFFF"/>
          </a:solidFill>
        </p:spPr>
        <p:txBody>
          <a:bodyPr>
            <a:normAutofit fontScale="85000" lnSpcReduction="20000"/>
          </a:bodyPr>
          <a:lstStyle/>
          <a:p>
            <a:pPr eaLnBrk="1" hangingPunct="1">
              <a:lnSpc>
                <a:spcPct val="90000"/>
              </a:lnSpc>
              <a:buFont typeface="Wingdings" pitchFamily="2" charset="2"/>
              <a:buNone/>
              <a:defRPr/>
            </a:pPr>
            <a:r>
              <a:rPr lang="zh-CN" altLang="en-US" noProof="1">
                <a:latin typeface="Consolas" pitchFamily="49" charset="0"/>
              </a:rPr>
              <a:t>#</a:t>
            </a:r>
            <a:r>
              <a:rPr lang="en-US" altLang="zh-CN" noProof="1">
                <a:latin typeface="Consolas" pitchFamily="49" charset="0"/>
              </a:rPr>
              <a:t>include &lt;iostream&gt;</a:t>
            </a:r>
            <a:endParaRPr lang="en-US" altLang="zh-CN" dirty="0">
              <a:latin typeface="Consolas" pitchFamily="49" charset="0"/>
            </a:endParaRPr>
          </a:p>
          <a:p>
            <a:pPr eaLnBrk="1" hangingPunct="1">
              <a:lnSpc>
                <a:spcPct val="90000"/>
              </a:lnSpc>
              <a:buFont typeface="Wingdings" pitchFamily="2" charset="2"/>
              <a:buNone/>
              <a:defRPr/>
            </a:pPr>
            <a:r>
              <a:rPr lang="en-US" altLang="zh-CN" noProof="1">
                <a:latin typeface="Consolas" pitchFamily="49" charset="0"/>
              </a:rPr>
              <a:t>using namespace std;</a:t>
            </a:r>
          </a:p>
          <a:p>
            <a:pPr eaLnBrk="1" hangingPunct="1">
              <a:lnSpc>
                <a:spcPct val="90000"/>
              </a:lnSpc>
              <a:buFont typeface="Wingdings" pitchFamily="2" charset="2"/>
              <a:buNone/>
              <a:defRPr/>
            </a:pPr>
            <a:r>
              <a:rPr lang="en-US" altLang="zh-CN" noProof="1">
                <a:latin typeface="Consolas" pitchFamily="49" charset="0"/>
              </a:rPr>
              <a:t>int main()</a:t>
            </a:r>
            <a:r>
              <a:rPr lang="en-US" altLang="zh-CN" dirty="0">
                <a:latin typeface="Consolas" pitchFamily="49" charset="0"/>
              </a:rPr>
              <a:t> </a:t>
            </a:r>
            <a:r>
              <a:rPr lang="en-US" altLang="zh-CN" noProof="1">
                <a:latin typeface="Consolas" pitchFamily="49" charset="0"/>
              </a:rPr>
              <a:t>{ </a:t>
            </a:r>
          </a:p>
          <a:p>
            <a:pPr eaLnBrk="1" hangingPunct="1">
              <a:lnSpc>
                <a:spcPct val="90000"/>
              </a:lnSpc>
              <a:buFont typeface="Wingdings" pitchFamily="2" charset="2"/>
              <a:buNone/>
              <a:defRPr/>
            </a:pPr>
            <a:r>
              <a:rPr lang="en-US" altLang="zh-CN" noProof="1">
                <a:latin typeface="Consolas" pitchFamily="49" charset="0"/>
              </a:rPr>
              <a:t>	int n;</a:t>
            </a:r>
          </a:p>
          <a:p>
            <a:pPr eaLnBrk="1" hangingPunct="1">
              <a:lnSpc>
                <a:spcPct val="90000"/>
              </a:lnSpc>
              <a:buFont typeface="Wingdings" pitchFamily="2" charset="2"/>
              <a:buNone/>
              <a:defRPr/>
            </a:pPr>
            <a:endParaRPr lang="en-US" altLang="zh-CN" noProof="1">
              <a:latin typeface="Consolas" pitchFamily="49" charset="0"/>
            </a:endParaRPr>
          </a:p>
          <a:p>
            <a:pPr eaLnBrk="1" hangingPunct="1">
              <a:lnSpc>
                <a:spcPct val="90000"/>
              </a:lnSpc>
              <a:buFont typeface="Wingdings" pitchFamily="2" charset="2"/>
              <a:buNone/>
              <a:defRPr/>
            </a:pPr>
            <a:r>
              <a:rPr lang="en-US" altLang="zh-CN" noProof="1">
                <a:latin typeface="Consolas" pitchFamily="49" charset="0"/>
              </a:rPr>
              <a:t>	cout &lt;&lt; "Enter a positive integer: ";</a:t>
            </a:r>
          </a:p>
          <a:p>
            <a:pPr eaLnBrk="1" hangingPunct="1">
              <a:lnSpc>
                <a:spcPct val="90000"/>
              </a:lnSpc>
              <a:buFont typeface="Wingdings" pitchFamily="2" charset="2"/>
              <a:buNone/>
              <a:defRPr/>
            </a:pPr>
            <a:r>
              <a:rPr lang="en-US" altLang="zh-CN" noProof="1">
                <a:latin typeface="Consolas" pitchFamily="49" charset="0"/>
              </a:rPr>
              <a:t>	cin &gt;&gt; n;</a:t>
            </a:r>
          </a:p>
          <a:p>
            <a:pPr eaLnBrk="1" hangingPunct="1">
              <a:lnSpc>
                <a:spcPct val="90000"/>
              </a:lnSpc>
              <a:buFont typeface="Wingdings" pitchFamily="2" charset="2"/>
              <a:buNone/>
              <a:defRPr/>
            </a:pPr>
            <a:r>
              <a:rPr lang="en-US" altLang="zh-CN" noProof="1">
                <a:latin typeface="Consolas" pitchFamily="49" charset="0"/>
              </a:rPr>
              <a:t>	cout &lt;&lt; "Number  " &lt;&lt; n &lt;&lt; "   Factors  ";</a:t>
            </a:r>
          </a:p>
          <a:p>
            <a:pPr eaLnBrk="1" hangingPunct="1">
              <a:lnSpc>
                <a:spcPct val="90000"/>
              </a:lnSpc>
              <a:buFont typeface="Wingdings" pitchFamily="2" charset="2"/>
              <a:buNone/>
              <a:defRPr/>
            </a:pPr>
            <a:endParaRPr lang="en-US" altLang="zh-CN" noProof="1">
              <a:latin typeface="Consolas" pitchFamily="49" charset="0"/>
            </a:endParaRPr>
          </a:p>
          <a:p>
            <a:pPr eaLnBrk="1" hangingPunct="1">
              <a:lnSpc>
                <a:spcPct val="90000"/>
              </a:lnSpc>
              <a:buFont typeface="Wingdings" pitchFamily="2" charset="2"/>
              <a:buNone/>
              <a:defRPr/>
            </a:pPr>
            <a:r>
              <a:rPr lang="en-US" altLang="zh-CN" noProof="1">
                <a:latin typeface="Consolas" pitchFamily="49" charset="0"/>
              </a:rPr>
              <a:t>	for (</a:t>
            </a:r>
            <a:r>
              <a:rPr lang="en-US" altLang="zh-CN" dirty="0" err="1">
                <a:latin typeface="Consolas" pitchFamily="49" charset="0"/>
              </a:rPr>
              <a:t>int</a:t>
            </a:r>
            <a:r>
              <a:rPr lang="en-US" altLang="zh-CN" dirty="0">
                <a:latin typeface="Consolas" pitchFamily="49" charset="0"/>
              </a:rPr>
              <a:t> </a:t>
            </a:r>
            <a:r>
              <a:rPr lang="en-US" altLang="zh-CN" noProof="1">
                <a:latin typeface="Consolas" pitchFamily="49" charset="0"/>
              </a:rPr>
              <a:t>k</a:t>
            </a:r>
            <a:r>
              <a:rPr lang="en-US" altLang="zh-CN" dirty="0">
                <a:latin typeface="Consolas" pitchFamily="49" charset="0"/>
              </a:rPr>
              <a:t> </a:t>
            </a:r>
            <a:r>
              <a:rPr lang="en-US" altLang="zh-CN" noProof="1">
                <a:latin typeface="Consolas" pitchFamily="49" charset="0"/>
              </a:rPr>
              <a:t>=</a:t>
            </a:r>
            <a:r>
              <a:rPr lang="en-US" altLang="zh-CN" dirty="0">
                <a:latin typeface="Consolas" pitchFamily="49" charset="0"/>
              </a:rPr>
              <a:t> </a:t>
            </a:r>
            <a:r>
              <a:rPr lang="en-US" altLang="zh-CN" noProof="1">
                <a:latin typeface="Consolas" pitchFamily="49" charset="0"/>
              </a:rPr>
              <a:t>1; k &lt;= n; k++)</a:t>
            </a:r>
          </a:p>
          <a:p>
            <a:pPr eaLnBrk="1" hangingPunct="1">
              <a:lnSpc>
                <a:spcPct val="90000"/>
              </a:lnSpc>
              <a:buFont typeface="Wingdings" pitchFamily="2" charset="2"/>
              <a:buNone/>
              <a:defRPr/>
            </a:pPr>
            <a:r>
              <a:rPr lang="en-US" altLang="zh-CN" noProof="1">
                <a:latin typeface="Consolas" pitchFamily="49" charset="0"/>
              </a:rPr>
              <a:t>	</a:t>
            </a:r>
            <a:r>
              <a:rPr lang="en-US" altLang="zh-CN" dirty="0">
                <a:latin typeface="Consolas" pitchFamily="49" charset="0"/>
              </a:rPr>
              <a:t>  </a:t>
            </a:r>
            <a:r>
              <a:rPr lang="en-US" altLang="zh-CN" noProof="1">
                <a:latin typeface="Consolas" pitchFamily="49" charset="0"/>
              </a:rPr>
              <a:t>if (n % k == 0)</a:t>
            </a:r>
          </a:p>
          <a:p>
            <a:pPr eaLnBrk="1" hangingPunct="1">
              <a:lnSpc>
                <a:spcPct val="90000"/>
              </a:lnSpc>
              <a:buFont typeface="Wingdings" pitchFamily="2" charset="2"/>
              <a:buNone/>
              <a:defRPr/>
            </a:pPr>
            <a:r>
              <a:rPr lang="en-US" altLang="zh-CN" noProof="1">
                <a:latin typeface="Consolas" pitchFamily="49" charset="0"/>
              </a:rPr>
              <a:t>	</a:t>
            </a:r>
            <a:r>
              <a:rPr lang="en-US" altLang="zh-CN" dirty="0">
                <a:latin typeface="Consolas" pitchFamily="49" charset="0"/>
              </a:rPr>
              <a:t>    </a:t>
            </a:r>
            <a:r>
              <a:rPr lang="en-US" altLang="zh-CN" noProof="1">
                <a:latin typeface="Consolas" pitchFamily="49" charset="0"/>
              </a:rPr>
              <a:t>cout &lt;&lt; k &lt;&lt; "  ";</a:t>
            </a:r>
          </a:p>
          <a:p>
            <a:pPr eaLnBrk="1" hangingPunct="1">
              <a:lnSpc>
                <a:spcPct val="90000"/>
              </a:lnSpc>
              <a:buFont typeface="Wingdings" pitchFamily="2" charset="2"/>
              <a:buNone/>
              <a:defRPr/>
            </a:pPr>
            <a:r>
              <a:rPr lang="en-US" altLang="zh-CN" noProof="1">
                <a:latin typeface="Consolas" pitchFamily="49" charset="0"/>
              </a:rPr>
              <a:t>  cout &lt;&lt; endl;</a:t>
            </a:r>
            <a:endParaRPr lang="en-US" altLang="zh-CN" dirty="0">
              <a:latin typeface="Consolas" pitchFamily="49" charset="0"/>
            </a:endParaRPr>
          </a:p>
          <a:p>
            <a:pPr eaLnBrk="1" hangingPunct="1">
              <a:lnSpc>
                <a:spcPct val="90000"/>
              </a:lnSpc>
              <a:buFont typeface="Wingdings" pitchFamily="2" charset="2"/>
              <a:buNone/>
              <a:defRPr/>
            </a:pPr>
            <a:r>
              <a:rPr lang="en-US" altLang="zh-CN" dirty="0">
                <a:latin typeface="Consolas" pitchFamily="49" charset="0"/>
              </a:rPr>
              <a:t>  return 0;</a:t>
            </a:r>
            <a:endParaRPr lang="en-US" altLang="zh-CN" noProof="1">
              <a:latin typeface="Consolas" pitchFamily="49" charset="0"/>
            </a:endParaRPr>
          </a:p>
          <a:p>
            <a:pPr eaLnBrk="1" hangingPunct="1">
              <a:lnSpc>
                <a:spcPct val="90000"/>
              </a:lnSpc>
              <a:buFont typeface="Wingdings" pitchFamily="2" charset="2"/>
              <a:buNone/>
              <a:defRPr/>
            </a:pPr>
            <a:r>
              <a:rPr lang="en-US" altLang="zh-CN" noProof="1">
                <a:latin typeface="Consolas" pitchFamily="49" charset="0"/>
              </a:rPr>
              <a:t>}</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a:extLst>
              <a:ext uri="{FF2B5EF4-FFF2-40B4-BE49-F238E27FC236}">
                <a16:creationId xmlns:a16="http://schemas.microsoft.com/office/drawing/2014/main" id="{1A65F9C6-0E9A-D46A-8A2B-867F00339549}"/>
              </a:ext>
            </a:extLst>
          </p:cNvPr>
          <p:cNvSpPr>
            <a:spLocks noGrp="1"/>
          </p:cNvSpPr>
          <p:nvPr>
            <p:ph type="title"/>
          </p:nvPr>
        </p:nvSpPr>
        <p:spPr/>
        <p:txBody>
          <a:bodyPr/>
          <a:lstStyle/>
          <a:p>
            <a:pPr eaLnBrk="1" hangingPunct="1"/>
            <a:r>
              <a:rPr lang="zh-CN" altLang="en-US"/>
              <a:t>例</a:t>
            </a:r>
            <a:r>
              <a:rPr lang="en-US" altLang="zh-CN"/>
              <a:t>2-8 </a:t>
            </a:r>
            <a:r>
              <a:rPr lang="zh-CN" altLang="en-US"/>
              <a:t>（续）</a:t>
            </a:r>
          </a:p>
        </p:txBody>
      </p:sp>
      <p:sp>
        <p:nvSpPr>
          <p:cNvPr id="164867" name="灯片编号占位符 3">
            <a:extLst>
              <a:ext uri="{FF2B5EF4-FFF2-40B4-BE49-F238E27FC236}">
                <a16:creationId xmlns:a16="http://schemas.microsoft.com/office/drawing/2014/main" id="{03B2A7F2-A236-D067-9D72-76C7D1784B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1D764FA-A7F7-47D8-8D46-A8153791A3F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246CAEB-C891-9AD3-1B66-673EDFF6511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内容占位符 6">
            <a:extLst>
              <a:ext uri="{FF2B5EF4-FFF2-40B4-BE49-F238E27FC236}">
                <a16:creationId xmlns:a16="http://schemas.microsoft.com/office/drawing/2014/main" id="{B6AAC6E4-278E-F607-07E3-F687236AD753}"/>
              </a:ext>
            </a:extLst>
          </p:cNvPr>
          <p:cNvSpPr>
            <a:spLocks noGrp="1"/>
          </p:cNvSpPr>
          <p:nvPr>
            <p:ph idx="1"/>
          </p:nvPr>
        </p:nvSpPr>
        <p:spPr>
          <a:xfrm>
            <a:off x="0" y="1785938"/>
            <a:ext cx="9144000" cy="4787900"/>
          </a:xfrm>
          <a:solidFill>
            <a:schemeClr val="accent6">
              <a:lumMod val="20000"/>
              <a:lumOff val="80000"/>
            </a:schemeClr>
          </a:solidFill>
        </p:spPr>
        <p:txBody>
          <a:bodyPr>
            <a:normAutofit/>
          </a:bodyPr>
          <a:lstStyle/>
          <a:p>
            <a:pPr eaLnBrk="1" hangingPunct="1">
              <a:buFont typeface="Wingdings" pitchFamily="2" charset="2"/>
              <a:buNone/>
              <a:defRPr/>
            </a:pPr>
            <a:r>
              <a:rPr lang="zh-CN" altLang="en-US" dirty="0">
                <a:latin typeface="宋体" charset="-122"/>
              </a:rPr>
              <a:t>运行结果</a:t>
            </a:r>
            <a:r>
              <a:rPr lang="zh-CN" altLang="zh-CN" dirty="0">
                <a:latin typeface="宋体" charset="-122"/>
              </a:rPr>
              <a:t>1</a:t>
            </a:r>
            <a:r>
              <a:rPr lang="zh-CN" altLang="en-US" dirty="0">
                <a:latin typeface="宋体" charset="-122"/>
              </a:rPr>
              <a:t>：</a:t>
            </a:r>
          </a:p>
          <a:p>
            <a:pPr eaLnBrk="1" hangingPunct="1">
              <a:buFont typeface="Wingdings" pitchFamily="2" charset="2"/>
              <a:buNone/>
              <a:defRPr/>
            </a:pPr>
            <a:r>
              <a:rPr lang="en-US" altLang="zh-CN" noProof="1"/>
              <a:t>Enter a positive integer: 36</a:t>
            </a:r>
          </a:p>
          <a:p>
            <a:pPr eaLnBrk="1" hangingPunct="1">
              <a:buFont typeface="Wingdings" pitchFamily="2" charset="2"/>
              <a:buNone/>
              <a:defRPr/>
            </a:pPr>
            <a:r>
              <a:rPr lang="en-US" altLang="zh-CN" noProof="1"/>
              <a:t>Number  36  Factors  1  2  3  4  6  9  12  18  36  </a:t>
            </a:r>
          </a:p>
          <a:p>
            <a:pPr eaLnBrk="1" hangingPunct="1">
              <a:buFont typeface="Wingdings" pitchFamily="2" charset="2"/>
              <a:buNone/>
              <a:defRPr/>
            </a:pPr>
            <a:endParaRPr lang="en-US" altLang="zh-CN" noProof="1"/>
          </a:p>
          <a:p>
            <a:pPr eaLnBrk="1" hangingPunct="1">
              <a:buFont typeface="Wingdings" pitchFamily="2" charset="2"/>
              <a:buNone/>
              <a:defRPr/>
            </a:pPr>
            <a:r>
              <a:rPr lang="zh-CN" altLang="en-US" dirty="0"/>
              <a:t>运行结果</a:t>
            </a:r>
            <a:r>
              <a:rPr lang="zh-CN" altLang="zh-CN" dirty="0"/>
              <a:t>2</a:t>
            </a:r>
            <a:r>
              <a:rPr lang="zh-CN" altLang="en-US" dirty="0"/>
              <a:t>：</a:t>
            </a:r>
            <a:endParaRPr lang="zh-CN" altLang="zh-CN" noProof="1"/>
          </a:p>
          <a:p>
            <a:pPr eaLnBrk="1" hangingPunct="1">
              <a:buFont typeface="Wingdings" pitchFamily="2" charset="2"/>
              <a:buNone/>
              <a:defRPr/>
            </a:pPr>
            <a:r>
              <a:rPr lang="en-US" altLang="zh-CN" noProof="1"/>
              <a:t>Enter a positive integer: 7</a:t>
            </a:r>
          </a:p>
          <a:p>
            <a:pPr eaLnBrk="1" hangingPunct="1">
              <a:buFont typeface="Wingdings" pitchFamily="2" charset="2"/>
              <a:buNone/>
              <a:defRPr/>
            </a:pPr>
            <a:r>
              <a:rPr lang="en-US" altLang="zh-CN" noProof="1"/>
              <a:t>Number  7   Factors  1  7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a:extLst>
              <a:ext uri="{FF2B5EF4-FFF2-40B4-BE49-F238E27FC236}">
                <a16:creationId xmlns:a16="http://schemas.microsoft.com/office/drawing/2014/main" id="{24421146-C0A7-8E0E-17DB-2BEDBD658EA4}"/>
              </a:ext>
            </a:extLst>
          </p:cNvPr>
          <p:cNvSpPr>
            <a:spLocks noGrp="1"/>
          </p:cNvSpPr>
          <p:nvPr>
            <p:ph type="title"/>
          </p:nvPr>
        </p:nvSpPr>
        <p:spPr/>
        <p:txBody>
          <a:bodyPr/>
          <a:lstStyle/>
          <a:p>
            <a:pPr eaLnBrk="1" hangingPunct="1"/>
            <a:r>
              <a:rPr lang="en-US" altLang="zh-CN"/>
              <a:t>for</a:t>
            </a:r>
            <a:r>
              <a:rPr lang="zh-CN" altLang="en-US"/>
              <a:t>语句（续）</a:t>
            </a:r>
          </a:p>
        </p:txBody>
      </p:sp>
      <p:sp>
        <p:nvSpPr>
          <p:cNvPr id="165891" name="灯片编号占位符 3">
            <a:extLst>
              <a:ext uri="{FF2B5EF4-FFF2-40B4-BE49-F238E27FC236}">
                <a16:creationId xmlns:a16="http://schemas.microsoft.com/office/drawing/2014/main" id="{E71C2536-3ADF-9732-5C84-1308792C11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CE53372-7341-4D51-BBDB-87ED0E816C5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90251BB-E8B8-F170-AB80-4ACCB84661BA}"/>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2.4.3 </a:t>
            </a:r>
            <a:r>
              <a:rPr kumimoji="0" lang="zh-CN" altLang="en-US" sz="2800" dirty="0">
                <a:solidFill>
                  <a:schemeClr val="bg1"/>
                </a:solidFill>
                <a:latin typeface="+mj-lt"/>
                <a:ea typeface="+mj-ea"/>
                <a:cs typeface="+mj-cs"/>
              </a:rPr>
              <a:t>循环结构 </a:t>
            </a:r>
          </a:p>
        </p:txBody>
      </p:sp>
      <p:sp>
        <p:nvSpPr>
          <p:cNvPr id="6" name="Rectangle 3">
            <a:extLst>
              <a:ext uri="{FF2B5EF4-FFF2-40B4-BE49-F238E27FC236}">
                <a16:creationId xmlns:a16="http://schemas.microsoft.com/office/drawing/2014/main" id="{D447B46D-8E00-3A7B-CB00-614A1970554D}"/>
              </a:ext>
            </a:extLst>
          </p:cNvPr>
          <p:cNvSpPr txBox="1">
            <a:spLocks noChangeArrowheads="1"/>
          </p:cNvSpPr>
          <p:nvPr/>
        </p:nvSpPr>
        <p:spPr bwMode="auto">
          <a:xfrm>
            <a:off x="357188" y="1714500"/>
            <a:ext cx="7772400" cy="4038600"/>
          </a:xfrm>
          <a:prstGeom prst="rect">
            <a:avLst/>
          </a:prstGeom>
          <a:noFill/>
          <a:ln w="9525">
            <a:noFill/>
            <a:miter lim="800000"/>
            <a:headEnd/>
            <a:tailEnd/>
          </a:ln>
        </p:spPr>
        <p:txBody>
          <a:bodyPr/>
          <a:lstStyle/>
          <a:p>
            <a:pPr marL="365125" indent="-255588" eaLnBrk="1" hangingPunct="1">
              <a:spcBef>
                <a:spcPts val="300"/>
              </a:spcBef>
              <a:buClr>
                <a:schemeClr val="tx1"/>
              </a:buClr>
              <a:defRPr/>
            </a:pPr>
            <a:r>
              <a:rPr kumimoji="0" lang="zh-CN" altLang="en-US" sz="2800" dirty="0">
                <a:latin typeface="宋体" charset="-122"/>
                <a:ea typeface="+mn-ea"/>
              </a:rPr>
              <a:t>语法形式</a:t>
            </a:r>
          </a:p>
          <a:p>
            <a:pPr marL="657225" lvl="1" indent="-246063" eaLnBrk="1" hangingPunct="1">
              <a:lnSpc>
                <a:spcPct val="150000"/>
              </a:lnSpc>
              <a:spcBef>
                <a:spcPts val="300"/>
              </a:spcBef>
              <a:buClr>
                <a:schemeClr val="tx1"/>
              </a:buClr>
              <a:defRPr/>
            </a:pPr>
            <a:r>
              <a:rPr kumimoji="0" lang="en-US" altLang="zh-CN" sz="2600" dirty="0">
                <a:solidFill>
                  <a:schemeClr val="accent1"/>
                </a:solidFill>
                <a:latin typeface="+mn-lt"/>
                <a:ea typeface="+mn-ea"/>
              </a:rPr>
              <a:t>for  (</a:t>
            </a:r>
            <a:r>
              <a:rPr kumimoji="0" lang="zh-CN" altLang="en-US" sz="2600" dirty="0">
                <a:solidFill>
                  <a:schemeClr val="accent1"/>
                </a:solidFill>
                <a:latin typeface="+mn-lt"/>
                <a:ea typeface="+mn-ea"/>
              </a:rPr>
              <a:t>初始语句；表达式</a:t>
            </a:r>
            <a:r>
              <a:rPr kumimoji="0" lang="en-US" altLang="zh-CN" sz="2600" dirty="0">
                <a:solidFill>
                  <a:schemeClr val="accent1"/>
                </a:solidFill>
                <a:latin typeface="+mn-lt"/>
                <a:ea typeface="+mn-ea"/>
              </a:rPr>
              <a:t>1</a:t>
            </a:r>
            <a:r>
              <a:rPr kumimoji="0" lang="zh-CN" altLang="en-US" sz="2600" dirty="0">
                <a:solidFill>
                  <a:schemeClr val="accent1"/>
                </a:solidFill>
                <a:latin typeface="+mn-lt"/>
                <a:ea typeface="+mn-ea"/>
              </a:rPr>
              <a:t>；表达式</a:t>
            </a:r>
            <a:r>
              <a:rPr kumimoji="0" lang="en-US" altLang="zh-CN" sz="2600" dirty="0">
                <a:solidFill>
                  <a:schemeClr val="accent1"/>
                </a:solidFill>
                <a:latin typeface="+mn-lt"/>
                <a:ea typeface="+mn-ea"/>
              </a:rPr>
              <a:t>2)  </a:t>
            </a:r>
            <a:r>
              <a:rPr kumimoji="0" lang="zh-CN" altLang="en-US" sz="2600" dirty="0">
                <a:solidFill>
                  <a:schemeClr val="accent1"/>
                </a:solidFill>
                <a:latin typeface="+mn-lt"/>
                <a:ea typeface="+mn-ea"/>
              </a:rPr>
              <a:t>语句</a:t>
            </a:r>
          </a:p>
          <a:p>
            <a:pPr marL="657225" lvl="1" indent="-246063" eaLnBrk="1" hangingPunct="1">
              <a:lnSpc>
                <a:spcPct val="150000"/>
              </a:lnSpc>
              <a:spcBef>
                <a:spcPts val="300"/>
              </a:spcBef>
              <a:buClr>
                <a:schemeClr val="tx1"/>
              </a:buClr>
              <a:defRPr/>
            </a:pPr>
            <a:r>
              <a:rPr kumimoji="0" lang="zh-CN" altLang="en-US" dirty="0">
                <a:solidFill>
                  <a:srgbClr val="C0FEF9"/>
                </a:solidFill>
                <a:latin typeface="宋体" charset="-122"/>
                <a:ea typeface="+mn-ea"/>
              </a:rPr>
              <a:t>                                       </a:t>
            </a:r>
          </a:p>
        </p:txBody>
      </p:sp>
      <p:grpSp>
        <p:nvGrpSpPr>
          <p:cNvPr id="165894" name="Group 4">
            <a:extLst>
              <a:ext uri="{FF2B5EF4-FFF2-40B4-BE49-F238E27FC236}">
                <a16:creationId xmlns:a16="http://schemas.microsoft.com/office/drawing/2014/main" id="{F422CCE5-5A37-40CE-D7E8-77040386B636}"/>
              </a:ext>
            </a:extLst>
          </p:cNvPr>
          <p:cNvGrpSpPr>
            <a:grpSpLocks/>
          </p:cNvGrpSpPr>
          <p:nvPr/>
        </p:nvGrpSpPr>
        <p:grpSpPr bwMode="auto">
          <a:xfrm>
            <a:off x="1285875" y="2857500"/>
            <a:ext cx="2012950" cy="568325"/>
            <a:chOff x="1045" y="1776"/>
            <a:chExt cx="1268" cy="358"/>
          </a:xfrm>
        </p:grpSpPr>
        <p:sp>
          <p:nvSpPr>
            <p:cNvPr id="165901" name="Line 5">
              <a:extLst>
                <a:ext uri="{FF2B5EF4-FFF2-40B4-BE49-F238E27FC236}">
                  <a16:creationId xmlns:a16="http://schemas.microsoft.com/office/drawing/2014/main" id="{E74684A1-7AE1-0CDC-2C95-ADCE632A9EAE}"/>
                </a:ext>
              </a:extLst>
            </p:cNvPr>
            <p:cNvSpPr>
              <a:spLocks noChangeShapeType="1"/>
            </p:cNvSpPr>
            <p:nvPr/>
          </p:nvSpPr>
          <p:spPr bwMode="auto">
            <a:xfrm>
              <a:off x="1680" y="1776"/>
              <a:ext cx="0" cy="96"/>
            </a:xfrm>
            <a:prstGeom prst="line">
              <a:avLst/>
            </a:prstGeom>
            <a:noFill/>
            <a:ln w="12699">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2" name="Text Box 6">
              <a:extLst>
                <a:ext uri="{FF2B5EF4-FFF2-40B4-BE49-F238E27FC236}">
                  <a16:creationId xmlns:a16="http://schemas.microsoft.com/office/drawing/2014/main" id="{3EB81F76-0BF9-532A-8D94-BDA174F40434}"/>
                </a:ext>
              </a:extLst>
            </p:cNvPr>
            <p:cNvSpPr txBox="1">
              <a:spLocks noChangeArrowheads="1"/>
            </p:cNvSpPr>
            <p:nvPr/>
          </p:nvSpPr>
          <p:spPr bwMode="auto">
            <a:xfrm>
              <a:off x="1045" y="1846"/>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50000"/>
                </a:spcBef>
                <a:buClrTx/>
                <a:buFontTx/>
                <a:buNone/>
              </a:pPr>
              <a:r>
                <a:rPr lang="zh-CN" altLang="en-US" sz="2400">
                  <a:latin typeface="宋体" panose="02010600030101010101" pitchFamily="2" charset="-122"/>
                </a:rPr>
                <a:t>循环前先求解</a:t>
              </a:r>
            </a:p>
          </p:txBody>
        </p:sp>
      </p:grpSp>
      <p:grpSp>
        <p:nvGrpSpPr>
          <p:cNvPr id="165895" name="Group 7">
            <a:extLst>
              <a:ext uri="{FF2B5EF4-FFF2-40B4-BE49-F238E27FC236}">
                <a16:creationId xmlns:a16="http://schemas.microsoft.com/office/drawing/2014/main" id="{C096B4F9-169C-CE88-E9DD-B291936FBEEA}"/>
              </a:ext>
            </a:extLst>
          </p:cNvPr>
          <p:cNvGrpSpPr>
            <a:grpSpLocks/>
          </p:cNvGrpSpPr>
          <p:nvPr/>
        </p:nvGrpSpPr>
        <p:grpSpPr bwMode="auto">
          <a:xfrm>
            <a:off x="2428875" y="3000375"/>
            <a:ext cx="2927350" cy="914400"/>
            <a:chOff x="1825" y="1824"/>
            <a:chExt cx="1844" cy="576"/>
          </a:xfrm>
        </p:grpSpPr>
        <p:sp>
          <p:nvSpPr>
            <p:cNvPr id="165899" name="Line 8">
              <a:extLst>
                <a:ext uri="{FF2B5EF4-FFF2-40B4-BE49-F238E27FC236}">
                  <a16:creationId xmlns:a16="http://schemas.microsoft.com/office/drawing/2014/main" id="{2F751DB6-2890-7FFB-88A9-4E015EE03549}"/>
                </a:ext>
              </a:extLst>
            </p:cNvPr>
            <p:cNvSpPr>
              <a:spLocks noChangeShapeType="1"/>
            </p:cNvSpPr>
            <p:nvPr/>
          </p:nvSpPr>
          <p:spPr bwMode="auto">
            <a:xfrm>
              <a:off x="2688" y="1824"/>
              <a:ext cx="0" cy="288"/>
            </a:xfrm>
            <a:prstGeom prst="line">
              <a:avLst/>
            </a:prstGeom>
            <a:noFill/>
            <a:ln w="12699">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0" name="Text Box 9">
              <a:extLst>
                <a:ext uri="{FF2B5EF4-FFF2-40B4-BE49-F238E27FC236}">
                  <a16:creationId xmlns:a16="http://schemas.microsoft.com/office/drawing/2014/main" id="{A16A5CF4-3FD3-7A12-4A4F-CE4A0BA1532C}"/>
                </a:ext>
              </a:extLst>
            </p:cNvPr>
            <p:cNvSpPr txBox="1">
              <a:spLocks noChangeArrowheads="1"/>
            </p:cNvSpPr>
            <p:nvPr/>
          </p:nvSpPr>
          <p:spPr bwMode="auto">
            <a:xfrm>
              <a:off x="1825" y="2112"/>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50000"/>
                </a:spcBef>
                <a:buClrTx/>
                <a:buFontTx/>
                <a:buNone/>
              </a:pPr>
              <a:r>
                <a:rPr lang="zh-CN" altLang="en-US" sz="2400">
                  <a:latin typeface="宋体" panose="02010600030101010101" pitchFamily="2" charset="-122"/>
                </a:rPr>
                <a:t>为</a:t>
              </a:r>
              <a:r>
                <a:rPr lang="en-US" altLang="zh-CN" sz="2400">
                  <a:latin typeface="宋体" panose="02010600030101010101" pitchFamily="2" charset="-122"/>
                </a:rPr>
                <a:t>true</a:t>
              </a:r>
              <a:r>
                <a:rPr lang="zh-CN" altLang="en-US" sz="2400">
                  <a:latin typeface="宋体" panose="02010600030101010101" pitchFamily="2" charset="-122"/>
                </a:rPr>
                <a:t>时执行循环体</a:t>
              </a:r>
            </a:p>
          </p:txBody>
        </p:sp>
      </p:grpSp>
      <p:grpSp>
        <p:nvGrpSpPr>
          <p:cNvPr id="165896" name="Group 10">
            <a:extLst>
              <a:ext uri="{FF2B5EF4-FFF2-40B4-BE49-F238E27FC236}">
                <a16:creationId xmlns:a16="http://schemas.microsoft.com/office/drawing/2014/main" id="{9368E189-AA91-D311-237D-DE800FBB19AA}"/>
              </a:ext>
            </a:extLst>
          </p:cNvPr>
          <p:cNvGrpSpPr>
            <a:grpSpLocks/>
          </p:cNvGrpSpPr>
          <p:nvPr/>
        </p:nvGrpSpPr>
        <p:grpSpPr bwMode="auto">
          <a:xfrm>
            <a:off x="4071938" y="2857500"/>
            <a:ext cx="3536950" cy="533400"/>
            <a:chOff x="2860" y="1824"/>
            <a:chExt cx="2228" cy="336"/>
          </a:xfrm>
        </p:grpSpPr>
        <p:sp>
          <p:nvSpPr>
            <p:cNvPr id="165897" name="Line 11">
              <a:extLst>
                <a:ext uri="{FF2B5EF4-FFF2-40B4-BE49-F238E27FC236}">
                  <a16:creationId xmlns:a16="http://schemas.microsoft.com/office/drawing/2014/main" id="{031BB508-9C86-9D07-C10A-7F37DB6B9A84}"/>
                </a:ext>
              </a:extLst>
            </p:cNvPr>
            <p:cNvSpPr>
              <a:spLocks noChangeShapeType="1"/>
            </p:cNvSpPr>
            <p:nvPr/>
          </p:nvSpPr>
          <p:spPr bwMode="auto">
            <a:xfrm>
              <a:off x="3916" y="1824"/>
              <a:ext cx="0" cy="96"/>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898" name="Text Box 12">
              <a:extLst>
                <a:ext uri="{FF2B5EF4-FFF2-40B4-BE49-F238E27FC236}">
                  <a16:creationId xmlns:a16="http://schemas.microsoft.com/office/drawing/2014/main" id="{A179DE3D-58D9-2625-4B9C-489164F86EA5}"/>
                </a:ext>
              </a:extLst>
            </p:cNvPr>
            <p:cNvSpPr txBox="1">
              <a:spLocks noChangeArrowheads="1"/>
            </p:cNvSpPr>
            <p:nvPr/>
          </p:nvSpPr>
          <p:spPr bwMode="auto">
            <a:xfrm>
              <a:off x="2860" y="1872"/>
              <a:ext cx="2228" cy="288"/>
            </a:xfrm>
            <a:prstGeom prst="rect">
              <a:avLst/>
            </a:prstGeom>
            <a:noFill/>
            <a:ln w="12699">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50000"/>
                </a:spcBef>
                <a:buClrTx/>
                <a:buFontTx/>
                <a:buNone/>
              </a:pPr>
              <a:r>
                <a:rPr lang="zh-CN" altLang="en-US" sz="2400">
                  <a:latin typeface="宋体" panose="02010600030101010101" pitchFamily="2" charset="-122"/>
                </a:rPr>
                <a:t>每次执行完循环体后求解</a:t>
              </a: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a:extLst>
              <a:ext uri="{FF2B5EF4-FFF2-40B4-BE49-F238E27FC236}">
                <a16:creationId xmlns:a16="http://schemas.microsoft.com/office/drawing/2014/main" id="{945BB794-9295-1F0F-FFAD-4823BD28073A}"/>
              </a:ext>
            </a:extLst>
          </p:cNvPr>
          <p:cNvSpPr>
            <a:spLocks noGrp="1"/>
          </p:cNvSpPr>
          <p:nvPr>
            <p:ph type="title"/>
          </p:nvPr>
        </p:nvSpPr>
        <p:spPr/>
        <p:txBody>
          <a:bodyPr/>
          <a:lstStyle/>
          <a:p>
            <a:pPr eaLnBrk="1" hangingPunct="1"/>
            <a:r>
              <a:rPr lang="en-US" altLang="zh-CN"/>
              <a:t>2.4.4 </a:t>
            </a:r>
            <a:r>
              <a:rPr lang="zh-CN" altLang="en-US"/>
              <a:t>循环结构与选择结构的嵌套</a:t>
            </a:r>
          </a:p>
        </p:txBody>
      </p:sp>
      <p:sp>
        <p:nvSpPr>
          <p:cNvPr id="166915" name="灯片编号占位符 3">
            <a:extLst>
              <a:ext uri="{FF2B5EF4-FFF2-40B4-BE49-F238E27FC236}">
                <a16:creationId xmlns:a16="http://schemas.microsoft.com/office/drawing/2014/main" id="{F4FC4A42-799D-DC1B-9E5C-02196687A4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3043149-4783-4324-8CD0-DF06AD834CD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AFD2315-D53A-E61D-15BE-D593B09426E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p>
        </p:txBody>
      </p:sp>
      <p:sp>
        <p:nvSpPr>
          <p:cNvPr id="6" name="内容占位符 11">
            <a:extLst>
              <a:ext uri="{FF2B5EF4-FFF2-40B4-BE49-F238E27FC236}">
                <a16:creationId xmlns:a16="http://schemas.microsoft.com/office/drawing/2014/main" id="{B12ECA2A-B759-7F6B-0A3B-FBB3D84806DB}"/>
              </a:ext>
            </a:extLst>
          </p:cNvPr>
          <p:cNvSpPr>
            <a:spLocks noGrp="1"/>
          </p:cNvSpPr>
          <p:nvPr>
            <p:ph idx="1"/>
          </p:nvPr>
        </p:nvSpPr>
        <p:spPr>
          <a:solidFill>
            <a:srgbClr val="85FFFF"/>
          </a:solidFill>
        </p:spPr>
        <p:txBody>
          <a:bodyPr>
            <a:normAutofit/>
          </a:bodyPr>
          <a:lstStyle/>
          <a:p>
            <a:pPr algn="just" eaLnBrk="1" hangingPunct="1">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algn="just" eaLnBrk="1" hangingPunct="1">
              <a:buFont typeface="Wingdings" pitchFamily="2" charset="2"/>
              <a:buNone/>
              <a:defRPr/>
            </a:pPr>
            <a:r>
              <a:rPr lang="en-US" altLang="zh-CN" dirty="0">
                <a:latin typeface="Consolas" pitchFamily="49" charset="0"/>
              </a:rPr>
              <a:t>using namespace std;</a:t>
            </a:r>
          </a:p>
          <a:p>
            <a:pPr algn="just" eaLnBrk="1" hangingPunct="1">
              <a:buFont typeface="Wingdings" pitchFamily="2" charset="2"/>
              <a:buNone/>
              <a:defRPr/>
            </a:pPr>
            <a:r>
              <a:rPr lang="en-US" altLang="zh-CN" dirty="0" err="1">
                <a:latin typeface="Consolas" pitchFamily="49" charset="0"/>
              </a:rPr>
              <a:t>int</a:t>
            </a:r>
            <a:r>
              <a:rPr lang="en-US" altLang="zh-CN" dirty="0">
                <a:latin typeface="Consolas" pitchFamily="49" charset="0"/>
              </a:rPr>
              <a:t> main() {   </a:t>
            </a:r>
          </a:p>
          <a:p>
            <a:pPr algn="just" eaLnBrk="1" hangingPunct="1">
              <a:buFont typeface="Wingdings" pitchFamily="2" charset="2"/>
              <a:buNone/>
              <a:defRPr/>
            </a:pPr>
            <a:r>
              <a:rPr lang="en-US" altLang="zh-CN" dirty="0">
                <a:latin typeface="Consolas" pitchFamily="49" charset="0"/>
              </a:rPr>
              <a:t>	for (</a:t>
            </a:r>
            <a:r>
              <a:rPr lang="en-US" altLang="zh-CN" dirty="0" err="1">
                <a:latin typeface="Consolas" pitchFamily="49" charset="0"/>
              </a:rPr>
              <a:t>int</a:t>
            </a:r>
            <a:r>
              <a:rPr lang="en-US" altLang="zh-CN" dirty="0">
                <a:latin typeface="Consolas" pitchFamily="49" charset="0"/>
              </a:rPr>
              <a:t> n = 100; n &lt;= 200; n++) {</a:t>
            </a:r>
          </a:p>
          <a:p>
            <a:pPr algn="just" eaLnBrk="1" hangingPunct="1">
              <a:buFont typeface="Wingdings" pitchFamily="2" charset="2"/>
              <a:buNone/>
              <a:defRPr/>
            </a:pPr>
            <a:r>
              <a:rPr lang="en-US" altLang="zh-CN" i="1" dirty="0">
                <a:latin typeface="Consolas" pitchFamily="49" charset="0"/>
              </a:rPr>
              <a:t>    </a:t>
            </a:r>
            <a:r>
              <a:rPr lang="en-US" altLang="zh-CN" i="1" dirty="0">
                <a:solidFill>
                  <a:srgbClr val="C00000"/>
                </a:solidFill>
                <a:latin typeface="Consolas" pitchFamily="49" charset="0"/>
              </a:rPr>
              <a:t>if</a:t>
            </a:r>
            <a:r>
              <a:rPr lang="en-US" altLang="zh-CN" dirty="0">
                <a:latin typeface="Consolas" pitchFamily="49" charset="0"/>
              </a:rPr>
              <a:t> (n % 3 != 0)</a:t>
            </a:r>
          </a:p>
          <a:p>
            <a:pPr algn="just" eaLnBrk="1" hangingPunct="1">
              <a:buFont typeface="Wingdings" pitchFamily="2" charset="2"/>
              <a:buNone/>
              <a:defRPr/>
            </a:pPr>
            <a:r>
              <a:rPr lang="en-US" altLang="zh-CN" dirty="0">
                <a:latin typeface="Consolas" pitchFamily="49" charset="0"/>
              </a:rPr>
              <a:t>	     cout &lt;&lt; n;</a:t>
            </a:r>
          </a:p>
          <a:p>
            <a:pPr algn="just" eaLnBrk="1" hangingPunct="1">
              <a:buFont typeface="Wingdings" pitchFamily="2" charset="2"/>
              <a:buNone/>
              <a:defRPr/>
            </a:pPr>
            <a:r>
              <a:rPr lang="en-US" altLang="zh-CN" dirty="0">
                <a:latin typeface="Consolas" pitchFamily="49" charset="0"/>
              </a:rPr>
              <a:t>	}</a:t>
            </a:r>
          </a:p>
          <a:p>
            <a:pPr algn="just" eaLnBrk="1" hangingPunct="1">
              <a:buFont typeface="Wingdings" pitchFamily="2" charset="2"/>
              <a:buNone/>
              <a:defRPr/>
            </a:pPr>
            <a:r>
              <a:rPr lang="en-US" altLang="zh-CN" dirty="0">
                <a:latin typeface="Consolas" pitchFamily="49" charset="0"/>
              </a:rPr>
              <a:t>  return 0;</a:t>
            </a:r>
          </a:p>
          <a:p>
            <a:pPr algn="just" eaLnBrk="1" hangingPunct="1">
              <a:buFont typeface="Wingdings" pitchFamily="2" charset="2"/>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7" name="TextBox 6">
            <a:extLst>
              <a:ext uri="{FF2B5EF4-FFF2-40B4-BE49-F238E27FC236}">
                <a16:creationId xmlns:a16="http://schemas.microsoft.com/office/drawing/2014/main" id="{3EC81215-AC7F-9E9D-728B-EC1B96D74991}"/>
              </a:ext>
            </a:extLst>
          </p:cNvPr>
          <p:cNvSpPr txBox="1"/>
          <p:nvPr/>
        </p:nvSpPr>
        <p:spPr>
          <a:xfrm>
            <a:off x="7667625" y="1773238"/>
            <a:ext cx="1081088" cy="522287"/>
          </a:xfrm>
          <a:prstGeom prst="rect">
            <a:avLst/>
          </a:prstGeom>
          <a:solidFill>
            <a:schemeClr val="bg1"/>
          </a:solidFill>
        </p:spPr>
        <p:txBody>
          <a:bodyPr>
            <a:spAutoFit/>
          </a:bodyPr>
          <a:lstStyle/>
          <a:p>
            <a:pPr eaLnBrk="1" hangingPunct="1">
              <a:defRPr/>
            </a:pPr>
            <a:r>
              <a:rPr lang="zh-CN" altLang="en-US" sz="2800" dirty="0">
                <a:solidFill>
                  <a:schemeClr val="tx2"/>
                </a:solidFill>
                <a:latin typeface="+mj-lt"/>
                <a:ea typeface="+mj-ea"/>
                <a:cs typeface="+mj-cs"/>
              </a:rPr>
              <a:t>举例</a:t>
            </a:r>
            <a:endParaRPr lang="en-US" altLang="zh-CN" sz="2800" dirty="0">
              <a:solidFill>
                <a:schemeClr val="tx2"/>
              </a:solidFill>
              <a:latin typeface="+mj-lt"/>
              <a:ea typeface="+mj-ea"/>
              <a:cs typeface="+mj-cs"/>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a:extLst>
              <a:ext uri="{FF2B5EF4-FFF2-40B4-BE49-F238E27FC236}">
                <a16:creationId xmlns:a16="http://schemas.microsoft.com/office/drawing/2014/main" id="{D3D43B42-22E4-B97D-3E7B-A40EF57E0275}"/>
              </a:ext>
            </a:extLst>
          </p:cNvPr>
          <p:cNvSpPr>
            <a:spLocks noGrp="1"/>
          </p:cNvSpPr>
          <p:nvPr>
            <p:ph type="title"/>
          </p:nvPr>
        </p:nvSpPr>
        <p:spPr/>
        <p:txBody>
          <a:bodyPr/>
          <a:lstStyle/>
          <a:p>
            <a:pPr eaLnBrk="1" hangingPunct="1"/>
            <a:r>
              <a:rPr lang="en-US" altLang="zh-CN"/>
              <a:t>2.4.4 </a:t>
            </a:r>
            <a:r>
              <a:rPr lang="zh-CN" altLang="en-US"/>
              <a:t>循环结构与选择结构的嵌套</a:t>
            </a:r>
          </a:p>
        </p:txBody>
      </p:sp>
      <p:sp>
        <p:nvSpPr>
          <p:cNvPr id="82947" name="内容占位符 2">
            <a:extLst>
              <a:ext uri="{FF2B5EF4-FFF2-40B4-BE49-F238E27FC236}">
                <a16:creationId xmlns:a16="http://schemas.microsoft.com/office/drawing/2014/main" id="{E27E56BB-5B0F-13B9-01EF-CE0CC0A9EB43}"/>
              </a:ext>
            </a:extLst>
          </p:cNvPr>
          <p:cNvSpPr>
            <a:spLocks noGrp="1"/>
          </p:cNvSpPr>
          <p:nvPr>
            <p:ph idx="1"/>
          </p:nvPr>
        </p:nvSpPr>
        <p:spPr/>
        <p:txBody>
          <a:bodyPr/>
          <a:lstStyle/>
          <a:p>
            <a:pPr eaLnBrk="1" hangingPunct="1">
              <a:lnSpc>
                <a:spcPct val="120000"/>
              </a:lnSpc>
              <a:buFont typeface="Georgia" panose="02040502050405020303" pitchFamily="18" charset="0"/>
              <a:buNone/>
              <a:defRPr/>
            </a:pPr>
            <a:r>
              <a:rPr lang="zh-CN" altLang="en-US" dirty="0"/>
              <a:t>例</a:t>
            </a:r>
            <a:r>
              <a:rPr lang="en-US" altLang="zh-CN" dirty="0"/>
              <a:t>2-10</a:t>
            </a:r>
            <a:endParaRPr lang="en-US" altLang="zh-CN" dirty="0">
              <a:latin typeface="+mn-ea"/>
            </a:endParaRPr>
          </a:p>
          <a:p>
            <a:pPr eaLnBrk="1" hangingPunct="1">
              <a:lnSpc>
                <a:spcPct val="120000"/>
              </a:lnSpc>
              <a:defRPr/>
            </a:pPr>
            <a:r>
              <a:rPr lang="zh-CN" altLang="en-US" dirty="0">
                <a:latin typeface="+mn-ea"/>
              </a:rPr>
              <a:t>输入一系列整数，统计出正整数个数</a:t>
            </a:r>
            <a:r>
              <a:rPr lang="en-US" altLang="zh-CN" dirty="0" err="1">
                <a:latin typeface="+mn-ea"/>
              </a:rPr>
              <a:t>i</a:t>
            </a:r>
            <a:r>
              <a:rPr lang="zh-CN" altLang="en-US" dirty="0">
                <a:latin typeface="+mn-ea"/>
              </a:rPr>
              <a:t>和负整数个数</a:t>
            </a:r>
            <a:r>
              <a:rPr lang="en-US" altLang="zh-CN" dirty="0">
                <a:latin typeface="+mn-ea"/>
              </a:rPr>
              <a:t>j,</a:t>
            </a:r>
            <a:r>
              <a:rPr lang="zh-CN" altLang="en-US" dirty="0">
                <a:latin typeface="+mn-ea"/>
              </a:rPr>
              <a:t>读入</a:t>
            </a:r>
            <a:r>
              <a:rPr lang="en-US" altLang="zh-CN" dirty="0">
                <a:latin typeface="+mn-ea"/>
              </a:rPr>
              <a:t>0</a:t>
            </a:r>
            <a:r>
              <a:rPr lang="zh-CN" altLang="en-US" dirty="0">
                <a:latin typeface="+mn-ea"/>
              </a:rPr>
              <a:t>则结束。</a:t>
            </a:r>
          </a:p>
          <a:p>
            <a:pPr eaLnBrk="1" hangingPunct="1">
              <a:lnSpc>
                <a:spcPct val="120000"/>
              </a:lnSpc>
              <a:defRPr/>
            </a:pPr>
            <a:r>
              <a:rPr lang="zh-CN" altLang="en-US" dirty="0">
                <a:latin typeface="+mn-ea"/>
              </a:rPr>
              <a:t>分析：</a:t>
            </a:r>
          </a:p>
          <a:p>
            <a:pPr lvl="1" eaLnBrk="1" hangingPunct="1">
              <a:lnSpc>
                <a:spcPct val="120000"/>
              </a:lnSpc>
              <a:defRPr/>
            </a:pPr>
            <a:r>
              <a:rPr lang="zh-CN" altLang="en-US" dirty="0">
                <a:latin typeface="+mn-ea"/>
              </a:rPr>
              <a:t>需要读入一系列整数，但是整数个数不定，要在每次读入之后进行判断，因此使用</a:t>
            </a:r>
            <a:r>
              <a:rPr lang="en-US" altLang="zh-CN" dirty="0">
                <a:latin typeface="+mn-ea"/>
              </a:rPr>
              <a:t>while</a:t>
            </a:r>
            <a:r>
              <a:rPr lang="zh-CN" altLang="en-US" dirty="0">
                <a:latin typeface="+mn-ea"/>
              </a:rPr>
              <a:t>循环最为合适。循环控制条件应该是</a:t>
            </a:r>
            <a:r>
              <a:rPr lang="en-US" altLang="zh-CN" dirty="0">
                <a:latin typeface="+mn-ea"/>
              </a:rPr>
              <a:t>n!=0</a:t>
            </a:r>
            <a:r>
              <a:rPr lang="zh-CN" altLang="en-US" dirty="0">
                <a:latin typeface="+mn-ea"/>
              </a:rPr>
              <a:t>。由于要判断数的正负并分别进行统计，所以需要在循环内部嵌入选择结构。</a:t>
            </a:r>
          </a:p>
          <a:p>
            <a:pPr algn="just" eaLnBrk="1" hangingPunct="1">
              <a:lnSpc>
                <a:spcPct val="102000"/>
              </a:lnSpc>
              <a:buFont typeface="Wingdings" pitchFamily="2" charset="2"/>
              <a:buNone/>
              <a:defRPr/>
            </a:pPr>
            <a:endParaRPr lang="zh-CN" altLang="en-US" dirty="0">
              <a:latin typeface="+mn-ea"/>
            </a:endParaRPr>
          </a:p>
        </p:txBody>
      </p:sp>
      <p:sp>
        <p:nvSpPr>
          <p:cNvPr id="167940" name="灯片编号占位符 3">
            <a:extLst>
              <a:ext uri="{FF2B5EF4-FFF2-40B4-BE49-F238E27FC236}">
                <a16:creationId xmlns:a16="http://schemas.microsoft.com/office/drawing/2014/main" id="{FBF69029-CFC6-68AF-78D2-003823A9EB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C5C543D-6E3C-4C3F-950D-270316ADB6A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CC23ADB-1278-ECC3-B3EB-14A86102EB5A}"/>
              </a:ext>
            </a:extLst>
          </p:cNvPr>
          <p:cNvSpPr txBox="1">
            <a:spLocks/>
          </p:cNvSpPr>
          <p:nvPr/>
        </p:nvSpPr>
        <p:spPr>
          <a:xfrm>
            <a:off x="214313" y="0"/>
            <a:ext cx="8072437"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2.4.4 </a:t>
            </a:r>
            <a:r>
              <a:rPr kumimoji="0" lang="zh-CN" altLang="en-US" sz="2800" dirty="0">
                <a:solidFill>
                  <a:schemeClr val="bg1"/>
                </a:solidFill>
                <a:latin typeface="+mj-lt"/>
                <a:ea typeface="+mj-ea"/>
                <a:cs typeface="+mj-cs"/>
              </a:rPr>
              <a:t>循环结构与选择结构的嵌套</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a:extLst>
              <a:ext uri="{FF2B5EF4-FFF2-40B4-BE49-F238E27FC236}">
                <a16:creationId xmlns:a16="http://schemas.microsoft.com/office/drawing/2014/main" id="{06BDD883-CDA0-0F99-4E23-2D177D9417D8}"/>
              </a:ext>
            </a:extLst>
          </p:cNvPr>
          <p:cNvSpPr>
            <a:spLocks noGrp="1"/>
          </p:cNvSpPr>
          <p:nvPr>
            <p:ph type="title"/>
          </p:nvPr>
        </p:nvSpPr>
        <p:spPr/>
        <p:txBody>
          <a:bodyPr/>
          <a:lstStyle/>
          <a:p>
            <a:pPr eaLnBrk="1" hangingPunct="1"/>
            <a:r>
              <a:rPr lang="zh-CN" altLang="en-US"/>
              <a:t>例</a:t>
            </a:r>
            <a:r>
              <a:rPr lang="en-US" altLang="zh-CN"/>
              <a:t>2-10 </a:t>
            </a:r>
            <a:r>
              <a:rPr lang="zh-CN" altLang="en-US"/>
              <a:t>（续）</a:t>
            </a:r>
          </a:p>
        </p:txBody>
      </p:sp>
      <p:sp>
        <p:nvSpPr>
          <p:cNvPr id="168963" name="灯片编号占位符 3">
            <a:extLst>
              <a:ext uri="{FF2B5EF4-FFF2-40B4-BE49-F238E27FC236}">
                <a16:creationId xmlns:a16="http://schemas.microsoft.com/office/drawing/2014/main" id="{61BEBB20-642A-5781-26CB-A6DE04BCE0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9B214E9-78BF-42E5-9865-196122F14BD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8797B3B-72B6-99EF-203D-F7F80C84F2A2}"/>
              </a:ext>
            </a:extLst>
          </p:cNvPr>
          <p:cNvSpPr txBox="1">
            <a:spLocks/>
          </p:cNvSpPr>
          <p:nvPr/>
        </p:nvSpPr>
        <p:spPr>
          <a:xfrm>
            <a:off x="214313" y="0"/>
            <a:ext cx="8072437"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2.4.4 </a:t>
            </a:r>
            <a:r>
              <a:rPr kumimoji="0" lang="zh-CN" altLang="en-US" sz="2800" dirty="0">
                <a:solidFill>
                  <a:schemeClr val="bg1"/>
                </a:solidFill>
                <a:latin typeface="+mj-lt"/>
                <a:ea typeface="+mj-ea"/>
                <a:cs typeface="+mj-cs"/>
              </a:rPr>
              <a:t>循环结构与选择结构的嵌套</a:t>
            </a:r>
          </a:p>
        </p:txBody>
      </p:sp>
      <p:sp>
        <p:nvSpPr>
          <p:cNvPr id="7" name="内容占位符 11">
            <a:extLst>
              <a:ext uri="{FF2B5EF4-FFF2-40B4-BE49-F238E27FC236}">
                <a16:creationId xmlns:a16="http://schemas.microsoft.com/office/drawing/2014/main" id="{4FA6380B-60C8-3CA3-5868-23D91E1D0B5B}"/>
              </a:ext>
            </a:extLst>
          </p:cNvPr>
          <p:cNvSpPr>
            <a:spLocks noGrp="1"/>
          </p:cNvSpPr>
          <p:nvPr>
            <p:ph idx="1"/>
          </p:nvPr>
        </p:nvSpPr>
        <p:spPr>
          <a:xfrm>
            <a:off x="214313" y="1484313"/>
            <a:ext cx="8822183" cy="5360987"/>
          </a:xfrm>
          <a:solidFill>
            <a:srgbClr val="85FFFF"/>
          </a:solidFill>
        </p:spPr>
        <p:txBody>
          <a:bodyPr>
            <a:noAutofit/>
          </a:bodyPr>
          <a:lstStyle/>
          <a:p>
            <a:pPr eaLnBrk="1" hangingPunct="1">
              <a:lnSpc>
                <a:spcPct val="90000"/>
              </a:lnSpc>
              <a:buFont typeface="Wingdings" pitchFamily="2" charset="2"/>
              <a:buNone/>
              <a:defRPr/>
            </a:pPr>
            <a:r>
              <a:rPr lang="en-US" altLang="zh-CN" sz="2000" dirty="0">
                <a:latin typeface="Consolas" pitchFamily="49" charset="0"/>
              </a:rPr>
              <a:t>#include &lt;</a:t>
            </a:r>
            <a:r>
              <a:rPr lang="en-US" altLang="zh-CN" sz="2000" dirty="0" err="1">
                <a:latin typeface="Consolas" pitchFamily="49" charset="0"/>
              </a:rPr>
              <a:t>iostream</a:t>
            </a:r>
            <a:r>
              <a:rPr lang="en-US" altLang="zh-CN" sz="2000" dirty="0">
                <a:latin typeface="Consolas" pitchFamily="49" charset="0"/>
              </a:rPr>
              <a:t>&gt;</a:t>
            </a:r>
          </a:p>
          <a:p>
            <a:pPr eaLnBrk="1" hangingPunct="1">
              <a:lnSpc>
                <a:spcPct val="90000"/>
              </a:lnSpc>
              <a:buFont typeface="Wingdings" pitchFamily="2" charset="2"/>
              <a:buNone/>
              <a:defRPr/>
            </a:pPr>
            <a:r>
              <a:rPr lang="en-US" altLang="zh-CN" sz="2000" dirty="0">
                <a:latin typeface="Consolas" pitchFamily="49" charset="0"/>
              </a:rPr>
              <a:t>using namespace std;</a:t>
            </a:r>
          </a:p>
          <a:p>
            <a:pPr eaLnBrk="1" hangingPunct="1">
              <a:lnSpc>
                <a:spcPct val="90000"/>
              </a:lnSpc>
              <a:buFont typeface="Wingdings" pitchFamily="2" charset="2"/>
              <a:buNone/>
              <a:defRPr/>
            </a:pPr>
            <a:endParaRPr lang="en-US" altLang="zh-CN" sz="2000" dirty="0">
              <a:latin typeface="Consolas" pitchFamily="49" charset="0"/>
            </a:endParaRPr>
          </a:p>
          <a:p>
            <a:pPr eaLnBrk="1" hangingPunct="1">
              <a:lnSpc>
                <a:spcPct val="90000"/>
              </a:lnSpc>
              <a:buFont typeface="Wingdings" pitchFamily="2" charset="2"/>
              <a:buNone/>
              <a:defRPr/>
            </a:pPr>
            <a:r>
              <a:rPr lang="en-US" altLang="zh-CN" sz="2000" dirty="0" err="1">
                <a:latin typeface="Consolas" pitchFamily="49" charset="0"/>
              </a:rPr>
              <a:t>int</a:t>
            </a:r>
            <a:r>
              <a:rPr lang="en-US" altLang="zh-CN" sz="2000" dirty="0">
                <a:latin typeface="Consolas" pitchFamily="49" charset="0"/>
              </a:rPr>
              <a:t> main() {</a:t>
            </a:r>
          </a:p>
          <a:p>
            <a:pPr eaLnBrk="1" hangingPunct="1">
              <a:lnSpc>
                <a:spcPct val="90000"/>
              </a:lnSpc>
              <a:buFont typeface="Wingdings" pitchFamily="2" charset="2"/>
              <a:buNone/>
              <a:defRPr/>
            </a:pPr>
            <a:r>
              <a:rPr lang="en-US" altLang="zh-CN" sz="2000" dirty="0">
                <a:latin typeface="Consolas" pitchFamily="49" charset="0"/>
              </a:rPr>
              <a:t>	</a:t>
            </a:r>
            <a:r>
              <a:rPr lang="en-US" altLang="zh-CN" sz="2000" dirty="0" err="1">
                <a:latin typeface="Consolas" pitchFamily="49" charset="0"/>
              </a:rPr>
              <a:t>int</a:t>
            </a:r>
            <a:r>
              <a:rPr lang="en-US" altLang="zh-CN" sz="2000" dirty="0">
                <a:latin typeface="Consolas" pitchFamily="49" charset="0"/>
              </a:rPr>
              <a:t> </a:t>
            </a:r>
            <a:r>
              <a:rPr lang="en-US" altLang="zh-CN" sz="2000" dirty="0" err="1">
                <a:latin typeface="Consolas" pitchFamily="49" charset="0"/>
              </a:rPr>
              <a:t>i</a:t>
            </a:r>
            <a:r>
              <a:rPr lang="en-US" altLang="zh-CN" sz="2000" dirty="0">
                <a:latin typeface="Consolas" pitchFamily="49" charset="0"/>
              </a:rPr>
              <a:t> = 0, j = 0, n;</a:t>
            </a:r>
          </a:p>
          <a:p>
            <a:pPr eaLnBrk="1" hangingPunct="1">
              <a:lnSpc>
                <a:spcPct val="90000"/>
              </a:lnSpc>
              <a:buFont typeface="Wingdings" pitchFamily="2" charset="2"/>
              <a:buNone/>
              <a:defRPr/>
            </a:pPr>
            <a:r>
              <a:rPr lang="en-US" altLang="zh-CN" sz="2000" dirty="0">
                <a:latin typeface="Consolas" pitchFamily="49" charset="0"/>
              </a:rPr>
              <a:t>	cout &lt;&lt; "Enter some integers please (enter 0 to quit): “ &lt;&lt; </a:t>
            </a:r>
            <a:r>
              <a:rPr lang="en-US" altLang="zh-CN" sz="2000" dirty="0" err="1">
                <a:latin typeface="Consolas" pitchFamily="49" charset="0"/>
              </a:rPr>
              <a:t>endl</a:t>
            </a:r>
            <a:r>
              <a:rPr lang="en-US" altLang="zh-CN" sz="2000" dirty="0">
                <a:latin typeface="Consolas" pitchFamily="49" charset="0"/>
              </a:rPr>
              <a:t>;</a:t>
            </a:r>
          </a:p>
          <a:p>
            <a:pPr eaLnBrk="1" hangingPunct="1">
              <a:lnSpc>
                <a:spcPct val="90000"/>
              </a:lnSpc>
              <a:buFont typeface="Wingdings" pitchFamily="2" charset="2"/>
              <a:buNone/>
              <a:defRPr/>
            </a:pPr>
            <a:r>
              <a:rPr lang="en-US" altLang="zh-CN" sz="2000" dirty="0">
                <a:latin typeface="Consolas" pitchFamily="49" charset="0"/>
              </a:rPr>
              <a:t>	cin &gt;&gt; n;</a:t>
            </a:r>
          </a:p>
          <a:p>
            <a:pPr eaLnBrk="1" hangingPunct="1">
              <a:lnSpc>
                <a:spcPct val="90000"/>
              </a:lnSpc>
              <a:buFont typeface="Wingdings" pitchFamily="2" charset="2"/>
              <a:buNone/>
              <a:defRPr/>
            </a:pPr>
            <a:r>
              <a:rPr lang="en-US" altLang="zh-CN" sz="2000" dirty="0">
                <a:latin typeface="Consolas" pitchFamily="49" charset="0"/>
              </a:rPr>
              <a:t>	while (n != 0) {</a:t>
            </a:r>
          </a:p>
          <a:p>
            <a:pPr eaLnBrk="1" hangingPunct="1">
              <a:lnSpc>
                <a:spcPct val="90000"/>
              </a:lnSpc>
              <a:buFont typeface="Wingdings" pitchFamily="2" charset="2"/>
              <a:buNone/>
              <a:defRPr/>
            </a:pPr>
            <a:r>
              <a:rPr lang="en-US" altLang="zh-CN" sz="2000" dirty="0">
                <a:latin typeface="Consolas" pitchFamily="49" charset="0"/>
              </a:rPr>
              <a:t>	  if (n &gt; 0) </a:t>
            </a:r>
            <a:r>
              <a:rPr lang="en-US" altLang="zh-CN" sz="2000" dirty="0" err="1">
                <a:latin typeface="Consolas" pitchFamily="49" charset="0"/>
              </a:rPr>
              <a:t>i</a:t>
            </a:r>
            <a:r>
              <a:rPr lang="en-US" altLang="zh-CN" sz="2000" dirty="0">
                <a:latin typeface="Consolas" pitchFamily="49" charset="0"/>
              </a:rPr>
              <a:t> += 1;</a:t>
            </a:r>
          </a:p>
          <a:p>
            <a:pPr eaLnBrk="1" hangingPunct="1">
              <a:lnSpc>
                <a:spcPct val="90000"/>
              </a:lnSpc>
              <a:buFont typeface="Wingdings" pitchFamily="2" charset="2"/>
              <a:buNone/>
              <a:defRPr/>
            </a:pPr>
            <a:r>
              <a:rPr lang="en-US" altLang="zh-CN" sz="2000" dirty="0">
                <a:latin typeface="Consolas" pitchFamily="49" charset="0"/>
              </a:rPr>
              <a:t>	  if (n &lt; 0) j += 1;</a:t>
            </a:r>
          </a:p>
          <a:p>
            <a:pPr eaLnBrk="1" hangingPunct="1">
              <a:lnSpc>
                <a:spcPct val="90000"/>
              </a:lnSpc>
              <a:buFont typeface="Wingdings" pitchFamily="2" charset="2"/>
              <a:buNone/>
              <a:defRPr/>
            </a:pPr>
            <a:r>
              <a:rPr lang="en-US" altLang="zh-CN" sz="2000" dirty="0">
                <a:latin typeface="Consolas" pitchFamily="49" charset="0"/>
              </a:rPr>
              <a:t>	  cin &gt;&gt; n;</a:t>
            </a:r>
          </a:p>
          <a:p>
            <a:pPr eaLnBrk="1" hangingPunct="1">
              <a:lnSpc>
                <a:spcPct val="90000"/>
              </a:lnSpc>
              <a:buFont typeface="Wingdings" pitchFamily="2" charset="2"/>
              <a:buNone/>
              <a:defRPr/>
            </a:pPr>
            <a:r>
              <a:rPr lang="en-US" altLang="zh-CN" sz="2000" dirty="0">
                <a:latin typeface="Consolas" pitchFamily="49" charset="0"/>
              </a:rPr>
              <a:t>	}</a:t>
            </a:r>
          </a:p>
          <a:p>
            <a:pPr eaLnBrk="1" hangingPunct="1">
              <a:lnSpc>
                <a:spcPct val="90000"/>
              </a:lnSpc>
              <a:buFont typeface="Wingdings" pitchFamily="2" charset="2"/>
              <a:buNone/>
              <a:defRPr/>
            </a:pPr>
            <a:r>
              <a:rPr lang="en-US" altLang="zh-CN" sz="2000" dirty="0">
                <a:latin typeface="Consolas" pitchFamily="49" charset="0"/>
              </a:rPr>
              <a:t>	cout &lt;&lt; "Count of positive integers: " &lt;&lt; </a:t>
            </a:r>
            <a:r>
              <a:rPr lang="en-US" altLang="zh-CN" sz="2000" dirty="0" err="1">
                <a:latin typeface="Consolas" pitchFamily="49" charset="0"/>
              </a:rPr>
              <a:t>i</a:t>
            </a:r>
            <a:r>
              <a:rPr lang="en-US" altLang="zh-CN" sz="2000" dirty="0">
                <a:latin typeface="Consolas" pitchFamily="49" charset="0"/>
              </a:rPr>
              <a:t> &lt;&lt; </a:t>
            </a:r>
            <a:r>
              <a:rPr lang="en-US" altLang="zh-CN" sz="2000" dirty="0" err="1">
                <a:latin typeface="Consolas" pitchFamily="49" charset="0"/>
              </a:rPr>
              <a:t>endl</a:t>
            </a:r>
            <a:r>
              <a:rPr lang="en-US" altLang="zh-CN" sz="2000" dirty="0">
                <a:latin typeface="Consolas" pitchFamily="49" charset="0"/>
              </a:rPr>
              <a:t>;</a:t>
            </a:r>
          </a:p>
          <a:p>
            <a:pPr eaLnBrk="1" hangingPunct="1">
              <a:lnSpc>
                <a:spcPct val="90000"/>
              </a:lnSpc>
              <a:buFont typeface="Wingdings" pitchFamily="2" charset="2"/>
              <a:buNone/>
              <a:defRPr/>
            </a:pPr>
            <a:r>
              <a:rPr lang="en-US" altLang="zh-CN" sz="2000" dirty="0">
                <a:latin typeface="Consolas" pitchFamily="49" charset="0"/>
              </a:rPr>
              <a:t>	cout &lt;&lt; "Count of negative integers: " &lt;&lt; j &lt;&lt; </a:t>
            </a:r>
            <a:r>
              <a:rPr lang="en-US" altLang="zh-CN" sz="2000" dirty="0" err="1">
                <a:latin typeface="Consolas" pitchFamily="49" charset="0"/>
              </a:rPr>
              <a:t>endl</a:t>
            </a:r>
            <a:r>
              <a:rPr lang="en-US" altLang="zh-CN" sz="2000" dirty="0">
                <a:latin typeface="Consolas" pitchFamily="49" charset="0"/>
              </a:rPr>
              <a:t>;</a:t>
            </a:r>
          </a:p>
          <a:p>
            <a:pPr eaLnBrk="1" hangingPunct="1">
              <a:lnSpc>
                <a:spcPct val="90000"/>
              </a:lnSpc>
              <a:buFont typeface="Wingdings" pitchFamily="2" charset="2"/>
              <a:buNone/>
              <a:defRPr/>
            </a:pPr>
            <a:r>
              <a:rPr lang="en-US" altLang="zh-CN" sz="2000" dirty="0">
                <a:latin typeface="Consolas" pitchFamily="49" charset="0"/>
              </a:rPr>
              <a:t>	return 0;</a:t>
            </a:r>
          </a:p>
          <a:p>
            <a:pPr eaLnBrk="1" hangingPunct="1">
              <a:lnSpc>
                <a:spcPct val="90000"/>
              </a:lnSpc>
              <a:buFont typeface="Wingdings" pitchFamily="2" charset="2"/>
              <a:buNone/>
              <a:defRPr/>
            </a:pP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sz="1000" dirty="0">
              <a:latin typeface="Consolas" pitchFamily="49"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a:extLst>
              <a:ext uri="{FF2B5EF4-FFF2-40B4-BE49-F238E27FC236}">
                <a16:creationId xmlns:a16="http://schemas.microsoft.com/office/drawing/2014/main" id="{2F0EEA4C-2B8D-87E6-A763-8264CBB65F2E}"/>
              </a:ext>
            </a:extLst>
          </p:cNvPr>
          <p:cNvSpPr>
            <a:spLocks noGrp="1"/>
          </p:cNvSpPr>
          <p:nvPr>
            <p:ph type="title"/>
          </p:nvPr>
        </p:nvSpPr>
        <p:spPr/>
        <p:txBody>
          <a:bodyPr/>
          <a:lstStyle/>
          <a:p>
            <a:pPr eaLnBrk="1" hangingPunct="1"/>
            <a:r>
              <a:rPr lang="en-US" altLang="zh-CN"/>
              <a:t>2.4.5 </a:t>
            </a:r>
            <a:r>
              <a:rPr lang="zh-CN" altLang="en-US"/>
              <a:t>其他控制语句</a:t>
            </a:r>
          </a:p>
        </p:txBody>
      </p:sp>
      <p:sp>
        <p:nvSpPr>
          <p:cNvPr id="3" name="内容占位符 2">
            <a:extLst>
              <a:ext uri="{FF2B5EF4-FFF2-40B4-BE49-F238E27FC236}">
                <a16:creationId xmlns:a16="http://schemas.microsoft.com/office/drawing/2014/main" id="{D32F7794-3E72-9012-A7F6-205F5D695A98}"/>
              </a:ext>
            </a:extLst>
          </p:cNvPr>
          <p:cNvSpPr>
            <a:spLocks noGrp="1"/>
          </p:cNvSpPr>
          <p:nvPr>
            <p:ph idx="1"/>
          </p:nvPr>
        </p:nvSpPr>
        <p:spPr>
          <a:xfrm>
            <a:off x="428625" y="1714500"/>
            <a:ext cx="8229600" cy="4787900"/>
          </a:xfrm>
        </p:spPr>
        <p:txBody>
          <a:bodyPr/>
          <a:lstStyle/>
          <a:p>
            <a:pPr eaLnBrk="1" hangingPunct="1">
              <a:lnSpc>
                <a:spcPct val="150000"/>
              </a:lnSpc>
              <a:defRPr/>
            </a:pPr>
            <a:r>
              <a:rPr lang="en-US" altLang="zh-CN" dirty="0"/>
              <a:t>break</a:t>
            </a:r>
            <a:r>
              <a:rPr lang="zh-CN" altLang="en-US" dirty="0"/>
              <a:t>语句</a:t>
            </a:r>
          </a:p>
          <a:p>
            <a:pPr marL="458788" lvl="1" indent="-1588" eaLnBrk="1" hangingPunct="1">
              <a:lnSpc>
                <a:spcPct val="150000"/>
              </a:lnSpc>
              <a:buClr>
                <a:schemeClr val="tx1"/>
              </a:buClr>
              <a:buFont typeface="Wingdings" pitchFamily="2" charset="2"/>
              <a:buNone/>
              <a:defRPr/>
            </a:pPr>
            <a:r>
              <a:rPr lang="zh-CN" altLang="en-US" dirty="0"/>
              <a:t>使程序从循环体和</a:t>
            </a:r>
            <a:r>
              <a:rPr lang="en-US" altLang="zh-CN" dirty="0"/>
              <a:t>switch</a:t>
            </a:r>
            <a:r>
              <a:rPr lang="zh-CN" altLang="en-US" dirty="0"/>
              <a:t>语句内跳出，继续执行逻辑上的下一条语句。不宜用在别处。</a:t>
            </a:r>
          </a:p>
          <a:p>
            <a:pPr eaLnBrk="1" hangingPunct="1">
              <a:lnSpc>
                <a:spcPct val="150000"/>
              </a:lnSpc>
              <a:defRPr/>
            </a:pPr>
            <a:r>
              <a:rPr lang="en-US" altLang="zh-CN" dirty="0"/>
              <a:t>continue </a:t>
            </a:r>
            <a:r>
              <a:rPr lang="zh-CN" altLang="en-US" dirty="0"/>
              <a:t>语句</a:t>
            </a:r>
          </a:p>
          <a:p>
            <a:pPr marL="458788" lvl="1" indent="-1588" eaLnBrk="1" hangingPunct="1">
              <a:lnSpc>
                <a:spcPct val="150000"/>
              </a:lnSpc>
              <a:buClr>
                <a:schemeClr val="tx1"/>
              </a:buClr>
              <a:buFont typeface="Wingdings" pitchFamily="2" charset="2"/>
              <a:buNone/>
              <a:defRPr/>
            </a:pPr>
            <a:r>
              <a:rPr lang="zh-CN" altLang="en-US" dirty="0"/>
              <a:t>结束本次循环，接着判断是否执行下一次循环。</a:t>
            </a:r>
            <a:endParaRPr lang="en-US" altLang="zh-CN" dirty="0"/>
          </a:p>
          <a:p>
            <a:pPr marL="365125" lvl="1" indent="-255588" eaLnBrk="1" hangingPunct="1">
              <a:lnSpc>
                <a:spcPct val="150000"/>
              </a:lnSpc>
              <a:buClr>
                <a:srgbClr val="A04DA3"/>
              </a:buClr>
              <a:buFont typeface="Georgia" panose="02040502050405020303" pitchFamily="18" charset="0"/>
              <a:buChar char="•"/>
              <a:defRPr/>
            </a:pPr>
            <a:r>
              <a:rPr lang="en-US" altLang="zh-CN" sz="2800" dirty="0" err="1">
                <a:solidFill>
                  <a:schemeClr val="tx1"/>
                </a:solidFill>
              </a:rPr>
              <a:t>goto</a:t>
            </a:r>
            <a:r>
              <a:rPr lang="en-US" altLang="zh-CN" sz="2800" dirty="0">
                <a:solidFill>
                  <a:schemeClr val="tx1"/>
                </a:solidFill>
              </a:rPr>
              <a:t> </a:t>
            </a:r>
            <a:r>
              <a:rPr lang="zh-CN" altLang="en-US" sz="2800" dirty="0">
                <a:solidFill>
                  <a:schemeClr val="tx1"/>
                </a:solidFill>
              </a:rPr>
              <a:t>语句（不提倡）</a:t>
            </a:r>
            <a:endParaRPr lang="en-US" altLang="zh-CN" sz="2800" dirty="0">
              <a:solidFill>
                <a:schemeClr val="tx1"/>
              </a:solidFill>
            </a:endParaRPr>
          </a:p>
          <a:p>
            <a:pPr marL="458788" lvl="1" indent="-1588" eaLnBrk="1" hangingPunct="1">
              <a:lnSpc>
                <a:spcPct val="150000"/>
              </a:lnSpc>
              <a:buClr>
                <a:schemeClr val="tx1"/>
              </a:buClr>
              <a:buFont typeface="Wingdings" pitchFamily="2" charset="2"/>
              <a:buNone/>
              <a:defRPr/>
            </a:pPr>
            <a:r>
              <a:rPr lang="en-US" dirty="0" err="1"/>
              <a:t>goto</a:t>
            </a:r>
            <a:r>
              <a:rPr lang="zh-CN" altLang="en-US" dirty="0"/>
              <a:t>语句的作用是使程序的执行流程跳转到语句标号所指定的语句。</a:t>
            </a:r>
          </a:p>
        </p:txBody>
      </p:sp>
      <p:sp>
        <p:nvSpPr>
          <p:cNvPr id="169988" name="灯片编号占位符 3">
            <a:extLst>
              <a:ext uri="{FF2B5EF4-FFF2-40B4-BE49-F238E27FC236}">
                <a16:creationId xmlns:a16="http://schemas.microsoft.com/office/drawing/2014/main" id="{61A5B7E7-5FD2-B066-ADC3-3408809385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05A03C2-2ABD-4903-AB0F-A31C7B04552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33FE053-3D00-FB5A-EA21-0D8780AAFC8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a:extLst>
              <a:ext uri="{FF2B5EF4-FFF2-40B4-BE49-F238E27FC236}">
                <a16:creationId xmlns:a16="http://schemas.microsoft.com/office/drawing/2014/main" id="{1F362E79-E976-B5C7-429B-9A814711837A}"/>
              </a:ext>
            </a:extLst>
          </p:cNvPr>
          <p:cNvSpPr>
            <a:spLocks noGrp="1"/>
          </p:cNvSpPr>
          <p:nvPr>
            <p:ph type="title"/>
          </p:nvPr>
        </p:nvSpPr>
        <p:spPr>
          <a:xfrm>
            <a:off x="395288" y="620713"/>
            <a:ext cx="8229600" cy="800100"/>
          </a:xfrm>
        </p:spPr>
        <p:txBody>
          <a:bodyPr/>
          <a:lstStyle/>
          <a:p>
            <a:pPr eaLnBrk="1" hangingPunct="1"/>
            <a:r>
              <a:rPr lang="en-US" altLang="zh-CN"/>
              <a:t>2.5.1 </a:t>
            </a:r>
            <a:r>
              <a:rPr lang="zh-CN" altLang="en-US"/>
              <a:t>类型别名</a:t>
            </a:r>
          </a:p>
        </p:txBody>
      </p:sp>
      <p:sp>
        <p:nvSpPr>
          <p:cNvPr id="171011" name="内容占位符 2">
            <a:extLst>
              <a:ext uri="{FF2B5EF4-FFF2-40B4-BE49-F238E27FC236}">
                <a16:creationId xmlns:a16="http://schemas.microsoft.com/office/drawing/2014/main" id="{EF977F40-7325-8CE0-F300-95E2082AC948}"/>
              </a:ext>
            </a:extLst>
          </p:cNvPr>
          <p:cNvSpPr>
            <a:spLocks noGrp="1"/>
          </p:cNvSpPr>
          <p:nvPr>
            <p:ph idx="1"/>
          </p:nvPr>
        </p:nvSpPr>
        <p:spPr>
          <a:xfrm>
            <a:off x="190500" y="1436688"/>
            <a:ext cx="8916988" cy="5381625"/>
          </a:xfrm>
        </p:spPr>
        <p:txBody>
          <a:bodyPr/>
          <a:lstStyle/>
          <a:p>
            <a:pPr>
              <a:lnSpc>
                <a:spcPct val="130000"/>
              </a:lnSpc>
            </a:pPr>
            <a:r>
              <a:rPr lang="zh-CN" altLang="en-US" sz="2400" dirty="0">
                <a:latin typeface="微软雅黑" panose="020B0503020204020204" pitchFamily="34" charset="-122"/>
                <a:ea typeface="微软雅黑" panose="020B0503020204020204" pitchFamily="34" charset="-122"/>
              </a:rPr>
              <a:t>可以为一个已有的数据类型另外命名</a:t>
            </a:r>
            <a:endParaRPr lang="en-US" altLang="zh-CN" sz="2400" dirty="0">
              <a:latin typeface="微软雅黑" panose="020B0503020204020204" pitchFamily="34" charset="-122"/>
              <a:ea typeface="微软雅黑" panose="020B0503020204020204" pitchFamily="34" charset="-122"/>
            </a:endParaRPr>
          </a:p>
          <a:p>
            <a:pPr lvl="1">
              <a:lnSpc>
                <a:spcPct val="130000"/>
              </a:lnSpc>
            </a:pPr>
            <a:r>
              <a:rPr lang="en-US" altLang="zh-CN" sz="2400" dirty="0">
                <a:latin typeface="微软雅黑" panose="020B0503020204020204" pitchFamily="34" charset="-122"/>
                <a:ea typeface="微软雅黑" panose="020B0503020204020204" pitchFamily="34" charset="-122"/>
              </a:rPr>
              <a:t>typedef  </a:t>
            </a:r>
            <a:r>
              <a:rPr lang="zh-CN" altLang="en-US" sz="2400" dirty="0">
                <a:latin typeface="微软雅黑" panose="020B0503020204020204" pitchFamily="34" charset="-122"/>
                <a:ea typeface="微软雅黑" panose="020B0503020204020204" pitchFamily="34" charset="-122"/>
              </a:rPr>
              <a:t>已有类型名  新类型名表</a:t>
            </a:r>
            <a:endParaRPr lang="en-US" altLang="zh-CN" sz="2400" dirty="0">
              <a:latin typeface="微软雅黑" panose="020B0503020204020204" pitchFamily="34" charset="-122"/>
              <a:ea typeface="微软雅黑" panose="020B0503020204020204" pitchFamily="34" charset="-122"/>
            </a:endParaRP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typedef double Area, Volume;</a:t>
            </a: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typedef int Natural;</a:t>
            </a: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Natural i1,i2;</a:t>
            </a: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Area a;</a:t>
            </a: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Volume v;</a:t>
            </a:r>
          </a:p>
          <a:p>
            <a:pPr lvl="1">
              <a:lnSpc>
                <a:spcPct val="130000"/>
              </a:lnSpc>
            </a:pPr>
            <a:r>
              <a:rPr lang="en-US" altLang="zh-CN" sz="2400" dirty="0">
                <a:latin typeface="微软雅黑" panose="020B0503020204020204" pitchFamily="34" charset="-122"/>
                <a:ea typeface="微软雅黑" panose="020B0503020204020204" pitchFamily="34" charset="-122"/>
              </a:rPr>
              <a:t>using  </a:t>
            </a:r>
            <a:r>
              <a:rPr lang="zh-CN" altLang="en-US" sz="2400" dirty="0">
                <a:latin typeface="微软雅黑" panose="020B0503020204020204" pitchFamily="34" charset="-122"/>
                <a:ea typeface="微软雅黑" panose="020B0503020204020204" pitchFamily="34" charset="-122"/>
              </a:rPr>
              <a:t>新类型名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已有类型名</a:t>
            </a:r>
            <a:r>
              <a:rPr lang="en-US" altLang="zh-CN" sz="2400" dirty="0">
                <a:latin typeface="微软雅黑" panose="020B0503020204020204" pitchFamily="34" charset="-122"/>
                <a:ea typeface="微软雅黑" panose="020B0503020204020204" pitchFamily="34" charset="-122"/>
              </a:rPr>
              <a:t>;</a:t>
            </a: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using Area = double;</a:t>
            </a:r>
          </a:p>
          <a:p>
            <a:pPr marL="960438" lvl="3" indent="0">
              <a:lnSpc>
                <a:spcPct val="130000"/>
              </a:lnSpc>
              <a:buFont typeface="Wingdings 2" panose="05020102010507070707" pitchFamily="18" charset="2"/>
              <a:buNone/>
            </a:pPr>
            <a:r>
              <a:rPr lang="en-US" altLang="zh-CN" sz="2400" dirty="0">
                <a:latin typeface="微软雅黑" panose="020B0503020204020204" pitchFamily="34" charset="-122"/>
                <a:ea typeface="微软雅黑" panose="020B0503020204020204" pitchFamily="34" charset="-122"/>
              </a:rPr>
              <a:t>using Volume = double;</a:t>
            </a:r>
          </a:p>
        </p:txBody>
      </p:sp>
      <p:sp>
        <p:nvSpPr>
          <p:cNvPr id="4" name="灯片编号占位符 3">
            <a:extLst>
              <a:ext uri="{FF2B5EF4-FFF2-40B4-BE49-F238E27FC236}">
                <a16:creationId xmlns:a16="http://schemas.microsoft.com/office/drawing/2014/main" id="{8185A889-E629-B687-178B-9EA5406306EA}"/>
              </a:ext>
            </a:extLst>
          </p:cNvPr>
          <p:cNvSpPr>
            <a:spLocks noGrp="1"/>
          </p:cNvSpPr>
          <p:nvPr>
            <p:ph type="sldNum" sz="quarter" idx="12"/>
          </p:nvPr>
        </p:nvSpPr>
        <p:spPr>
          <a:xfrm>
            <a:off x="7048500" y="39688"/>
            <a:ext cx="2058988" cy="365125"/>
          </a:xfrm>
        </p:spPr>
        <p:txBody>
          <a:bodyPr rtlCol="0" anchor="ctr"/>
          <a:lstStyle>
            <a:defPPr>
              <a:defRPr lang="zh-CN"/>
            </a:defPPr>
            <a:lvl1pPr algn="r" rtl="0" fontAlgn="base">
              <a:spcBef>
                <a:spcPct val="0"/>
              </a:spcBef>
              <a:spcAft>
                <a:spcPct val="0"/>
              </a:spcAft>
              <a:defRPr kumimoji="1" sz="1350" kern="1200">
                <a:solidFill>
                  <a:schemeClr val="bg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a:lstStyle>
          <a:p>
            <a:pPr eaLnBrk="0" hangingPunct="0">
              <a:defRPr/>
            </a:pPr>
            <a:fld id="{CACF2D5B-AE1F-4B87-A0F7-D1AE57F71726}" type="slidenum">
              <a:rPr lang="zh-CN" altLang="en-US" smtClean="0"/>
              <a:pPr eaLnBrk="0" hangingPunct="0">
                <a:defRPr/>
              </a:pPr>
              <a:t>119</a:t>
            </a:fld>
            <a:endParaRPr lang="zh-CN" altLang="en-US"/>
          </a:p>
        </p:txBody>
      </p:sp>
      <p:sp>
        <p:nvSpPr>
          <p:cNvPr id="6" name="标题 4">
            <a:extLst>
              <a:ext uri="{FF2B5EF4-FFF2-40B4-BE49-F238E27FC236}">
                <a16:creationId xmlns:a16="http://schemas.microsoft.com/office/drawing/2014/main" id="{44F212DE-A528-4BB6-F793-8C2EAD1C72F0}"/>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2.5 </a:t>
            </a:r>
            <a:r>
              <a:rPr kumimoji="0" lang="zh-CN" altLang="en-US" sz="2800" dirty="0">
                <a:solidFill>
                  <a:schemeClr val="bg1"/>
                </a:solidFill>
                <a:latin typeface="+mj-lt"/>
                <a:ea typeface="+mj-ea"/>
                <a:cs typeface="+mj-cs"/>
              </a:rPr>
              <a:t>类型别名与类型推断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BAF4499-2302-B8DA-D848-4F7B66CD700A}"/>
              </a:ext>
            </a:extLst>
          </p:cNvPr>
          <p:cNvSpPr>
            <a:spLocks noGrp="1"/>
          </p:cNvSpPr>
          <p:nvPr>
            <p:ph type="title"/>
          </p:nvPr>
        </p:nvSpPr>
        <p:spPr>
          <a:xfrm>
            <a:off x="457200" y="561975"/>
            <a:ext cx="8229600" cy="1066800"/>
          </a:xfrm>
        </p:spPr>
        <p:txBody>
          <a:bodyPr/>
          <a:lstStyle/>
          <a:p>
            <a:pPr eaLnBrk="1" hangingPunct="1"/>
            <a:r>
              <a:rPr lang="en-US" altLang="zh-CN"/>
              <a:t>2.2.1 </a:t>
            </a:r>
            <a:r>
              <a:rPr lang="zh-CN" altLang="en-US"/>
              <a:t>基本数据类型</a:t>
            </a:r>
          </a:p>
        </p:txBody>
      </p:sp>
      <p:sp>
        <p:nvSpPr>
          <p:cNvPr id="30723" name="内容占位符 5">
            <a:extLst>
              <a:ext uri="{FF2B5EF4-FFF2-40B4-BE49-F238E27FC236}">
                <a16:creationId xmlns:a16="http://schemas.microsoft.com/office/drawing/2014/main" id="{2D55A30C-9E72-494D-4ECE-17F95A5B6682}"/>
              </a:ext>
            </a:extLst>
          </p:cNvPr>
          <p:cNvSpPr>
            <a:spLocks noGrp="1"/>
          </p:cNvSpPr>
          <p:nvPr>
            <p:ph idx="1"/>
          </p:nvPr>
        </p:nvSpPr>
        <p:spPr>
          <a:xfrm>
            <a:off x="457200" y="1628775"/>
            <a:ext cx="8229600" cy="4945063"/>
          </a:xfrm>
        </p:spPr>
        <p:txBody>
          <a:bodyPr/>
          <a:lstStyle/>
          <a:p>
            <a:pPr eaLnBrk="1" hangingPunct="1"/>
            <a:r>
              <a:rPr lang="en-US" altLang="zh-CN"/>
              <a:t>C++</a:t>
            </a:r>
            <a:r>
              <a:rPr lang="zh-CN" altLang="en-US"/>
              <a:t>能够处理的基本数据类型</a:t>
            </a:r>
            <a:endParaRPr lang="en-US" altLang="zh-CN"/>
          </a:p>
          <a:p>
            <a:pPr lvl="1" eaLnBrk="1" hangingPunct="1"/>
            <a:r>
              <a:rPr lang="zh-CN" altLang="en-US"/>
              <a:t>整数类型</a:t>
            </a:r>
            <a:endParaRPr lang="en-US" altLang="zh-CN"/>
          </a:p>
          <a:p>
            <a:pPr lvl="1" eaLnBrk="1" hangingPunct="1"/>
            <a:r>
              <a:rPr lang="zh-CN" altLang="en-US"/>
              <a:t>浮点数类型</a:t>
            </a:r>
            <a:endParaRPr lang="en-US" altLang="zh-CN"/>
          </a:p>
          <a:p>
            <a:pPr lvl="1" eaLnBrk="1" hangingPunct="1"/>
            <a:r>
              <a:rPr lang="zh-CN" altLang="en-US"/>
              <a:t>字符类型</a:t>
            </a:r>
            <a:endParaRPr lang="en-US" altLang="zh-CN"/>
          </a:p>
          <a:p>
            <a:pPr lvl="1" eaLnBrk="1" hangingPunct="1"/>
            <a:r>
              <a:rPr lang="zh-CN" altLang="en-US"/>
              <a:t>布尔类型</a:t>
            </a:r>
          </a:p>
          <a:p>
            <a:pPr eaLnBrk="1" hangingPunct="1"/>
            <a:r>
              <a:rPr lang="zh-CN" altLang="en-US"/>
              <a:t>程序中的数据</a:t>
            </a:r>
          </a:p>
          <a:p>
            <a:pPr lvl="1" eaLnBrk="1" hangingPunct="1"/>
            <a:r>
              <a:rPr lang="zh-CN" altLang="en-US"/>
              <a:t>常量</a:t>
            </a:r>
            <a:endParaRPr lang="en-US" altLang="zh-CN"/>
          </a:p>
          <a:p>
            <a:pPr lvl="2" eaLnBrk="1" hangingPunct="1"/>
            <a:r>
              <a:rPr lang="zh-CN" altLang="en-US"/>
              <a:t>在源程序中直接写明的数据，其值在整个程序运行期间不可改变，这样的数据称为常量。</a:t>
            </a:r>
            <a:endParaRPr lang="en-US" altLang="zh-CN"/>
          </a:p>
          <a:p>
            <a:pPr lvl="1" eaLnBrk="1" hangingPunct="1"/>
            <a:r>
              <a:rPr lang="zh-CN" altLang="en-US"/>
              <a:t>变量</a:t>
            </a:r>
            <a:endParaRPr lang="en-US" altLang="zh-CN"/>
          </a:p>
          <a:p>
            <a:pPr lvl="2" eaLnBrk="1" hangingPunct="1"/>
            <a:r>
              <a:rPr lang="zh-CN" altLang="en-US"/>
              <a:t>在程序运行过程中允许改变的数据，称为变量。</a:t>
            </a:r>
          </a:p>
        </p:txBody>
      </p:sp>
      <p:sp>
        <p:nvSpPr>
          <p:cNvPr id="30724" name="灯片编号占位符 3">
            <a:extLst>
              <a:ext uri="{FF2B5EF4-FFF2-40B4-BE49-F238E27FC236}">
                <a16:creationId xmlns:a16="http://schemas.microsoft.com/office/drawing/2014/main" id="{8B28EC4E-1B7F-98FD-D2AD-E30E85A156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821CA49-56B3-4309-8FDA-68BA182CAB6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D22C656-8DD7-8A39-2992-76AC65E7FC66}"/>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a:extLst>
              <a:ext uri="{FF2B5EF4-FFF2-40B4-BE49-F238E27FC236}">
                <a16:creationId xmlns:a16="http://schemas.microsoft.com/office/drawing/2014/main" id="{048033C0-5F1E-ECBD-20DD-5C6E713F990D}"/>
              </a:ext>
            </a:extLst>
          </p:cNvPr>
          <p:cNvSpPr>
            <a:spLocks noGrp="1"/>
          </p:cNvSpPr>
          <p:nvPr>
            <p:ph type="title"/>
          </p:nvPr>
        </p:nvSpPr>
        <p:spPr>
          <a:xfrm>
            <a:off x="292100" y="565150"/>
            <a:ext cx="8229600" cy="800100"/>
          </a:xfrm>
        </p:spPr>
        <p:txBody>
          <a:bodyPr/>
          <a:lstStyle/>
          <a:p>
            <a:r>
              <a:rPr lang="en-US" altLang="zh-CN"/>
              <a:t>2.5.2 auto</a:t>
            </a:r>
            <a:r>
              <a:rPr lang="zh-CN" altLang="en-US"/>
              <a:t>类型与</a:t>
            </a:r>
            <a:r>
              <a:rPr lang="en-US" altLang="zh-CN"/>
              <a:t>decltype</a:t>
            </a:r>
            <a:r>
              <a:rPr lang="zh-CN" altLang="en-US"/>
              <a:t>类型</a:t>
            </a:r>
          </a:p>
        </p:txBody>
      </p:sp>
      <p:sp>
        <p:nvSpPr>
          <p:cNvPr id="3" name="内容占位符 2">
            <a:extLst>
              <a:ext uri="{FF2B5EF4-FFF2-40B4-BE49-F238E27FC236}">
                <a16:creationId xmlns:a16="http://schemas.microsoft.com/office/drawing/2014/main" id="{F57019F8-2828-3374-5DD5-7C66C4001260}"/>
              </a:ext>
            </a:extLst>
          </p:cNvPr>
          <p:cNvSpPr>
            <a:spLocks noGrp="1"/>
          </p:cNvSpPr>
          <p:nvPr>
            <p:ph idx="1"/>
          </p:nvPr>
        </p:nvSpPr>
        <p:spPr>
          <a:xfrm>
            <a:off x="163513" y="1268413"/>
            <a:ext cx="8980487" cy="5753100"/>
          </a:xfrm>
        </p:spPr>
        <p:txBody>
          <a:bodyPr/>
          <a:lstStyle/>
          <a:p>
            <a:pPr>
              <a:lnSpc>
                <a:spcPct val="120000"/>
              </a:lnSpc>
              <a:defRPr/>
            </a:pPr>
            <a:r>
              <a:rPr lang="en-US" altLang="zh-CN" dirty="0"/>
              <a:t>auto</a:t>
            </a:r>
            <a:r>
              <a:rPr lang="zh-CN" altLang="en-US" dirty="0"/>
              <a:t>让编译器通过初始值自动推断变量的类型。</a:t>
            </a:r>
            <a:endParaRPr lang="en-US" altLang="zh-CN" dirty="0"/>
          </a:p>
          <a:p>
            <a:pPr lvl="1">
              <a:lnSpc>
                <a:spcPct val="120000"/>
              </a:lnSpc>
              <a:defRPr/>
            </a:pPr>
            <a:r>
              <a:rPr lang="zh-CN" altLang="en-US" sz="2400" dirty="0"/>
              <a:t>例：</a:t>
            </a:r>
            <a:endParaRPr lang="en-US" altLang="zh-CN" sz="2400" dirty="0"/>
          </a:p>
          <a:p>
            <a:pPr marL="507071" lvl="2" indent="0">
              <a:lnSpc>
                <a:spcPct val="120000"/>
              </a:lnSpc>
              <a:buFont typeface="Wingdings 2" panose="05020102010507070707" pitchFamily="18" charset="2"/>
              <a:buNone/>
              <a:defRPr/>
            </a:pPr>
            <a:r>
              <a:rPr lang="en-US" altLang="zh-CN" dirty="0"/>
              <a:t>auto </a:t>
            </a:r>
            <a:r>
              <a:rPr lang="en-US" altLang="zh-CN" dirty="0" err="1"/>
              <a:t>val</a:t>
            </a:r>
            <a:r>
              <a:rPr lang="en-US" altLang="zh-CN" dirty="0"/>
              <a:t> = val1 + val2;</a:t>
            </a:r>
          </a:p>
          <a:p>
            <a:pPr marL="507071" lvl="2" indent="0">
              <a:lnSpc>
                <a:spcPct val="120000"/>
              </a:lnSpc>
              <a:buFont typeface="Wingdings 2" panose="05020102010507070707" pitchFamily="18" charset="2"/>
              <a:buNone/>
              <a:defRPr/>
            </a:pPr>
            <a:r>
              <a:rPr lang="en-US" altLang="zh-CN" dirty="0" err="1"/>
              <a:t>val</a:t>
            </a:r>
            <a:r>
              <a:rPr lang="zh-CN" altLang="en-US" dirty="0"/>
              <a:t>的类型取决于表达式</a:t>
            </a:r>
            <a:r>
              <a:rPr lang="en-US" altLang="zh-CN" dirty="0"/>
              <a:t>val1+val2</a:t>
            </a:r>
            <a:r>
              <a:rPr lang="zh-CN" altLang="en-US" dirty="0"/>
              <a:t>的类型，如果</a:t>
            </a:r>
            <a:r>
              <a:rPr lang="en-US" altLang="zh-CN" dirty="0"/>
              <a:t>val1+val2</a:t>
            </a:r>
            <a:r>
              <a:rPr lang="zh-CN" altLang="en-US" dirty="0"/>
              <a:t>是</a:t>
            </a:r>
            <a:r>
              <a:rPr lang="en-US" altLang="zh-CN" dirty="0"/>
              <a:t>int</a:t>
            </a:r>
            <a:r>
              <a:rPr lang="zh-CN" altLang="en-US" dirty="0"/>
              <a:t>类型，那么</a:t>
            </a:r>
            <a:r>
              <a:rPr lang="en-US" altLang="zh-CN" dirty="0" err="1"/>
              <a:t>val</a:t>
            </a:r>
            <a:r>
              <a:rPr lang="zh-CN" altLang="en-US" dirty="0"/>
              <a:t>将是</a:t>
            </a:r>
            <a:r>
              <a:rPr lang="en-US" altLang="zh-CN" dirty="0"/>
              <a:t>int</a:t>
            </a:r>
            <a:r>
              <a:rPr lang="zh-CN" altLang="en-US" dirty="0"/>
              <a:t>类型；如果</a:t>
            </a:r>
            <a:r>
              <a:rPr lang="en-US" altLang="zh-CN" dirty="0"/>
              <a:t>val1+val2</a:t>
            </a:r>
            <a:r>
              <a:rPr lang="zh-CN" altLang="en-US" dirty="0"/>
              <a:t>是</a:t>
            </a:r>
            <a:r>
              <a:rPr lang="en-US" altLang="zh-CN" dirty="0"/>
              <a:t>double</a:t>
            </a:r>
            <a:r>
              <a:rPr lang="zh-CN" altLang="en-US" dirty="0"/>
              <a:t>类型，那么</a:t>
            </a:r>
            <a:r>
              <a:rPr lang="en-US" altLang="zh-CN" dirty="0" err="1"/>
              <a:t>val</a:t>
            </a:r>
            <a:r>
              <a:rPr lang="zh-CN" altLang="en-US" dirty="0"/>
              <a:t>将是</a:t>
            </a:r>
            <a:r>
              <a:rPr lang="en-US" altLang="zh-CN" dirty="0"/>
              <a:t>double</a:t>
            </a:r>
            <a:r>
              <a:rPr lang="zh-CN" altLang="en-US" dirty="0"/>
              <a:t>类型。</a:t>
            </a:r>
            <a:endParaRPr lang="en-US" altLang="zh-CN" dirty="0"/>
          </a:p>
          <a:p>
            <a:pPr marL="507071" lvl="2" indent="0">
              <a:lnSpc>
                <a:spcPct val="120000"/>
              </a:lnSpc>
              <a:buFont typeface="Wingdings 2" panose="05020102010507070707" pitchFamily="18" charset="2"/>
              <a:buNone/>
              <a:defRPr/>
            </a:pPr>
            <a:r>
              <a:rPr lang="en-US" altLang="zh-CN" dirty="0"/>
              <a:t>auto</a:t>
            </a:r>
            <a:r>
              <a:rPr lang="zh-CN" altLang="en-US" dirty="0"/>
              <a:t>可以声明多个变量，但一个声明中只能有一种变量类型</a:t>
            </a:r>
            <a:endParaRPr lang="en-US" altLang="zh-CN" dirty="0"/>
          </a:p>
          <a:p>
            <a:pPr marL="507071" lvl="2" indent="0">
              <a:lnSpc>
                <a:spcPct val="120000"/>
              </a:lnSpc>
              <a:buFont typeface="Wingdings 2" panose="05020102010507070707" pitchFamily="18" charset="2"/>
              <a:buNone/>
              <a:defRPr/>
            </a:pPr>
            <a:r>
              <a:rPr lang="zh-CN" altLang="en-US" dirty="0"/>
              <a:t>例：</a:t>
            </a:r>
            <a:endParaRPr lang="en-US" altLang="zh-CN" dirty="0"/>
          </a:p>
          <a:p>
            <a:pPr marL="507071" lvl="2" indent="0">
              <a:lnSpc>
                <a:spcPct val="120000"/>
              </a:lnSpc>
              <a:buFont typeface="Wingdings 2" panose="05020102010507070707" pitchFamily="18" charset="2"/>
              <a:buNone/>
              <a:defRPr/>
            </a:pPr>
            <a:r>
              <a:rPr lang="en-US" altLang="zh-CN" dirty="0"/>
              <a:t>  </a:t>
            </a:r>
            <a:r>
              <a:rPr lang="en-US" altLang="zh-CN" dirty="0">
                <a:latin typeface="+mn-ea"/>
              </a:rPr>
              <a:t>auto </a:t>
            </a:r>
            <a:r>
              <a:rPr lang="en-US" altLang="zh-CN" dirty="0" err="1">
                <a:latin typeface="+mn-ea"/>
              </a:rPr>
              <a:t>i</a:t>
            </a:r>
            <a:r>
              <a:rPr lang="en-US" altLang="zh-CN" dirty="0">
                <a:latin typeface="+mn-ea"/>
              </a:rPr>
              <a:t>=0,</a:t>
            </a:r>
            <a:r>
              <a:rPr lang="zh-CN" altLang="en-US" dirty="0">
                <a:latin typeface="+mn-ea"/>
              </a:rPr>
              <a:t> </a:t>
            </a:r>
            <a:r>
              <a:rPr lang="en-US" altLang="zh-CN" dirty="0">
                <a:latin typeface="+mn-ea"/>
              </a:rPr>
              <a:t>j=1;  //</a:t>
            </a:r>
            <a:r>
              <a:rPr lang="zh-CN" altLang="en-US" dirty="0">
                <a:latin typeface="+mn-ea"/>
              </a:rPr>
              <a:t>正确</a:t>
            </a:r>
            <a:endParaRPr lang="en-US" altLang="zh-CN" dirty="0">
              <a:latin typeface="+mn-ea"/>
            </a:endParaRPr>
          </a:p>
          <a:p>
            <a:pPr marL="507071" lvl="2" indent="0">
              <a:lnSpc>
                <a:spcPct val="120000"/>
              </a:lnSpc>
              <a:buFont typeface="Wingdings 2" panose="05020102010507070707" pitchFamily="18" charset="2"/>
              <a:buNone/>
              <a:defRPr/>
            </a:pPr>
            <a:r>
              <a:rPr lang="en-US" altLang="zh-CN" dirty="0">
                <a:latin typeface="+mn-ea"/>
              </a:rPr>
              <a:t> auto size=0,</a:t>
            </a:r>
            <a:r>
              <a:rPr lang="zh-CN" altLang="en-US" dirty="0">
                <a:latin typeface="+mn-ea"/>
              </a:rPr>
              <a:t> </a:t>
            </a:r>
            <a:r>
              <a:rPr lang="en-US" altLang="zh-CN" dirty="0">
                <a:latin typeface="+mn-ea"/>
              </a:rPr>
              <a:t>pi=3.14;  //</a:t>
            </a:r>
            <a:r>
              <a:rPr lang="zh-CN" altLang="en-US" dirty="0">
                <a:latin typeface="+mn-ea"/>
              </a:rPr>
              <a:t>错误</a:t>
            </a:r>
          </a:p>
        </p:txBody>
      </p:sp>
      <p:sp>
        <p:nvSpPr>
          <p:cNvPr id="5" name="灯片编号占位符 4">
            <a:extLst>
              <a:ext uri="{FF2B5EF4-FFF2-40B4-BE49-F238E27FC236}">
                <a16:creationId xmlns:a16="http://schemas.microsoft.com/office/drawing/2014/main" id="{E4A273BA-D417-2EE9-43A5-78326B64305A}"/>
              </a:ext>
            </a:extLst>
          </p:cNvPr>
          <p:cNvSpPr>
            <a:spLocks noGrp="1"/>
          </p:cNvSpPr>
          <p:nvPr>
            <p:ph type="sldNum" sz="quarter" idx="12"/>
          </p:nvPr>
        </p:nvSpPr>
        <p:spPr>
          <a:xfrm>
            <a:off x="7048500" y="39688"/>
            <a:ext cx="2058988" cy="365125"/>
          </a:xfrm>
        </p:spPr>
        <p:txBody>
          <a:bodyPr rtlCol="0" anchor="ctr"/>
          <a:lstStyle>
            <a:defPPr>
              <a:defRPr lang="zh-CN"/>
            </a:defPPr>
            <a:lvl1pPr algn="r" rtl="0" fontAlgn="base">
              <a:spcBef>
                <a:spcPct val="0"/>
              </a:spcBef>
              <a:spcAft>
                <a:spcPct val="0"/>
              </a:spcAft>
              <a:defRPr kumimoji="1" sz="1350" kern="1200">
                <a:solidFill>
                  <a:schemeClr val="bg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a:lstStyle>
          <a:p>
            <a:pPr eaLnBrk="0" hangingPunct="0">
              <a:defRPr/>
            </a:pPr>
            <a:fld id="{1C7DA873-B393-4091-9EC8-BF899401B197}" type="slidenum">
              <a:rPr lang="zh-CN" altLang="en-US" smtClean="0"/>
              <a:pPr eaLnBrk="0" hangingPunct="0">
                <a:defRPr/>
              </a:pPr>
              <a:t>120</a:t>
            </a:fld>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a:extLst>
              <a:ext uri="{FF2B5EF4-FFF2-40B4-BE49-F238E27FC236}">
                <a16:creationId xmlns:a16="http://schemas.microsoft.com/office/drawing/2014/main" id="{E60CC776-9A40-C9B6-7643-9ABD772610AB}"/>
              </a:ext>
            </a:extLst>
          </p:cNvPr>
          <p:cNvSpPr>
            <a:spLocks noGrp="1"/>
          </p:cNvSpPr>
          <p:nvPr>
            <p:ph type="title"/>
          </p:nvPr>
        </p:nvSpPr>
        <p:spPr>
          <a:xfrm>
            <a:off x="292100" y="565150"/>
            <a:ext cx="8229600" cy="800100"/>
          </a:xfrm>
        </p:spPr>
        <p:txBody>
          <a:bodyPr/>
          <a:lstStyle/>
          <a:p>
            <a:r>
              <a:rPr lang="en-US" altLang="zh-CN"/>
              <a:t>2.5.2 auto</a:t>
            </a:r>
            <a:r>
              <a:rPr lang="zh-CN" altLang="en-US"/>
              <a:t>类型与</a:t>
            </a:r>
            <a:r>
              <a:rPr lang="en-US" altLang="zh-CN"/>
              <a:t>decltype</a:t>
            </a:r>
            <a:r>
              <a:rPr lang="zh-CN" altLang="en-US"/>
              <a:t>类型</a:t>
            </a:r>
          </a:p>
        </p:txBody>
      </p:sp>
      <p:sp>
        <p:nvSpPr>
          <p:cNvPr id="175107" name="内容占位符 2">
            <a:extLst>
              <a:ext uri="{FF2B5EF4-FFF2-40B4-BE49-F238E27FC236}">
                <a16:creationId xmlns:a16="http://schemas.microsoft.com/office/drawing/2014/main" id="{A43E81EC-B192-43CE-B6AD-6CE78AE689D4}"/>
              </a:ext>
            </a:extLst>
          </p:cNvPr>
          <p:cNvSpPr>
            <a:spLocks noGrp="1"/>
          </p:cNvSpPr>
          <p:nvPr>
            <p:ph idx="1"/>
          </p:nvPr>
        </p:nvSpPr>
        <p:spPr>
          <a:xfrm>
            <a:off x="163513" y="1268413"/>
            <a:ext cx="8980487" cy="5753100"/>
          </a:xfrm>
        </p:spPr>
        <p:txBody>
          <a:bodyPr/>
          <a:lstStyle/>
          <a:p>
            <a:pPr>
              <a:lnSpc>
                <a:spcPct val="120000"/>
              </a:lnSpc>
            </a:pPr>
            <a:r>
              <a:rPr lang="zh-CN" altLang="en-US" sz="2600"/>
              <a:t>定义一个变量与某一表达式的类型相同，但并不想用该表达式初始化这个变量，这时我们需要</a:t>
            </a:r>
            <a:r>
              <a:rPr lang="en-US" altLang="zh-CN" sz="2600"/>
              <a:t>decltype</a:t>
            </a:r>
            <a:r>
              <a:rPr lang="zh-CN" altLang="en-US" sz="2600"/>
              <a:t>变量，它的作用是选择并返回操作数的数据类型。使用</a:t>
            </a:r>
            <a:r>
              <a:rPr lang="en-US" altLang="zh-CN" sz="2600"/>
              <a:t>decltype</a:t>
            </a:r>
            <a:r>
              <a:rPr lang="zh-CN" altLang="en-US" sz="2600"/>
              <a:t>时需要紧跟一个圆括号，圆括号内为一个表达式，声明的变量与该表达式一致。</a:t>
            </a:r>
            <a:endParaRPr lang="en-US" altLang="zh-CN" sz="2600"/>
          </a:p>
          <a:p>
            <a:pPr lvl="1">
              <a:lnSpc>
                <a:spcPct val="120000"/>
              </a:lnSpc>
            </a:pPr>
            <a:r>
              <a:rPr lang="zh-CN" altLang="en-US" sz="2800"/>
              <a:t>例：</a:t>
            </a:r>
          </a:p>
          <a:p>
            <a:pPr marL="506413" lvl="2" indent="0">
              <a:lnSpc>
                <a:spcPct val="120000"/>
              </a:lnSpc>
              <a:buFont typeface="Wingdings 2" panose="05020102010507070707" pitchFamily="18" charset="2"/>
              <a:buNone/>
            </a:pPr>
            <a:r>
              <a:rPr lang="en-US" altLang="zh-CN"/>
              <a:t>decltype(i)  j = 2;    //</a:t>
            </a:r>
            <a:r>
              <a:rPr lang="zh-CN" altLang="en-US"/>
              <a:t>表示 </a:t>
            </a:r>
            <a:r>
              <a:rPr lang="en-US" altLang="zh-CN"/>
              <a:t>j </a:t>
            </a:r>
            <a:r>
              <a:rPr lang="zh-CN" altLang="en-US"/>
              <a:t>以 </a:t>
            </a:r>
            <a:r>
              <a:rPr lang="en-US" altLang="zh-CN"/>
              <a:t>2 </a:t>
            </a:r>
            <a:r>
              <a:rPr lang="zh-CN" altLang="en-US"/>
              <a:t>作为初始值，类型与 </a:t>
            </a:r>
            <a:r>
              <a:rPr lang="en-US" altLang="zh-CN"/>
              <a:t>i </a:t>
            </a:r>
            <a:r>
              <a:rPr lang="zh-CN" altLang="en-US"/>
              <a:t>一致。</a:t>
            </a:r>
          </a:p>
        </p:txBody>
      </p:sp>
      <p:sp>
        <p:nvSpPr>
          <p:cNvPr id="5" name="灯片编号占位符 4">
            <a:extLst>
              <a:ext uri="{FF2B5EF4-FFF2-40B4-BE49-F238E27FC236}">
                <a16:creationId xmlns:a16="http://schemas.microsoft.com/office/drawing/2014/main" id="{CC547126-93F3-2D01-25C0-40C345816FD4}"/>
              </a:ext>
            </a:extLst>
          </p:cNvPr>
          <p:cNvSpPr>
            <a:spLocks noGrp="1"/>
          </p:cNvSpPr>
          <p:nvPr>
            <p:ph type="sldNum" sz="quarter" idx="12"/>
          </p:nvPr>
        </p:nvSpPr>
        <p:spPr>
          <a:xfrm>
            <a:off x="7048500" y="39688"/>
            <a:ext cx="2058988" cy="365125"/>
          </a:xfrm>
        </p:spPr>
        <p:txBody>
          <a:bodyPr rtlCol="0" anchor="ctr"/>
          <a:lstStyle>
            <a:defPPr>
              <a:defRPr lang="zh-CN"/>
            </a:defPPr>
            <a:lvl1pPr algn="r" rtl="0" fontAlgn="base">
              <a:spcBef>
                <a:spcPct val="0"/>
              </a:spcBef>
              <a:spcAft>
                <a:spcPct val="0"/>
              </a:spcAft>
              <a:defRPr kumimoji="1" sz="1350" kern="1200">
                <a:solidFill>
                  <a:schemeClr val="bg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a:lstStyle>
          <a:p>
            <a:pPr eaLnBrk="0" hangingPunct="0">
              <a:defRPr/>
            </a:pPr>
            <a:fld id="{BDC2DCF0-BF36-46C2-8607-C723A7927D4E}" type="slidenum">
              <a:rPr lang="zh-CN" altLang="en-US" smtClean="0"/>
              <a:pPr eaLnBrk="0" hangingPunct="0">
                <a:defRPr/>
              </a:pPr>
              <a:t>121</a:t>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
            <a:extLst>
              <a:ext uri="{FF2B5EF4-FFF2-40B4-BE49-F238E27FC236}">
                <a16:creationId xmlns:a16="http://schemas.microsoft.com/office/drawing/2014/main" id="{CAA2662C-575E-BDE2-10AE-72D20C358E3C}"/>
              </a:ext>
            </a:extLst>
          </p:cNvPr>
          <p:cNvSpPr>
            <a:spLocks noGrp="1"/>
          </p:cNvSpPr>
          <p:nvPr>
            <p:ph type="title"/>
          </p:nvPr>
        </p:nvSpPr>
        <p:spPr/>
        <p:txBody>
          <a:bodyPr/>
          <a:lstStyle/>
          <a:p>
            <a:pPr eaLnBrk="1" hangingPunct="1"/>
            <a:r>
              <a:rPr lang="en-US" altLang="zh-CN"/>
              <a:t>2.5.3 </a:t>
            </a:r>
            <a:r>
              <a:rPr lang="zh-CN" altLang="en-US"/>
              <a:t>枚举类型</a:t>
            </a:r>
          </a:p>
        </p:txBody>
      </p:sp>
      <p:sp>
        <p:nvSpPr>
          <p:cNvPr id="177155" name="内容占位符 2">
            <a:extLst>
              <a:ext uri="{FF2B5EF4-FFF2-40B4-BE49-F238E27FC236}">
                <a16:creationId xmlns:a16="http://schemas.microsoft.com/office/drawing/2014/main" id="{6169A3A4-1A96-E4BD-6F3B-E9174AABDDFC}"/>
              </a:ext>
            </a:extLst>
          </p:cNvPr>
          <p:cNvSpPr>
            <a:spLocks noGrp="1"/>
          </p:cNvSpPr>
          <p:nvPr>
            <p:ph idx="1"/>
          </p:nvPr>
        </p:nvSpPr>
        <p:spPr>
          <a:xfrm>
            <a:off x="457200" y="1622425"/>
            <a:ext cx="8229600" cy="4787900"/>
          </a:xfrm>
        </p:spPr>
        <p:txBody>
          <a:bodyPr/>
          <a:lstStyle/>
          <a:p>
            <a:pPr eaLnBrk="1" hangingPunct="1">
              <a:lnSpc>
                <a:spcPct val="150000"/>
              </a:lnSpc>
            </a:pPr>
            <a:r>
              <a:rPr lang="zh-CN" altLang="en-US"/>
              <a:t>只要将需要的变量值一一列举出来，便构成了一个枚举类型。</a:t>
            </a:r>
          </a:p>
          <a:p>
            <a:pPr eaLnBrk="1" hangingPunct="1">
              <a:lnSpc>
                <a:spcPct val="150000"/>
              </a:lnSpc>
            </a:pPr>
            <a:r>
              <a:rPr lang="zh-CN" altLang="en-US"/>
              <a:t>枚举类型的声明形式如下：</a:t>
            </a:r>
          </a:p>
          <a:p>
            <a:pPr lvl="1" eaLnBrk="1" hangingPunct="1">
              <a:lnSpc>
                <a:spcPct val="150000"/>
              </a:lnSpc>
              <a:buFontTx/>
              <a:buNone/>
            </a:pPr>
            <a:r>
              <a:rPr lang="en-US" altLang="zh-CN"/>
              <a:t>enum  </a:t>
            </a:r>
            <a:r>
              <a:rPr lang="zh-CN" altLang="en-US"/>
              <a:t>枚举类型名  </a:t>
            </a:r>
            <a:r>
              <a:rPr lang="en-US" altLang="zh-CN"/>
              <a:t>{</a:t>
            </a:r>
            <a:r>
              <a:rPr lang="zh-CN" altLang="en-US"/>
              <a:t>变量值列表</a:t>
            </a:r>
            <a:r>
              <a:rPr lang="en-US" altLang="zh-CN"/>
              <a:t>};</a:t>
            </a:r>
          </a:p>
          <a:p>
            <a:pPr eaLnBrk="1" hangingPunct="1">
              <a:lnSpc>
                <a:spcPct val="150000"/>
              </a:lnSpc>
            </a:pPr>
            <a:r>
              <a:rPr lang="zh-CN" altLang="en-US"/>
              <a:t>例如：</a:t>
            </a:r>
          </a:p>
          <a:p>
            <a:pPr lvl="1" eaLnBrk="1" hangingPunct="1">
              <a:lnSpc>
                <a:spcPct val="150000"/>
              </a:lnSpc>
              <a:buFontTx/>
              <a:buNone/>
            </a:pPr>
            <a:r>
              <a:rPr lang="en-US" altLang="zh-CN"/>
              <a:t>enum Weekday</a:t>
            </a:r>
          </a:p>
          <a:p>
            <a:pPr lvl="1" eaLnBrk="1" hangingPunct="1">
              <a:lnSpc>
                <a:spcPct val="150000"/>
              </a:lnSpc>
              <a:buFontTx/>
              <a:buNone/>
            </a:pPr>
            <a:r>
              <a:rPr lang="en-US" altLang="zh-CN"/>
              <a:t>{SUN, MON, TUE, WED, THU, FRI, SAT};</a:t>
            </a:r>
          </a:p>
          <a:p>
            <a:pPr eaLnBrk="1" hangingPunct="1"/>
            <a:endParaRPr lang="zh-CN" altLang="en-US"/>
          </a:p>
        </p:txBody>
      </p:sp>
      <p:sp>
        <p:nvSpPr>
          <p:cNvPr id="177156" name="灯片编号占位符 3">
            <a:extLst>
              <a:ext uri="{FF2B5EF4-FFF2-40B4-BE49-F238E27FC236}">
                <a16:creationId xmlns:a16="http://schemas.microsoft.com/office/drawing/2014/main" id="{9393B94F-22C4-08C1-A892-A6E8C2DC54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B4AC8F3-681F-4FE1-BEBB-4DC0BBC0E9F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2078ED1-2191-53F1-D97A-104F39122B7A}"/>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a:solidFill>
                  <a:schemeClr val="bg1"/>
                </a:solidFill>
                <a:latin typeface="+mj-lt"/>
                <a:ea typeface="+mj-ea"/>
                <a:cs typeface="+mj-cs"/>
              </a:rPr>
              <a:t>2.5 </a:t>
            </a:r>
            <a:r>
              <a:rPr kumimoji="0" lang="zh-CN" altLang="en-US" sz="2800">
                <a:solidFill>
                  <a:schemeClr val="bg1"/>
                </a:solidFill>
                <a:latin typeface="+mj-lt"/>
                <a:ea typeface="+mj-ea"/>
                <a:cs typeface="+mj-cs"/>
              </a:rPr>
              <a:t>枚举类</a:t>
            </a:r>
            <a:r>
              <a:rPr kumimoji="0" lang="zh-CN" altLang="en-US" sz="2800" dirty="0">
                <a:solidFill>
                  <a:schemeClr val="bg1"/>
                </a:solidFill>
                <a:latin typeface="+mj-lt"/>
                <a:ea typeface="+mj-ea"/>
                <a:cs typeface="+mj-cs"/>
              </a:rPr>
              <a:t>型</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
            <a:extLst>
              <a:ext uri="{FF2B5EF4-FFF2-40B4-BE49-F238E27FC236}">
                <a16:creationId xmlns:a16="http://schemas.microsoft.com/office/drawing/2014/main" id="{7A984EEA-27D7-FBB4-6872-EE5D91257A46}"/>
              </a:ext>
            </a:extLst>
          </p:cNvPr>
          <p:cNvSpPr>
            <a:spLocks noGrp="1"/>
          </p:cNvSpPr>
          <p:nvPr>
            <p:ph type="title"/>
          </p:nvPr>
        </p:nvSpPr>
        <p:spPr/>
        <p:txBody>
          <a:bodyPr/>
          <a:lstStyle/>
          <a:p>
            <a:pPr eaLnBrk="1" hangingPunct="1"/>
            <a:r>
              <a:rPr lang="zh-CN" altLang="en-US"/>
              <a:t>枚举类型应用说明</a:t>
            </a:r>
          </a:p>
        </p:txBody>
      </p:sp>
      <p:sp>
        <p:nvSpPr>
          <p:cNvPr id="169987" name="内容占位符 2">
            <a:extLst>
              <a:ext uri="{FF2B5EF4-FFF2-40B4-BE49-F238E27FC236}">
                <a16:creationId xmlns:a16="http://schemas.microsoft.com/office/drawing/2014/main" id="{80545D77-31A1-923B-74D0-4D0A7F3095F8}"/>
              </a:ext>
            </a:extLst>
          </p:cNvPr>
          <p:cNvSpPr>
            <a:spLocks noGrp="1"/>
          </p:cNvSpPr>
          <p:nvPr>
            <p:ph idx="1"/>
          </p:nvPr>
        </p:nvSpPr>
        <p:spPr>
          <a:xfrm>
            <a:off x="142875" y="1643063"/>
            <a:ext cx="8858250" cy="4787900"/>
          </a:xfrm>
        </p:spPr>
        <p:txBody>
          <a:bodyPr/>
          <a:lstStyle/>
          <a:p>
            <a:pPr marL="490538" indent="-325438" eaLnBrk="1" hangingPunct="1">
              <a:lnSpc>
                <a:spcPct val="120000"/>
              </a:lnSpc>
              <a:defRPr/>
            </a:pPr>
            <a:r>
              <a:rPr lang="zh-CN" altLang="en-US" dirty="0"/>
              <a:t>对枚举元素按常量处理，不能对它们赋值。例如，不能写：</a:t>
            </a:r>
            <a:r>
              <a:rPr lang="en-US" altLang="zh-CN" dirty="0">
                <a:latin typeface="+mn-ea"/>
              </a:rPr>
              <a:t>SUN = 0</a:t>
            </a:r>
            <a:r>
              <a:rPr lang="en-US" altLang="zh-CN" dirty="0"/>
              <a:t>;</a:t>
            </a:r>
          </a:p>
          <a:p>
            <a:pPr marL="490538" indent="-325438" eaLnBrk="1" hangingPunct="1">
              <a:lnSpc>
                <a:spcPct val="120000"/>
              </a:lnSpc>
              <a:defRPr/>
            </a:pPr>
            <a:r>
              <a:rPr lang="zh-CN" altLang="en-US" dirty="0"/>
              <a:t>枚举元素具有默认值，它们依次为： </a:t>
            </a:r>
            <a:r>
              <a:rPr lang="en-US" altLang="zh-CN" dirty="0"/>
              <a:t>0,1,2,......</a:t>
            </a:r>
            <a:r>
              <a:rPr lang="zh-CN" altLang="en-US" dirty="0"/>
              <a:t>。</a:t>
            </a:r>
          </a:p>
          <a:p>
            <a:pPr marL="490538" indent="-325438" eaLnBrk="1" hangingPunct="1">
              <a:lnSpc>
                <a:spcPct val="120000"/>
              </a:lnSpc>
              <a:defRPr/>
            </a:pPr>
            <a:r>
              <a:rPr lang="zh-CN" altLang="en-US" dirty="0"/>
              <a:t>也可以在声明时另行指定枚举元素的值，如：</a:t>
            </a:r>
          </a:p>
          <a:p>
            <a:pPr marL="860425" lvl="1" eaLnBrk="1" hangingPunct="1">
              <a:lnSpc>
                <a:spcPct val="120000"/>
              </a:lnSpc>
              <a:buFont typeface="Wingdings" panose="05000000000000000000" pitchFamily="2" charset="2"/>
              <a:buNone/>
              <a:defRPr/>
            </a:pPr>
            <a:r>
              <a:rPr lang="en-US" altLang="zh-CN" sz="2200" dirty="0"/>
              <a:t>enum Weekday{SUN=7,MON=1,TUE,WED,THU,FRI,SAT};</a:t>
            </a:r>
          </a:p>
          <a:p>
            <a:pPr marL="490538" indent="-325438" eaLnBrk="1" hangingPunct="1">
              <a:lnSpc>
                <a:spcPct val="120000"/>
              </a:lnSpc>
              <a:defRPr/>
            </a:pPr>
            <a:r>
              <a:rPr lang="zh-CN" altLang="en-US" dirty="0"/>
              <a:t>枚举值可以进行关系运算。</a:t>
            </a:r>
          </a:p>
          <a:p>
            <a:pPr marL="490538" indent="-325438" eaLnBrk="1" hangingPunct="1">
              <a:lnSpc>
                <a:spcPct val="120000"/>
              </a:lnSpc>
              <a:defRPr/>
            </a:pPr>
            <a:r>
              <a:rPr lang="zh-CN" altLang="en-US" dirty="0"/>
              <a:t>整数值不能直接赋给枚举变量，如需</a:t>
            </a:r>
            <a:br>
              <a:rPr lang="zh-CN" altLang="en-US" dirty="0"/>
            </a:br>
            <a:r>
              <a:rPr lang="zh-CN" altLang="en-US" dirty="0"/>
              <a:t>要将整数赋值给枚举变量，应进行强</a:t>
            </a:r>
            <a:br>
              <a:rPr lang="zh-CN" altLang="en-US" dirty="0"/>
            </a:br>
            <a:r>
              <a:rPr lang="zh-CN" altLang="en-US" dirty="0"/>
              <a:t>制类型转换。</a:t>
            </a:r>
          </a:p>
        </p:txBody>
      </p:sp>
      <p:sp>
        <p:nvSpPr>
          <p:cNvPr id="178180" name="灯片编号占位符 3">
            <a:extLst>
              <a:ext uri="{FF2B5EF4-FFF2-40B4-BE49-F238E27FC236}">
                <a16:creationId xmlns:a16="http://schemas.microsoft.com/office/drawing/2014/main" id="{CBB91E2C-7533-9438-C5EB-37FBA563D3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2B86048-B78E-4B59-9FF3-632BC30B5A4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665BE91-C720-4B4C-2F86-98103819EE7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a:solidFill>
                  <a:schemeClr val="bg1"/>
                </a:solidFill>
                <a:latin typeface="+mj-lt"/>
                <a:ea typeface="+mj-ea"/>
                <a:cs typeface="+mj-cs"/>
              </a:rPr>
              <a:t>2.5 </a:t>
            </a:r>
            <a:r>
              <a:rPr kumimoji="0" lang="zh-CN" altLang="en-US" sz="2800">
                <a:solidFill>
                  <a:schemeClr val="bg1"/>
                </a:solidFill>
                <a:latin typeface="+mj-lt"/>
                <a:ea typeface="+mj-ea"/>
                <a:cs typeface="+mj-cs"/>
              </a:rPr>
              <a:t>枚举类型</a:t>
            </a:r>
            <a:endParaRPr kumimoji="0" lang="zh-CN" altLang="en-US" sz="2800" dirty="0">
              <a:solidFill>
                <a:schemeClr val="bg1"/>
              </a:solidFill>
              <a:latin typeface="+mj-lt"/>
              <a:ea typeface="+mj-ea"/>
              <a:cs typeface="+mj-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
            <a:extLst>
              <a:ext uri="{FF2B5EF4-FFF2-40B4-BE49-F238E27FC236}">
                <a16:creationId xmlns:a16="http://schemas.microsoft.com/office/drawing/2014/main" id="{AB3AD2EE-68A7-4F60-7008-29DDCF233A1E}"/>
              </a:ext>
            </a:extLst>
          </p:cNvPr>
          <p:cNvSpPr>
            <a:spLocks noGrp="1"/>
          </p:cNvSpPr>
          <p:nvPr>
            <p:ph type="title"/>
          </p:nvPr>
        </p:nvSpPr>
        <p:spPr/>
        <p:txBody>
          <a:bodyPr/>
          <a:lstStyle/>
          <a:p>
            <a:pPr eaLnBrk="1" hangingPunct="1"/>
            <a:r>
              <a:rPr lang="zh-CN" altLang="en-US"/>
              <a:t>例</a:t>
            </a:r>
            <a:r>
              <a:rPr lang="en-US" altLang="zh-CN"/>
              <a:t>2-11</a:t>
            </a:r>
            <a:endParaRPr lang="zh-CN" altLang="en-US"/>
          </a:p>
        </p:txBody>
      </p:sp>
      <p:sp>
        <p:nvSpPr>
          <p:cNvPr id="179203" name="内容占位符 2">
            <a:extLst>
              <a:ext uri="{FF2B5EF4-FFF2-40B4-BE49-F238E27FC236}">
                <a16:creationId xmlns:a16="http://schemas.microsoft.com/office/drawing/2014/main" id="{DCE92F53-72B5-FC27-248C-5E5D44237619}"/>
              </a:ext>
            </a:extLst>
          </p:cNvPr>
          <p:cNvSpPr>
            <a:spLocks noGrp="1"/>
          </p:cNvSpPr>
          <p:nvPr>
            <p:ph idx="1"/>
          </p:nvPr>
        </p:nvSpPr>
        <p:spPr/>
        <p:txBody>
          <a:bodyPr/>
          <a:lstStyle/>
          <a:p>
            <a:pPr eaLnBrk="1" hangingPunct="1"/>
            <a:r>
              <a:rPr lang="zh-CN" altLang="en-US" sz="3200"/>
              <a:t>设某次体育比赛的结果有四种可能：胜（</a:t>
            </a:r>
            <a:r>
              <a:rPr lang="en-US" altLang="zh-CN" sz="3200"/>
              <a:t>WIN</a:t>
            </a:r>
            <a:r>
              <a:rPr lang="zh-CN" altLang="en-US" sz="3200"/>
              <a:t>）、负（</a:t>
            </a:r>
            <a:r>
              <a:rPr lang="en-US" altLang="zh-CN" sz="3200"/>
              <a:t>LOSE</a:t>
            </a:r>
            <a:r>
              <a:rPr lang="zh-CN" altLang="en-US" sz="3200"/>
              <a:t>）、平局（</a:t>
            </a:r>
            <a:r>
              <a:rPr lang="en-US" altLang="zh-CN" sz="3200"/>
              <a:t>TIE</a:t>
            </a:r>
            <a:r>
              <a:rPr lang="zh-CN" altLang="en-US" sz="3200"/>
              <a:t>）、比赛取消（</a:t>
            </a:r>
            <a:r>
              <a:rPr lang="en-US" altLang="zh-CN" sz="3200"/>
              <a:t>CANCEL</a:t>
            </a:r>
            <a:r>
              <a:rPr lang="zh-CN" altLang="en-US" sz="3200"/>
              <a:t>），编写程序顺序输出这四种情况。</a:t>
            </a:r>
            <a:endParaRPr lang="en-US" altLang="zh-CN" sz="3200"/>
          </a:p>
          <a:p>
            <a:pPr lvl="1" eaLnBrk="1" hangingPunct="1"/>
            <a:r>
              <a:rPr lang="zh-CN" altLang="en-US" sz="3200"/>
              <a:t>分析：由于比赛结果只有四种可能，所以可以声明一个枚举类型，声明一个枚举类型的变量来存放比赛结果。</a:t>
            </a:r>
            <a:endParaRPr lang="zh-CN" altLang="en-US" sz="3000"/>
          </a:p>
        </p:txBody>
      </p:sp>
      <p:sp>
        <p:nvSpPr>
          <p:cNvPr id="179204" name="灯片编号占位符 3">
            <a:extLst>
              <a:ext uri="{FF2B5EF4-FFF2-40B4-BE49-F238E27FC236}">
                <a16:creationId xmlns:a16="http://schemas.microsoft.com/office/drawing/2014/main" id="{2D60CFF6-2486-58C5-D8F3-E71EF22F62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C10B8F7-274E-4BE5-945D-BA53EFA5BAB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2203B8B-5371-7A37-1C32-47DF4DCD11D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a:solidFill>
                  <a:schemeClr val="bg1"/>
                </a:solidFill>
                <a:latin typeface="+mj-lt"/>
                <a:ea typeface="+mj-ea"/>
                <a:cs typeface="+mj-cs"/>
              </a:rPr>
              <a:t>2.5 </a:t>
            </a:r>
            <a:r>
              <a:rPr kumimoji="0" lang="zh-CN" altLang="en-US" sz="2800">
                <a:solidFill>
                  <a:schemeClr val="bg1"/>
                </a:solidFill>
                <a:latin typeface="+mj-lt"/>
                <a:ea typeface="+mj-ea"/>
                <a:cs typeface="+mj-cs"/>
              </a:rPr>
              <a:t>枚</a:t>
            </a:r>
            <a:r>
              <a:rPr kumimoji="0" lang="zh-CN" altLang="en-US" sz="2800" dirty="0">
                <a:solidFill>
                  <a:schemeClr val="bg1"/>
                </a:solidFill>
                <a:latin typeface="+mj-lt"/>
                <a:ea typeface="+mj-ea"/>
                <a:cs typeface="+mj-cs"/>
              </a:rPr>
              <a:t>举</a:t>
            </a:r>
            <a:r>
              <a:rPr kumimoji="0" lang="zh-CN" altLang="en-US" sz="2800">
                <a:solidFill>
                  <a:schemeClr val="bg1"/>
                </a:solidFill>
                <a:latin typeface="+mj-lt"/>
                <a:ea typeface="+mj-ea"/>
                <a:cs typeface="+mj-cs"/>
              </a:rPr>
              <a:t>类型</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a:extLst>
              <a:ext uri="{FF2B5EF4-FFF2-40B4-BE49-F238E27FC236}">
                <a16:creationId xmlns:a16="http://schemas.microsoft.com/office/drawing/2014/main" id="{06038C99-95B6-29D5-385A-E47347055B95}"/>
              </a:ext>
            </a:extLst>
          </p:cNvPr>
          <p:cNvSpPr>
            <a:spLocks noGrp="1"/>
          </p:cNvSpPr>
          <p:nvPr>
            <p:ph type="title"/>
          </p:nvPr>
        </p:nvSpPr>
        <p:spPr>
          <a:xfrm>
            <a:off x="214313" y="928688"/>
            <a:ext cx="8229600" cy="1066800"/>
          </a:xfrm>
        </p:spPr>
        <p:txBody>
          <a:bodyPr/>
          <a:lstStyle/>
          <a:p>
            <a:pPr eaLnBrk="1" hangingPunct="1"/>
            <a:r>
              <a:rPr lang="zh-CN" altLang="en-US"/>
              <a:t>例</a:t>
            </a:r>
            <a:r>
              <a:rPr lang="en-US" altLang="zh-CN"/>
              <a:t>2-11</a:t>
            </a:r>
            <a:br>
              <a:rPr lang="en-US" altLang="zh-CN"/>
            </a:br>
            <a:r>
              <a:rPr lang="zh-CN" altLang="en-US"/>
              <a:t>（续）</a:t>
            </a:r>
          </a:p>
        </p:txBody>
      </p:sp>
      <p:sp>
        <p:nvSpPr>
          <p:cNvPr id="180227" name="灯片编号占位符 3">
            <a:extLst>
              <a:ext uri="{FF2B5EF4-FFF2-40B4-BE49-F238E27FC236}">
                <a16:creationId xmlns:a16="http://schemas.microsoft.com/office/drawing/2014/main" id="{D91F9639-720E-7256-50FC-84514749B7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0D368DA-91BE-47F8-9EA2-0973774F702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5C0B9DC-AC30-C20D-18EE-05B8F709B8F3}"/>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a:solidFill>
                  <a:schemeClr val="bg1"/>
                </a:solidFill>
                <a:latin typeface="+mj-lt"/>
                <a:ea typeface="+mj-ea"/>
                <a:cs typeface="+mj-cs"/>
              </a:rPr>
              <a:t>2.5 </a:t>
            </a:r>
            <a:r>
              <a:rPr kumimoji="0" lang="zh-CN" altLang="en-US" sz="2800">
                <a:solidFill>
                  <a:schemeClr val="bg1"/>
                </a:solidFill>
                <a:latin typeface="+mj-lt"/>
                <a:ea typeface="+mj-ea"/>
                <a:cs typeface="+mj-cs"/>
              </a:rPr>
              <a:t>枚</a:t>
            </a:r>
            <a:r>
              <a:rPr kumimoji="0" lang="zh-CN" altLang="en-US" sz="2800" dirty="0">
                <a:solidFill>
                  <a:schemeClr val="bg1"/>
                </a:solidFill>
                <a:latin typeface="+mj-lt"/>
                <a:ea typeface="+mj-ea"/>
                <a:cs typeface="+mj-cs"/>
              </a:rPr>
              <a:t>举</a:t>
            </a:r>
            <a:r>
              <a:rPr kumimoji="0" lang="zh-CN" altLang="en-US" sz="2800">
                <a:solidFill>
                  <a:schemeClr val="bg1"/>
                </a:solidFill>
                <a:latin typeface="+mj-lt"/>
                <a:ea typeface="+mj-ea"/>
                <a:cs typeface="+mj-cs"/>
              </a:rPr>
              <a:t>类型</a:t>
            </a:r>
            <a:endParaRPr kumimoji="0" lang="zh-CN" altLang="en-US" sz="2800" dirty="0">
              <a:solidFill>
                <a:schemeClr val="bg1"/>
              </a:solidFill>
              <a:latin typeface="+mj-lt"/>
              <a:ea typeface="+mj-ea"/>
              <a:cs typeface="+mj-cs"/>
            </a:endParaRPr>
          </a:p>
        </p:txBody>
      </p:sp>
      <p:sp>
        <p:nvSpPr>
          <p:cNvPr id="7" name="内容占位符 11">
            <a:extLst>
              <a:ext uri="{FF2B5EF4-FFF2-40B4-BE49-F238E27FC236}">
                <a16:creationId xmlns:a16="http://schemas.microsoft.com/office/drawing/2014/main" id="{580CFB9D-5E62-5CBD-ABA3-2316A807D4FC}"/>
              </a:ext>
            </a:extLst>
          </p:cNvPr>
          <p:cNvSpPr>
            <a:spLocks noGrp="1"/>
          </p:cNvSpPr>
          <p:nvPr>
            <p:ph idx="1"/>
          </p:nvPr>
        </p:nvSpPr>
        <p:spPr>
          <a:xfrm>
            <a:off x="2028825" y="642938"/>
            <a:ext cx="6757988" cy="5929312"/>
          </a:xfrm>
          <a:solidFill>
            <a:srgbClr val="85FFFF"/>
          </a:solidFill>
        </p:spPr>
        <p:txBody>
          <a:bodyPr>
            <a:normAutofit fontScale="77500" lnSpcReduction="20000"/>
          </a:bodyPr>
          <a:lstStyle/>
          <a:p>
            <a:pPr eaLnBrk="1" hangingPunct="1">
              <a:lnSpc>
                <a:spcPct val="85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lnSpc>
                <a:spcPct val="85000"/>
              </a:lnSpc>
              <a:buFont typeface="Wingdings" pitchFamily="2" charset="2"/>
              <a:buNone/>
              <a:defRPr/>
            </a:pPr>
            <a:r>
              <a:rPr lang="en-US" altLang="zh-CN" dirty="0">
                <a:latin typeface="Consolas" pitchFamily="49" charset="0"/>
              </a:rPr>
              <a:t>using namespace std;</a:t>
            </a:r>
          </a:p>
          <a:p>
            <a:pPr eaLnBrk="1" hangingPunct="1">
              <a:lnSpc>
                <a:spcPct val="85000"/>
              </a:lnSpc>
              <a:buFont typeface="Wingdings" pitchFamily="2" charset="2"/>
              <a:buNone/>
              <a:defRPr/>
            </a:pPr>
            <a:r>
              <a:rPr lang="en-US" altLang="zh-CN" dirty="0">
                <a:solidFill>
                  <a:srgbClr val="C00000"/>
                </a:solidFill>
                <a:latin typeface="Consolas" pitchFamily="49" charset="0"/>
              </a:rPr>
              <a:t>enum </a:t>
            </a:r>
            <a:r>
              <a:rPr lang="en-US" altLang="zh-CN" dirty="0" err="1">
                <a:solidFill>
                  <a:srgbClr val="C00000"/>
                </a:solidFill>
                <a:latin typeface="Consolas" pitchFamily="49" charset="0"/>
              </a:rPr>
              <a:t>GameResult</a:t>
            </a:r>
            <a:r>
              <a:rPr lang="en-US" altLang="zh-CN" dirty="0">
                <a:solidFill>
                  <a:srgbClr val="C00000"/>
                </a:solidFill>
                <a:latin typeface="Consolas" pitchFamily="49" charset="0"/>
              </a:rPr>
              <a:t> {WIN, LOSE, TIE, CANCEL};</a:t>
            </a:r>
          </a:p>
          <a:p>
            <a:pPr eaLnBrk="1" hangingPunct="1">
              <a:lnSpc>
                <a:spcPct val="85000"/>
              </a:lnSpc>
              <a:buFont typeface="Wingdings" pitchFamily="2" charset="2"/>
              <a:buNone/>
              <a:defRPr/>
            </a:pPr>
            <a:r>
              <a:rPr lang="en-US" altLang="zh-CN" dirty="0" err="1">
                <a:latin typeface="Consolas" pitchFamily="49" charset="0"/>
              </a:rPr>
              <a:t>int</a:t>
            </a:r>
            <a:r>
              <a:rPr lang="en-US" altLang="zh-CN" dirty="0">
                <a:latin typeface="Consolas" pitchFamily="49" charset="0"/>
              </a:rPr>
              <a:t> main() {</a:t>
            </a:r>
          </a:p>
          <a:p>
            <a:pPr eaLnBrk="1" hangingPunct="1">
              <a:lnSpc>
                <a:spcPct val="85000"/>
              </a:lnSpc>
              <a:buFont typeface="Wingdings" pitchFamily="2" charset="2"/>
              <a:buNone/>
              <a:defRPr/>
            </a:pPr>
            <a:r>
              <a:rPr lang="en-US" altLang="zh-CN" dirty="0">
                <a:latin typeface="Consolas" pitchFamily="49" charset="0"/>
              </a:rPr>
              <a:t>	</a:t>
            </a:r>
            <a:r>
              <a:rPr lang="en-US" altLang="zh-CN" dirty="0" err="1">
                <a:latin typeface="Consolas" pitchFamily="49" charset="0"/>
              </a:rPr>
              <a:t>GameResult</a:t>
            </a:r>
            <a:r>
              <a:rPr lang="en-US" altLang="zh-CN" dirty="0">
                <a:latin typeface="Consolas" pitchFamily="49" charset="0"/>
              </a:rPr>
              <a:t> result;</a:t>
            </a:r>
          </a:p>
          <a:p>
            <a:pPr eaLnBrk="1" hangingPunct="1">
              <a:lnSpc>
                <a:spcPct val="85000"/>
              </a:lnSpc>
              <a:buFont typeface="Wingdings" pitchFamily="2" charset="2"/>
              <a:buNone/>
              <a:defRPr/>
            </a:pPr>
            <a:r>
              <a:rPr lang="en-US" altLang="zh-CN" dirty="0">
                <a:latin typeface="Consolas" pitchFamily="49" charset="0"/>
              </a:rPr>
              <a:t>	enum </a:t>
            </a:r>
            <a:r>
              <a:rPr lang="en-US" altLang="zh-CN" dirty="0" err="1">
                <a:latin typeface="Consolas" pitchFamily="49" charset="0"/>
              </a:rPr>
              <a:t>GameResult</a:t>
            </a:r>
            <a:r>
              <a:rPr lang="en-US" altLang="zh-CN" dirty="0">
                <a:latin typeface="Consolas" pitchFamily="49" charset="0"/>
              </a:rPr>
              <a:t> omit = CANCEL;</a:t>
            </a:r>
          </a:p>
          <a:p>
            <a:pPr eaLnBrk="1" hangingPunct="1">
              <a:lnSpc>
                <a:spcPct val="85000"/>
              </a:lnSpc>
              <a:buFont typeface="Wingdings" pitchFamily="2" charset="2"/>
              <a:buNone/>
              <a:defRPr/>
            </a:pPr>
            <a:r>
              <a:rPr lang="en-US" altLang="zh-CN" dirty="0">
                <a:latin typeface="Consolas" pitchFamily="49" charset="0"/>
              </a:rPr>
              <a:t>	for (</a:t>
            </a:r>
            <a:r>
              <a:rPr lang="en-US" altLang="zh-CN" dirty="0" err="1">
                <a:latin typeface="Consolas" pitchFamily="49" charset="0"/>
              </a:rPr>
              <a:t>int</a:t>
            </a:r>
            <a:r>
              <a:rPr lang="en-US" altLang="zh-CN" dirty="0">
                <a:latin typeface="Consolas" pitchFamily="49" charset="0"/>
              </a:rPr>
              <a:t> count = WIN; count &lt;= CANCEL; count++) {</a:t>
            </a:r>
          </a:p>
          <a:p>
            <a:pPr eaLnBrk="1" hangingPunct="1">
              <a:lnSpc>
                <a:spcPct val="85000"/>
              </a:lnSpc>
              <a:buFont typeface="Wingdings" pitchFamily="2" charset="2"/>
              <a:buNone/>
              <a:defRPr/>
            </a:pPr>
            <a:r>
              <a:rPr lang="en-US" altLang="zh-CN" dirty="0">
                <a:latin typeface="Consolas" pitchFamily="49" charset="0"/>
              </a:rPr>
              <a:t>	  result = </a:t>
            </a:r>
            <a:r>
              <a:rPr lang="en-US" altLang="zh-CN" dirty="0" err="1">
                <a:latin typeface="Consolas" pitchFamily="49" charset="0"/>
              </a:rPr>
              <a:t>GameResult</a:t>
            </a:r>
            <a:r>
              <a:rPr lang="en-US" altLang="zh-CN" dirty="0">
                <a:latin typeface="Consolas" pitchFamily="49" charset="0"/>
              </a:rPr>
              <a:t>(count);</a:t>
            </a:r>
          </a:p>
          <a:p>
            <a:pPr eaLnBrk="1" hangingPunct="1">
              <a:lnSpc>
                <a:spcPct val="85000"/>
              </a:lnSpc>
              <a:buFont typeface="Wingdings" pitchFamily="2" charset="2"/>
              <a:buNone/>
              <a:defRPr/>
            </a:pPr>
            <a:r>
              <a:rPr lang="en-US" altLang="zh-CN" dirty="0">
                <a:latin typeface="Consolas" pitchFamily="49" charset="0"/>
              </a:rPr>
              <a:t>	  if (result == omit) </a:t>
            </a:r>
          </a:p>
          <a:p>
            <a:pPr eaLnBrk="1" hangingPunct="1">
              <a:lnSpc>
                <a:spcPct val="85000"/>
              </a:lnSpc>
              <a:buFont typeface="Wingdings" pitchFamily="2" charset="2"/>
              <a:buNone/>
              <a:defRPr/>
            </a:pPr>
            <a:r>
              <a:rPr lang="en-US" altLang="zh-CN" dirty="0">
                <a:latin typeface="Consolas" pitchFamily="49" charset="0"/>
              </a:rPr>
              <a:t>	    cout &lt;&lt; "The game was cancelled" &lt;&lt; </a:t>
            </a:r>
            <a:r>
              <a:rPr lang="en-US" altLang="zh-CN" dirty="0" err="1">
                <a:latin typeface="Consolas" pitchFamily="49" charset="0"/>
              </a:rPr>
              <a:t>endl</a:t>
            </a:r>
            <a:r>
              <a:rPr lang="en-US" altLang="zh-CN" dirty="0">
                <a:latin typeface="Consolas" pitchFamily="49" charset="0"/>
              </a:rPr>
              <a:t>;</a:t>
            </a:r>
          </a:p>
          <a:p>
            <a:pPr eaLnBrk="1" hangingPunct="1">
              <a:lnSpc>
                <a:spcPct val="85000"/>
              </a:lnSpc>
              <a:buFont typeface="Wingdings" pitchFamily="2" charset="2"/>
              <a:buNone/>
              <a:defRPr/>
            </a:pPr>
            <a:r>
              <a:rPr lang="en-US" altLang="zh-CN" dirty="0">
                <a:latin typeface="Consolas" pitchFamily="49" charset="0"/>
              </a:rPr>
              <a:t>	  else {</a:t>
            </a:r>
          </a:p>
          <a:p>
            <a:pPr eaLnBrk="1" hangingPunct="1">
              <a:lnSpc>
                <a:spcPct val="85000"/>
              </a:lnSpc>
              <a:buFont typeface="Wingdings" pitchFamily="2" charset="2"/>
              <a:buNone/>
              <a:defRPr/>
            </a:pPr>
            <a:r>
              <a:rPr lang="en-US" altLang="zh-CN" dirty="0">
                <a:latin typeface="Consolas" pitchFamily="49" charset="0"/>
              </a:rPr>
              <a:t>	    cout &lt;&lt; "The game was played ";</a:t>
            </a:r>
          </a:p>
          <a:p>
            <a:pPr eaLnBrk="1" hangingPunct="1">
              <a:lnSpc>
                <a:spcPct val="85000"/>
              </a:lnSpc>
              <a:buFont typeface="Wingdings" pitchFamily="2" charset="2"/>
              <a:buNone/>
              <a:defRPr/>
            </a:pPr>
            <a:r>
              <a:rPr lang="en-US" altLang="zh-CN" dirty="0">
                <a:latin typeface="Consolas" pitchFamily="49" charset="0"/>
              </a:rPr>
              <a:t>	    if (result == WIN)</a:t>
            </a:r>
          </a:p>
          <a:p>
            <a:pPr eaLnBrk="1" hangingPunct="1">
              <a:lnSpc>
                <a:spcPct val="85000"/>
              </a:lnSpc>
              <a:buFont typeface="Wingdings" pitchFamily="2" charset="2"/>
              <a:buNone/>
              <a:defRPr/>
            </a:pPr>
            <a:r>
              <a:rPr lang="en-US" altLang="zh-CN" dirty="0">
                <a:latin typeface="Consolas" pitchFamily="49" charset="0"/>
              </a:rPr>
              <a:t>	      cout &lt;&lt; "and we won!";</a:t>
            </a:r>
          </a:p>
          <a:p>
            <a:pPr eaLnBrk="1" hangingPunct="1">
              <a:lnSpc>
                <a:spcPct val="85000"/>
              </a:lnSpc>
              <a:buFont typeface="Wingdings" pitchFamily="2" charset="2"/>
              <a:buNone/>
              <a:defRPr/>
            </a:pPr>
            <a:r>
              <a:rPr lang="en-US" altLang="zh-CN" dirty="0">
                <a:latin typeface="Consolas" pitchFamily="49" charset="0"/>
              </a:rPr>
              <a:t>	    if (result == LOSE)</a:t>
            </a:r>
          </a:p>
          <a:p>
            <a:pPr eaLnBrk="1" hangingPunct="1">
              <a:lnSpc>
                <a:spcPct val="85000"/>
              </a:lnSpc>
              <a:buFont typeface="Wingdings" pitchFamily="2" charset="2"/>
              <a:buNone/>
              <a:defRPr/>
            </a:pPr>
            <a:r>
              <a:rPr lang="en-US" altLang="zh-CN" dirty="0">
                <a:latin typeface="Consolas" pitchFamily="49" charset="0"/>
              </a:rPr>
              <a:t>	      cout &lt;&lt; "and we lost.";</a:t>
            </a:r>
          </a:p>
          <a:p>
            <a:pPr eaLnBrk="1" hangingPunct="1">
              <a:lnSpc>
                <a:spcPct val="85000"/>
              </a:lnSpc>
              <a:buFont typeface="Wingdings" pitchFamily="2" charset="2"/>
              <a:buNone/>
              <a:defRPr/>
            </a:pPr>
            <a:r>
              <a:rPr lang="en-US" altLang="zh-CN" dirty="0">
                <a:latin typeface="Consolas" pitchFamily="49" charset="0"/>
              </a:rPr>
              <a:t>	    cout &lt;&lt; </a:t>
            </a:r>
            <a:r>
              <a:rPr lang="en-US" altLang="zh-CN" dirty="0" err="1">
                <a:latin typeface="Consolas" pitchFamily="49" charset="0"/>
              </a:rPr>
              <a:t>endl</a:t>
            </a:r>
            <a:r>
              <a:rPr lang="en-US" altLang="zh-CN" dirty="0">
                <a:latin typeface="Consolas" pitchFamily="49" charset="0"/>
              </a:rPr>
              <a:t>;</a:t>
            </a:r>
          </a:p>
          <a:p>
            <a:pPr eaLnBrk="1" hangingPunct="1">
              <a:lnSpc>
                <a:spcPct val="85000"/>
              </a:lnSpc>
              <a:buFont typeface="Wingdings" pitchFamily="2" charset="2"/>
              <a:buNone/>
              <a:defRPr/>
            </a:pPr>
            <a:r>
              <a:rPr lang="en-US" altLang="zh-CN" dirty="0">
                <a:latin typeface="Consolas" pitchFamily="49" charset="0"/>
              </a:rPr>
              <a:t>	  }</a:t>
            </a:r>
          </a:p>
          <a:p>
            <a:pPr eaLnBrk="1" hangingPunct="1">
              <a:lnSpc>
                <a:spcPct val="85000"/>
              </a:lnSpc>
              <a:buFont typeface="Wingdings" pitchFamily="2" charset="2"/>
              <a:buNone/>
              <a:defRPr/>
            </a:pPr>
            <a:r>
              <a:rPr lang="en-US" altLang="zh-CN" dirty="0">
                <a:latin typeface="Consolas" pitchFamily="49" charset="0"/>
              </a:rPr>
              <a:t>	}</a:t>
            </a:r>
          </a:p>
          <a:p>
            <a:pPr eaLnBrk="1" hangingPunct="1">
              <a:lnSpc>
                <a:spcPct val="85000"/>
              </a:lnSpc>
              <a:buFont typeface="Wingdings" pitchFamily="2" charset="2"/>
              <a:buNone/>
              <a:defRPr/>
            </a:pPr>
            <a:r>
              <a:rPr lang="en-US" altLang="zh-CN" dirty="0">
                <a:latin typeface="Consolas" pitchFamily="49" charset="0"/>
              </a:rPr>
              <a:t>	return 0;</a:t>
            </a:r>
          </a:p>
          <a:p>
            <a:pPr eaLnBrk="1" hangingPunct="1">
              <a:lnSpc>
                <a:spcPct val="85000"/>
              </a:lnSpc>
              <a:buFont typeface="Wingdings" pitchFamily="2" charset="2"/>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a:extLst>
              <a:ext uri="{FF2B5EF4-FFF2-40B4-BE49-F238E27FC236}">
                <a16:creationId xmlns:a16="http://schemas.microsoft.com/office/drawing/2014/main" id="{0B77F974-B858-3609-7E32-D54F9ABB2110}"/>
              </a:ext>
            </a:extLst>
          </p:cNvPr>
          <p:cNvSpPr>
            <a:spLocks noGrp="1"/>
          </p:cNvSpPr>
          <p:nvPr>
            <p:ph type="title"/>
          </p:nvPr>
        </p:nvSpPr>
        <p:spPr/>
        <p:txBody>
          <a:bodyPr/>
          <a:lstStyle/>
          <a:p>
            <a:pPr eaLnBrk="1" hangingPunct="1"/>
            <a:r>
              <a:rPr lang="zh-CN" altLang="en-US"/>
              <a:t>例</a:t>
            </a:r>
            <a:r>
              <a:rPr lang="en-US" altLang="zh-CN"/>
              <a:t>2-11</a:t>
            </a:r>
            <a:r>
              <a:rPr lang="zh-CN" altLang="en-US"/>
              <a:t>（续）</a:t>
            </a:r>
          </a:p>
        </p:txBody>
      </p:sp>
      <p:sp>
        <p:nvSpPr>
          <p:cNvPr id="181251" name="灯片编号占位符 3">
            <a:extLst>
              <a:ext uri="{FF2B5EF4-FFF2-40B4-BE49-F238E27FC236}">
                <a16:creationId xmlns:a16="http://schemas.microsoft.com/office/drawing/2014/main" id="{54FBEAFF-D791-DCC2-3A45-C1495E8B35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0429006-F41D-4AE0-98E5-D5F869D1B00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94D43A2-B455-770A-A8DD-C552F8533C7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a:solidFill>
                  <a:schemeClr val="bg1"/>
                </a:solidFill>
                <a:latin typeface="+mj-lt"/>
                <a:ea typeface="+mj-ea"/>
                <a:cs typeface="+mj-cs"/>
              </a:rPr>
              <a:t>2.5 </a:t>
            </a:r>
            <a:r>
              <a:rPr kumimoji="0" lang="zh-CN" altLang="en-US" sz="2800">
                <a:solidFill>
                  <a:schemeClr val="bg1"/>
                </a:solidFill>
                <a:latin typeface="+mj-lt"/>
                <a:ea typeface="+mj-ea"/>
                <a:cs typeface="+mj-cs"/>
              </a:rPr>
              <a:t>枚</a:t>
            </a:r>
            <a:r>
              <a:rPr kumimoji="0" lang="zh-CN" altLang="en-US" sz="2800" dirty="0">
                <a:solidFill>
                  <a:schemeClr val="bg1"/>
                </a:solidFill>
                <a:latin typeface="+mj-lt"/>
                <a:ea typeface="+mj-ea"/>
                <a:cs typeface="+mj-cs"/>
              </a:rPr>
              <a:t>举</a:t>
            </a:r>
            <a:r>
              <a:rPr kumimoji="0" lang="zh-CN" altLang="en-US" sz="2800">
                <a:solidFill>
                  <a:schemeClr val="bg1"/>
                </a:solidFill>
                <a:latin typeface="+mj-lt"/>
                <a:ea typeface="+mj-ea"/>
                <a:cs typeface="+mj-cs"/>
              </a:rPr>
              <a:t>类型</a:t>
            </a:r>
            <a:endParaRPr kumimoji="0" lang="zh-CN" altLang="en-US" sz="2800" dirty="0">
              <a:solidFill>
                <a:schemeClr val="bg1"/>
              </a:solidFill>
              <a:latin typeface="+mj-lt"/>
              <a:ea typeface="+mj-ea"/>
              <a:cs typeface="+mj-cs"/>
            </a:endParaRPr>
          </a:p>
        </p:txBody>
      </p:sp>
      <p:sp>
        <p:nvSpPr>
          <p:cNvPr id="7" name="内容占位符 6">
            <a:extLst>
              <a:ext uri="{FF2B5EF4-FFF2-40B4-BE49-F238E27FC236}">
                <a16:creationId xmlns:a16="http://schemas.microsoft.com/office/drawing/2014/main" id="{A95FE8CF-A336-E64B-69C7-F33EA11FB577}"/>
              </a:ext>
            </a:extLst>
          </p:cNvPr>
          <p:cNvSpPr>
            <a:spLocks noGrp="1"/>
          </p:cNvSpPr>
          <p:nvPr>
            <p:ph idx="1"/>
          </p:nvPr>
        </p:nvSpPr>
        <p:spPr>
          <a:solidFill>
            <a:schemeClr val="accent6">
              <a:lumMod val="20000"/>
              <a:lumOff val="80000"/>
            </a:schemeClr>
          </a:solidFill>
        </p:spPr>
        <p:txBody>
          <a:bodyPr>
            <a:normAutofit/>
          </a:bodyPr>
          <a:lstStyle/>
          <a:p>
            <a:pPr eaLnBrk="1" hangingPunct="1">
              <a:buFont typeface="Wingdings" pitchFamily="2" charset="2"/>
              <a:buNone/>
              <a:defRPr/>
            </a:pPr>
            <a:r>
              <a:rPr lang="zh-CN" altLang="en-US" dirty="0"/>
              <a:t>运行结果</a:t>
            </a:r>
          </a:p>
          <a:p>
            <a:pPr eaLnBrk="1" hangingPunct="1">
              <a:buFont typeface="Wingdings" pitchFamily="2" charset="2"/>
              <a:buNone/>
              <a:defRPr/>
            </a:pPr>
            <a:r>
              <a:rPr lang="zh-CN" altLang="en-US" dirty="0"/>
              <a:t> </a:t>
            </a:r>
            <a:r>
              <a:rPr lang="en-US" altLang="zh-CN" dirty="0"/>
              <a:t>The game was played and we won!</a:t>
            </a:r>
          </a:p>
          <a:p>
            <a:pPr eaLnBrk="1" hangingPunct="1">
              <a:buFont typeface="Wingdings" pitchFamily="2" charset="2"/>
              <a:buNone/>
              <a:defRPr/>
            </a:pPr>
            <a:r>
              <a:rPr lang="en-US" altLang="zh-CN" dirty="0"/>
              <a:t> The game was played and we lost.</a:t>
            </a:r>
          </a:p>
          <a:p>
            <a:pPr eaLnBrk="1" hangingPunct="1">
              <a:buFont typeface="Wingdings" pitchFamily="2" charset="2"/>
              <a:buNone/>
              <a:defRPr/>
            </a:pPr>
            <a:r>
              <a:rPr lang="en-US" altLang="zh-CN" dirty="0"/>
              <a:t> The game was played</a:t>
            </a:r>
          </a:p>
          <a:p>
            <a:pPr eaLnBrk="1" hangingPunct="1">
              <a:buFont typeface="Wingdings" pitchFamily="2" charset="2"/>
              <a:buNone/>
              <a:defRPr/>
            </a:pPr>
            <a:r>
              <a:rPr lang="en-US" altLang="zh-CN" dirty="0"/>
              <a:t> The game was cancelled</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
            <a:extLst>
              <a:ext uri="{FF2B5EF4-FFF2-40B4-BE49-F238E27FC236}">
                <a16:creationId xmlns:a16="http://schemas.microsoft.com/office/drawing/2014/main" id="{F1045A85-2A9E-DF8D-2997-9E2EEED79B1C}"/>
              </a:ext>
            </a:extLst>
          </p:cNvPr>
          <p:cNvSpPr>
            <a:spLocks noGrp="1"/>
          </p:cNvSpPr>
          <p:nvPr>
            <p:ph type="title"/>
          </p:nvPr>
        </p:nvSpPr>
        <p:spPr/>
        <p:txBody>
          <a:bodyPr/>
          <a:lstStyle/>
          <a:p>
            <a:pPr eaLnBrk="1" hangingPunct="1"/>
            <a:r>
              <a:rPr lang="en-US" altLang="zh-CN"/>
              <a:t>2.6.1</a:t>
            </a:r>
            <a:r>
              <a:rPr lang="zh-CN" altLang="en-US"/>
              <a:t>变量的实现机制</a:t>
            </a:r>
          </a:p>
        </p:txBody>
      </p:sp>
      <p:sp>
        <p:nvSpPr>
          <p:cNvPr id="182275" name="内容占位符 2">
            <a:extLst>
              <a:ext uri="{FF2B5EF4-FFF2-40B4-BE49-F238E27FC236}">
                <a16:creationId xmlns:a16="http://schemas.microsoft.com/office/drawing/2014/main" id="{4177E285-30A1-C023-5284-E9D4F9A72267}"/>
              </a:ext>
            </a:extLst>
          </p:cNvPr>
          <p:cNvSpPr>
            <a:spLocks noGrp="1"/>
          </p:cNvSpPr>
          <p:nvPr>
            <p:ph idx="1"/>
          </p:nvPr>
        </p:nvSpPr>
        <p:spPr/>
        <p:txBody>
          <a:bodyPr/>
          <a:lstStyle/>
          <a:p>
            <a:pPr eaLnBrk="1" hangingPunct="1">
              <a:lnSpc>
                <a:spcPct val="150000"/>
              </a:lnSpc>
            </a:pPr>
            <a:r>
              <a:rPr lang="zh-CN" altLang="en-US"/>
              <a:t>站在目标代码的角度上看问题</a:t>
            </a:r>
            <a:endParaRPr lang="en-US" altLang="zh-CN"/>
          </a:p>
          <a:p>
            <a:pPr eaLnBrk="1" hangingPunct="1">
              <a:lnSpc>
                <a:spcPct val="150000"/>
              </a:lnSpc>
            </a:pPr>
            <a:r>
              <a:rPr lang="zh-CN" altLang="en-US"/>
              <a:t>变量具有两个重要属性</a:t>
            </a:r>
            <a:r>
              <a:rPr lang="en-US" altLang="zh-CN"/>
              <a:t>——</a:t>
            </a:r>
            <a:r>
              <a:rPr lang="zh-CN" altLang="en-US"/>
              <a:t>数据类型和变量名</a:t>
            </a:r>
            <a:endParaRPr lang="en-US" altLang="zh-CN"/>
          </a:p>
          <a:p>
            <a:pPr lvl="1" eaLnBrk="1" hangingPunct="1">
              <a:lnSpc>
                <a:spcPct val="150000"/>
              </a:lnSpc>
            </a:pPr>
            <a:r>
              <a:rPr lang="zh-CN" altLang="en-US"/>
              <a:t>它们都用文字表示，便于人们理解，但不便于</a:t>
            </a:r>
            <a:r>
              <a:rPr lang="en-US" altLang="zh-CN"/>
              <a:t>CPU</a:t>
            </a:r>
            <a:r>
              <a:rPr lang="zh-CN" altLang="en-US"/>
              <a:t>识别，因此它们不能出现在目标代码中；</a:t>
            </a:r>
            <a:endParaRPr lang="en-US" altLang="zh-CN"/>
          </a:p>
          <a:p>
            <a:pPr lvl="1" eaLnBrk="1" hangingPunct="1">
              <a:lnSpc>
                <a:spcPct val="150000"/>
              </a:lnSpc>
            </a:pPr>
            <a:r>
              <a:rPr lang="zh-CN" altLang="en-US"/>
              <a:t>下面将讨论它们在目标代码中的表示方式。</a:t>
            </a:r>
          </a:p>
          <a:p>
            <a:pPr eaLnBrk="1" hangingPunct="1"/>
            <a:endParaRPr lang="zh-CN" altLang="en-US"/>
          </a:p>
        </p:txBody>
      </p:sp>
      <p:sp>
        <p:nvSpPr>
          <p:cNvPr id="182276" name="灯片编号占位符 3">
            <a:extLst>
              <a:ext uri="{FF2B5EF4-FFF2-40B4-BE49-F238E27FC236}">
                <a16:creationId xmlns:a16="http://schemas.microsoft.com/office/drawing/2014/main" id="{37F39FCE-A9F9-F772-BDB7-11C07CC9A0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EA36746-52EF-4031-9E63-69FF109FF27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9E54B0F-B659-79B2-F842-77FF3866A915}"/>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
            <a:extLst>
              <a:ext uri="{FF2B5EF4-FFF2-40B4-BE49-F238E27FC236}">
                <a16:creationId xmlns:a16="http://schemas.microsoft.com/office/drawing/2014/main" id="{18147C6D-CAD2-35ED-2BF4-B0DBC5207654}"/>
              </a:ext>
            </a:extLst>
          </p:cNvPr>
          <p:cNvSpPr>
            <a:spLocks noGrp="1"/>
          </p:cNvSpPr>
          <p:nvPr>
            <p:ph type="title"/>
          </p:nvPr>
        </p:nvSpPr>
        <p:spPr/>
        <p:txBody>
          <a:bodyPr/>
          <a:lstStyle/>
          <a:p>
            <a:pPr eaLnBrk="1" hangingPunct="1"/>
            <a:r>
              <a:rPr lang="zh-CN" altLang="en-US"/>
              <a:t>变量名</a:t>
            </a:r>
          </a:p>
        </p:txBody>
      </p:sp>
      <p:sp>
        <p:nvSpPr>
          <p:cNvPr id="184323" name="内容占位符 2">
            <a:extLst>
              <a:ext uri="{FF2B5EF4-FFF2-40B4-BE49-F238E27FC236}">
                <a16:creationId xmlns:a16="http://schemas.microsoft.com/office/drawing/2014/main" id="{14589F38-40AC-9B2C-A517-9BEE32A017B3}"/>
              </a:ext>
            </a:extLst>
          </p:cNvPr>
          <p:cNvSpPr>
            <a:spLocks noGrp="1"/>
          </p:cNvSpPr>
          <p:nvPr>
            <p:ph idx="1"/>
          </p:nvPr>
        </p:nvSpPr>
        <p:spPr>
          <a:xfrm>
            <a:off x="457200" y="1785938"/>
            <a:ext cx="8229600" cy="1785937"/>
          </a:xfrm>
        </p:spPr>
        <p:txBody>
          <a:bodyPr/>
          <a:lstStyle/>
          <a:p>
            <a:pPr eaLnBrk="1" hangingPunct="1">
              <a:lnSpc>
                <a:spcPct val="150000"/>
              </a:lnSpc>
            </a:pPr>
            <a:r>
              <a:rPr lang="zh-CN" altLang="en-US"/>
              <a:t>源代码中，变量依靠变量名来标识；</a:t>
            </a:r>
            <a:endParaRPr lang="en-US" altLang="zh-CN"/>
          </a:p>
          <a:p>
            <a:pPr marL="365125" lvl="1" indent="-255588" eaLnBrk="1" hangingPunct="1">
              <a:lnSpc>
                <a:spcPct val="150000"/>
              </a:lnSpc>
              <a:buClr>
                <a:srgbClr val="A04DA3"/>
              </a:buClr>
              <a:buFont typeface="Georgia" panose="02040502050405020303" pitchFamily="18" charset="0"/>
              <a:buChar char="•"/>
            </a:pPr>
            <a:r>
              <a:rPr lang="zh-CN" altLang="en-US" sz="2800">
                <a:solidFill>
                  <a:schemeClr val="tx1"/>
                </a:solidFill>
              </a:rPr>
              <a:t>目标代码中，变量依靠地址来标识，每个变量的地址互不相同。</a:t>
            </a:r>
          </a:p>
          <a:p>
            <a:pPr eaLnBrk="1" hangingPunct="1">
              <a:lnSpc>
                <a:spcPct val="150000"/>
              </a:lnSpc>
            </a:pPr>
            <a:endParaRPr lang="zh-CN" altLang="en-US"/>
          </a:p>
          <a:p>
            <a:pPr eaLnBrk="1" hangingPunct="1"/>
            <a:endParaRPr lang="zh-CN" altLang="en-US"/>
          </a:p>
        </p:txBody>
      </p:sp>
      <p:sp>
        <p:nvSpPr>
          <p:cNvPr id="184324" name="灯片编号占位符 3">
            <a:extLst>
              <a:ext uri="{FF2B5EF4-FFF2-40B4-BE49-F238E27FC236}">
                <a16:creationId xmlns:a16="http://schemas.microsoft.com/office/drawing/2014/main" id="{A36BCB0A-4DAB-9CD8-80BA-6EF7A95302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6F39CB1-3129-411E-A69C-EE5DBCBD328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BFD0A28-93F4-3BC5-F248-253DD181808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2.6.1 </a:t>
            </a:r>
            <a:r>
              <a:rPr kumimoji="0" lang="zh-CN" altLang="en-US" sz="2800" dirty="0">
                <a:solidFill>
                  <a:schemeClr val="bg1"/>
                </a:solidFill>
                <a:latin typeface="+mj-lt"/>
                <a:ea typeface="+mj-ea"/>
                <a:cs typeface="+mj-cs"/>
              </a:rPr>
              <a:t>变量的实现机制</a:t>
            </a:r>
          </a:p>
        </p:txBody>
      </p:sp>
      <p:sp>
        <p:nvSpPr>
          <p:cNvPr id="6" name="TextBox 5">
            <a:extLst>
              <a:ext uri="{FF2B5EF4-FFF2-40B4-BE49-F238E27FC236}">
                <a16:creationId xmlns:a16="http://schemas.microsoft.com/office/drawing/2014/main" id="{BB3B8654-0955-4BAB-AA3D-462A75D561CD}"/>
              </a:ext>
            </a:extLst>
          </p:cNvPr>
          <p:cNvSpPr txBox="1"/>
          <p:nvPr/>
        </p:nvSpPr>
        <p:spPr>
          <a:xfrm>
            <a:off x="1285875" y="3929063"/>
            <a:ext cx="2143125" cy="2124075"/>
          </a:xfrm>
          <a:prstGeom prst="rect">
            <a:avLst/>
          </a:prstGeom>
          <a:noFill/>
        </p:spPr>
        <p:txBody>
          <a:bodyPr>
            <a:spAutoFit/>
          </a:bodyPr>
          <a:lstStyle/>
          <a:p>
            <a:pPr eaLnBrk="1" hangingPunct="1">
              <a:defRPr/>
            </a:pPr>
            <a:r>
              <a:rPr lang="en-US" sz="2200" dirty="0" err="1">
                <a:latin typeface="+mn-ea"/>
                <a:ea typeface="+mn-ea"/>
              </a:rPr>
              <a:t>int</a:t>
            </a:r>
            <a:r>
              <a:rPr lang="en-US" sz="2200" dirty="0">
                <a:latin typeface="+mn-ea"/>
                <a:ea typeface="+mn-ea"/>
              </a:rPr>
              <a:t> a, b;</a:t>
            </a:r>
            <a:endParaRPr lang="zh-CN" altLang="en-US" sz="2200" dirty="0">
              <a:latin typeface="+mn-ea"/>
              <a:ea typeface="+mn-ea"/>
            </a:endParaRPr>
          </a:p>
          <a:p>
            <a:pPr eaLnBrk="1" hangingPunct="1">
              <a:defRPr/>
            </a:pPr>
            <a:r>
              <a:rPr lang="en-US" sz="2200" dirty="0" err="1">
                <a:latin typeface="+mn-ea"/>
                <a:ea typeface="+mn-ea"/>
              </a:rPr>
              <a:t>int</a:t>
            </a:r>
            <a:r>
              <a:rPr lang="en-US" sz="2200" dirty="0">
                <a:latin typeface="+mn-ea"/>
                <a:ea typeface="+mn-ea"/>
              </a:rPr>
              <a:t> main() {</a:t>
            </a:r>
            <a:endParaRPr lang="zh-CN" altLang="en-US" sz="2200" dirty="0">
              <a:latin typeface="+mn-ea"/>
              <a:ea typeface="+mn-ea"/>
            </a:endParaRPr>
          </a:p>
          <a:p>
            <a:pPr eaLnBrk="1" hangingPunct="1">
              <a:defRPr/>
            </a:pPr>
            <a:r>
              <a:rPr lang="en-US" sz="2200" dirty="0">
                <a:latin typeface="+mn-ea"/>
                <a:ea typeface="+mn-ea"/>
              </a:rPr>
              <a:t>  a++;</a:t>
            </a:r>
            <a:endParaRPr lang="zh-CN" altLang="en-US" sz="2200" dirty="0">
              <a:latin typeface="+mn-ea"/>
              <a:ea typeface="+mn-ea"/>
            </a:endParaRPr>
          </a:p>
          <a:p>
            <a:pPr eaLnBrk="1" hangingPunct="1">
              <a:defRPr/>
            </a:pPr>
            <a:r>
              <a:rPr lang="en-US" sz="2200" dirty="0">
                <a:latin typeface="+mn-ea"/>
                <a:ea typeface="+mn-ea"/>
              </a:rPr>
              <a:t>  b++;</a:t>
            </a:r>
            <a:endParaRPr lang="zh-CN" altLang="en-US" sz="2200" dirty="0">
              <a:latin typeface="+mn-ea"/>
              <a:ea typeface="+mn-ea"/>
            </a:endParaRPr>
          </a:p>
          <a:p>
            <a:pPr eaLnBrk="1" hangingPunct="1">
              <a:defRPr/>
            </a:pPr>
            <a:r>
              <a:rPr lang="en-US" sz="2200" dirty="0">
                <a:latin typeface="+mn-ea"/>
                <a:ea typeface="+mn-ea"/>
              </a:rPr>
              <a:t>  return 0;</a:t>
            </a:r>
            <a:endParaRPr lang="zh-CN" altLang="en-US" sz="2200" dirty="0">
              <a:latin typeface="+mn-ea"/>
              <a:ea typeface="+mn-ea"/>
            </a:endParaRPr>
          </a:p>
          <a:p>
            <a:pPr eaLnBrk="1" hangingPunct="1">
              <a:defRPr/>
            </a:pPr>
            <a:r>
              <a:rPr lang="en-US" sz="2200" dirty="0">
                <a:latin typeface="+mn-ea"/>
                <a:ea typeface="+mn-ea"/>
              </a:rPr>
              <a:t>}</a:t>
            </a:r>
            <a:endParaRPr lang="zh-CN" altLang="en-US" sz="2200" dirty="0">
              <a:latin typeface="+mn-ea"/>
              <a:ea typeface="+mn-ea"/>
            </a:endParaRPr>
          </a:p>
        </p:txBody>
      </p:sp>
      <p:sp>
        <p:nvSpPr>
          <p:cNvPr id="7" name="TextBox 6">
            <a:extLst>
              <a:ext uri="{FF2B5EF4-FFF2-40B4-BE49-F238E27FC236}">
                <a16:creationId xmlns:a16="http://schemas.microsoft.com/office/drawing/2014/main" id="{FF3AD940-74D9-786E-0BE9-4177B6A053A7}"/>
              </a:ext>
            </a:extLst>
          </p:cNvPr>
          <p:cNvSpPr txBox="1"/>
          <p:nvPr/>
        </p:nvSpPr>
        <p:spPr>
          <a:xfrm>
            <a:off x="3714750" y="4624388"/>
            <a:ext cx="2357438" cy="830262"/>
          </a:xfrm>
          <a:prstGeom prst="rect">
            <a:avLst/>
          </a:prstGeom>
          <a:noFill/>
          <a:ln w="3175">
            <a:solidFill>
              <a:schemeClr val="tx1"/>
            </a:solidFill>
          </a:ln>
        </p:spPr>
        <p:txBody>
          <a:bodyPr>
            <a:spAutoFit/>
          </a:bodyPr>
          <a:lstStyle/>
          <a:p>
            <a:pPr eaLnBrk="1" hangingPunct="1">
              <a:defRPr/>
            </a:pPr>
            <a:r>
              <a:rPr lang="en-US" dirty="0" err="1">
                <a:latin typeface="+mn-ea"/>
                <a:ea typeface="+mn-ea"/>
              </a:rPr>
              <a:t>incl</a:t>
            </a:r>
            <a:r>
              <a:rPr lang="en-US" dirty="0">
                <a:latin typeface="+mn-ea"/>
                <a:ea typeface="+mn-ea"/>
              </a:rPr>
              <a:t> 0x80495f8</a:t>
            </a:r>
            <a:endParaRPr lang="zh-CN" altLang="en-US" dirty="0">
              <a:latin typeface="+mn-ea"/>
              <a:ea typeface="+mn-ea"/>
            </a:endParaRPr>
          </a:p>
          <a:p>
            <a:pPr eaLnBrk="1" hangingPunct="1">
              <a:defRPr/>
            </a:pPr>
            <a:r>
              <a:rPr lang="en-US" dirty="0" err="1">
                <a:latin typeface="+mn-ea"/>
                <a:ea typeface="+mn-ea"/>
              </a:rPr>
              <a:t>incl</a:t>
            </a:r>
            <a:r>
              <a:rPr lang="en-US" dirty="0">
                <a:latin typeface="+mn-ea"/>
                <a:ea typeface="+mn-ea"/>
              </a:rPr>
              <a:t> 0x80495fc</a:t>
            </a:r>
            <a:endParaRPr lang="zh-CN" altLang="en-US" dirty="0">
              <a:latin typeface="+mn-ea"/>
              <a:ea typeface="+mn-ea"/>
            </a:endParaRPr>
          </a:p>
        </p:txBody>
      </p:sp>
      <p:sp>
        <p:nvSpPr>
          <p:cNvPr id="184328" name="矩形 7">
            <a:extLst>
              <a:ext uri="{FF2B5EF4-FFF2-40B4-BE49-F238E27FC236}">
                <a16:creationId xmlns:a16="http://schemas.microsoft.com/office/drawing/2014/main" id="{4335DF26-8A38-831C-576E-C53B778A0A34}"/>
              </a:ext>
            </a:extLst>
          </p:cNvPr>
          <p:cNvSpPr>
            <a:spLocks noChangeArrowheads="1"/>
          </p:cNvSpPr>
          <p:nvPr/>
        </p:nvSpPr>
        <p:spPr bwMode="auto">
          <a:xfrm>
            <a:off x="1285875" y="4714875"/>
            <a:ext cx="1214438" cy="642938"/>
          </a:xfrm>
          <a:prstGeom prst="rect">
            <a:avLst/>
          </a:prstGeom>
          <a:noFill/>
          <a:ln w="12700" cap="sq" algn="ctr">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9" name="右箭头 8">
            <a:extLst>
              <a:ext uri="{FF2B5EF4-FFF2-40B4-BE49-F238E27FC236}">
                <a16:creationId xmlns:a16="http://schemas.microsoft.com/office/drawing/2014/main" id="{15659EAD-C991-4EDE-4CB0-782AB601EB93}"/>
              </a:ext>
            </a:extLst>
          </p:cNvPr>
          <p:cNvSpPr/>
          <p:nvPr/>
        </p:nvSpPr>
        <p:spPr bwMode="auto">
          <a:xfrm>
            <a:off x="2786063" y="4910138"/>
            <a:ext cx="857250" cy="266700"/>
          </a:xfrm>
          <a:prstGeom prst="rightArrow">
            <a:avLst/>
          </a:prstGeom>
          <a:solidFill>
            <a:schemeClr val="tx2">
              <a:lumMod val="75000"/>
            </a:schemeClr>
          </a:solidFill>
          <a:ln w="12700" cap="sq" cmpd="sng" algn="ctr">
            <a:noFill/>
            <a:prstDash val="solid"/>
            <a:round/>
            <a:headEnd type="none" w="sm" len="sm"/>
            <a:tailEnd type="none" w="sm" len="sm"/>
          </a:ln>
          <a:effectLst/>
        </p:spPr>
        <p:txBody>
          <a:bodyPr/>
          <a:lstStyle/>
          <a:p>
            <a:pPr eaLnBrk="1" hangingPunct="1">
              <a:defRPr/>
            </a:pPr>
            <a:endParaRPr lang="zh-CN" altLang="en-US"/>
          </a:p>
        </p:txBody>
      </p:sp>
      <p:grpSp>
        <p:nvGrpSpPr>
          <p:cNvPr id="184330" name="组合 14">
            <a:extLst>
              <a:ext uri="{FF2B5EF4-FFF2-40B4-BE49-F238E27FC236}">
                <a16:creationId xmlns:a16="http://schemas.microsoft.com/office/drawing/2014/main" id="{DF17A661-6984-7B11-C216-0BD9FC502722}"/>
              </a:ext>
            </a:extLst>
          </p:cNvPr>
          <p:cNvGrpSpPr>
            <a:grpSpLocks/>
          </p:cNvGrpSpPr>
          <p:nvPr/>
        </p:nvGrpSpPr>
        <p:grpSpPr bwMode="auto">
          <a:xfrm>
            <a:off x="5857875" y="3981450"/>
            <a:ext cx="2082800" cy="1277938"/>
            <a:chOff x="6715140" y="4071942"/>
            <a:chExt cx="2082804" cy="1277948"/>
          </a:xfrm>
        </p:grpSpPr>
        <p:sp>
          <p:nvSpPr>
            <p:cNvPr id="184331" name="Line 8">
              <a:extLst>
                <a:ext uri="{FF2B5EF4-FFF2-40B4-BE49-F238E27FC236}">
                  <a16:creationId xmlns:a16="http://schemas.microsoft.com/office/drawing/2014/main" id="{F81CA4B6-7738-78C3-D899-1D88D24238DF}"/>
                </a:ext>
              </a:extLst>
            </p:cNvPr>
            <p:cNvSpPr>
              <a:spLocks noChangeShapeType="1"/>
            </p:cNvSpPr>
            <p:nvPr/>
          </p:nvSpPr>
          <p:spPr bwMode="auto">
            <a:xfrm flipV="1">
              <a:off x="6715140" y="4572008"/>
              <a:ext cx="1071570" cy="34925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32" name="Oval 1035">
              <a:extLst>
                <a:ext uri="{FF2B5EF4-FFF2-40B4-BE49-F238E27FC236}">
                  <a16:creationId xmlns:a16="http://schemas.microsoft.com/office/drawing/2014/main" id="{55A3E841-2EC2-5A1B-DB34-776DADEED991}"/>
                </a:ext>
              </a:extLst>
            </p:cNvPr>
            <p:cNvSpPr>
              <a:spLocks noChangeArrowheads="1"/>
            </p:cNvSpPr>
            <p:nvPr/>
          </p:nvSpPr>
          <p:spPr bwMode="auto">
            <a:xfrm>
              <a:off x="7643830" y="4071942"/>
              <a:ext cx="1154114" cy="596905"/>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zh-CN" altLang="en-US">
                  <a:solidFill>
                    <a:srgbClr val="C00000"/>
                  </a:solidFill>
                  <a:latin typeface="宋体" panose="02010600030101010101" pitchFamily="2" charset="-122"/>
                  <a:ea typeface="宋体" panose="02010600030101010101" pitchFamily="2" charset="-122"/>
                </a:rPr>
                <a:t>地址</a:t>
              </a:r>
            </a:p>
          </p:txBody>
        </p:sp>
        <p:sp>
          <p:nvSpPr>
            <p:cNvPr id="184333" name="Line 8">
              <a:extLst>
                <a:ext uri="{FF2B5EF4-FFF2-40B4-BE49-F238E27FC236}">
                  <a16:creationId xmlns:a16="http://schemas.microsoft.com/office/drawing/2014/main" id="{295FCD1D-9127-DD7D-FDEC-6F956EE9F4CC}"/>
                </a:ext>
              </a:extLst>
            </p:cNvPr>
            <p:cNvSpPr>
              <a:spLocks noChangeShapeType="1"/>
            </p:cNvSpPr>
            <p:nvPr/>
          </p:nvSpPr>
          <p:spPr bwMode="auto">
            <a:xfrm flipV="1">
              <a:off x="6715140" y="4572008"/>
              <a:ext cx="1071570" cy="77788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a:extLst>
              <a:ext uri="{FF2B5EF4-FFF2-40B4-BE49-F238E27FC236}">
                <a16:creationId xmlns:a16="http://schemas.microsoft.com/office/drawing/2014/main" id="{B7D732D7-8013-127B-CA39-C6D95A446384}"/>
              </a:ext>
            </a:extLst>
          </p:cNvPr>
          <p:cNvSpPr>
            <a:spLocks noGrp="1"/>
          </p:cNvSpPr>
          <p:nvPr>
            <p:ph type="title"/>
          </p:nvPr>
        </p:nvSpPr>
        <p:spPr/>
        <p:txBody>
          <a:bodyPr/>
          <a:lstStyle/>
          <a:p>
            <a:pPr eaLnBrk="1" hangingPunct="1"/>
            <a:r>
              <a:rPr lang="zh-CN" altLang="en-US"/>
              <a:t>数据类型</a:t>
            </a:r>
          </a:p>
        </p:txBody>
      </p:sp>
      <p:sp>
        <p:nvSpPr>
          <p:cNvPr id="3" name="内容占位符 2">
            <a:extLst>
              <a:ext uri="{FF2B5EF4-FFF2-40B4-BE49-F238E27FC236}">
                <a16:creationId xmlns:a16="http://schemas.microsoft.com/office/drawing/2014/main" id="{DDAB0E30-08AA-6B68-4D16-F35227B4C3D1}"/>
              </a:ext>
            </a:extLst>
          </p:cNvPr>
          <p:cNvSpPr>
            <a:spLocks noGrp="1"/>
          </p:cNvSpPr>
          <p:nvPr>
            <p:ph idx="1"/>
          </p:nvPr>
        </p:nvSpPr>
        <p:spPr>
          <a:xfrm>
            <a:off x="500063" y="1785938"/>
            <a:ext cx="8229600" cy="4714875"/>
          </a:xfrm>
        </p:spPr>
        <p:txBody>
          <a:bodyPr/>
          <a:lstStyle/>
          <a:p>
            <a:pPr eaLnBrk="1" hangingPunct="1">
              <a:lnSpc>
                <a:spcPct val="150000"/>
              </a:lnSpc>
              <a:defRPr/>
            </a:pPr>
            <a:r>
              <a:rPr lang="zh-CN" altLang="en-US" dirty="0">
                <a:latin typeface="Consolas" pitchFamily="49" charset="0"/>
              </a:rPr>
              <a:t>任何数据在内存中都是用二进制串的形式表示的；</a:t>
            </a:r>
            <a:endParaRPr lang="en-US" altLang="zh-CN" dirty="0">
              <a:latin typeface="Consolas" pitchFamily="49" charset="0"/>
            </a:endParaRPr>
          </a:p>
          <a:p>
            <a:pPr marL="365125" lvl="1" indent="-255588" eaLnBrk="1" hangingPunct="1">
              <a:lnSpc>
                <a:spcPct val="150000"/>
              </a:lnSpc>
              <a:buClr>
                <a:srgbClr val="A04DA3"/>
              </a:buClr>
              <a:buFont typeface="Georgia" panose="02040502050405020303" pitchFamily="18" charset="0"/>
              <a:buChar char="•"/>
              <a:defRPr/>
            </a:pPr>
            <a:r>
              <a:rPr lang="zh-CN" altLang="en-US" sz="2800" dirty="0">
                <a:solidFill>
                  <a:schemeClr val="tx1"/>
                </a:solidFill>
                <a:latin typeface="Consolas" pitchFamily="49" charset="0"/>
              </a:rPr>
              <a:t>一串二进制数，只有确定了类型，才有真实的含义。</a:t>
            </a:r>
            <a:endParaRPr lang="en-US" altLang="zh-CN" sz="2800" dirty="0">
              <a:solidFill>
                <a:schemeClr val="tx1"/>
              </a:solidFill>
              <a:latin typeface="Consolas" pitchFamily="49" charset="0"/>
            </a:endParaRPr>
          </a:p>
          <a:p>
            <a:pPr marL="365125" lvl="1" indent="-255588" eaLnBrk="1" hangingPunct="1">
              <a:lnSpc>
                <a:spcPct val="150000"/>
              </a:lnSpc>
              <a:buClr>
                <a:srgbClr val="A04DA3"/>
              </a:buClr>
              <a:buFont typeface="Georgia" panose="02040502050405020303" pitchFamily="18" charset="0"/>
              <a:buChar char="•"/>
              <a:defRPr/>
            </a:pPr>
            <a:r>
              <a:rPr lang="zh-CN" altLang="en-US" sz="2800" dirty="0">
                <a:solidFill>
                  <a:schemeClr val="tx1"/>
                </a:solidFill>
                <a:latin typeface="Consolas" pitchFamily="49" charset="0"/>
              </a:rPr>
              <a:t>例：</a:t>
            </a:r>
            <a:r>
              <a:rPr lang="en-US" altLang="zh-CN" sz="2800" dirty="0">
                <a:solidFill>
                  <a:schemeClr val="tx1"/>
                </a:solidFill>
                <a:latin typeface="Consolas" pitchFamily="49" charset="0"/>
              </a:rPr>
              <a:t>10111111,10000000,00000000,00000000</a:t>
            </a:r>
          </a:p>
          <a:p>
            <a:pPr lvl="2" eaLnBrk="1" hangingPunct="1">
              <a:defRPr/>
            </a:pPr>
            <a:r>
              <a:rPr lang="zh-CN" altLang="en-US" dirty="0">
                <a:latin typeface="Consolas" pitchFamily="49" charset="0"/>
              </a:rPr>
              <a:t>解释为</a:t>
            </a:r>
            <a:r>
              <a:rPr lang="en-US" altLang="zh-CN" dirty="0" err="1">
                <a:latin typeface="Consolas" pitchFamily="49" charset="0"/>
              </a:rPr>
              <a:t>int</a:t>
            </a:r>
            <a:r>
              <a:rPr lang="zh-CN" altLang="en-US" dirty="0">
                <a:latin typeface="Consolas" pitchFamily="49" charset="0"/>
              </a:rPr>
              <a:t>型：</a:t>
            </a:r>
            <a:r>
              <a:rPr lang="en-US" altLang="zh-CN" dirty="0">
                <a:latin typeface="Consolas" pitchFamily="49" charset="0"/>
              </a:rPr>
              <a:t>-1,082,130,432</a:t>
            </a:r>
          </a:p>
          <a:p>
            <a:pPr lvl="2" eaLnBrk="1" hangingPunct="1">
              <a:defRPr/>
            </a:pPr>
            <a:r>
              <a:rPr lang="zh-CN" altLang="en-US" dirty="0">
                <a:latin typeface="Consolas" pitchFamily="49" charset="0"/>
              </a:rPr>
              <a:t>解释为</a:t>
            </a:r>
            <a:r>
              <a:rPr lang="en-US" altLang="zh-CN" dirty="0">
                <a:latin typeface="Consolas" pitchFamily="49" charset="0"/>
              </a:rPr>
              <a:t>unsigned</a:t>
            </a:r>
            <a:r>
              <a:rPr lang="zh-CN" altLang="en-US" dirty="0">
                <a:latin typeface="Consolas" pitchFamily="49" charset="0"/>
              </a:rPr>
              <a:t>型：</a:t>
            </a:r>
            <a:r>
              <a:rPr lang="en-US" altLang="zh-CN" dirty="0">
                <a:latin typeface="Consolas" pitchFamily="49" charset="0"/>
              </a:rPr>
              <a:t>3,212,836,864</a:t>
            </a:r>
          </a:p>
          <a:p>
            <a:pPr lvl="2" eaLnBrk="1" hangingPunct="1">
              <a:defRPr/>
            </a:pPr>
            <a:r>
              <a:rPr lang="zh-CN" altLang="en-US" dirty="0">
                <a:latin typeface="Consolas" pitchFamily="49" charset="0"/>
              </a:rPr>
              <a:t>解释为</a:t>
            </a:r>
            <a:r>
              <a:rPr lang="en-US" altLang="zh-CN" dirty="0">
                <a:latin typeface="Consolas" pitchFamily="49" charset="0"/>
              </a:rPr>
              <a:t>float</a:t>
            </a:r>
            <a:r>
              <a:rPr lang="zh-CN" altLang="en-US" dirty="0">
                <a:latin typeface="Consolas" pitchFamily="49" charset="0"/>
              </a:rPr>
              <a:t>型：</a:t>
            </a:r>
            <a:r>
              <a:rPr lang="en-US" altLang="zh-CN" dirty="0">
                <a:latin typeface="Consolas" pitchFamily="49" charset="0"/>
              </a:rPr>
              <a:t>-1.0</a:t>
            </a:r>
          </a:p>
          <a:p>
            <a:pPr marL="630238" lvl="2" indent="-255588" eaLnBrk="1" hangingPunct="1">
              <a:lnSpc>
                <a:spcPct val="150000"/>
              </a:lnSpc>
              <a:buClr>
                <a:srgbClr val="A04DA3"/>
              </a:buClr>
              <a:buFont typeface="Georgia" pitchFamily="18" charset="0"/>
              <a:buChar char="•"/>
              <a:defRPr/>
            </a:pPr>
            <a:endParaRPr lang="zh-CN" altLang="en-US" dirty="0">
              <a:solidFill>
                <a:schemeClr val="tx1"/>
              </a:solidFill>
              <a:latin typeface="Consolas" pitchFamily="49" charset="0"/>
            </a:endParaRPr>
          </a:p>
          <a:p>
            <a:pPr eaLnBrk="1" hangingPunct="1">
              <a:lnSpc>
                <a:spcPct val="150000"/>
              </a:lnSpc>
              <a:defRPr/>
            </a:pPr>
            <a:endParaRPr lang="zh-CN" altLang="en-US" dirty="0">
              <a:latin typeface="Consolas" pitchFamily="49" charset="0"/>
            </a:endParaRPr>
          </a:p>
          <a:p>
            <a:pPr eaLnBrk="1" hangingPunct="1">
              <a:defRPr/>
            </a:pPr>
            <a:endParaRPr lang="zh-CN" altLang="en-US" dirty="0">
              <a:latin typeface="Consolas" pitchFamily="49" charset="0"/>
            </a:endParaRPr>
          </a:p>
        </p:txBody>
      </p:sp>
      <p:sp>
        <p:nvSpPr>
          <p:cNvPr id="185348" name="灯片编号占位符 3">
            <a:extLst>
              <a:ext uri="{FF2B5EF4-FFF2-40B4-BE49-F238E27FC236}">
                <a16:creationId xmlns:a16="http://schemas.microsoft.com/office/drawing/2014/main" id="{73E0C6AF-001A-9664-42CE-0A1E0C0485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FA8AAF3-5236-480B-AD7D-A7653D1592D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5B93185-5670-1F1D-D3B5-85E0FB1C2C1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2.6.1 </a:t>
            </a:r>
            <a:r>
              <a:rPr kumimoji="0" lang="zh-CN" altLang="en-US" sz="2800" dirty="0">
                <a:solidFill>
                  <a:schemeClr val="bg1"/>
                </a:solidFill>
                <a:latin typeface="+mj-lt"/>
                <a:ea typeface="+mj-ea"/>
                <a:cs typeface="+mj-cs"/>
              </a:rPr>
              <a:t>变量的实现机制</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C0C253D1-A7D6-F39C-E577-F6102E89FE80}"/>
              </a:ext>
            </a:extLst>
          </p:cNvPr>
          <p:cNvSpPr>
            <a:spLocks noGrp="1"/>
          </p:cNvSpPr>
          <p:nvPr>
            <p:ph type="title"/>
          </p:nvPr>
        </p:nvSpPr>
        <p:spPr/>
        <p:txBody>
          <a:bodyPr/>
          <a:lstStyle/>
          <a:p>
            <a:r>
              <a:rPr lang="en-US" altLang="zh-CN"/>
              <a:t>2.2.1 </a:t>
            </a:r>
            <a:r>
              <a:rPr lang="zh-CN" altLang="en-US"/>
              <a:t>基本数据类型</a:t>
            </a:r>
          </a:p>
        </p:txBody>
      </p:sp>
      <p:sp>
        <p:nvSpPr>
          <p:cNvPr id="31747" name="内容占位符 2">
            <a:extLst>
              <a:ext uri="{FF2B5EF4-FFF2-40B4-BE49-F238E27FC236}">
                <a16:creationId xmlns:a16="http://schemas.microsoft.com/office/drawing/2014/main" id="{4D6049CB-BDC0-D689-FD1B-10204B3583AF}"/>
              </a:ext>
            </a:extLst>
          </p:cNvPr>
          <p:cNvSpPr>
            <a:spLocks noGrp="1"/>
          </p:cNvSpPr>
          <p:nvPr>
            <p:ph idx="1"/>
          </p:nvPr>
        </p:nvSpPr>
        <p:spPr>
          <a:xfrm>
            <a:off x="249238" y="1757363"/>
            <a:ext cx="8686800" cy="4787900"/>
          </a:xfrm>
        </p:spPr>
        <p:txBody>
          <a:bodyPr/>
          <a:lstStyle/>
          <a:p>
            <a:pPr eaLnBrk="1" hangingPunct="1"/>
            <a:r>
              <a:rPr lang="zh-CN" altLang="en-US"/>
              <a:t>整数类型</a:t>
            </a:r>
            <a:endParaRPr lang="en-US" altLang="zh-CN"/>
          </a:p>
          <a:p>
            <a:pPr lvl="1" eaLnBrk="1" hangingPunct="1"/>
            <a:r>
              <a:rPr lang="zh-CN" altLang="en-US"/>
              <a:t>基本的整数类型</a:t>
            </a:r>
            <a:r>
              <a:rPr lang="en-US" altLang="zh-CN"/>
              <a:t> </a:t>
            </a:r>
          </a:p>
          <a:p>
            <a:pPr lvl="2" eaLnBrk="1" hangingPunct="1"/>
            <a:r>
              <a:rPr lang="en-US" altLang="zh-CN"/>
              <a:t>int</a:t>
            </a:r>
          </a:p>
          <a:p>
            <a:pPr lvl="1" eaLnBrk="1" hangingPunct="1">
              <a:spcBef>
                <a:spcPts val="1200"/>
              </a:spcBef>
            </a:pPr>
            <a:r>
              <a:rPr lang="zh-CN" altLang="en-US"/>
              <a:t>按符号分</a:t>
            </a:r>
            <a:endParaRPr lang="en-US" altLang="zh-CN"/>
          </a:p>
          <a:p>
            <a:pPr lvl="2" eaLnBrk="1" hangingPunct="1"/>
            <a:r>
              <a:rPr lang="zh-CN" altLang="en-US" sz="2200"/>
              <a:t>符号的（</a:t>
            </a:r>
            <a:r>
              <a:rPr lang="en-US" altLang="zh-CN" sz="2200"/>
              <a:t>signed</a:t>
            </a:r>
            <a:r>
              <a:rPr lang="zh-CN" altLang="en-US" sz="2200"/>
              <a:t>）和无符号的（</a:t>
            </a:r>
            <a:r>
              <a:rPr lang="en-US" altLang="zh-CN" sz="2200"/>
              <a:t>unsigned</a:t>
            </a:r>
            <a:r>
              <a:rPr lang="zh-CN" altLang="en-US" sz="2200"/>
              <a:t>）</a:t>
            </a:r>
            <a:endParaRPr lang="en-US" altLang="zh-CN"/>
          </a:p>
          <a:p>
            <a:pPr lvl="1" eaLnBrk="1" hangingPunct="1">
              <a:spcBef>
                <a:spcPts val="1200"/>
              </a:spcBef>
            </a:pPr>
            <a:r>
              <a:rPr lang="zh-CN" altLang="en-US"/>
              <a:t>按照数据范围分</a:t>
            </a:r>
            <a:r>
              <a:rPr lang="zh-CN" altLang="en-US" sz="2200">
                <a:solidFill>
                  <a:srgbClr val="99FFCC"/>
                </a:solidFill>
              </a:rPr>
              <a:t>     </a:t>
            </a:r>
            <a:endParaRPr lang="en-US" altLang="zh-CN"/>
          </a:p>
          <a:p>
            <a:pPr lvl="2" eaLnBrk="1" hangingPunct="1"/>
            <a:r>
              <a:rPr lang="zh-CN" altLang="en-US" sz="2200"/>
              <a:t>短整数（</a:t>
            </a:r>
            <a:r>
              <a:rPr lang="en-US" altLang="zh-CN" sz="2200"/>
              <a:t>short</a:t>
            </a:r>
            <a:r>
              <a:rPr lang="zh-CN" altLang="en-US" sz="2200"/>
              <a:t>），长整数（</a:t>
            </a:r>
            <a:r>
              <a:rPr lang="en-US" altLang="zh-CN" sz="2200"/>
              <a:t>long</a:t>
            </a:r>
            <a:r>
              <a:rPr lang="zh-CN" altLang="en-US" sz="2200"/>
              <a:t>） 、长长整数（</a:t>
            </a:r>
            <a:r>
              <a:rPr lang="en-US" altLang="zh-CN" sz="2200"/>
              <a:t> long long </a:t>
            </a:r>
            <a:r>
              <a:rPr lang="zh-CN" altLang="en-US" sz="2200"/>
              <a:t>）</a:t>
            </a:r>
            <a:endParaRPr lang="en-US" altLang="zh-CN" sz="2200"/>
          </a:p>
          <a:p>
            <a:pPr lvl="1" eaLnBrk="1" hangingPunct="1">
              <a:spcBef>
                <a:spcPts val="1200"/>
              </a:spcBef>
            </a:pPr>
            <a:r>
              <a:rPr lang="en-US" altLang="zh-CN"/>
              <a:t>char</a:t>
            </a:r>
            <a:r>
              <a:rPr lang="zh-CN" altLang="en-US"/>
              <a:t>类型</a:t>
            </a:r>
            <a:endParaRPr lang="en-US" altLang="zh-CN"/>
          </a:p>
          <a:p>
            <a:pPr lvl="2" eaLnBrk="1" hangingPunct="1"/>
            <a:r>
              <a:rPr lang="zh-CN" altLang="en-US"/>
              <a:t>字符型，实质上存储的也是整数（详见字符类型）</a:t>
            </a:r>
          </a:p>
        </p:txBody>
      </p:sp>
      <p:sp>
        <p:nvSpPr>
          <p:cNvPr id="31748" name="灯片编号占位符 3">
            <a:extLst>
              <a:ext uri="{FF2B5EF4-FFF2-40B4-BE49-F238E27FC236}">
                <a16:creationId xmlns:a16="http://schemas.microsoft.com/office/drawing/2014/main" id="{895214CD-5BAD-72EF-FECE-D5FFA9083D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9C43018-455F-4C12-93E1-998BA60CFE4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3D17FD7-C7D6-DA48-626A-EE15A44ADB93}"/>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
            <a:extLst>
              <a:ext uri="{FF2B5EF4-FFF2-40B4-BE49-F238E27FC236}">
                <a16:creationId xmlns:a16="http://schemas.microsoft.com/office/drawing/2014/main" id="{71F7CD3C-82D1-FC7A-8D2F-B513B23D9E82}"/>
              </a:ext>
            </a:extLst>
          </p:cNvPr>
          <p:cNvSpPr>
            <a:spLocks noGrp="1"/>
          </p:cNvSpPr>
          <p:nvPr>
            <p:ph type="title"/>
          </p:nvPr>
        </p:nvSpPr>
        <p:spPr/>
        <p:txBody>
          <a:bodyPr/>
          <a:lstStyle/>
          <a:p>
            <a:pPr eaLnBrk="1" hangingPunct="1"/>
            <a:r>
              <a:rPr lang="zh-CN" altLang="en-US"/>
              <a:t>目标代码体现数据类型的方式</a:t>
            </a:r>
            <a:endParaRPr lang="en-US" altLang="zh-CN"/>
          </a:p>
        </p:txBody>
      </p:sp>
      <p:sp>
        <p:nvSpPr>
          <p:cNvPr id="187395" name="内容占位符 2">
            <a:extLst>
              <a:ext uri="{FF2B5EF4-FFF2-40B4-BE49-F238E27FC236}">
                <a16:creationId xmlns:a16="http://schemas.microsoft.com/office/drawing/2014/main" id="{D61FC6F9-7D0E-355D-4C25-A6FB497F14F9}"/>
              </a:ext>
            </a:extLst>
          </p:cNvPr>
          <p:cNvSpPr>
            <a:spLocks noGrp="1"/>
          </p:cNvSpPr>
          <p:nvPr>
            <p:ph idx="1"/>
          </p:nvPr>
        </p:nvSpPr>
        <p:spPr>
          <a:xfrm>
            <a:off x="500063" y="1785938"/>
            <a:ext cx="8229600" cy="2000250"/>
          </a:xfrm>
        </p:spPr>
        <p:txBody>
          <a:bodyPr/>
          <a:lstStyle/>
          <a:p>
            <a:pPr eaLnBrk="1" hangingPunct="1">
              <a:lnSpc>
                <a:spcPct val="150000"/>
              </a:lnSpc>
            </a:pPr>
            <a:r>
              <a:rPr lang="zh-CN" altLang="en-US"/>
              <a:t>类型的特性蕴含于操作之中；</a:t>
            </a:r>
            <a:endParaRPr lang="en-US" altLang="zh-CN"/>
          </a:p>
          <a:p>
            <a:pPr marL="365125" lvl="1" indent="-255588" eaLnBrk="1" hangingPunct="1">
              <a:lnSpc>
                <a:spcPct val="150000"/>
              </a:lnSpc>
              <a:buClr>
                <a:srgbClr val="A04DA3"/>
              </a:buClr>
              <a:buFont typeface="Georgia" panose="02040502050405020303" pitchFamily="18" charset="0"/>
              <a:buChar char="•"/>
            </a:pPr>
            <a:r>
              <a:rPr lang="zh-CN" altLang="en-US" sz="2800">
                <a:solidFill>
                  <a:schemeClr val="tx1"/>
                </a:solidFill>
              </a:rPr>
              <a:t>对不同数据类型，源代码中形式上相同的操作，会被转化为目标代码中的不同操作。</a:t>
            </a:r>
            <a:endParaRPr lang="zh-CN" altLang="en-US"/>
          </a:p>
        </p:txBody>
      </p:sp>
      <p:sp>
        <p:nvSpPr>
          <p:cNvPr id="187396" name="灯片编号占位符 3">
            <a:extLst>
              <a:ext uri="{FF2B5EF4-FFF2-40B4-BE49-F238E27FC236}">
                <a16:creationId xmlns:a16="http://schemas.microsoft.com/office/drawing/2014/main" id="{EECFA8EB-79ED-BA1D-1070-02C7791CE3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327E772-49D9-47FB-BA09-F492A04B4CC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CFAA252-C6F3-8C8F-40B7-FC2770DE857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2.6.1 </a:t>
            </a:r>
            <a:r>
              <a:rPr kumimoji="0" lang="zh-CN" altLang="en-US" sz="2800" dirty="0">
                <a:solidFill>
                  <a:schemeClr val="bg1"/>
                </a:solidFill>
                <a:latin typeface="+mj-lt"/>
                <a:ea typeface="+mj-ea"/>
                <a:cs typeface="+mj-cs"/>
              </a:rPr>
              <a:t>变量的实现机制</a:t>
            </a:r>
          </a:p>
        </p:txBody>
      </p:sp>
      <p:sp>
        <p:nvSpPr>
          <p:cNvPr id="7" name="TextBox 6">
            <a:extLst>
              <a:ext uri="{FF2B5EF4-FFF2-40B4-BE49-F238E27FC236}">
                <a16:creationId xmlns:a16="http://schemas.microsoft.com/office/drawing/2014/main" id="{1CF0C247-9257-D2F2-CBFE-31B62B1BEBE7}"/>
              </a:ext>
            </a:extLst>
          </p:cNvPr>
          <p:cNvSpPr txBox="1"/>
          <p:nvPr/>
        </p:nvSpPr>
        <p:spPr>
          <a:xfrm>
            <a:off x="1643063" y="3933825"/>
            <a:ext cx="2143125" cy="2924175"/>
          </a:xfrm>
          <a:prstGeom prst="rect">
            <a:avLst/>
          </a:prstGeom>
          <a:noFill/>
        </p:spPr>
        <p:txBody>
          <a:bodyPr>
            <a:spAutoFit/>
          </a:bodyPr>
          <a:lstStyle/>
          <a:p>
            <a:pPr eaLnBrk="1" hangingPunct="1">
              <a:defRPr/>
            </a:pPr>
            <a:r>
              <a:rPr lang="en-US" sz="2000" dirty="0" err="1">
                <a:solidFill>
                  <a:srgbClr val="C00000"/>
                </a:solidFill>
                <a:latin typeface="+mn-ea"/>
                <a:ea typeface="+mn-ea"/>
              </a:rPr>
              <a:t>int</a:t>
            </a:r>
            <a:r>
              <a:rPr lang="en-US" sz="2000" dirty="0">
                <a:solidFill>
                  <a:srgbClr val="C00000"/>
                </a:solidFill>
                <a:latin typeface="+mn-ea"/>
                <a:ea typeface="+mn-ea"/>
              </a:rPr>
              <a:t> a;</a:t>
            </a:r>
            <a:endParaRPr lang="zh-CN" altLang="en-US" sz="2000" dirty="0">
              <a:solidFill>
                <a:srgbClr val="C00000"/>
              </a:solidFill>
              <a:latin typeface="+mn-ea"/>
              <a:ea typeface="+mn-ea"/>
            </a:endParaRPr>
          </a:p>
          <a:p>
            <a:pPr eaLnBrk="1" hangingPunct="1">
              <a:defRPr/>
            </a:pPr>
            <a:r>
              <a:rPr lang="en-US" sz="2000" dirty="0">
                <a:solidFill>
                  <a:srgbClr val="C00000"/>
                </a:solidFill>
                <a:latin typeface="+mn-ea"/>
                <a:ea typeface="+mn-ea"/>
              </a:rPr>
              <a:t>short b;</a:t>
            </a:r>
            <a:endParaRPr lang="zh-CN" altLang="en-US" sz="2000" dirty="0">
              <a:solidFill>
                <a:srgbClr val="C00000"/>
              </a:solidFill>
              <a:latin typeface="+mn-ea"/>
              <a:ea typeface="+mn-ea"/>
            </a:endParaRPr>
          </a:p>
          <a:p>
            <a:pPr eaLnBrk="1" hangingPunct="1">
              <a:defRPr/>
            </a:pPr>
            <a:r>
              <a:rPr lang="en-US" sz="2000" dirty="0">
                <a:solidFill>
                  <a:srgbClr val="C00000"/>
                </a:solidFill>
                <a:latin typeface="+mn-ea"/>
                <a:ea typeface="+mn-ea"/>
              </a:rPr>
              <a:t>char c; </a:t>
            </a:r>
            <a:endParaRPr lang="zh-CN" altLang="en-US" sz="2000" dirty="0">
              <a:solidFill>
                <a:srgbClr val="C00000"/>
              </a:solidFill>
              <a:latin typeface="+mn-ea"/>
              <a:ea typeface="+mn-ea"/>
            </a:endParaRPr>
          </a:p>
          <a:p>
            <a:pPr eaLnBrk="1" hangingPunct="1">
              <a:defRPr/>
            </a:pPr>
            <a:r>
              <a:rPr lang="en-US" sz="2000" dirty="0" err="1">
                <a:latin typeface="+mn-ea"/>
                <a:ea typeface="+mn-ea"/>
              </a:rPr>
              <a:t>int</a:t>
            </a:r>
            <a:r>
              <a:rPr lang="en-US" sz="2000" dirty="0">
                <a:latin typeface="+mn-ea"/>
                <a:ea typeface="+mn-ea"/>
              </a:rPr>
              <a:t> main() {</a:t>
            </a:r>
            <a:endParaRPr lang="zh-CN" altLang="en-US" sz="2000" dirty="0">
              <a:latin typeface="+mn-ea"/>
              <a:ea typeface="+mn-ea"/>
            </a:endParaRPr>
          </a:p>
          <a:p>
            <a:pPr eaLnBrk="1" hangingPunct="1">
              <a:defRPr/>
            </a:pPr>
            <a:r>
              <a:rPr lang="en-US" sz="2000" dirty="0">
                <a:latin typeface="+mn-ea"/>
                <a:ea typeface="+mn-ea"/>
              </a:rPr>
              <a:t>  a++;</a:t>
            </a:r>
            <a:endParaRPr lang="zh-CN" altLang="en-US" sz="2000" dirty="0">
              <a:latin typeface="+mn-ea"/>
              <a:ea typeface="+mn-ea"/>
            </a:endParaRPr>
          </a:p>
          <a:p>
            <a:pPr eaLnBrk="1" hangingPunct="1">
              <a:defRPr/>
            </a:pPr>
            <a:r>
              <a:rPr lang="en-US" sz="2000" dirty="0">
                <a:latin typeface="+mn-ea"/>
                <a:ea typeface="+mn-ea"/>
              </a:rPr>
              <a:t>  b++;</a:t>
            </a:r>
            <a:endParaRPr lang="zh-CN" altLang="en-US" sz="2000" dirty="0">
              <a:latin typeface="+mn-ea"/>
              <a:ea typeface="+mn-ea"/>
            </a:endParaRPr>
          </a:p>
          <a:p>
            <a:pPr eaLnBrk="1" hangingPunct="1">
              <a:defRPr/>
            </a:pPr>
            <a:r>
              <a:rPr lang="en-US" sz="2000" dirty="0">
                <a:latin typeface="+mn-ea"/>
                <a:ea typeface="+mn-ea"/>
              </a:rPr>
              <a:t>  </a:t>
            </a:r>
            <a:r>
              <a:rPr lang="en-US" sz="2000" dirty="0" err="1">
                <a:latin typeface="+mn-ea"/>
                <a:ea typeface="+mn-ea"/>
              </a:rPr>
              <a:t>c++</a:t>
            </a:r>
            <a:r>
              <a:rPr lang="en-US" sz="2000" dirty="0">
                <a:latin typeface="+mn-ea"/>
                <a:ea typeface="+mn-ea"/>
              </a:rPr>
              <a:t>;</a:t>
            </a:r>
            <a:endParaRPr lang="zh-CN" altLang="en-US" sz="2000" dirty="0">
              <a:latin typeface="+mn-ea"/>
              <a:ea typeface="+mn-ea"/>
            </a:endParaRPr>
          </a:p>
          <a:p>
            <a:pPr eaLnBrk="1" hangingPunct="1">
              <a:defRPr/>
            </a:pPr>
            <a:r>
              <a:rPr lang="en-US" sz="2000" dirty="0">
                <a:latin typeface="+mn-ea"/>
                <a:ea typeface="+mn-ea"/>
              </a:rPr>
              <a:t>  return 0;</a:t>
            </a:r>
            <a:endParaRPr lang="zh-CN" altLang="en-US" sz="2000" dirty="0">
              <a:latin typeface="+mn-ea"/>
              <a:ea typeface="+mn-ea"/>
            </a:endParaRPr>
          </a:p>
          <a:p>
            <a:pPr eaLnBrk="1" hangingPunct="1">
              <a:defRPr/>
            </a:pPr>
            <a:r>
              <a:rPr lang="en-US" sz="2000" dirty="0">
                <a:latin typeface="+mn-ea"/>
                <a:ea typeface="+mn-ea"/>
              </a:rPr>
              <a:t>}</a:t>
            </a:r>
            <a:endParaRPr lang="zh-CN" altLang="en-US" sz="2000" dirty="0">
              <a:latin typeface="+mn-ea"/>
              <a:ea typeface="+mn-ea"/>
            </a:endParaRPr>
          </a:p>
        </p:txBody>
      </p:sp>
      <p:sp>
        <p:nvSpPr>
          <p:cNvPr id="8" name="TextBox 7">
            <a:extLst>
              <a:ext uri="{FF2B5EF4-FFF2-40B4-BE49-F238E27FC236}">
                <a16:creationId xmlns:a16="http://schemas.microsoft.com/office/drawing/2014/main" id="{CC2C6BA2-9AFF-3D22-17EB-ED8358016253}"/>
              </a:ext>
            </a:extLst>
          </p:cNvPr>
          <p:cNvSpPr txBox="1"/>
          <p:nvPr/>
        </p:nvSpPr>
        <p:spPr>
          <a:xfrm>
            <a:off x="4143375" y="4981575"/>
            <a:ext cx="2571750" cy="1200150"/>
          </a:xfrm>
          <a:prstGeom prst="rect">
            <a:avLst/>
          </a:prstGeom>
          <a:noFill/>
          <a:ln w="3175">
            <a:solidFill>
              <a:schemeClr val="tx1"/>
            </a:solidFill>
          </a:ln>
        </p:spPr>
        <p:txBody>
          <a:bodyPr>
            <a:spAutoFit/>
          </a:bodyPr>
          <a:lstStyle/>
          <a:p>
            <a:pPr eaLnBrk="1" hangingPunct="1">
              <a:defRPr/>
            </a:pPr>
            <a:r>
              <a:rPr lang="en-US" dirty="0" err="1">
                <a:latin typeface="+mn-ea"/>
                <a:ea typeface="+mn-ea"/>
              </a:rPr>
              <a:t>incl</a:t>
            </a:r>
            <a:r>
              <a:rPr lang="en-US" dirty="0">
                <a:latin typeface="+mn-ea"/>
                <a:ea typeface="+mn-ea"/>
              </a:rPr>
              <a:t> 0x80495f8</a:t>
            </a:r>
            <a:endParaRPr lang="zh-CN" altLang="en-US" dirty="0">
              <a:latin typeface="+mn-ea"/>
              <a:ea typeface="+mn-ea"/>
            </a:endParaRPr>
          </a:p>
          <a:p>
            <a:pPr eaLnBrk="1" hangingPunct="1">
              <a:defRPr/>
            </a:pPr>
            <a:r>
              <a:rPr lang="en-US" dirty="0" err="1">
                <a:latin typeface="+mn-ea"/>
                <a:ea typeface="+mn-ea"/>
              </a:rPr>
              <a:t>incw</a:t>
            </a:r>
            <a:r>
              <a:rPr lang="en-US" dirty="0">
                <a:latin typeface="+mn-ea"/>
                <a:ea typeface="+mn-ea"/>
              </a:rPr>
              <a:t> 0x80495fc</a:t>
            </a:r>
            <a:endParaRPr lang="zh-CN" altLang="en-US" dirty="0">
              <a:latin typeface="+mn-ea"/>
              <a:ea typeface="+mn-ea"/>
            </a:endParaRPr>
          </a:p>
          <a:p>
            <a:pPr eaLnBrk="1" hangingPunct="1">
              <a:defRPr/>
            </a:pPr>
            <a:r>
              <a:rPr lang="en-US" dirty="0" err="1">
                <a:latin typeface="+mn-ea"/>
                <a:ea typeface="+mn-ea"/>
              </a:rPr>
              <a:t>incb</a:t>
            </a:r>
            <a:r>
              <a:rPr lang="en-US" dirty="0">
                <a:latin typeface="+mn-ea"/>
                <a:ea typeface="+mn-ea"/>
              </a:rPr>
              <a:t> 0x80495fe</a:t>
            </a:r>
            <a:endParaRPr lang="zh-CN" altLang="en-US" dirty="0">
              <a:latin typeface="+mn-ea"/>
              <a:ea typeface="+mn-ea"/>
            </a:endParaRPr>
          </a:p>
        </p:txBody>
      </p:sp>
      <p:sp>
        <p:nvSpPr>
          <p:cNvPr id="187400" name="矩形 8">
            <a:extLst>
              <a:ext uri="{FF2B5EF4-FFF2-40B4-BE49-F238E27FC236}">
                <a16:creationId xmlns:a16="http://schemas.microsoft.com/office/drawing/2014/main" id="{B20B86EF-75EE-884D-4C1D-87FA50F097BE}"/>
              </a:ext>
            </a:extLst>
          </p:cNvPr>
          <p:cNvSpPr>
            <a:spLocks noChangeArrowheads="1"/>
          </p:cNvSpPr>
          <p:nvPr/>
        </p:nvSpPr>
        <p:spPr bwMode="auto">
          <a:xfrm>
            <a:off x="1643063" y="5286375"/>
            <a:ext cx="857250" cy="884238"/>
          </a:xfrm>
          <a:prstGeom prst="rect">
            <a:avLst/>
          </a:prstGeom>
          <a:noFill/>
          <a:ln w="12700" cap="sq" algn="ctr">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0" name="右箭头 9">
            <a:extLst>
              <a:ext uri="{FF2B5EF4-FFF2-40B4-BE49-F238E27FC236}">
                <a16:creationId xmlns:a16="http://schemas.microsoft.com/office/drawing/2014/main" id="{E082DAC8-B1BE-6EA5-7320-11A19D816811}"/>
              </a:ext>
            </a:extLst>
          </p:cNvPr>
          <p:cNvSpPr/>
          <p:nvPr/>
        </p:nvSpPr>
        <p:spPr bwMode="auto">
          <a:xfrm>
            <a:off x="3143250" y="5500688"/>
            <a:ext cx="857250" cy="266700"/>
          </a:xfrm>
          <a:prstGeom prst="rightArrow">
            <a:avLst/>
          </a:prstGeom>
          <a:solidFill>
            <a:schemeClr val="tx2">
              <a:lumMod val="75000"/>
            </a:schemeClr>
          </a:solidFill>
          <a:ln w="12700" cap="sq" cmpd="sng" algn="ctr">
            <a:noFill/>
            <a:prstDash val="solid"/>
            <a:round/>
            <a:headEnd type="none" w="sm" len="sm"/>
            <a:tailEnd type="none" w="sm" len="sm"/>
          </a:ln>
          <a:effectLst/>
        </p:spPr>
        <p:txBody>
          <a:bodyPr/>
          <a:lstStyle/>
          <a:p>
            <a:pPr eaLnBrk="1" hangingPunct="1">
              <a:defRPr/>
            </a:pPr>
            <a:endParaRPr lang="zh-CN" altLang="en-US"/>
          </a:p>
        </p:txBody>
      </p:sp>
      <p:grpSp>
        <p:nvGrpSpPr>
          <p:cNvPr id="187402" name="组合 17">
            <a:extLst>
              <a:ext uri="{FF2B5EF4-FFF2-40B4-BE49-F238E27FC236}">
                <a16:creationId xmlns:a16="http://schemas.microsoft.com/office/drawing/2014/main" id="{C1415701-00AA-6C0D-437B-9F61AEFB1C4A}"/>
              </a:ext>
            </a:extLst>
          </p:cNvPr>
          <p:cNvGrpSpPr>
            <a:grpSpLocks/>
          </p:cNvGrpSpPr>
          <p:nvPr/>
        </p:nvGrpSpPr>
        <p:grpSpPr bwMode="auto">
          <a:xfrm>
            <a:off x="4786313" y="3857625"/>
            <a:ext cx="2786062" cy="2063750"/>
            <a:chOff x="4786314" y="3857628"/>
            <a:chExt cx="2786082" cy="2063766"/>
          </a:xfrm>
        </p:grpSpPr>
        <p:sp>
          <p:nvSpPr>
            <p:cNvPr id="187403" name="Line 8">
              <a:extLst>
                <a:ext uri="{FF2B5EF4-FFF2-40B4-BE49-F238E27FC236}">
                  <a16:creationId xmlns:a16="http://schemas.microsoft.com/office/drawing/2014/main" id="{2109EF46-C769-0C0F-FCDC-9A2729B08E33}"/>
                </a:ext>
              </a:extLst>
            </p:cNvPr>
            <p:cNvSpPr>
              <a:spLocks noChangeShapeType="1"/>
            </p:cNvSpPr>
            <p:nvPr/>
          </p:nvSpPr>
          <p:spPr bwMode="auto">
            <a:xfrm flipV="1">
              <a:off x="4786314" y="4214818"/>
              <a:ext cx="1143008" cy="128588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7404" name="Oval 1035">
              <a:extLst>
                <a:ext uri="{FF2B5EF4-FFF2-40B4-BE49-F238E27FC236}">
                  <a16:creationId xmlns:a16="http://schemas.microsoft.com/office/drawing/2014/main" id="{8BB443F3-8ACB-2F13-FDD2-55522252D3BC}"/>
                </a:ext>
              </a:extLst>
            </p:cNvPr>
            <p:cNvSpPr>
              <a:spLocks noChangeArrowheads="1"/>
            </p:cNvSpPr>
            <p:nvPr/>
          </p:nvSpPr>
          <p:spPr bwMode="auto">
            <a:xfrm>
              <a:off x="5786446" y="3857628"/>
              <a:ext cx="1785950" cy="596905"/>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zh-CN" altLang="en-US">
                  <a:solidFill>
                    <a:srgbClr val="C00000"/>
                  </a:solidFill>
                  <a:latin typeface="宋体" panose="02010600030101010101" pitchFamily="2" charset="-122"/>
                  <a:ea typeface="宋体" panose="02010600030101010101" pitchFamily="2" charset="-122"/>
                </a:rPr>
                <a:t>不同的操作</a:t>
              </a:r>
            </a:p>
          </p:txBody>
        </p:sp>
        <p:sp>
          <p:nvSpPr>
            <p:cNvPr id="187405" name="Line 8">
              <a:extLst>
                <a:ext uri="{FF2B5EF4-FFF2-40B4-BE49-F238E27FC236}">
                  <a16:creationId xmlns:a16="http://schemas.microsoft.com/office/drawing/2014/main" id="{1BD3BD3D-07C3-FCEC-595D-BD06E0EFA3B4}"/>
                </a:ext>
              </a:extLst>
            </p:cNvPr>
            <p:cNvSpPr>
              <a:spLocks noChangeShapeType="1"/>
            </p:cNvSpPr>
            <p:nvPr/>
          </p:nvSpPr>
          <p:spPr bwMode="auto">
            <a:xfrm flipV="1">
              <a:off x="4786314" y="4286256"/>
              <a:ext cx="1071570" cy="163513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7406" name="Line 8">
              <a:extLst>
                <a:ext uri="{FF2B5EF4-FFF2-40B4-BE49-F238E27FC236}">
                  <a16:creationId xmlns:a16="http://schemas.microsoft.com/office/drawing/2014/main" id="{F8FAC1CD-B968-007A-19C7-205EC15888E7}"/>
                </a:ext>
              </a:extLst>
            </p:cNvPr>
            <p:cNvSpPr>
              <a:spLocks noChangeShapeType="1"/>
            </p:cNvSpPr>
            <p:nvPr/>
          </p:nvSpPr>
          <p:spPr bwMode="auto">
            <a:xfrm flipV="1">
              <a:off x="4786314" y="4214818"/>
              <a:ext cx="1143008" cy="100013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a:extLst>
              <a:ext uri="{FF2B5EF4-FFF2-40B4-BE49-F238E27FC236}">
                <a16:creationId xmlns:a16="http://schemas.microsoft.com/office/drawing/2014/main" id="{B693DABD-AB27-E48F-2716-4BD800A954FF}"/>
              </a:ext>
            </a:extLst>
          </p:cNvPr>
          <p:cNvSpPr>
            <a:spLocks noGrp="1"/>
          </p:cNvSpPr>
          <p:nvPr>
            <p:ph type="title"/>
          </p:nvPr>
        </p:nvSpPr>
        <p:spPr/>
        <p:txBody>
          <a:bodyPr/>
          <a:lstStyle/>
          <a:p>
            <a:pPr eaLnBrk="1" hangingPunct="1"/>
            <a:r>
              <a:rPr lang="zh-CN" altLang="en-US"/>
              <a:t>变量的声明和定义</a:t>
            </a:r>
            <a:endParaRPr lang="en-US" altLang="zh-CN"/>
          </a:p>
        </p:txBody>
      </p:sp>
      <p:sp>
        <p:nvSpPr>
          <p:cNvPr id="3" name="内容占位符 2">
            <a:extLst>
              <a:ext uri="{FF2B5EF4-FFF2-40B4-BE49-F238E27FC236}">
                <a16:creationId xmlns:a16="http://schemas.microsoft.com/office/drawing/2014/main" id="{2FEB04B3-B4FA-9678-027E-AB66304388D1}"/>
              </a:ext>
            </a:extLst>
          </p:cNvPr>
          <p:cNvSpPr>
            <a:spLocks noGrp="1"/>
          </p:cNvSpPr>
          <p:nvPr>
            <p:ph idx="1"/>
          </p:nvPr>
        </p:nvSpPr>
        <p:spPr>
          <a:xfrm>
            <a:off x="500063" y="1785938"/>
            <a:ext cx="8229600" cy="4714875"/>
          </a:xfrm>
        </p:spPr>
        <p:txBody>
          <a:bodyPr/>
          <a:lstStyle/>
          <a:p>
            <a:pPr marL="365125" lvl="1" indent="-255588" eaLnBrk="1" hangingPunct="1">
              <a:lnSpc>
                <a:spcPct val="150000"/>
              </a:lnSpc>
              <a:buClr>
                <a:srgbClr val="A04DA3"/>
              </a:buClr>
              <a:buFont typeface="Georgia" panose="02040502050405020303" pitchFamily="18" charset="0"/>
              <a:buChar char="•"/>
              <a:defRPr/>
            </a:pPr>
            <a:r>
              <a:rPr lang="zh-CN" altLang="en-US" sz="2800" dirty="0">
                <a:solidFill>
                  <a:schemeClr val="tx1"/>
                </a:solidFill>
              </a:rPr>
              <a:t>变量的声明</a:t>
            </a:r>
            <a:endParaRPr lang="en-US" altLang="zh-CN" sz="2800" dirty="0">
              <a:solidFill>
                <a:schemeClr val="tx1"/>
              </a:solidFill>
            </a:endParaRPr>
          </a:p>
          <a:p>
            <a:pPr lvl="1" eaLnBrk="1" hangingPunct="1">
              <a:defRPr/>
            </a:pPr>
            <a:r>
              <a:rPr lang="zh-CN" altLang="en-US" dirty="0"/>
              <a:t>将一个标识符声明为变量，告诉编译器这个标识符表示变量，同时还指出了它的数据类型；</a:t>
            </a:r>
            <a:endParaRPr lang="en-US" altLang="zh-CN" dirty="0"/>
          </a:p>
          <a:p>
            <a:pPr lvl="1" eaLnBrk="1" hangingPunct="1">
              <a:defRPr/>
            </a:pPr>
            <a:r>
              <a:rPr lang="zh-CN" altLang="en-US" dirty="0"/>
              <a:t>只有确定了一个变量的数据类型，变量参与的操作才具有完整的意义，编译器才能将该变量参与的表达式翻译为合适的操作。</a:t>
            </a:r>
            <a:endParaRPr lang="en-US" altLang="zh-CN" dirty="0">
              <a:solidFill>
                <a:schemeClr val="tx1"/>
              </a:solidFill>
            </a:endParaRPr>
          </a:p>
          <a:p>
            <a:pPr marL="365125" lvl="1" indent="-255588" eaLnBrk="1" hangingPunct="1">
              <a:lnSpc>
                <a:spcPct val="150000"/>
              </a:lnSpc>
              <a:buClr>
                <a:srgbClr val="A04DA3"/>
              </a:buClr>
              <a:buFont typeface="Georgia" panose="02040502050405020303" pitchFamily="18" charset="0"/>
              <a:buChar char="•"/>
              <a:defRPr/>
            </a:pPr>
            <a:r>
              <a:rPr lang="zh-CN" altLang="en-US" sz="2800" dirty="0">
                <a:solidFill>
                  <a:schemeClr val="tx1"/>
                </a:solidFill>
              </a:rPr>
              <a:t>变量的定义</a:t>
            </a:r>
            <a:endParaRPr lang="en-US" altLang="zh-CN" sz="2800" dirty="0">
              <a:solidFill>
                <a:schemeClr val="tx1"/>
              </a:solidFill>
            </a:endParaRPr>
          </a:p>
          <a:p>
            <a:pPr lvl="1" eaLnBrk="1" hangingPunct="1">
              <a:lnSpc>
                <a:spcPct val="150000"/>
              </a:lnSpc>
              <a:defRPr/>
            </a:pPr>
            <a:r>
              <a:rPr lang="zh-CN" altLang="en-US" dirty="0"/>
              <a:t>不仅确定了一个标识符表示变量，以及该变量的类型，还确定了变量地址的分配位置。</a:t>
            </a:r>
            <a:endParaRPr lang="en-US" altLang="zh-CN" dirty="0"/>
          </a:p>
        </p:txBody>
      </p:sp>
      <p:sp>
        <p:nvSpPr>
          <p:cNvPr id="188420" name="灯片编号占位符 3">
            <a:extLst>
              <a:ext uri="{FF2B5EF4-FFF2-40B4-BE49-F238E27FC236}">
                <a16:creationId xmlns:a16="http://schemas.microsoft.com/office/drawing/2014/main" id="{BBD6A5E4-DAC8-A458-B40F-C644136F72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B4F835D-0C4D-462D-B99C-CDB377FB783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3BFC043-C932-A7EC-5D6D-6C3552A6608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2.6.1 </a:t>
            </a:r>
            <a:r>
              <a:rPr kumimoji="0" lang="zh-CN" altLang="en-US" sz="2800" dirty="0">
                <a:solidFill>
                  <a:schemeClr val="bg1"/>
                </a:solidFill>
                <a:latin typeface="+mj-lt"/>
                <a:ea typeface="+mj-ea"/>
                <a:cs typeface="+mj-cs"/>
              </a:rPr>
              <a:t>变量的实现机制</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a:extLst>
              <a:ext uri="{FF2B5EF4-FFF2-40B4-BE49-F238E27FC236}">
                <a16:creationId xmlns:a16="http://schemas.microsoft.com/office/drawing/2014/main" id="{998E8855-5EC0-9F89-EE53-A604FB473822}"/>
              </a:ext>
            </a:extLst>
          </p:cNvPr>
          <p:cNvSpPr>
            <a:spLocks noGrp="1"/>
          </p:cNvSpPr>
          <p:nvPr>
            <p:ph type="title"/>
          </p:nvPr>
        </p:nvSpPr>
        <p:spPr/>
        <p:txBody>
          <a:bodyPr/>
          <a:lstStyle/>
          <a:p>
            <a:pPr eaLnBrk="1" hangingPunct="1"/>
            <a:r>
              <a:rPr lang="en-US" altLang="zh-CN"/>
              <a:t>2.6.2 C++</a:t>
            </a:r>
            <a:r>
              <a:rPr lang="zh-CN" altLang="en-US"/>
              <a:t>表达式的执行原理</a:t>
            </a:r>
          </a:p>
        </p:txBody>
      </p:sp>
      <p:sp>
        <p:nvSpPr>
          <p:cNvPr id="189443" name="内容占位符 2">
            <a:extLst>
              <a:ext uri="{FF2B5EF4-FFF2-40B4-BE49-F238E27FC236}">
                <a16:creationId xmlns:a16="http://schemas.microsoft.com/office/drawing/2014/main" id="{645CA328-CD53-572B-D25F-329FB84C35D9}"/>
              </a:ext>
            </a:extLst>
          </p:cNvPr>
          <p:cNvSpPr>
            <a:spLocks noGrp="1"/>
          </p:cNvSpPr>
          <p:nvPr>
            <p:ph idx="1"/>
          </p:nvPr>
        </p:nvSpPr>
        <p:spPr>
          <a:xfrm>
            <a:off x="465138" y="1635125"/>
            <a:ext cx="8229600" cy="4787900"/>
          </a:xfrm>
        </p:spPr>
        <p:txBody>
          <a:bodyPr/>
          <a:lstStyle/>
          <a:p>
            <a:pPr eaLnBrk="1" hangingPunct="1">
              <a:lnSpc>
                <a:spcPct val="120000"/>
              </a:lnSpc>
            </a:pPr>
            <a:r>
              <a:rPr lang="zh-CN" altLang="en-US" dirty="0"/>
              <a:t>什么是寄存器？</a:t>
            </a:r>
            <a:endParaRPr lang="en-US" altLang="zh-CN" dirty="0"/>
          </a:p>
          <a:p>
            <a:pPr lvl="1" eaLnBrk="1" hangingPunct="1">
              <a:lnSpc>
                <a:spcPct val="120000"/>
              </a:lnSpc>
            </a:pPr>
            <a:r>
              <a:rPr lang="en-US" altLang="zh-CN" dirty="0"/>
              <a:t>CPU</a:t>
            </a:r>
            <a:r>
              <a:rPr lang="zh-CN" altLang="en-US" dirty="0"/>
              <a:t>内部的存储单元</a:t>
            </a:r>
            <a:endParaRPr lang="en-US" altLang="zh-CN" dirty="0"/>
          </a:p>
          <a:p>
            <a:pPr lvl="1" eaLnBrk="1" hangingPunct="1">
              <a:lnSpc>
                <a:spcPct val="120000"/>
              </a:lnSpc>
            </a:pPr>
            <a:r>
              <a:rPr lang="zh-CN" altLang="en-US" dirty="0"/>
              <a:t>读写速度非常快</a:t>
            </a:r>
            <a:endParaRPr lang="en-US" altLang="zh-CN" dirty="0"/>
          </a:p>
          <a:p>
            <a:pPr lvl="1" eaLnBrk="1" hangingPunct="1">
              <a:lnSpc>
                <a:spcPct val="120000"/>
              </a:lnSpc>
            </a:pPr>
            <a:r>
              <a:rPr lang="zh-CN" altLang="en-US" dirty="0"/>
              <a:t>数量很少</a:t>
            </a:r>
            <a:endParaRPr lang="en-US" altLang="zh-CN" dirty="0"/>
          </a:p>
          <a:p>
            <a:pPr lvl="2" eaLnBrk="1" hangingPunct="1">
              <a:lnSpc>
                <a:spcPct val="120000"/>
              </a:lnSpc>
            </a:pPr>
            <a:r>
              <a:rPr lang="en-US" altLang="zh-CN" dirty="0"/>
              <a:t>IA-32</a:t>
            </a:r>
            <a:r>
              <a:rPr lang="zh-CN" altLang="en-US" dirty="0"/>
              <a:t>有</a:t>
            </a:r>
            <a:r>
              <a:rPr lang="en-US" altLang="zh-CN" dirty="0" err="1"/>
              <a:t>eax</a:t>
            </a:r>
            <a:r>
              <a:rPr lang="zh-CN" altLang="en-US" dirty="0"/>
              <a:t>、</a:t>
            </a:r>
            <a:r>
              <a:rPr lang="en-US" altLang="zh-CN" dirty="0" err="1"/>
              <a:t>ebx</a:t>
            </a:r>
            <a:r>
              <a:rPr lang="zh-CN" altLang="en-US" dirty="0"/>
              <a:t>、</a:t>
            </a:r>
            <a:r>
              <a:rPr lang="en-US" altLang="zh-CN" dirty="0" err="1"/>
              <a:t>ecx</a:t>
            </a:r>
            <a:r>
              <a:rPr lang="zh-CN" altLang="en-US" dirty="0"/>
              <a:t>、</a:t>
            </a:r>
            <a:r>
              <a:rPr lang="en-US" altLang="zh-CN" dirty="0" err="1"/>
              <a:t>edx</a:t>
            </a:r>
            <a:r>
              <a:rPr lang="zh-CN" altLang="en-US" dirty="0"/>
              <a:t>、</a:t>
            </a:r>
            <a:r>
              <a:rPr lang="en-US" altLang="zh-CN" dirty="0" err="1"/>
              <a:t>esp</a:t>
            </a:r>
            <a:r>
              <a:rPr lang="zh-CN" altLang="en-US" dirty="0"/>
              <a:t>、</a:t>
            </a:r>
            <a:r>
              <a:rPr lang="en-US" altLang="zh-CN" dirty="0" err="1"/>
              <a:t>ebp</a:t>
            </a:r>
            <a:r>
              <a:rPr lang="zh-CN" altLang="en-US" dirty="0"/>
              <a:t>、</a:t>
            </a:r>
            <a:r>
              <a:rPr lang="en-US" altLang="zh-CN" dirty="0" err="1"/>
              <a:t>esi</a:t>
            </a:r>
            <a:r>
              <a:rPr lang="zh-CN" altLang="en-US" dirty="0"/>
              <a:t>、</a:t>
            </a:r>
            <a:r>
              <a:rPr lang="en-US" altLang="zh-CN" dirty="0" err="1"/>
              <a:t>edi</a:t>
            </a:r>
            <a:r>
              <a:rPr lang="zh-CN" altLang="en-US" dirty="0"/>
              <a:t>八个通用寄存器</a:t>
            </a:r>
            <a:endParaRPr lang="en-US" altLang="zh-CN" dirty="0"/>
          </a:p>
          <a:p>
            <a:pPr eaLnBrk="1" hangingPunct="1">
              <a:lnSpc>
                <a:spcPct val="120000"/>
              </a:lnSpc>
            </a:pPr>
            <a:r>
              <a:rPr lang="zh-CN" altLang="en-US" dirty="0"/>
              <a:t>大部分</a:t>
            </a:r>
            <a:r>
              <a:rPr lang="en-US" altLang="zh-CN" dirty="0"/>
              <a:t>CPU</a:t>
            </a:r>
            <a:r>
              <a:rPr lang="zh-CN" altLang="en-US" dirty="0"/>
              <a:t>指令都需要读写寄存器。</a:t>
            </a:r>
            <a:endParaRPr lang="en-US" altLang="zh-CN" dirty="0"/>
          </a:p>
          <a:p>
            <a:pPr eaLnBrk="1" hangingPunct="1">
              <a:lnSpc>
                <a:spcPct val="120000"/>
              </a:lnSpc>
            </a:pPr>
            <a:r>
              <a:rPr lang="zh-CN" altLang="en-US" dirty="0"/>
              <a:t>复杂的表达式，分步执行，每条指令只能做一次基本运算，中间结果暂存在寄存器中。</a:t>
            </a:r>
          </a:p>
        </p:txBody>
      </p:sp>
      <p:sp>
        <p:nvSpPr>
          <p:cNvPr id="189444" name="灯片编号占位符 3">
            <a:extLst>
              <a:ext uri="{FF2B5EF4-FFF2-40B4-BE49-F238E27FC236}">
                <a16:creationId xmlns:a16="http://schemas.microsoft.com/office/drawing/2014/main" id="{75204325-A985-2A8E-9C09-9B7FC41327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BCAFDB5-EBCA-4A56-A7BF-60C299CE002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0F1F15A-29EB-A30A-516F-E2E4815F326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1">
            <a:extLst>
              <a:ext uri="{FF2B5EF4-FFF2-40B4-BE49-F238E27FC236}">
                <a16:creationId xmlns:a16="http://schemas.microsoft.com/office/drawing/2014/main" id="{A96DCBEA-EB20-7404-20A1-17F8CE16242B}"/>
              </a:ext>
            </a:extLst>
          </p:cNvPr>
          <p:cNvSpPr>
            <a:spLocks noGrp="1"/>
          </p:cNvSpPr>
          <p:nvPr>
            <p:ph type="title"/>
          </p:nvPr>
        </p:nvSpPr>
        <p:spPr/>
        <p:txBody>
          <a:bodyPr/>
          <a:lstStyle/>
          <a:p>
            <a:pPr eaLnBrk="1" hangingPunct="1"/>
            <a:r>
              <a:rPr lang="en-US" altLang="zh-CN"/>
              <a:t>2.6.2 C++</a:t>
            </a:r>
            <a:r>
              <a:rPr lang="zh-CN" altLang="en-US"/>
              <a:t>表达式的执行原理（续）</a:t>
            </a:r>
          </a:p>
        </p:txBody>
      </p:sp>
      <p:sp>
        <p:nvSpPr>
          <p:cNvPr id="190467" name="灯片编号占位符 3">
            <a:extLst>
              <a:ext uri="{FF2B5EF4-FFF2-40B4-BE49-F238E27FC236}">
                <a16:creationId xmlns:a16="http://schemas.microsoft.com/office/drawing/2014/main" id="{09FECFC7-121E-4C63-21F5-268319813C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E085278-B51F-4350-A2E5-2DC8DAC2D2E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D73771E-0F47-9860-29F6-F00499511DF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a:t>
            </a:r>
          </a:p>
        </p:txBody>
      </p:sp>
      <p:sp>
        <p:nvSpPr>
          <p:cNvPr id="190469" name="内容占位符 5">
            <a:extLst>
              <a:ext uri="{FF2B5EF4-FFF2-40B4-BE49-F238E27FC236}">
                <a16:creationId xmlns:a16="http://schemas.microsoft.com/office/drawing/2014/main" id="{63217E7E-2155-32D9-41C7-3C55938DC37B}"/>
              </a:ext>
            </a:extLst>
          </p:cNvPr>
          <p:cNvSpPr>
            <a:spLocks noGrp="1"/>
          </p:cNvSpPr>
          <p:nvPr>
            <p:ph sz="half" idx="1"/>
          </p:nvPr>
        </p:nvSpPr>
        <p:spPr>
          <a:xfrm>
            <a:off x="714375" y="1928813"/>
            <a:ext cx="3543300" cy="4114800"/>
          </a:xfrm>
        </p:spPr>
        <p:txBody>
          <a:bodyPr/>
          <a:lstStyle/>
          <a:p>
            <a:pPr eaLnBrk="1" hangingPunct="1">
              <a:buFont typeface="Wingdings" panose="05000000000000000000" pitchFamily="2" charset="2"/>
              <a:buNone/>
            </a:pPr>
            <a:r>
              <a:rPr lang="en-US" altLang="zh-CN" sz="2000"/>
              <a:t>int a, b, c, d;</a:t>
            </a:r>
          </a:p>
          <a:p>
            <a:pPr eaLnBrk="1" hangingPunct="1">
              <a:buFont typeface="Wingdings" panose="05000000000000000000" pitchFamily="2" charset="2"/>
              <a:buNone/>
            </a:pPr>
            <a:r>
              <a:rPr lang="en-US" altLang="zh-CN" sz="2000"/>
              <a:t>int e;</a:t>
            </a:r>
          </a:p>
          <a:p>
            <a:pPr eaLnBrk="1" hangingPunct="1">
              <a:buFont typeface="Wingdings" panose="05000000000000000000" pitchFamily="2" charset="2"/>
              <a:buNone/>
            </a:pPr>
            <a:r>
              <a:rPr lang="en-US" altLang="zh-CN" sz="2000"/>
              <a:t>int main() {</a:t>
            </a:r>
          </a:p>
          <a:p>
            <a:pPr eaLnBrk="1" hangingPunct="1">
              <a:buFont typeface="Wingdings" panose="05000000000000000000" pitchFamily="2" charset="2"/>
              <a:buNone/>
            </a:pPr>
            <a:r>
              <a:rPr lang="en-US" altLang="zh-CN" sz="2000"/>
              <a:t>	a = 4;</a:t>
            </a:r>
          </a:p>
          <a:p>
            <a:pPr eaLnBrk="1" hangingPunct="1">
              <a:buFont typeface="Wingdings" panose="05000000000000000000" pitchFamily="2" charset="2"/>
              <a:buNone/>
            </a:pPr>
            <a:r>
              <a:rPr lang="en-US" altLang="zh-CN" sz="2000"/>
              <a:t>	b = 2;</a:t>
            </a:r>
          </a:p>
          <a:p>
            <a:pPr eaLnBrk="1" hangingPunct="1">
              <a:buFont typeface="Wingdings" panose="05000000000000000000" pitchFamily="2" charset="2"/>
              <a:buNone/>
            </a:pPr>
            <a:r>
              <a:rPr lang="en-US" altLang="zh-CN" sz="2000"/>
              <a:t>	c = 1;</a:t>
            </a:r>
          </a:p>
          <a:p>
            <a:pPr eaLnBrk="1" hangingPunct="1">
              <a:buFont typeface="Wingdings" panose="05000000000000000000" pitchFamily="2" charset="2"/>
              <a:buNone/>
            </a:pPr>
            <a:r>
              <a:rPr lang="en-US" altLang="zh-CN" sz="2000"/>
              <a:t>	d = 10;</a:t>
            </a:r>
          </a:p>
          <a:p>
            <a:pPr eaLnBrk="1" hangingPunct="1">
              <a:buFont typeface="Wingdings" panose="05000000000000000000" pitchFamily="2" charset="2"/>
              <a:buNone/>
            </a:pPr>
            <a:r>
              <a:rPr lang="en-US" altLang="zh-CN" sz="2000"/>
              <a:t>	e = (a + b) * (c - d);</a:t>
            </a:r>
          </a:p>
          <a:p>
            <a:pPr eaLnBrk="1" hangingPunct="1">
              <a:buFont typeface="Wingdings" panose="05000000000000000000" pitchFamily="2" charset="2"/>
              <a:buNone/>
            </a:pPr>
            <a:r>
              <a:rPr lang="en-US" altLang="zh-CN" sz="2000"/>
              <a:t>	return 0;</a:t>
            </a:r>
          </a:p>
          <a:p>
            <a:pPr eaLnBrk="1" hangingPunct="1">
              <a:buFont typeface="Wingdings" panose="05000000000000000000" pitchFamily="2" charset="2"/>
              <a:buNone/>
            </a:pPr>
            <a:r>
              <a:rPr lang="en-US" altLang="zh-CN" sz="2000"/>
              <a:t>}</a:t>
            </a:r>
          </a:p>
          <a:p>
            <a:pPr eaLnBrk="1" hangingPunct="1">
              <a:buFont typeface="Wingdings" panose="05000000000000000000" pitchFamily="2" charset="2"/>
              <a:buNone/>
            </a:pPr>
            <a:endParaRPr lang="zh-CN" altLang="en-US"/>
          </a:p>
        </p:txBody>
      </p:sp>
      <p:sp>
        <p:nvSpPr>
          <p:cNvPr id="8" name="内容占位符 6">
            <a:extLst>
              <a:ext uri="{FF2B5EF4-FFF2-40B4-BE49-F238E27FC236}">
                <a16:creationId xmlns:a16="http://schemas.microsoft.com/office/drawing/2014/main" id="{D713F6A7-1FF0-3684-D4E2-DC91C18EFD32}"/>
              </a:ext>
            </a:extLst>
          </p:cNvPr>
          <p:cNvSpPr txBox="1">
            <a:spLocks/>
          </p:cNvSpPr>
          <p:nvPr/>
        </p:nvSpPr>
        <p:spPr>
          <a:xfrm>
            <a:off x="4395788" y="2798763"/>
            <a:ext cx="3060700" cy="1643062"/>
          </a:xfrm>
          <a:prstGeom prst="rect">
            <a:avLst/>
          </a:prstGeom>
          <a:ln w="6350">
            <a:solidFill>
              <a:schemeClr val="tx1"/>
            </a:solidFill>
          </a:ln>
        </p:spPr>
        <p:txBody>
          <a:bodyPr/>
          <a:lstStyle/>
          <a:p>
            <a:pPr marL="365125" indent="-255588" eaLnBrk="1" hangingPunct="1">
              <a:spcBef>
                <a:spcPts val="300"/>
              </a:spcBef>
              <a:buClr>
                <a:srgbClr val="A04DA3"/>
              </a:buClr>
              <a:buFont typeface="Wingdings" pitchFamily="2" charset="2"/>
              <a:buNone/>
              <a:defRPr/>
            </a:pPr>
            <a:r>
              <a:rPr kumimoji="0" lang="en-US" altLang="zh-CN" sz="2000" dirty="0" err="1">
                <a:latin typeface="+mn-lt"/>
                <a:ea typeface="+mn-ea"/>
              </a:rPr>
              <a:t>movl</a:t>
            </a:r>
            <a:r>
              <a:rPr kumimoji="0" lang="en-US" altLang="zh-CN" sz="2000" dirty="0">
                <a:latin typeface="+mn-lt"/>
                <a:ea typeface="+mn-ea"/>
              </a:rPr>
              <a:t>   $0x4,0x80495d8</a:t>
            </a:r>
          </a:p>
          <a:p>
            <a:pPr marL="365125" indent="-255588" eaLnBrk="1" hangingPunct="1">
              <a:spcBef>
                <a:spcPts val="300"/>
              </a:spcBef>
              <a:buClr>
                <a:srgbClr val="A04DA3"/>
              </a:buClr>
              <a:buFont typeface="Wingdings" pitchFamily="2" charset="2"/>
              <a:buNone/>
              <a:defRPr/>
            </a:pPr>
            <a:r>
              <a:rPr kumimoji="0" lang="en-US" altLang="zh-CN" sz="2000" dirty="0" err="1">
                <a:latin typeface="+mn-lt"/>
                <a:ea typeface="+mn-ea"/>
              </a:rPr>
              <a:t>movl</a:t>
            </a:r>
            <a:r>
              <a:rPr kumimoji="0" lang="en-US" altLang="zh-CN" sz="2000" dirty="0">
                <a:latin typeface="+mn-lt"/>
                <a:ea typeface="+mn-ea"/>
              </a:rPr>
              <a:t>   $0x2,0x80495dc</a:t>
            </a:r>
          </a:p>
          <a:p>
            <a:pPr marL="365125" indent="-255588" eaLnBrk="1" hangingPunct="1">
              <a:spcBef>
                <a:spcPts val="300"/>
              </a:spcBef>
              <a:buClr>
                <a:srgbClr val="A04DA3"/>
              </a:buClr>
              <a:buFont typeface="Wingdings" pitchFamily="2" charset="2"/>
              <a:buNone/>
              <a:defRPr/>
            </a:pPr>
            <a:r>
              <a:rPr kumimoji="0" lang="en-US" altLang="zh-CN" sz="2000" dirty="0" err="1">
                <a:latin typeface="+mn-lt"/>
                <a:ea typeface="+mn-ea"/>
              </a:rPr>
              <a:t>movl</a:t>
            </a:r>
            <a:r>
              <a:rPr kumimoji="0" lang="en-US" altLang="zh-CN" sz="2000" dirty="0">
                <a:latin typeface="+mn-lt"/>
                <a:ea typeface="+mn-ea"/>
              </a:rPr>
              <a:t>   $0x1,0x80495e0</a:t>
            </a:r>
          </a:p>
          <a:p>
            <a:pPr marL="365125" indent="-255588" eaLnBrk="1" hangingPunct="1">
              <a:spcBef>
                <a:spcPts val="300"/>
              </a:spcBef>
              <a:buClr>
                <a:srgbClr val="A04DA3"/>
              </a:buClr>
              <a:buFont typeface="Wingdings" pitchFamily="2" charset="2"/>
              <a:buNone/>
              <a:defRPr/>
            </a:pPr>
            <a:r>
              <a:rPr kumimoji="0" lang="en-US" altLang="zh-CN" sz="2000" dirty="0" err="1">
                <a:latin typeface="+mn-lt"/>
                <a:ea typeface="+mn-ea"/>
              </a:rPr>
              <a:t>movl</a:t>
            </a:r>
            <a:r>
              <a:rPr kumimoji="0" lang="en-US" altLang="zh-CN" sz="2000" dirty="0">
                <a:latin typeface="+mn-lt"/>
                <a:ea typeface="+mn-ea"/>
              </a:rPr>
              <a:t>   $0xa,0x80495e4</a:t>
            </a:r>
          </a:p>
          <a:p>
            <a:pPr marL="365125" indent="-255588" eaLnBrk="1" hangingPunct="1">
              <a:spcBef>
                <a:spcPts val="300"/>
              </a:spcBef>
              <a:buClr>
                <a:srgbClr val="A04DA3"/>
              </a:buClr>
              <a:buFont typeface="Wingdings" pitchFamily="2" charset="2"/>
              <a:buNone/>
              <a:defRPr/>
            </a:pPr>
            <a:endParaRPr kumimoji="0" lang="zh-CN" altLang="en-US" sz="2800" dirty="0">
              <a:latin typeface="+mn-lt"/>
              <a:ea typeface="+mn-ea"/>
            </a:endParaRPr>
          </a:p>
        </p:txBody>
      </p:sp>
      <p:sp>
        <p:nvSpPr>
          <p:cNvPr id="190471" name="矩形 7">
            <a:extLst>
              <a:ext uri="{FF2B5EF4-FFF2-40B4-BE49-F238E27FC236}">
                <a16:creationId xmlns:a16="http://schemas.microsoft.com/office/drawing/2014/main" id="{FEF82471-654F-BDC0-680B-2E667ADB6E1E}"/>
              </a:ext>
            </a:extLst>
          </p:cNvPr>
          <p:cNvSpPr>
            <a:spLocks noChangeArrowheads="1"/>
          </p:cNvSpPr>
          <p:nvPr/>
        </p:nvSpPr>
        <p:spPr bwMode="auto">
          <a:xfrm>
            <a:off x="1027113" y="3111500"/>
            <a:ext cx="1044575" cy="1246188"/>
          </a:xfrm>
          <a:prstGeom prst="rect">
            <a:avLst/>
          </a:prstGeom>
          <a:noFill/>
          <a:ln w="12700" cap="sq" algn="ctr">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0" name="右箭头 9">
            <a:extLst>
              <a:ext uri="{FF2B5EF4-FFF2-40B4-BE49-F238E27FC236}">
                <a16:creationId xmlns:a16="http://schemas.microsoft.com/office/drawing/2014/main" id="{25B42066-5A61-69F3-D2B1-278BBADA759A}"/>
              </a:ext>
            </a:extLst>
          </p:cNvPr>
          <p:cNvSpPr/>
          <p:nvPr/>
        </p:nvSpPr>
        <p:spPr bwMode="auto">
          <a:xfrm>
            <a:off x="2312988" y="3584575"/>
            <a:ext cx="2000250" cy="266700"/>
          </a:xfrm>
          <a:prstGeom prst="rightArrow">
            <a:avLst/>
          </a:prstGeom>
          <a:solidFill>
            <a:schemeClr val="tx2">
              <a:lumMod val="75000"/>
            </a:schemeClr>
          </a:solidFill>
          <a:ln w="12700" cap="sq" cmpd="sng" algn="ctr">
            <a:noFill/>
            <a:prstDash val="solid"/>
            <a:round/>
            <a:headEnd type="none" w="sm" len="sm"/>
            <a:tailEnd type="none" w="sm" len="sm"/>
          </a:ln>
          <a:effectLst/>
        </p:spPr>
        <p:txBody>
          <a:bodyPr/>
          <a:lstStyle/>
          <a:p>
            <a:pPr eaLnBrk="1" hangingPunct="1">
              <a:defRPr/>
            </a:pPr>
            <a:endParaRPr lang="zh-CN" altLang="en-US"/>
          </a:p>
        </p:txBody>
      </p:sp>
      <p:grpSp>
        <p:nvGrpSpPr>
          <p:cNvPr id="190473" name="Group 9">
            <a:extLst>
              <a:ext uri="{FF2B5EF4-FFF2-40B4-BE49-F238E27FC236}">
                <a16:creationId xmlns:a16="http://schemas.microsoft.com/office/drawing/2014/main" id="{74A97497-478A-A219-2AC4-FE624C71E2DF}"/>
              </a:ext>
            </a:extLst>
          </p:cNvPr>
          <p:cNvGrpSpPr>
            <a:grpSpLocks/>
          </p:cNvGrpSpPr>
          <p:nvPr/>
        </p:nvGrpSpPr>
        <p:grpSpPr bwMode="auto">
          <a:xfrm>
            <a:off x="3170238" y="1727200"/>
            <a:ext cx="4054475" cy="1214438"/>
            <a:chOff x="1628" y="1113"/>
            <a:chExt cx="2554" cy="765"/>
          </a:xfrm>
        </p:grpSpPr>
        <p:sp>
          <p:nvSpPr>
            <p:cNvPr id="190475" name="Rectangle 10">
              <a:extLst>
                <a:ext uri="{FF2B5EF4-FFF2-40B4-BE49-F238E27FC236}">
                  <a16:creationId xmlns:a16="http://schemas.microsoft.com/office/drawing/2014/main" id="{70675AA2-0DD6-DC35-0DDA-E21D62665C54}"/>
                </a:ext>
              </a:extLst>
            </p:cNvPr>
            <p:cNvSpPr>
              <a:spLocks noChangeArrowheads="1"/>
            </p:cNvSpPr>
            <p:nvPr/>
          </p:nvSpPr>
          <p:spPr bwMode="auto">
            <a:xfrm>
              <a:off x="1628" y="1113"/>
              <a:ext cx="2554" cy="328"/>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zh-CN" altLang="en-US">
                  <a:solidFill>
                    <a:srgbClr val="C00000"/>
                  </a:solidFill>
                  <a:latin typeface="宋体" panose="02010600030101010101" pitchFamily="2" charset="-122"/>
                  <a:ea typeface="宋体" panose="02010600030101010101" pitchFamily="2" charset="-122"/>
                </a:rPr>
                <a:t>把</a:t>
              </a:r>
              <a:r>
                <a:rPr lang="en-US" altLang="zh-CN">
                  <a:solidFill>
                    <a:srgbClr val="C00000"/>
                  </a:solidFill>
                  <a:latin typeface="宋体" panose="02010600030101010101" pitchFamily="2" charset="-122"/>
                  <a:ea typeface="宋体" panose="02010600030101010101" pitchFamily="2" charset="-122"/>
                </a:rPr>
                <a:t>4</a:t>
              </a:r>
              <a:r>
                <a:rPr lang="zh-CN" altLang="en-US">
                  <a:solidFill>
                    <a:srgbClr val="C00000"/>
                  </a:solidFill>
                  <a:latin typeface="宋体" panose="02010600030101010101" pitchFamily="2" charset="-122"/>
                  <a:ea typeface="宋体" panose="02010600030101010101" pitchFamily="2" charset="-122"/>
                </a:rPr>
                <a:t>存入地址</a:t>
              </a:r>
              <a:r>
                <a:rPr lang="en-US" altLang="zh-CN">
                  <a:solidFill>
                    <a:srgbClr val="C00000"/>
                  </a:solidFill>
                  <a:latin typeface="宋体" panose="02010600030101010101" pitchFamily="2" charset="-122"/>
                  <a:ea typeface="宋体" panose="02010600030101010101" pitchFamily="2" charset="-122"/>
                </a:rPr>
                <a:t>0x80495d8</a:t>
              </a:r>
              <a:r>
                <a:rPr lang="zh-CN" altLang="en-US">
                  <a:solidFill>
                    <a:srgbClr val="C00000"/>
                  </a:solidFill>
                  <a:latin typeface="宋体" panose="02010600030101010101" pitchFamily="2" charset="-122"/>
                  <a:ea typeface="宋体" panose="02010600030101010101" pitchFamily="2" charset="-122"/>
                </a:rPr>
                <a:t>中</a:t>
              </a:r>
            </a:p>
          </p:txBody>
        </p:sp>
        <p:sp>
          <p:nvSpPr>
            <p:cNvPr id="190476" name="Line 11">
              <a:extLst>
                <a:ext uri="{FF2B5EF4-FFF2-40B4-BE49-F238E27FC236}">
                  <a16:creationId xmlns:a16="http://schemas.microsoft.com/office/drawing/2014/main" id="{E409FEF1-90C4-D889-4463-145EF7AC8CBE}"/>
                </a:ext>
              </a:extLst>
            </p:cNvPr>
            <p:cNvSpPr>
              <a:spLocks noChangeShapeType="1"/>
            </p:cNvSpPr>
            <p:nvPr/>
          </p:nvSpPr>
          <p:spPr bwMode="auto">
            <a:xfrm>
              <a:off x="2438" y="1428"/>
              <a:ext cx="585" cy="4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Rectangle 10">
            <a:extLst>
              <a:ext uri="{FF2B5EF4-FFF2-40B4-BE49-F238E27FC236}">
                <a16:creationId xmlns:a16="http://schemas.microsoft.com/office/drawing/2014/main" id="{736DFE9C-742D-C9D1-5CBD-233992F74044}"/>
              </a:ext>
            </a:extLst>
          </p:cNvPr>
          <p:cNvSpPr>
            <a:spLocks noChangeArrowheads="1"/>
          </p:cNvSpPr>
          <p:nvPr/>
        </p:nvSpPr>
        <p:spPr bwMode="auto">
          <a:xfrm>
            <a:off x="4741863" y="4656138"/>
            <a:ext cx="2286000" cy="1357312"/>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p>
            <a:pPr algn="ctr">
              <a:defRPr/>
            </a:pPr>
            <a:r>
              <a:rPr lang="en-US" altLang="zh-CN" sz="1800" dirty="0">
                <a:solidFill>
                  <a:srgbClr val="C00000"/>
                </a:solidFill>
                <a:latin typeface="+mn-lt"/>
                <a:ea typeface="宋体" pitchFamily="2" charset="-122"/>
              </a:rPr>
              <a:t>0x80495d8</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a</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0x80495dc</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b</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0x80495e0</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c</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0x80495e4</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d</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0x80495e8</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e</a:t>
            </a:r>
            <a:r>
              <a:rPr lang="zh-CN" altLang="en-US" sz="1800" dirty="0">
                <a:solidFill>
                  <a:srgbClr val="C00000"/>
                </a:solidFill>
                <a:latin typeface="+mn-lt"/>
                <a:ea typeface="宋体" pitchFamily="2" charset="-122"/>
              </a:rPr>
              <a:t>变量</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a:extLst>
              <a:ext uri="{FF2B5EF4-FFF2-40B4-BE49-F238E27FC236}">
                <a16:creationId xmlns:a16="http://schemas.microsoft.com/office/drawing/2014/main" id="{B29D1EC8-C2DE-AE36-1B93-4B079B3A8D00}"/>
              </a:ext>
            </a:extLst>
          </p:cNvPr>
          <p:cNvSpPr>
            <a:spLocks noGrp="1"/>
          </p:cNvSpPr>
          <p:nvPr>
            <p:ph type="title"/>
          </p:nvPr>
        </p:nvSpPr>
        <p:spPr/>
        <p:txBody>
          <a:bodyPr/>
          <a:lstStyle/>
          <a:p>
            <a:pPr eaLnBrk="1" hangingPunct="1"/>
            <a:r>
              <a:rPr lang="en-US" altLang="zh-CN"/>
              <a:t>2.6.2 C++</a:t>
            </a:r>
            <a:r>
              <a:rPr lang="zh-CN" altLang="en-US"/>
              <a:t>表达式的执行原理（续）</a:t>
            </a:r>
          </a:p>
        </p:txBody>
      </p:sp>
      <p:sp>
        <p:nvSpPr>
          <p:cNvPr id="191491" name="灯片编号占位符 3">
            <a:extLst>
              <a:ext uri="{FF2B5EF4-FFF2-40B4-BE49-F238E27FC236}">
                <a16:creationId xmlns:a16="http://schemas.microsoft.com/office/drawing/2014/main" id="{795783F1-F967-80AC-8E32-E029A2E6AE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D0C39BF-0A67-4DF2-BE4C-A986B6FBF55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488B28E-B5C4-8030-81CB-BFC0CA946E79}"/>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2.6 </a:t>
            </a:r>
            <a:r>
              <a:rPr kumimoji="0" lang="zh-CN" altLang="en-US" sz="2800" dirty="0">
                <a:solidFill>
                  <a:schemeClr val="bg1"/>
                </a:solidFill>
                <a:latin typeface="+mj-lt"/>
                <a:ea typeface="+mj-ea"/>
                <a:cs typeface="+mj-cs"/>
              </a:rPr>
              <a:t>深度探索</a:t>
            </a:r>
          </a:p>
        </p:txBody>
      </p:sp>
      <p:sp>
        <p:nvSpPr>
          <p:cNvPr id="191493" name="内容占位符 5">
            <a:extLst>
              <a:ext uri="{FF2B5EF4-FFF2-40B4-BE49-F238E27FC236}">
                <a16:creationId xmlns:a16="http://schemas.microsoft.com/office/drawing/2014/main" id="{E4152682-62EE-AC6F-A48D-A19FC8BFF0C9}"/>
              </a:ext>
            </a:extLst>
          </p:cNvPr>
          <p:cNvSpPr>
            <a:spLocks noGrp="1"/>
          </p:cNvSpPr>
          <p:nvPr>
            <p:ph sz="half" idx="1"/>
          </p:nvPr>
        </p:nvSpPr>
        <p:spPr>
          <a:xfrm>
            <a:off x="714375" y="1714500"/>
            <a:ext cx="3543300" cy="4114800"/>
          </a:xfrm>
        </p:spPr>
        <p:txBody>
          <a:bodyPr/>
          <a:lstStyle/>
          <a:p>
            <a:pPr eaLnBrk="1" hangingPunct="1">
              <a:buFont typeface="Wingdings" panose="05000000000000000000" pitchFamily="2" charset="2"/>
              <a:buNone/>
            </a:pPr>
            <a:r>
              <a:rPr lang="en-US" altLang="zh-CN" sz="2000"/>
              <a:t>int a, b, c, d;</a:t>
            </a:r>
          </a:p>
          <a:p>
            <a:pPr eaLnBrk="1" hangingPunct="1">
              <a:buFont typeface="Wingdings" panose="05000000000000000000" pitchFamily="2" charset="2"/>
              <a:buNone/>
            </a:pPr>
            <a:r>
              <a:rPr lang="en-US" altLang="zh-CN" sz="2000"/>
              <a:t>int e;</a:t>
            </a:r>
          </a:p>
          <a:p>
            <a:pPr eaLnBrk="1" hangingPunct="1">
              <a:buFont typeface="Wingdings" panose="05000000000000000000" pitchFamily="2" charset="2"/>
              <a:buNone/>
            </a:pPr>
            <a:r>
              <a:rPr lang="en-US" altLang="zh-CN" sz="2000"/>
              <a:t>int main() {</a:t>
            </a:r>
          </a:p>
          <a:p>
            <a:pPr eaLnBrk="1" hangingPunct="1">
              <a:buFont typeface="Wingdings" panose="05000000000000000000" pitchFamily="2" charset="2"/>
              <a:buNone/>
            </a:pPr>
            <a:r>
              <a:rPr lang="en-US" altLang="zh-CN" sz="2000"/>
              <a:t>	a = 4;</a:t>
            </a:r>
          </a:p>
          <a:p>
            <a:pPr eaLnBrk="1" hangingPunct="1">
              <a:buFont typeface="Wingdings" panose="05000000000000000000" pitchFamily="2" charset="2"/>
              <a:buNone/>
            </a:pPr>
            <a:r>
              <a:rPr lang="en-US" altLang="zh-CN" sz="2000"/>
              <a:t>	b = 2;</a:t>
            </a:r>
          </a:p>
          <a:p>
            <a:pPr eaLnBrk="1" hangingPunct="1">
              <a:buFont typeface="Wingdings" panose="05000000000000000000" pitchFamily="2" charset="2"/>
              <a:buNone/>
            </a:pPr>
            <a:r>
              <a:rPr lang="en-US" altLang="zh-CN" sz="2000"/>
              <a:t>	c = 1;</a:t>
            </a:r>
          </a:p>
          <a:p>
            <a:pPr eaLnBrk="1" hangingPunct="1">
              <a:buFont typeface="Wingdings" panose="05000000000000000000" pitchFamily="2" charset="2"/>
              <a:buNone/>
            </a:pPr>
            <a:r>
              <a:rPr lang="en-US" altLang="zh-CN" sz="2000"/>
              <a:t>	d = 10;</a:t>
            </a:r>
          </a:p>
          <a:p>
            <a:pPr eaLnBrk="1" hangingPunct="1">
              <a:buFont typeface="Wingdings" panose="05000000000000000000" pitchFamily="2" charset="2"/>
              <a:buNone/>
            </a:pPr>
            <a:r>
              <a:rPr lang="en-US" altLang="zh-CN" sz="2000"/>
              <a:t>	e = (a + b) * (c - d);</a:t>
            </a:r>
          </a:p>
          <a:p>
            <a:pPr eaLnBrk="1" hangingPunct="1">
              <a:buFont typeface="Wingdings" panose="05000000000000000000" pitchFamily="2" charset="2"/>
              <a:buNone/>
            </a:pPr>
            <a:r>
              <a:rPr lang="en-US" altLang="zh-CN" sz="2000"/>
              <a:t>	return 0;</a:t>
            </a:r>
          </a:p>
          <a:p>
            <a:pPr eaLnBrk="1" hangingPunct="1">
              <a:buFont typeface="Wingdings" panose="05000000000000000000" pitchFamily="2" charset="2"/>
              <a:buNone/>
            </a:pPr>
            <a:r>
              <a:rPr lang="en-US" altLang="zh-CN" sz="2000"/>
              <a:t>}</a:t>
            </a:r>
          </a:p>
          <a:p>
            <a:pPr eaLnBrk="1" hangingPunct="1">
              <a:buFont typeface="Wingdings" panose="05000000000000000000" pitchFamily="2" charset="2"/>
              <a:buNone/>
            </a:pPr>
            <a:endParaRPr lang="zh-CN" altLang="en-US"/>
          </a:p>
        </p:txBody>
      </p:sp>
      <p:sp>
        <p:nvSpPr>
          <p:cNvPr id="8" name="内容占位符 6">
            <a:extLst>
              <a:ext uri="{FF2B5EF4-FFF2-40B4-BE49-F238E27FC236}">
                <a16:creationId xmlns:a16="http://schemas.microsoft.com/office/drawing/2014/main" id="{D5F1B2FF-62FB-2C7F-19CF-24FDDDDC8BC8}"/>
              </a:ext>
            </a:extLst>
          </p:cNvPr>
          <p:cNvSpPr txBox="1">
            <a:spLocks/>
          </p:cNvSpPr>
          <p:nvPr/>
        </p:nvSpPr>
        <p:spPr>
          <a:xfrm>
            <a:off x="4681538" y="2441575"/>
            <a:ext cx="3462337" cy="3000375"/>
          </a:xfrm>
          <a:prstGeom prst="rect">
            <a:avLst/>
          </a:prstGeom>
          <a:ln w="6350">
            <a:solidFill>
              <a:schemeClr val="tx1"/>
            </a:solidFill>
          </a:ln>
        </p:spPr>
        <p:txBody>
          <a:bodyPr/>
          <a:lstStyle/>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t>
            </a:r>
            <a:r>
              <a:rPr kumimoji="0" lang="en-US" altLang="zh-CN" sz="2000" dirty="0" err="1">
                <a:latin typeface="+mn-lt"/>
                <a:ea typeface="+mn-ea"/>
              </a:rPr>
              <a:t>mov</a:t>
            </a:r>
            <a:r>
              <a:rPr kumimoji="0" lang="en-US" altLang="zh-CN" sz="2000" dirty="0">
                <a:latin typeface="+mn-lt"/>
                <a:ea typeface="+mn-ea"/>
              </a:rPr>
              <a:t>    0x80495dc,%eax</a:t>
            </a: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t>
            </a:r>
            <a:r>
              <a:rPr kumimoji="0" lang="en-US" altLang="zh-CN" sz="2000" dirty="0" err="1">
                <a:latin typeface="+mn-lt"/>
                <a:ea typeface="+mn-ea"/>
              </a:rPr>
              <a:t>mov</a:t>
            </a:r>
            <a:r>
              <a:rPr kumimoji="0" lang="en-US" altLang="zh-CN" sz="2000" dirty="0">
                <a:latin typeface="+mn-lt"/>
                <a:ea typeface="+mn-ea"/>
              </a:rPr>
              <a:t>    0x80495d8,%ecx</a:t>
            </a: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add    %</a:t>
            </a:r>
            <a:r>
              <a:rPr kumimoji="0" lang="en-US" altLang="zh-CN" sz="2000" dirty="0" err="1">
                <a:latin typeface="+mn-lt"/>
                <a:ea typeface="+mn-ea"/>
              </a:rPr>
              <a:t>eax,%ecx</a:t>
            </a:r>
            <a:endParaRPr kumimoji="0" lang="en-US" altLang="zh-CN" sz="2000" dirty="0">
              <a:latin typeface="+mn-lt"/>
              <a:ea typeface="+mn-ea"/>
            </a:endParaRP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t>
            </a:r>
            <a:r>
              <a:rPr kumimoji="0" lang="en-US" altLang="zh-CN" sz="2000" dirty="0" err="1">
                <a:latin typeface="+mn-lt"/>
                <a:ea typeface="+mn-ea"/>
              </a:rPr>
              <a:t>mov</a:t>
            </a:r>
            <a:r>
              <a:rPr kumimoji="0" lang="en-US" altLang="zh-CN" sz="2000" dirty="0">
                <a:latin typeface="+mn-lt"/>
                <a:ea typeface="+mn-ea"/>
              </a:rPr>
              <a:t>    0x80495e4,%edx</a:t>
            </a: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t>
            </a:r>
            <a:r>
              <a:rPr kumimoji="0" lang="en-US" altLang="zh-CN" sz="2000" dirty="0" err="1">
                <a:latin typeface="+mn-lt"/>
                <a:ea typeface="+mn-ea"/>
              </a:rPr>
              <a:t>mov</a:t>
            </a:r>
            <a:r>
              <a:rPr kumimoji="0" lang="en-US" altLang="zh-CN" sz="2000" dirty="0">
                <a:latin typeface="+mn-lt"/>
                <a:ea typeface="+mn-ea"/>
              </a:rPr>
              <a:t>    0x80495e0,%eax</a:t>
            </a: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sub    %</a:t>
            </a:r>
            <a:r>
              <a:rPr kumimoji="0" lang="en-US" altLang="zh-CN" sz="2000" dirty="0" err="1">
                <a:latin typeface="+mn-lt"/>
                <a:ea typeface="+mn-ea"/>
              </a:rPr>
              <a:t>edx,%eax</a:t>
            </a:r>
            <a:endParaRPr kumimoji="0" lang="en-US" altLang="zh-CN" sz="2000" dirty="0">
              <a:latin typeface="+mn-lt"/>
              <a:ea typeface="+mn-ea"/>
            </a:endParaRP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t>
            </a:r>
            <a:r>
              <a:rPr kumimoji="0" lang="en-US" altLang="zh-CN" sz="2000" dirty="0" err="1">
                <a:latin typeface="+mn-lt"/>
                <a:ea typeface="+mn-ea"/>
              </a:rPr>
              <a:t>imul</a:t>
            </a:r>
            <a:r>
              <a:rPr kumimoji="0" lang="en-US" altLang="zh-CN" sz="2000" dirty="0">
                <a:latin typeface="+mn-lt"/>
                <a:ea typeface="+mn-ea"/>
              </a:rPr>
              <a:t>   %</a:t>
            </a:r>
            <a:r>
              <a:rPr kumimoji="0" lang="en-US" altLang="zh-CN" sz="2000" dirty="0" err="1">
                <a:latin typeface="+mn-lt"/>
                <a:ea typeface="+mn-ea"/>
              </a:rPr>
              <a:t>ecx,%eax</a:t>
            </a:r>
            <a:endParaRPr kumimoji="0" lang="en-US" altLang="zh-CN" sz="2000" dirty="0">
              <a:latin typeface="+mn-lt"/>
              <a:ea typeface="+mn-ea"/>
            </a:endParaRPr>
          </a:p>
          <a:p>
            <a:pPr marL="365125" indent="-255588" eaLnBrk="1" hangingPunct="1">
              <a:spcBef>
                <a:spcPts val="300"/>
              </a:spcBef>
              <a:buClr>
                <a:srgbClr val="A04DA3"/>
              </a:buClr>
              <a:buFont typeface="Wingdings" pitchFamily="2" charset="2"/>
              <a:buNone/>
              <a:defRPr/>
            </a:pPr>
            <a:r>
              <a:rPr kumimoji="0" lang="en-US" altLang="zh-CN" sz="2000" dirty="0">
                <a:latin typeface="+mn-lt"/>
                <a:ea typeface="+mn-ea"/>
              </a:rPr>
              <a:t> </a:t>
            </a:r>
            <a:r>
              <a:rPr kumimoji="0" lang="en-US" altLang="zh-CN" sz="2000" dirty="0" err="1">
                <a:latin typeface="+mn-lt"/>
                <a:ea typeface="+mn-ea"/>
              </a:rPr>
              <a:t>mov</a:t>
            </a:r>
            <a:r>
              <a:rPr kumimoji="0" lang="en-US" altLang="zh-CN" sz="2000" dirty="0">
                <a:latin typeface="+mn-lt"/>
                <a:ea typeface="+mn-ea"/>
              </a:rPr>
              <a:t>    %eax,0x80495e8</a:t>
            </a:r>
          </a:p>
          <a:p>
            <a:pPr marL="365125" indent="-255588" eaLnBrk="1" hangingPunct="1">
              <a:spcBef>
                <a:spcPts val="300"/>
              </a:spcBef>
              <a:buClr>
                <a:srgbClr val="A04DA3"/>
              </a:buClr>
              <a:buFont typeface="Wingdings" pitchFamily="2" charset="2"/>
              <a:buNone/>
              <a:defRPr/>
            </a:pPr>
            <a:endParaRPr kumimoji="0" lang="zh-CN" altLang="en-US" sz="2800" dirty="0">
              <a:latin typeface="+mn-lt"/>
              <a:ea typeface="+mn-ea"/>
            </a:endParaRPr>
          </a:p>
        </p:txBody>
      </p:sp>
      <p:sp>
        <p:nvSpPr>
          <p:cNvPr id="191495" name="矩形 7">
            <a:extLst>
              <a:ext uri="{FF2B5EF4-FFF2-40B4-BE49-F238E27FC236}">
                <a16:creationId xmlns:a16="http://schemas.microsoft.com/office/drawing/2014/main" id="{F462A74A-584E-6902-4F9A-08C62BC31747}"/>
              </a:ext>
            </a:extLst>
          </p:cNvPr>
          <p:cNvSpPr>
            <a:spLocks noChangeArrowheads="1"/>
          </p:cNvSpPr>
          <p:nvPr/>
        </p:nvSpPr>
        <p:spPr bwMode="auto">
          <a:xfrm>
            <a:off x="1000125" y="4214813"/>
            <a:ext cx="3000375" cy="357187"/>
          </a:xfrm>
          <a:prstGeom prst="rect">
            <a:avLst/>
          </a:prstGeom>
          <a:noFill/>
          <a:ln w="12700" cap="sq" algn="ctr">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0" name="右箭头 9">
            <a:extLst>
              <a:ext uri="{FF2B5EF4-FFF2-40B4-BE49-F238E27FC236}">
                <a16:creationId xmlns:a16="http://schemas.microsoft.com/office/drawing/2014/main" id="{FAC571D0-830C-524D-630C-F48DE30BB507}"/>
              </a:ext>
            </a:extLst>
          </p:cNvPr>
          <p:cNvSpPr/>
          <p:nvPr/>
        </p:nvSpPr>
        <p:spPr bwMode="auto">
          <a:xfrm>
            <a:off x="4079875" y="4346575"/>
            <a:ext cx="571500" cy="266700"/>
          </a:xfrm>
          <a:prstGeom prst="rightArrow">
            <a:avLst/>
          </a:prstGeom>
          <a:solidFill>
            <a:schemeClr val="tx2">
              <a:lumMod val="75000"/>
            </a:schemeClr>
          </a:solidFill>
          <a:ln w="12700" cap="sq" cmpd="sng" algn="ctr">
            <a:noFill/>
            <a:prstDash val="solid"/>
            <a:round/>
            <a:headEnd type="none" w="sm" len="sm"/>
            <a:tailEnd type="none" w="sm" len="sm"/>
          </a:ln>
          <a:effectLst/>
        </p:spPr>
        <p:txBody>
          <a:bodyPr/>
          <a:lstStyle/>
          <a:p>
            <a:pPr eaLnBrk="1" hangingPunct="1">
              <a:defRPr/>
            </a:pPr>
            <a:endParaRPr lang="zh-CN" altLang="en-US"/>
          </a:p>
        </p:txBody>
      </p:sp>
      <p:grpSp>
        <p:nvGrpSpPr>
          <p:cNvPr id="191497" name="Group 9">
            <a:extLst>
              <a:ext uri="{FF2B5EF4-FFF2-40B4-BE49-F238E27FC236}">
                <a16:creationId xmlns:a16="http://schemas.microsoft.com/office/drawing/2014/main" id="{42814825-35EF-AC39-A39A-8DF3189BFAEA}"/>
              </a:ext>
            </a:extLst>
          </p:cNvPr>
          <p:cNvGrpSpPr>
            <a:grpSpLocks/>
          </p:cNvGrpSpPr>
          <p:nvPr/>
        </p:nvGrpSpPr>
        <p:grpSpPr bwMode="auto">
          <a:xfrm>
            <a:off x="3241675" y="1655763"/>
            <a:ext cx="4973638" cy="857250"/>
            <a:chOff x="1628" y="1203"/>
            <a:chExt cx="2735" cy="540"/>
          </a:xfrm>
        </p:grpSpPr>
        <p:sp>
          <p:nvSpPr>
            <p:cNvPr id="191506" name="Rectangle 10">
              <a:extLst>
                <a:ext uri="{FF2B5EF4-FFF2-40B4-BE49-F238E27FC236}">
                  <a16:creationId xmlns:a16="http://schemas.microsoft.com/office/drawing/2014/main" id="{DC53D321-7A03-36F2-129D-8B14657A84BA}"/>
                </a:ext>
              </a:extLst>
            </p:cNvPr>
            <p:cNvSpPr>
              <a:spLocks noChangeArrowheads="1"/>
            </p:cNvSpPr>
            <p:nvPr/>
          </p:nvSpPr>
          <p:spPr bwMode="auto">
            <a:xfrm>
              <a:off x="1628" y="1203"/>
              <a:ext cx="2735" cy="225"/>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zh-CN" altLang="en-US">
                  <a:solidFill>
                    <a:srgbClr val="C00000"/>
                  </a:solidFill>
                  <a:latin typeface="宋体" panose="02010600030101010101" pitchFamily="2" charset="-122"/>
                  <a:ea typeface="宋体" panose="02010600030101010101" pitchFamily="2" charset="-122"/>
                </a:rPr>
                <a:t>把</a:t>
              </a:r>
              <a:r>
                <a:rPr lang="en-US" altLang="zh-CN">
                  <a:solidFill>
                    <a:srgbClr val="C00000"/>
                  </a:solidFill>
                  <a:latin typeface="宋体" panose="02010600030101010101" pitchFamily="2" charset="-122"/>
                  <a:ea typeface="宋体" panose="02010600030101010101" pitchFamily="2" charset="-122"/>
                </a:rPr>
                <a:t>0x80495dc</a:t>
              </a:r>
              <a:r>
                <a:rPr lang="zh-CN" altLang="en-US">
                  <a:solidFill>
                    <a:srgbClr val="C00000"/>
                  </a:solidFill>
                  <a:latin typeface="宋体" panose="02010600030101010101" pitchFamily="2" charset="-122"/>
                  <a:ea typeface="宋体" panose="02010600030101010101" pitchFamily="2" charset="-122"/>
                </a:rPr>
                <a:t>地址的值到</a:t>
              </a:r>
              <a:r>
                <a:rPr lang="en-US" altLang="zh-CN">
                  <a:solidFill>
                    <a:srgbClr val="C00000"/>
                  </a:solidFill>
                  <a:latin typeface="宋体" panose="02010600030101010101" pitchFamily="2" charset="-122"/>
                  <a:ea typeface="宋体" panose="02010600030101010101" pitchFamily="2" charset="-122"/>
                </a:rPr>
                <a:t>eax</a:t>
              </a:r>
              <a:r>
                <a:rPr lang="zh-CN" altLang="en-US">
                  <a:solidFill>
                    <a:srgbClr val="C00000"/>
                  </a:solidFill>
                  <a:latin typeface="宋体" panose="02010600030101010101" pitchFamily="2" charset="-122"/>
                  <a:ea typeface="宋体" panose="02010600030101010101" pitchFamily="2" charset="-122"/>
                </a:rPr>
                <a:t>寄存器中</a:t>
              </a:r>
            </a:p>
          </p:txBody>
        </p:sp>
        <p:sp>
          <p:nvSpPr>
            <p:cNvPr id="191507" name="Line 11">
              <a:extLst>
                <a:ext uri="{FF2B5EF4-FFF2-40B4-BE49-F238E27FC236}">
                  <a16:creationId xmlns:a16="http://schemas.microsoft.com/office/drawing/2014/main" id="{C461F0BB-78CF-DFDE-3050-3C28F54AD991}"/>
                </a:ext>
              </a:extLst>
            </p:cNvPr>
            <p:cNvSpPr>
              <a:spLocks noChangeShapeType="1"/>
            </p:cNvSpPr>
            <p:nvPr/>
          </p:nvSpPr>
          <p:spPr bwMode="auto">
            <a:xfrm>
              <a:off x="2438" y="1428"/>
              <a:ext cx="686"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Rectangle 10">
            <a:extLst>
              <a:ext uri="{FF2B5EF4-FFF2-40B4-BE49-F238E27FC236}">
                <a16:creationId xmlns:a16="http://schemas.microsoft.com/office/drawing/2014/main" id="{7B4D210A-BD98-1CE6-B191-A1C2C291C3E3}"/>
              </a:ext>
            </a:extLst>
          </p:cNvPr>
          <p:cNvSpPr>
            <a:spLocks noChangeArrowheads="1"/>
          </p:cNvSpPr>
          <p:nvPr/>
        </p:nvSpPr>
        <p:spPr bwMode="auto">
          <a:xfrm>
            <a:off x="1227138" y="5113338"/>
            <a:ext cx="2286000" cy="1357312"/>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p>
            <a:pPr algn="ctr">
              <a:defRPr/>
            </a:pPr>
            <a:r>
              <a:rPr lang="en-US" altLang="zh-CN" sz="1800" dirty="0">
                <a:solidFill>
                  <a:srgbClr val="C00000"/>
                </a:solidFill>
                <a:latin typeface="+mn-lt"/>
                <a:ea typeface="宋体" pitchFamily="2" charset="-122"/>
              </a:rPr>
              <a:t>0x80495d8</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a</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0x80495dc</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b</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0x80495e0</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c</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0x80495e4</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d</a:t>
            </a:r>
            <a:r>
              <a:rPr lang="zh-CN" altLang="en-US" sz="1800" dirty="0">
                <a:solidFill>
                  <a:srgbClr val="C00000"/>
                </a:solidFill>
                <a:latin typeface="+mn-lt"/>
                <a:ea typeface="宋体" pitchFamily="2" charset="-122"/>
              </a:rPr>
              <a:t>变量</a:t>
            </a:r>
            <a:endParaRPr lang="en-US" altLang="zh-CN" sz="1800" dirty="0">
              <a:solidFill>
                <a:srgbClr val="C00000"/>
              </a:solidFill>
              <a:latin typeface="+mn-lt"/>
              <a:ea typeface="宋体" pitchFamily="2" charset="-122"/>
            </a:endParaRPr>
          </a:p>
          <a:p>
            <a:pPr algn="ctr">
              <a:defRPr/>
            </a:pPr>
            <a:r>
              <a:rPr lang="en-US" altLang="zh-CN" sz="1800" dirty="0">
                <a:solidFill>
                  <a:srgbClr val="C00000"/>
                </a:solidFill>
                <a:latin typeface="+mn-lt"/>
                <a:ea typeface="宋体" pitchFamily="2" charset="-122"/>
              </a:rPr>
              <a:t>0x80495e8</a:t>
            </a:r>
            <a:r>
              <a:rPr lang="zh-CN" altLang="en-US" sz="1800" dirty="0">
                <a:solidFill>
                  <a:srgbClr val="C00000"/>
                </a:solidFill>
                <a:latin typeface="+mn-lt"/>
                <a:ea typeface="宋体" pitchFamily="2" charset="-122"/>
              </a:rPr>
              <a:t>：</a:t>
            </a:r>
            <a:r>
              <a:rPr lang="en-US" altLang="zh-CN" sz="1800" dirty="0">
                <a:solidFill>
                  <a:srgbClr val="C00000"/>
                </a:solidFill>
                <a:latin typeface="+mn-lt"/>
                <a:ea typeface="宋体" pitchFamily="2" charset="-122"/>
              </a:rPr>
              <a:t>e</a:t>
            </a:r>
            <a:r>
              <a:rPr lang="zh-CN" altLang="en-US" sz="1800" dirty="0">
                <a:solidFill>
                  <a:srgbClr val="C00000"/>
                </a:solidFill>
                <a:latin typeface="+mn-lt"/>
                <a:ea typeface="宋体" pitchFamily="2" charset="-122"/>
              </a:rPr>
              <a:t>变量</a:t>
            </a:r>
          </a:p>
        </p:txBody>
      </p:sp>
      <p:grpSp>
        <p:nvGrpSpPr>
          <p:cNvPr id="191499" name="Group 9">
            <a:extLst>
              <a:ext uri="{FF2B5EF4-FFF2-40B4-BE49-F238E27FC236}">
                <a16:creationId xmlns:a16="http://schemas.microsoft.com/office/drawing/2014/main" id="{ECFB84D7-CC1F-7C22-CF77-5768BE93E842}"/>
              </a:ext>
            </a:extLst>
          </p:cNvPr>
          <p:cNvGrpSpPr>
            <a:grpSpLocks/>
          </p:cNvGrpSpPr>
          <p:nvPr/>
        </p:nvGrpSpPr>
        <p:grpSpPr bwMode="auto">
          <a:xfrm>
            <a:off x="2241550" y="2584450"/>
            <a:ext cx="5330825" cy="3643313"/>
            <a:chOff x="1628" y="1293"/>
            <a:chExt cx="3189" cy="2295"/>
          </a:xfrm>
        </p:grpSpPr>
        <p:sp>
          <p:nvSpPr>
            <p:cNvPr id="191500" name="Rectangle 10">
              <a:extLst>
                <a:ext uri="{FF2B5EF4-FFF2-40B4-BE49-F238E27FC236}">
                  <a16:creationId xmlns:a16="http://schemas.microsoft.com/office/drawing/2014/main" id="{3BA97400-7DC9-110C-899A-B2A87A595D28}"/>
                </a:ext>
              </a:extLst>
            </p:cNvPr>
            <p:cNvSpPr>
              <a:spLocks noChangeArrowheads="1"/>
            </p:cNvSpPr>
            <p:nvPr/>
          </p:nvSpPr>
          <p:spPr bwMode="auto">
            <a:xfrm>
              <a:off x="1628" y="1293"/>
              <a:ext cx="1325" cy="225"/>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a:solidFill>
                    <a:srgbClr val="C00000"/>
                  </a:solidFill>
                  <a:latin typeface="宋体" panose="02010600030101010101" pitchFamily="2" charset="-122"/>
                  <a:ea typeface="宋体" panose="02010600030101010101" pitchFamily="2" charset="-122"/>
                </a:rPr>
                <a:t>ecx</a:t>
              </a:r>
              <a:r>
                <a:rPr lang="en-US" altLang="zh-CN">
                  <a:solidFill>
                    <a:srgbClr val="C00000"/>
                  </a:solidFill>
                  <a:latin typeface="宋体" panose="02010600030101010101" pitchFamily="2" charset="-122"/>
                  <a:ea typeface="宋体" panose="02010600030101010101" pitchFamily="2" charset="-122"/>
                  <a:sym typeface="Wingdings" panose="05000000000000000000" pitchFamily="2" charset="2"/>
                </a:rPr>
                <a:t>ecx + eax</a:t>
              </a:r>
              <a:endParaRPr lang="zh-CN" altLang="en-US">
                <a:solidFill>
                  <a:srgbClr val="C00000"/>
                </a:solidFill>
                <a:latin typeface="宋体" panose="02010600030101010101" pitchFamily="2" charset="-122"/>
                <a:ea typeface="宋体" panose="02010600030101010101" pitchFamily="2" charset="-122"/>
              </a:endParaRPr>
            </a:p>
          </p:txBody>
        </p:sp>
        <p:sp>
          <p:nvSpPr>
            <p:cNvPr id="191501" name="Line 11">
              <a:extLst>
                <a:ext uri="{FF2B5EF4-FFF2-40B4-BE49-F238E27FC236}">
                  <a16:creationId xmlns:a16="http://schemas.microsoft.com/office/drawing/2014/main" id="{2AA187CE-9D5D-A396-321C-241D16E2126C}"/>
                </a:ext>
              </a:extLst>
            </p:cNvPr>
            <p:cNvSpPr>
              <a:spLocks noChangeShapeType="1"/>
            </p:cNvSpPr>
            <p:nvPr/>
          </p:nvSpPr>
          <p:spPr bwMode="auto">
            <a:xfrm>
              <a:off x="2483" y="1518"/>
              <a:ext cx="684" cy="27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502" name="Rectangle 10">
              <a:extLst>
                <a:ext uri="{FF2B5EF4-FFF2-40B4-BE49-F238E27FC236}">
                  <a16:creationId xmlns:a16="http://schemas.microsoft.com/office/drawing/2014/main" id="{3D946D90-B8CF-7DC8-4B91-8E901D986C2E}"/>
                </a:ext>
              </a:extLst>
            </p:cNvPr>
            <p:cNvSpPr>
              <a:spLocks noChangeArrowheads="1"/>
            </p:cNvSpPr>
            <p:nvPr/>
          </p:nvSpPr>
          <p:spPr bwMode="auto">
            <a:xfrm>
              <a:off x="1628" y="1968"/>
              <a:ext cx="1325" cy="225"/>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a:solidFill>
                    <a:srgbClr val="C00000"/>
                  </a:solidFill>
                  <a:latin typeface="宋体" panose="02010600030101010101" pitchFamily="2" charset="-122"/>
                  <a:ea typeface="宋体" panose="02010600030101010101" pitchFamily="2" charset="-122"/>
                </a:rPr>
                <a:t>eax</a:t>
              </a:r>
              <a:r>
                <a:rPr lang="en-US" altLang="zh-CN">
                  <a:solidFill>
                    <a:srgbClr val="C00000"/>
                  </a:solidFill>
                  <a:latin typeface="宋体" panose="02010600030101010101" pitchFamily="2" charset="-122"/>
                  <a:ea typeface="宋体" panose="02010600030101010101" pitchFamily="2" charset="-122"/>
                  <a:sym typeface="Wingdings" panose="05000000000000000000" pitchFamily="2" charset="2"/>
                </a:rPr>
                <a:t>eax - eax</a:t>
              </a:r>
              <a:endParaRPr lang="zh-CN" altLang="en-US">
                <a:solidFill>
                  <a:srgbClr val="C00000"/>
                </a:solidFill>
                <a:latin typeface="宋体" panose="02010600030101010101" pitchFamily="2" charset="-122"/>
                <a:ea typeface="宋体" panose="02010600030101010101" pitchFamily="2" charset="-122"/>
              </a:endParaRPr>
            </a:p>
          </p:txBody>
        </p:sp>
        <p:sp>
          <p:nvSpPr>
            <p:cNvPr id="191503" name="Line 11">
              <a:extLst>
                <a:ext uri="{FF2B5EF4-FFF2-40B4-BE49-F238E27FC236}">
                  <a16:creationId xmlns:a16="http://schemas.microsoft.com/office/drawing/2014/main" id="{CFF352A0-2211-C890-1AA5-DA29E9307AE6}"/>
                </a:ext>
              </a:extLst>
            </p:cNvPr>
            <p:cNvSpPr>
              <a:spLocks noChangeShapeType="1"/>
            </p:cNvSpPr>
            <p:nvPr/>
          </p:nvSpPr>
          <p:spPr bwMode="auto">
            <a:xfrm>
              <a:off x="2766" y="2230"/>
              <a:ext cx="513" cy="18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504" name="Rectangle 10">
              <a:extLst>
                <a:ext uri="{FF2B5EF4-FFF2-40B4-BE49-F238E27FC236}">
                  <a16:creationId xmlns:a16="http://schemas.microsoft.com/office/drawing/2014/main" id="{BAAFC143-53FA-37F2-5687-9246F8AAAD40}"/>
                </a:ext>
              </a:extLst>
            </p:cNvPr>
            <p:cNvSpPr>
              <a:spLocks noChangeArrowheads="1"/>
            </p:cNvSpPr>
            <p:nvPr/>
          </p:nvSpPr>
          <p:spPr bwMode="auto">
            <a:xfrm>
              <a:off x="2611" y="3363"/>
              <a:ext cx="2206" cy="225"/>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a:solidFill>
                    <a:srgbClr val="C00000"/>
                  </a:solidFill>
                  <a:latin typeface="宋体" panose="02010600030101010101" pitchFamily="2" charset="-122"/>
                  <a:ea typeface="宋体" panose="02010600030101010101" pitchFamily="2" charset="-122"/>
                </a:rPr>
                <a:t>eax</a:t>
              </a:r>
              <a:r>
                <a:rPr lang="en-US" altLang="zh-CN">
                  <a:solidFill>
                    <a:srgbClr val="C00000"/>
                  </a:solidFill>
                  <a:latin typeface="宋体" panose="02010600030101010101" pitchFamily="2" charset="-122"/>
                  <a:ea typeface="宋体" panose="02010600030101010101" pitchFamily="2" charset="-122"/>
                  <a:sym typeface="Wingdings" panose="05000000000000000000" pitchFamily="2" charset="2"/>
                </a:rPr>
                <a:t>(eax * eax)</a:t>
              </a:r>
              <a:r>
                <a:rPr lang="zh-CN" altLang="en-US">
                  <a:solidFill>
                    <a:srgbClr val="C00000"/>
                  </a:solidFill>
                  <a:latin typeface="宋体" panose="02010600030101010101" pitchFamily="2" charset="-122"/>
                  <a:ea typeface="宋体" panose="02010600030101010101" pitchFamily="2" charset="-122"/>
                  <a:sym typeface="Wingdings" panose="05000000000000000000" pitchFamily="2" charset="2"/>
                </a:rPr>
                <a:t>的低</a:t>
              </a:r>
              <a:r>
                <a:rPr lang="en-US" altLang="zh-CN">
                  <a:solidFill>
                    <a:srgbClr val="C00000"/>
                  </a:solidFill>
                  <a:latin typeface="宋体" panose="02010600030101010101" pitchFamily="2" charset="-122"/>
                  <a:ea typeface="宋体" panose="02010600030101010101" pitchFamily="2" charset="-122"/>
                  <a:sym typeface="Wingdings" panose="05000000000000000000" pitchFamily="2" charset="2"/>
                </a:rPr>
                <a:t>32</a:t>
              </a:r>
              <a:r>
                <a:rPr lang="zh-CN" altLang="en-US">
                  <a:solidFill>
                    <a:srgbClr val="C00000"/>
                  </a:solidFill>
                  <a:latin typeface="宋体" panose="02010600030101010101" pitchFamily="2" charset="-122"/>
                  <a:ea typeface="宋体" panose="02010600030101010101" pitchFamily="2" charset="-122"/>
                  <a:sym typeface="Wingdings" panose="05000000000000000000" pitchFamily="2" charset="2"/>
                </a:rPr>
                <a:t>位</a:t>
              </a:r>
              <a:endParaRPr lang="zh-CN" altLang="en-US">
                <a:solidFill>
                  <a:srgbClr val="C00000"/>
                </a:solidFill>
                <a:latin typeface="宋体" panose="02010600030101010101" pitchFamily="2" charset="-122"/>
                <a:ea typeface="宋体" panose="02010600030101010101" pitchFamily="2" charset="-122"/>
              </a:endParaRPr>
            </a:p>
          </p:txBody>
        </p:sp>
        <p:sp>
          <p:nvSpPr>
            <p:cNvPr id="191505" name="Line 11">
              <a:extLst>
                <a:ext uri="{FF2B5EF4-FFF2-40B4-BE49-F238E27FC236}">
                  <a16:creationId xmlns:a16="http://schemas.microsoft.com/office/drawing/2014/main" id="{00FAADB8-52B0-107F-E6FC-EEA8D64854D3}"/>
                </a:ext>
              </a:extLst>
            </p:cNvPr>
            <p:cNvSpPr>
              <a:spLocks noChangeShapeType="1"/>
            </p:cNvSpPr>
            <p:nvPr/>
          </p:nvSpPr>
          <p:spPr bwMode="auto">
            <a:xfrm flipV="1">
              <a:off x="3364" y="2725"/>
              <a:ext cx="385" cy="54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a:extLst>
              <a:ext uri="{FF2B5EF4-FFF2-40B4-BE49-F238E27FC236}">
                <a16:creationId xmlns:a16="http://schemas.microsoft.com/office/drawing/2014/main" id="{EF03BBF4-0F90-6DDA-7AE6-F5A26909D1D2}"/>
              </a:ext>
            </a:extLst>
          </p:cNvPr>
          <p:cNvSpPr>
            <a:spLocks noGrp="1"/>
          </p:cNvSpPr>
          <p:nvPr>
            <p:ph type="title"/>
          </p:nvPr>
        </p:nvSpPr>
        <p:spPr/>
        <p:txBody>
          <a:bodyPr/>
          <a:lstStyle/>
          <a:p>
            <a:pPr eaLnBrk="1" hangingPunct="1"/>
            <a:r>
              <a:rPr lang="en-US" altLang="zh-CN"/>
              <a:t>2.7 </a:t>
            </a:r>
            <a:r>
              <a:rPr lang="zh-CN" altLang="en-US"/>
              <a:t>小结</a:t>
            </a:r>
          </a:p>
        </p:txBody>
      </p:sp>
      <p:sp>
        <p:nvSpPr>
          <p:cNvPr id="192515" name="内容占位符 2">
            <a:extLst>
              <a:ext uri="{FF2B5EF4-FFF2-40B4-BE49-F238E27FC236}">
                <a16:creationId xmlns:a16="http://schemas.microsoft.com/office/drawing/2014/main" id="{27DE512B-F890-0A9F-5973-57D6B11E8C83}"/>
              </a:ext>
            </a:extLst>
          </p:cNvPr>
          <p:cNvSpPr>
            <a:spLocks noGrp="1"/>
          </p:cNvSpPr>
          <p:nvPr>
            <p:ph idx="1"/>
          </p:nvPr>
        </p:nvSpPr>
        <p:spPr/>
        <p:txBody>
          <a:bodyPr/>
          <a:lstStyle/>
          <a:p>
            <a:pPr eaLnBrk="1" hangingPunct="1">
              <a:lnSpc>
                <a:spcPct val="150000"/>
              </a:lnSpc>
            </a:pPr>
            <a:r>
              <a:rPr lang="zh-CN" altLang="en-US" dirty="0"/>
              <a:t>主要内容</a:t>
            </a:r>
          </a:p>
          <a:p>
            <a:pPr lvl="1" eaLnBrk="1" hangingPunct="1">
              <a:lnSpc>
                <a:spcPct val="150000"/>
              </a:lnSpc>
            </a:pPr>
            <a:r>
              <a:rPr lang="en-US" altLang="zh-CN" dirty="0"/>
              <a:t>C++</a:t>
            </a:r>
            <a:r>
              <a:rPr lang="zh-CN" altLang="en-US" dirty="0"/>
              <a:t>语言概述、基本数据类型和表达式、数据的输入与输出、算法的基本控制结构、自定义数据类型</a:t>
            </a:r>
          </a:p>
          <a:p>
            <a:pPr eaLnBrk="1" hangingPunct="1">
              <a:lnSpc>
                <a:spcPct val="150000"/>
              </a:lnSpc>
            </a:pPr>
            <a:r>
              <a:rPr lang="zh-CN" altLang="en-US" dirty="0"/>
              <a:t>达到的目标</a:t>
            </a:r>
          </a:p>
          <a:p>
            <a:pPr lvl="1" eaLnBrk="1" hangingPunct="1">
              <a:lnSpc>
                <a:spcPct val="150000"/>
              </a:lnSpc>
            </a:pPr>
            <a:r>
              <a:rPr lang="zh-CN" altLang="en-US" dirty="0"/>
              <a:t>掌握</a:t>
            </a:r>
            <a:r>
              <a:rPr lang="en-US" altLang="zh-CN" dirty="0"/>
              <a:t>C++</a:t>
            </a:r>
            <a:r>
              <a:rPr lang="zh-CN" altLang="en-US" dirty="0"/>
              <a:t>语言的基本概念和基本语句，能够编写简单的程序段。</a:t>
            </a:r>
            <a:endParaRPr lang="en-US" altLang="zh-CN" dirty="0"/>
          </a:p>
          <a:p>
            <a:pPr eaLnBrk="1" hangingPunct="1">
              <a:lnSpc>
                <a:spcPct val="150000"/>
              </a:lnSpc>
            </a:pPr>
            <a:r>
              <a:rPr lang="zh-CN" altLang="en-US" dirty="0"/>
              <a:t>作业 </a:t>
            </a:r>
            <a:r>
              <a:rPr lang="en-US" altLang="zh-CN" dirty="0"/>
              <a:t>2.5-2.12</a:t>
            </a:r>
          </a:p>
          <a:p>
            <a:pPr lvl="1" eaLnBrk="1" hangingPunct="1">
              <a:lnSpc>
                <a:spcPct val="150000"/>
              </a:lnSpc>
            </a:pPr>
            <a:endParaRPr lang="zh-CN" altLang="en-US" dirty="0"/>
          </a:p>
        </p:txBody>
      </p:sp>
      <p:sp>
        <p:nvSpPr>
          <p:cNvPr id="192516" name="灯片编号占位符 3">
            <a:extLst>
              <a:ext uri="{FF2B5EF4-FFF2-40B4-BE49-F238E27FC236}">
                <a16:creationId xmlns:a16="http://schemas.microsoft.com/office/drawing/2014/main" id="{BD4ED88D-6714-7B56-3071-52640FF95E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947D2F5-7701-4B9D-B8B7-875FFBDF215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8907890-FF21-8270-F28A-450B30A067D2}"/>
              </a:ext>
            </a:extLst>
          </p:cNvPr>
          <p:cNvSpPr>
            <a:spLocks noGrp="1"/>
          </p:cNvSpPr>
          <p:nvPr>
            <p:ph type="title"/>
          </p:nvPr>
        </p:nvSpPr>
        <p:spPr/>
        <p:txBody>
          <a:bodyPr/>
          <a:lstStyle/>
          <a:p>
            <a:r>
              <a:rPr lang="en-US" altLang="zh-CN"/>
              <a:t>2.2.1 </a:t>
            </a:r>
            <a:r>
              <a:rPr lang="zh-CN" altLang="en-US"/>
              <a:t>基本数据类型</a:t>
            </a:r>
          </a:p>
        </p:txBody>
      </p:sp>
      <p:sp>
        <p:nvSpPr>
          <p:cNvPr id="33795" name="内容占位符 2">
            <a:extLst>
              <a:ext uri="{FF2B5EF4-FFF2-40B4-BE49-F238E27FC236}">
                <a16:creationId xmlns:a16="http://schemas.microsoft.com/office/drawing/2014/main" id="{CDAD231A-3A29-27A6-FADF-CD10948148C9}"/>
              </a:ext>
            </a:extLst>
          </p:cNvPr>
          <p:cNvSpPr>
            <a:spLocks noGrp="1"/>
          </p:cNvSpPr>
          <p:nvPr>
            <p:ph idx="1"/>
          </p:nvPr>
        </p:nvSpPr>
        <p:spPr/>
        <p:txBody>
          <a:bodyPr/>
          <a:lstStyle/>
          <a:p>
            <a:pPr>
              <a:lnSpc>
                <a:spcPct val="130000"/>
              </a:lnSpc>
            </a:pPr>
            <a:r>
              <a:rPr lang="zh-CN" altLang="en-US"/>
              <a:t>浮点数类型</a:t>
            </a:r>
            <a:endParaRPr lang="en-US" altLang="zh-CN"/>
          </a:p>
          <a:p>
            <a:pPr lvl="1" eaLnBrk="1" hangingPunct="1">
              <a:lnSpc>
                <a:spcPct val="130000"/>
              </a:lnSpc>
            </a:pPr>
            <a:r>
              <a:rPr lang="zh-CN" altLang="en-US"/>
              <a:t>单精度</a:t>
            </a:r>
            <a:endParaRPr lang="en-US" altLang="zh-CN"/>
          </a:p>
          <a:p>
            <a:pPr lvl="2" eaLnBrk="1" hangingPunct="1">
              <a:lnSpc>
                <a:spcPct val="130000"/>
              </a:lnSpc>
            </a:pPr>
            <a:r>
              <a:rPr lang="en-US" altLang="zh-CN" sz="2200"/>
              <a:t>float</a:t>
            </a:r>
          </a:p>
          <a:p>
            <a:pPr lvl="1" eaLnBrk="1" hangingPunct="1">
              <a:lnSpc>
                <a:spcPct val="130000"/>
              </a:lnSpc>
            </a:pPr>
            <a:r>
              <a:rPr lang="zh-CN" altLang="en-US"/>
              <a:t>双精度</a:t>
            </a:r>
            <a:endParaRPr lang="en-US" altLang="zh-CN"/>
          </a:p>
          <a:p>
            <a:pPr lvl="2" eaLnBrk="1" hangingPunct="1">
              <a:lnSpc>
                <a:spcPct val="130000"/>
              </a:lnSpc>
              <a:buSzPct val="80000"/>
            </a:pPr>
            <a:r>
              <a:rPr lang="en-US" altLang="zh-CN" sz="2200"/>
              <a:t>double</a:t>
            </a:r>
          </a:p>
          <a:p>
            <a:pPr lvl="1" eaLnBrk="1" hangingPunct="1">
              <a:lnSpc>
                <a:spcPct val="130000"/>
              </a:lnSpc>
            </a:pPr>
            <a:r>
              <a:rPr lang="zh-CN" altLang="en-US"/>
              <a:t>扩展精度</a:t>
            </a:r>
            <a:endParaRPr lang="en-US" altLang="zh-CN"/>
          </a:p>
          <a:p>
            <a:pPr lvl="2" eaLnBrk="1" hangingPunct="1">
              <a:lnSpc>
                <a:spcPct val="130000"/>
              </a:lnSpc>
            </a:pPr>
            <a:r>
              <a:rPr lang="en-US" altLang="zh-CN" sz="2200"/>
              <a:t>long  double</a:t>
            </a:r>
          </a:p>
        </p:txBody>
      </p:sp>
      <p:sp>
        <p:nvSpPr>
          <p:cNvPr id="33796" name="灯片编号占位符 3">
            <a:extLst>
              <a:ext uri="{FF2B5EF4-FFF2-40B4-BE49-F238E27FC236}">
                <a16:creationId xmlns:a16="http://schemas.microsoft.com/office/drawing/2014/main" id="{3DB47AE8-6535-8F47-22FF-D3E2B18C19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5E78FC-811E-46A6-9835-0C1C72F682D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085CC69C-6DC2-232D-EF5A-127A4DDFAC85}"/>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3E8B3237-484E-37EB-F318-422C298A7232}"/>
              </a:ext>
            </a:extLst>
          </p:cNvPr>
          <p:cNvSpPr>
            <a:spLocks noGrp="1"/>
          </p:cNvSpPr>
          <p:nvPr>
            <p:ph type="title"/>
          </p:nvPr>
        </p:nvSpPr>
        <p:spPr/>
        <p:txBody>
          <a:bodyPr/>
          <a:lstStyle/>
          <a:p>
            <a:r>
              <a:rPr lang="en-US" altLang="zh-CN"/>
              <a:t>2.2.1 </a:t>
            </a:r>
            <a:r>
              <a:rPr lang="zh-CN" altLang="en-US"/>
              <a:t>基本数据类型</a:t>
            </a:r>
          </a:p>
        </p:txBody>
      </p:sp>
      <p:sp>
        <p:nvSpPr>
          <p:cNvPr id="34819" name="内容占位符 2">
            <a:extLst>
              <a:ext uri="{FF2B5EF4-FFF2-40B4-BE49-F238E27FC236}">
                <a16:creationId xmlns:a16="http://schemas.microsoft.com/office/drawing/2014/main" id="{4002F86E-BCB0-6B32-5FA9-70BCE3694EB3}"/>
              </a:ext>
            </a:extLst>
          </p:cNvPr>
          <p:cNvSpPr>
            <a:spLocks noGrp="1"/>
          </p:cNvSpPr>
          <p:nvPr>
            <p:ph idx="1"/>
          </p:nvPr>
        </p:nvSpPr>
        <p:spPr>
          <a:xfrm>
            <a:off x="457200" y="1520825"/>
            <a:ext cx="8229600" cy="4787900"/>
          </a:xfrm>
        </p:spPr>
        <p:txBody>
          <a:bodyPr/>
          <a:lstStyle/>
          <a:p>
            <a:r>
              <a:rPr lang="zh-CN" altLang="en-US" dirty="0"/>
              <a:t>字符类型</a:t>
            </a:r>
            <a:endParaRPr lang="en-US" altLang="zh-CN" dirty="0"/>
          </a:p>
          <a:p>
            <a:pPr lvl="1" eaLnBrk="1" hangingPunct="1"/>
            <a:r>
              <a:rPr lang="en-US" altLang="zh-CN" dirty="0"/>
              <a:t>char</a:t>
            </a:r>
            <a:r>
              <a:rPr lang="zh-CN" altLang="en-US" dirty="0"/>
              <a:t>类型</a:t>
            </a:r>
            <a:endParaRPr lang="en-US" altLang="zh-CN" dirty="0"/>
          </a:p>
          <a:p>
            <a:pPr lvl="1" eaLnBrk="1" hangingPunct="1"/>
            <a:r>
              <a:rPr lang="zh-CN" altLang="en-US" dirty="0"/>
              <a:t>容纳单个字符的编码</a:t>
            </a:r>
            <a:endParaRPr lang="en-US" altLang="zh-CN" dirty="0"/>
          </a:p>
          <a:p>
            <a:pPr eaLnBrk="1" hangingPunct="1">
              <a:spcBef>
                <a:spcPts val="1200"/>
              </a:spcBef>
            </a:pPr>
            <a:r>
              <a:rPr lang="zh-CN" altLang="en-US" dirty="0"/>
              <a:t>字符串类型（详见第</a:t>
            </a:r>
            <a:r>
              <a:rPr lang="en-US" altLang="zh-CN" dirty="0"/>
              <a:t>6</a:t>
            </a:r>
            <a:r>
              <a:rPr lang="zh-CN" altLang="en-US" dirty="0"/>
              <a:t>章）</a:t>
            </a:r>
            <a:endParaRPr lang="en-US" altLang="zh-CN" dirty="0"/>
          </a:p>
          <a:p>
            <a:pPr lvl="1" eaLnBrk="1" hangingPunct="1"/>
            <a:r>
              <a:rPr lang="en-US" altLang="zh-CN" dirty="0"/>
              <a:t>C</a:t>
            </a:r>
            <a:r>
              <a:rPr lang="zh-CN" altLang="en-US" dirty="0"/>
              <a:t>风格的字符串</a:t>
            </a:r>
            <a:endParaRPr lang="en-US" altLang="zh-CN" dirty="0"/>
          </a:p>
          <a:p>
            <a:pPr lvl="2" eaLnBrk="1" hangingPunct="1"/>
            <a:r>
              <a:rPr lang="zh-CN" altLang="en-US" sz="2200" dirty="0"/>
              <a:t>采用字符数组</a:t>
            </a:r>
            <a:endParaRPr lang="en-US" altLang="zh-CN" sz="2200" dirty="0"/>
          </a:p>
          <a:p>
            <a:pPr lvl="1" eaLnBrk="1" hangingPunct="1"/>
            <a:r>
              <a:rPr lang="en-US" altLang="zh-CN" dirty="0"/>
              <a:t>C++</a:t>
            </a:r>
            <a:r>
              <a:rPr lang="zh-CN" altLang="en-US" dirty="0"/>
              <a:t>风格的字符串</a:t>
            </a:r>
            <a:endParaRPr lang="en-US" altLang="zh-CN" dirty="0"/>
          </a:p>
          <a:p>
            <a:pPr lvl="2" eaLnBrk="1" hangingPunct="1"/>
            <a:r>
              <a:rPr lang="zh-CN" altLang="en-US" sz="2200" dirty="0"/>
              <a:t>采用标准</a:t>
            </a:r>
            <a:r>
              <a:rPr lang="en-US" altLang="en-US" sz="2200" dirty="0">
                <a:ea typeface="宋体" panose="02010600030101010101" pitchFamily="2" charset="-122"/>
              </a:rPr>
              <a:t>C++</a:t>
            </a:r>
            <a:r>
              <a:rPr lang="zh-CN" altLang="en-US" sz="2200" dirty="0"/>
              <a:t>类库中的</a:t>
            </a:r>
            <a:r>
              <a:rPr lang="en-US" altLang="zh-CN" sz="2200" dirty="0"/>
              <a:t>s</a:t>
            </a:r>
            <a:r>
              <a:rPr lang="en-US" altLang="en-US" sz="2200" dirty="0">
                <a:ea typeface="宋体" panose="02010600030101010101" pitchFamily="2" charset="-122"/>
              </a:rPr>
              <a:t>tring</a:t>
            </a:r>
            <a:r>
              <a:rPr lang="zh-CN" altLang="en-US" sz="2200" dirty="0"/>
              <a:t>类</a:t>
            </a:r>
            <a:endParaRPr lang="en-US" altLang="zh-CN" sz="2200" dirty="0"/>
          </a:p>
          <a:p>
            <a:pPr eaLnBrk="1" hangingPunct="1">
              <a:spcBef>
                <a:spcPts val="1200"/>
              </a:spcBef>
            </a:pPr>
            <a:r>
              <a:rPr lang="zh-CN" altLang="en-US" dirty="0"/>
              <a:t>布尔类型</a:t>
            </a:r>
            <a:endParaRPr lang="en-US" altLang="zh-CN" dirty="0"/>
          </a:p>
          <a:p>
            <a:pPr lvl="1" eaLnBrk="1" hangingPunct="1"/>
            <a:r>
              <a:rPr lang="en-US" altLang="zh-CN" dirty="0"/>
              <a:t>bool</a:t>
            </a:r>
            <a:r>
              <a:rPr lang="zh-CN" altLang="en-US" dirty="0"/>
              <a:t>类型，只有两个值：</a:t>
            </a:r>
            <a:r>
              <a:rPr lang="en-US" altLang="zh-CN" dirty="0"/>
              <a:t>true</a:t>
            </a:r>
            <a:r>
              <a:rPr lang="zh-CN" altLang="en-US" dirty="0"/>
              <a:t>（真）</a:t>
            </a:r>
            <a:r>
              <a:rPr lang="en-US" altLang="zh-CN" dirty="0"/>
              <a:t> </a:t>
            </a:r>
            <a:r>
              <a:rPr lang="zh-CN" altLang="en-US" dirty="0"/>
              <a:t>、</a:t>
            </a:r>
            <a:r>
              <a:rPr lang="en-US" altLang="zh-CN" dirty="0"/>
              <a:t>false</a:t>
            </a:r>
            <a:r>
              <a:rPr lang="zh-CN" altLang="en-US" dirty="0"/>
              <a:t>（假）</a:t>
            </a:r>
            <a:endParaRPr lang="en-US" altLang="zh-CN" dirty="0"/>
          </a:p>
          <a:p>
            <a:pPr lvl="1" eaLnBrk="1" hangingPunct="1"/>
            <a:r>
              <a:rPr lang="zh-CN" altLang="en-US" dirty="0"/>
              <a:t>常用来表示关系比较、相等比较或逻辑运算的结果</a:t>
            </a:r>
          </a:p>
        </p:txBody>
      </p:sp>
      <p:sp>
        <p:nvSpPr>
          <p:cNvPr id="34820" name="灯片编号占位符 3">
            <a:extLst>
              <a:ext uri="{FF2B5EF4-FFF2-40B4-BE49-F238E27FC236}">
                <a16:creationId xmlns:a16="http://schemas.microsoft.com/office/drawing/2014/main" id="{B1FF997D-06C0-B8BB-D206-89A7B1260D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08815BE-85C8-456E-8041-9488D43B6CD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CD32BA4-15A4-5045-5A43-43C8BDA8F851}"/>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A939D-66C6-EC4A-593A-B06C42C4417F}"/>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2.2.1 </a:t>
            </a:r>
            <a:r>
              <a:rPr lang="zh-CN" altLang="en-US" dirty="0"/>
              <a:t>基本数据类型</a:t>
            </a:r>
            <a:br>
              <a:rPr lang="en-US" altLang="zh-CN" dirty="0"/>
            </a:br>
            <a:endParaRPr lang="zh-CN" altLang="en-US" dirty="0"/>
          </a:p>
        </p:txBody>
      </p:sp>
      <p:sp>
        <p:nvSpPr>
          <p:cNvPr id="35843" name="灯片编号占位符 3">
            <a:extLst>
              <a:ext uri="{FF2B5EF4-FFF2-40B4-BE49-F238E27FC236}">
                <a16:creationId xmlns:a16="http://schemas.microsoft.com/office/drawing/2014/main" id="{5755022B-A0AD-1914-4252-F26FB3A643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72081D-4943-4680-A1D2-C336CF7B11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E855CE3-A141-6462-0065-B515BC96D109}"/>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graphicFrame>
        <p:nvGraphicFramePr>
          <p:cNvPr id="22" name="表格 21">
            <a:extLst>
              <a:ext uri="{FF2B5EF4-FFF2-40B4-BE49-F238E27FC236}">
                <a16:creationId xmlns:a16="http://schemas.microsoft.com/office/drawing/2014/main" id="{EF48D619-322D-29F8-DB1C-7B52633BAE20}"/>
              </a:ext>
            </a:extLst>
          </p:cNvPr>
          <p:cNvGraphicFramePr>
            <a:graphicFrameLocks noGrp="1"/>
          </p:cNvGraphicFramePr>
          <p:nvPr>
            <p:extLst>
              <p:ext uri="{D42A27DB-BD31-4B8C-83A1-F6EECF244321}">
                <p14:modId xmlns:p14="http://schemas.microsoft.com/office/powerpoint/2010/main" val="2828747565"/>
              </p:ext>
            </p:extLst>
          </p:nvPr>
        </p:nvGraphicFramePr>
        <p:xfrm>
          <a:off x="1214438" y="1428750"/>
          <a:ext cx="7500937" cy="5096744"/>
        </p:xfrm>
        <a:graphic>
          <a:graphicData uri="http://schemas.openxmlformats.org/drawingml/2006/table">
            <a:tbl>
              <a:tblPr/>
              <a:tblGrid>
                <a:gridCol w="2567817">
                  <a:extLst>
                    <a:ext uri="{9D8B030D-6E8A-4147-A177-3AD203B41FA5}">
                      <a16:colId xmlns:a16="http://schemas.microsoft.com/office/drawing/2014/main" val="20000"/>
                    </a:ext>
                  </a:extLst>
                </a:gridCol>
                <a:gridCol w="1646995">
                  <a:extLst>
                    <a:ext uri="{9D8B030D-6E8A-4147-A177-3AD203B41FA5}">
                      <a16:colId xmlns:a16="http://schemas.microsoft.com/office/drawing/2014/main" val="20001"/>
                    </a:ext>
                  </a:extLst>
                </a:gridCol>
                <a:gridCol w="3286125">
                  <a:extLst>
                    <a:ext uri="{9D8B030D-6E8A-4147-A177-3AD203B41FA5}">
                      <a16:colId xmlns:a16="http://schemas.microsoft.com/office/drawing/2014/main" val="20002"/>
                    </a:ext>
                  </a:extLst>
                </a:gridCol>
              </a:tblGrid>
              <a:tr h="404920">
                <a:tc>
                  <a:txBody>
                    <a:bodyPr/>
                    <a:lstStyle/>
                    <a:p>
                      <a:pPr indent="266700" algn="ctr">
                        <a:lnSpc>
                          <a:spcPts val="1560"/>
                        </a:lnSpc>
                        <a:spcAft>
                          <a:spcPts val="0"/>
                        </a:spcAft>
                      </a:pPr>
                      <a:r>
                        <a:rPr lang="zh-CN" sz="1800" b="1" kern="100" dirty="0">
                          <a:latin typeface="Times New Roman"/>
                          <a:ea typeface="宋体"/>
                          <a:cs typeface="Times New Roman"/>
                        </a:rPr>
                        <a:t>类型名</a:t>
                      </a:r>
                      <a:endParaRPr lang="zh-CN" sz="2400" b="1" kern="100" dirty="0">
                        <a:latin typeface="Times New Roman"/>
                        <a:ea typeface="宋体"/>
                        <a:cs typeface="Times New Roman"/>
                      </a:endParaRPr>
                    </a:p>
                  </a:txBody>
                  <a:tcPr marL="68580" marR="68580" marT="71998" marB="35999">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indent="266700" algn="ctr">
                        <a:lnSpc>
                          <a:spcPts val="1560"/>
                        </a:lnSpc>
                        <a:spcAft>
                          <a:spcPts val="0"/>
                        </a:spcAft>
                      </a:pPr>
                      <a:r>
                        <a:rPr lang="zh-CN" sz="1800" b="1" kern="100" dirty="0">
                          <a:latin typeface="Times New Roman"/>
                          <a:ea typeface="宋体"/>
                          <a:cs typeface="Times New Roman"/>
                        </a:rPr>
                        <a:t>长度（字节）</a:t>
                      </a:r>
                      <a:endParaRPr lang="zh-CN" sz="2400" b="1" kern="100" dirty="0">
                        <a:latin typeface="Times New Roman"/>
                        <a:ea typeface="宋体"/>
                        <a:cs typeface="Times New Roman"/>
                      </a:endParaRPr>
                    </a:p>
                  </a:txBody>
                  <a:tcPr marL="68580" marR="68580" marT="71998" marB="35999">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indent="266700" algn="ctr">
                        <a:lnSpc>
                          <a:spcPts val="1560"/>
                        </a:lnSpc>
                        <a:spcAft>
                          <a:spcPts val="0"/>
                        </a:spcAft>
                      </a:pPr>
                      <a:r>
                        <a:rPr lang="zh-CN" sz="1800" b="1" kern="100" dirty="0">
                          <a:latin typeface="Times New Roman"/>
                          <a:ea typeface="宋体"/>
                          <a:cs typeface="Times New Roman"/>
                        </a:rPr>
                        <a:t>取值范围</a:t>
                      </a:r>
                      <a:endParaRPr lang="zh-CN" sz="2400" b="1" kern="100" dirty="0">
                        <a:latin typeface="Times New Roman"/>
                        <a:ea typeface="宋体"/>
                        <a:cs typeface="Times New Roman"/>
                      </a:endParaRPr>
                    </a:p>
                  </a:txBody>
                  <a:tcPr marL="68580" marR="68580" marT="71998" marB="35999">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0"/>
                  </a:ext>
                </a:extLst>
              </a:tr>
              <a:tr h="330237">
                <a:tc>
                  <a:txBody>
                    <a:bodyPr/>
                    <a:lstStyle/>
                    <a:p>
                      <a:pPr indent="266700" algn="ctr">
                        <a:lnSpc>
                          <a:spcPts val="1560"/>
                        </a:lnSpc>
                        <a:spcAft>
                          <a:spcPts val="0"/>
                        </a:spcAft>
                      </a:pPr>
                      <a:r>
                        <a:rPr lang="en-US" sz="2000" kern="100" dirty="0" err="1">
                          <a:latin typeface="Times New Roman"/>
                          <a:ea typeface="宋体"/>
                          <a:cs typeface="Times New Roman"/>
                        </a:rPr>
                        <a:t>bool</a:t>
                      </a:r>
                      <a:endParaRPr lang="zh-CN" sz="2000" kern="100" dirty="0">
                        <a:latin typeface="Times New Roman"/>
                        <a:ea typeface="宋体"/>
                        <a:cs typeface="Times New Roman"/>
                      </a:endParaRPr>
                    </a:p>
                  </a:txBody>
                  <a:tcPr marL="68580" marR="68580" marT="71998" marB="0">
                    <a:lnL>
                      <a:noFill/>
                    </a:lnL>
                    <a:lnR>
                      <a:noFill/>
                    </a:lnR>
                    <a:lnT w="12700" cap="flat" cmpd="sng" algn="ctr">
                      <a:solidFill>
                        <a:srgbClr val="008000"/>
                      </a:solidFill>
                      <a:prstDash val="solid"/>
                      <a:round/>
                      <a:headEnd type="none" w="med" len="med"/>
                      <a:tailEnd type="none" w="med" len="med"/>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71998" marB="0">
                    <a:lnL>
                      <a:noFill/>
                    </a:lnL>
                    <a:lnR>
                      <a:noFill/>
                    </a:lnR>
                    <a:lnT w="12700" cap="flat" cmpd="sng" algn="ctr">
                      <a:solidFill>
                        <a:srgbClr val="008000"/>
                      </a:solidFill>
                      <a:prstDash val="solid"/>
                      <a:round/>
                      <a:headEnd type="none" w="med" len="med"/>
                      <a:tailEnd type="none" w="med" len="med"/>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false</a:t>
                      </a:r>
                      <a:r>
                        <a:rPr lang="zh-CN" sz="2000" kern="100" dirty="0">
                          <a:latin typeface="Times New Roman"/>
                          <a:ea typeface="宋体"/>
                          <a:cs typeface="Times New Roman"/>
                        </a:rPr>
                        <a:t>，</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71998" marB="0">
                    <a:lnL>
                      <a:noFill/>
                    </a:lnL>
                    <a:lnR>
                      <a:noFill/>
                    </a:lnR>
                    <a:lnT w="12700" cap="flat" cmpd="sng" algn="ctr">
                      <a:solidFill>
                        <a:srgbClr val="008000"/>
                      </a:solidFill>
                      <a:prstDash val="solid"/>
                      <a:round/>
                      <a:headEnd type="none" w="med" len="med"/>
                      <a:tailEnd type="none" w="med" len="med"/>
                    </a:lnT>
                    <a:lnB>
                      <a:noFill/>
                    </a:lnB>
                  </a:tcPr>
                </a:tc>
                <a:extLst>
                  <a:ext uri="{0D108BD9-81ED-4DB2-BD59-A6C34878D82A}">
                    <a16:rowId xmlns:a16="http://schemas.microsoft.com/office/drawing/2014/main" val="10001"/>
                  </a:ext>
                </a:extLst>
              </a:tr>
              <a:tr h="330237">
                <a:tc>
                  <a:txBody>
                    <a:bodyPr/>
                    <a:lstStyle/>
                    <a:p>
                      <a:pPr indent="266700" algn="ctr">
                        <a:lnSpc>
                          <a:spcPts val="1560"/>
                        </a:lnSpc>
                        <a:spcAft>
                          <a:spcPts val="0"/>
                        </a:spcAft>
                      </a:pPr>
                      <a:r>
                        <a:rPr lang="en-US" sz="2000" kern="100" dirty="0">
                          <a:latin typeface="Times New Roman"/>
                          <a:ea typeface="宋体"/>
                          <a:cs typeface="Times New Roman"/>
                        </a:rPr>
                        <a:t>char</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-128~127</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2"/>
                  </a:ext>
                </a:extLst>
              </a:tr>
              <a:tr h="330237">
                <a:tc>
                  <a:txBody>
                    <a:bodyPr/>
                    <a:lstStyle/>
                    <a:p>
                      <a:pPr indent="266700" algn="ctr">
                        <a:lnSpc>
                          <a:spcPts val="1560"/>
                        </a:lnSpc>
                        <a:spcAft>
                          <a:spcPts val="0"/>
                        </a:spcAft>
                      </a:pPr>
                      <a:r>
                        <a:rPr lang="en-US" sz="2000" kern="100" dirty="0">
                          <a:latin typeface="Times New Roman"/>
                          <a:ea typeface="宋体"/>
                          <a:cs typeface="Times New Roman"/>
                        </a:rPr>
                        <a:t>signed char</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a:latin typeface="Times New Roman"/>
                          <a:ea typeface="宋体"/>
                          <a:cs typeface="Times New Roman"/>
                        </a:rPr>
                        <a:t>-128~127</a:t>
                      </a:r>
                      <a:endParaRPr lang="zh-CN" sz="2000" kern="10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3"/>
                  </a:ext>
                </a:extLst>
              </a:tr>
              <a:tr h="388595">
                <a:tc>
                  <a:txBody>
                    <a:bodyPr/>
                    <a:lstStyle/>
                    <a:p>
                      <a:pPr indent="266700" algn="ctr">
                        <a:lnSpc>
                          <a:spcPts val="1560"/>
                        </a:lnSpc>
                        <a:spcAft>
                          <a:spcPts val="0"/>
                        </a:spcAft>
                      </a:pPr>
                      <a:r>
                        <a:rPr lang="en-US" sz="2000" kern="100" dirty="0">
                          <a:latin typeface="Times New Roman"/>
                          <a:ea typeface="宋体"/>
                          <a:cs typeface="Times New Roman"/>
                        </a:rPr>
                        <a:t>unsigned char</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1</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0~255</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4"/>
                  </a:ext>
                </a:extLst>
              </a:tr>
              <a:tr h="330237">
                <a:tc>
                  <a:txBody>
                    <a:bodyPr/>
                    <a:lstStyle/>
                    <a:p>
                      <a:pPr indent="266700" algn="ctr">
                        <a:lnSpc>
                          <a:spcPts val="1560"/>
                        </a:lnSpc>
                        <a:spcAft>
                          <a:spcPts val="0"/>
                        </a:spcAft>
                      </a:pPr>
                      <a:r>
                        <a:rPr lang="en-US" sz="2000" kern="100" dirty="0">
                          <a:latin typeface="Times New Roman"/>
                          <a:ea typeface="宋体"/>
                          <a:cs typeface="Times New Roman"/>
                        </a:rPr>
                        <a:t>short</a:t>
                      </a:r>
                      <a:r>
                        <a:rPr lang="zh-CN" sz="2000" kern="100" dirty="0">
                          <a:latin typeface="Times New Roman"/>
                          <a:ea typeface="宋体"/>
                          <a:cs typeface="Times New Roman"/>
                        </a:rPr>
                        <a:t>（</a:t>
                      </a:r>
                      <a:r>
                        <a:rPr lang="en-US" sz="2000" kern="100" dirty="0">
                          <a:latin typeface="Times New Roman"/>
                          <a:ea typeface="宋体"/>
                          <a:cs typeface="Times New Roman"/>
                        </a:rPr>
                        <a:t>signed short</a:t>
                      </a:r>
                      <a:r>
                        <a:rPr lang="zh-CN" sz="2000" kern="100" dirty="0">
                          <a:latin typeface="Times New Roman"/>
                          <a:ea typeface="宋体"/>
                          <a:cs typeface="Times New Roman"/>
                        </a:rPr>
                        <a:t>）</a:t>
                      </a: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2</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-32768~32767</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5"/>
                  </a:ext>
                </a:extLst>
              </a:tr>
              <a:tr h="448201">
                <a:tc>
                  <a:txBody>
                    <a:bodyPr/>
                    <a:lstStyle/>
                    <a:p>
                      <a:pPr indent="266700" algn="ctr">
                        <a:lnSpc>
                          <a:spcPts val="1560"/>
                        </a:lnSpc>
                        <a:spcAft>
                          <a:spcPts val="0"/>
                        </a:spcAft>
                      </a:pPr>
                      <a:r>
                        <a:rPr lang="en-US" sz="2000" kern="100">
                          <a:latin typeface="Times New Roman"/>
                          <a:ea typeface="宋体"/>
                          <a:cs typeface="Times New Roman"/>
                        </a:rPr>
                        <a:t>unsigned short</a:t>
                      </a:r>
                      <a:endParaRPr lang="zh-CN" sz="2000" kern="10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2</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0~65535</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6"/>
                  </a:ext>
                </a:extLst>
              </a:tr>
              <a:tr h="333988">
                <a:tc>
                  <a:txBody>
                    <a:bodyPr/>
                    <a:lstStyle/>
                    <a:p>
                      <a:pPr indent="266700" algn="ctr">
                        <a:lnSpc>
                          <a:spcPts val="1560"/>
                        </a:lnSpc>
                        <a:spcAft>
                          <a:spcPts val="0"/>
                        </a:spcAft>
                      </a:pPr>
                      <a:r>
                        <a:rPr lang="en-US" sz="2000" kern="100">
                          <a:latin typeface="Times New Roman"/>
                          <a:ea typeface="宋体"/>
                          <a:cs typeface="Times New Roman"/>
                        </a:rPr>
                        <a:t>int</a:t>
                      </a:r>
                      <a:r>
                        <a:rPr lang="zh-CN" sz="2000" kern="100">
                          <a:latin typeface="Times New Roman"/>
                          <a:ea typeface="宋体"/>
                          <a:cs typeface="Times New Roman"/>
                        </a:rPr>
                        <a:t>（</a:t>
                      </a:r>
                      <a:r>
                        <a:rPr lang="en-US" sz="2000" kern="100">
                          <a:latin typeface="Times New Roman"/>
                          <a:ea typeface="宋体"/>
                          <a:cs typeface="Times New Roman"/>
                        </a:rPr>
                        <a:t>signed int</a:t>
                      </a:r>
                      <a:r>
                        <a:rPr lang="zh-CN" sz="2000" kern="100">
                          <a:latin typeface="Times New Roman"/>
                          <a:ea typeface="宋体"/>
                          <a:cs typeface="Times New Roman"/>
                        </a:rPr>
                        <a:t>）</a:t>
                      </a: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4</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-2147483648~2147483647</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7"/>
                  </a:ext>
                </a:extLst>
              </a:tr>
              <a:tr h="432048">
                <a:tc>
                  <a:txBody>
                    <a:bodyPr/>
                    <a:lstStyle/>
                    <a:p>
                      <a:pPr indent="266700" algn="ctr">
                        <a:lnSpc>
                          <a:spcPts val="1560"/>
                        </a:lnSpc>
                        <a:spcAft>
                          <a:spcPts val="0"/>
                        </a:spcAft>
                      </a:pPr>
                      <a:r>
                        <a:rPr lang="en-US" sz="2000" kern="100">
                          <a:latin typeface="Times New Roman"/>
                          <a:ea typeface="宋体"/>
                          <a:cs typeface="Times New Roman"/>
                        </a:rPr>
                        <a:t>unsigned int</a:t>
                      </a:r>
                      <a:endParaRPr lang="zh-CN" sz="2000" kern="10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4</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0~4294967295</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8"/>
                  </a:ext>
                </a:extLst>
              </a:tr>
              <a:tr h="317835">
                <a:tc>
                  <a:txBody>
                    <a:bodyPr/>
                    <a:lstStyle/>
                    <a:p>
                      <a:pPr indent="266700" algn="ctr">
                        <a:lnSpc>
                          <a:spcPts val="1560"/>
                        </a:lnSpc>
                        <a:spcAft>
                          <a:spcPts val="0"/>
                        </a:spcAft>
                      </a:pPr>
                      <a:r>
                        <a:rPr lang="en-US" sz="2000" kern="100" dirty="0">
                          <a:solidFill>
                            <a:srgbClr val="FF0000"/>
                          </a:solidFill>
                          <a:latin typeface="Times New Roman"/>
                          <a:ea typeface="宋体"/>
                          <a:cs typeface="Times New Roman"/>
                        </a:rPr>
                        <a:t>long</a:t>
                      </a:r>
                      <a:r>
                        <a:rPr lang="zh-CN" sz="2000" kern="100" dirty="0">
                          <a:solidFill>
                            <a:srgbClr val="FF0000"/>
                          </a:solidFill>
                          <a:latin typeface="Times New Roman"/>
                          <a:ea typeface="宋体"/>
                          <a:cs typeface="Times New Roman"/>
                        </a:rPr>
                        <a:t>（</a:t>
                      </a:r>
                      <a:r>
                        <a:rPr lang="en-US" sz="2000" kern="100" dirty="0">
                          <a:solidFill>
                            <a:srgbClr val="FF0000"/>
                          </a:solidFill>
                          <a:latin typeface="Times New Roman"/>
                          <a:ea typeface="宋体"/>
                          <a:cs typeface="Times New Roman"/>
                        </a:rPr>
                        <a:t>signed long</a:t>
                      </a:r>
                      <a:r>
                        <a:rPr lang="zh-CN" sz="2000" kern="100" dirty="0">
                          <a:solidFill>
                            <a:srgbClr val="FF0000"/>
                          </a:solidFill>
                          <a:latin typeface="Times New Roman"/>
                          <a:ea typeface="宋体"/>
                          <a:cs typeface="Times New Roman"/>
                        </a:rPr>
                        <a:t>）</a:t>
                      </a: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solidFill>
                            <a:srgbClr val="FF0000"/>
                          </a:solidFill>
                          <a:latin typeface="Times New Roman"/>
                          <a:ea typeface="宋体"/>
                          <a:cs typeface="Times New Roman"/>
                        </a:rPr>
                        <a:t>4</a:t>
                      </a:r>
                      <a:endParaRPr lang="zh-CN" sz="2000" kern="100" dirty="0">
                        <a:solidFill>
                          <a:srgbClr val="FF0000"/>
                        </a:solidFill>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solidFill>
                            <a:srgbClr val="FF0000"/>
                          </a:solidFill>
                          <a:latin typeface="Times New Roman"/>
                          <a:ea typeface="宋体"/>
                          <a:cs typeface="Times New Roman"/>
                        </a:rPr>
                        <a:t>-2147483648~2147483647</a:t>
                      </a:r>
                      <a:endParaRPr lang="zh-CN" sz="2000" kern="100" dirty="0">
                        <a:solidFill>
                          <a:srgbClr val="FF0000"/>
                        </a:solidFill>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09"/>
                  </a:ext>
                </a:extLst>
              </a:tr>
              <a:tr h="441947">
                <a:tc>
                  <a:txBody>
                    <a:bodyPr/>
                    <a:lstStyle/>
                    <a:p>
                      <a:pPr indent="266700" algn="ctr">
                        <a:lnSpc>
                          <a:spcPts val="1560"/>
                        </a:lnSpc>
                        <a:spcAft>
                          <a:spcPts val="0"/>
                        </a:spcAft>
                      </a:pPr>
                      <a:r>
                        <a:rPr lang="en-US" sz="2000" kern="100">
                          <a:solidFill>
                            <a:srgbClr val="FF0000"/>
                          </a:solidFill>
                          <a:latin typeface="Times New Roman"/>
                          <a:ea typeface="宋体"/>
                          <a:cs typeface="Times New Roman"/>
                        </a:rPr>
                        <a:t>unsigned long</a:t>
                      </a:r>
                      <a:endParaRPr lang="zh-CN" sz="2000" kern="100">
                        <a:solidFill>
                          <a:srgbClr val="FF0000"/>
                        </a:solidFill>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solidFill>
                            <a:srgbClr val="FF0000"/>
                          </a:solidFill>
                          <a:latin typeface="Times New Roman"/>
                          <a:ea typeface="宋体"/>
                          <a:cs typeface="Times New Roman"/>
                        </a:rPr>
                        <a:t>4</a:t>
                      </a:r>
                      <a:endParaRPr lang="zh-CN" sz="2000" kern="100" dirty="0">
                        <a:solidFill>
                          <a:srgbClr val="FF0000"/>
                        </a:solidFill>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solidFill>
                            <a:srgbClr val="FF0000"/>
                          </a:solidFill>
                          <a:latin typeface="Times New Roman"/>
                          <a:ea typeface="宋体"/>
                          <a:cs typeface="Times New Roman"/>
                        </a:rPr>
                        <a:t>0~4294967295</a:t>
                      </a:r>
                      <a:endParaRPr lang="zh-CN" sz="2000" kern="100" dirty="0">
                        <a:solidFill>
                          <a:srgbClr val="FF0000"/>
                        </a:solidFill>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10"/>
                  </a:ext>
                </a:extLst>
              </a:tr>
              <a:tr h="347788">
                <a:tc>
                  <a:txBody>
                    <a:bodyPr/>
                    <a:lstStyle/>
                    <a:p>
                      <a:pPr indent="266700" algn="ctr">
                        <a:lnSpc>
                          <a:spcPts val="1560"/>
                        </a:lnSpc>
                        <a:spcAft>
                          <a:spcPts val="0"/>
                        </a:spcAft>
                      </a:pPr>
                      <a:r>
                        <a:rPr lang="en-US" sz="2000" kern="100">
                          <a:latin typeface="Times New Roman"/>
                          <a:ea typeface="宋体"/>
                          <a:cs typeface="Times New Roman"/>
                        </a:rPr>
                        <a:t>float</a:t>
                      </a:r>
                      <a:endParaRPr lang="zh-CN" sz="2000" kern="10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dirty="0">
                          <a:latin typeface="Times New Roman"/>
                          <a:ea typeface="宋体"/>
                          <a:cs typeface="Times New Roman"/>
                        </a:rPr>
                        <a:t>4</a:t>
                      </a:r>
                      <a:endParaRPr lang="zh-CN" sz="2000" kern="100" dirty="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u="sng" kern="100" dirty="0">
                          <a:latin typeface="Times New Roman"/>
                          <a:ea typeface="宋体"/>
                          <a:cs typeface="Times New Roman"/>
                        </a:rPr>
                        <a:t>+</a:t>
                      </a:r>
                      <a:r>
                        <a:rPr lang="en-US" sz="2000" u="none" kern="100" dirty="0">
                          <a:latin typeface="Times New Roman"/>
                          <a:ea typeface="宋体"/>
                          <a:cs typeface="Times New Roman"/>
                        </a:rPr>
                        <a:t>3.4</a:t>
                      </a:r>
                      <a:r>
                        <a:rPr lang="en-US" sz="2000" kern="100" dirty="0">
                          <a:latin typeface="Times New Roman"/>
                          <a:ea typeface="宋体"/>
                          <a:cs typeface="Times New Roman"/>
                        </a:rPr>
                        <a:t>E</a:t>
                      </a:r>
                      <a:r>
                        <a:rPr lang="en-US" sz="2000" u="sng" kern="100" dirty="0">
                          <a:latin typeface="Times New Roman"/>
                          <a:ea typeface="宋体"/>
                          <a:cs typeface="Times New Roman"/>
                        </a:rPr>
                        <a:t>+</a:t>
                      </a:r>
                      <a:r>
                        <a:rPr lang="en-US" sz="2000" u="none" kern="100" dirty="0">
                          <a:latin typeface="Times New Roman"/>
                          <a:ea typeface="宋体"/>
                          <a:cs typeface="Times New Roman"/>
                        </a:rPr>
                        <a:t>38</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11"/>
                  </a:ext>
                </a:extLst>
              </a:tr>
              <a:tr h="330237">
                <a:tc>
                  <a:txBody>
                    <a:bodyPr/>
                    <a:lstStyle/>
                    <a:p>
                      <a:pPr indent="266700" algn="ctr">
                        <a:lnSpc>
                          <a:spcPts val="1560"/>
                        </a:lnSpc>
                        <a:spcAft>
                          <a:spcPts val="0"/>
                        </a:spcAft>
                      </a:pPr>
                      <a:r>
                        <a:rPr lang="en-US" sz="2000" kern="100">
                          <a:latin typeface="Times New Roman"/>
                          <a:ea typeface="宋体"/>
                          <a:cs typeface="Times New Roman"/>
                        </a:rPr>
                        <a:t>double</a:t>
                      </a:r>
                      <a:endParaRPr lang="zh-CN" sz="2000" kern="10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kern="100">
                          <a:latin typeface="Times New Roman"/>
                          <a:ea typeface="宋体"/>
                          <a:cs typeface="Times New Roman"/>
                        </a:rPr>
                        <a:t>8</a:t>
                      </a:r>
                      <a:endParaRPr lang="zh-CN" sz="2000" kern="100">
                        <a:latin typeface="Times New Roman"/>
                        <a:ea typeface="宋体"/>
                        <a:cs typeface="Times New Roman"/>
                      </a:endParaRPr>
                    </a:p>
                  </a:txBody>
                  <a:tcPr marL="68580" marR="68580" marT="71998" marB="0">
                    <a:lnL>
                      <a:noFill/>
                    </a:lnL>
                    <a:lnR>
                      <a:noFill/>
                    </a:lnR>
                    <a:lnT>
                      <a:noFill/>
                    </a:lnT>
                    <a:lnB>
                      <a:noFill/>
                    </a:lnB>
                  </a:tcPr>
                </a:tc>
                <a:tc>
                  <a:txBody>
                    <a:bodyPr/>
                    <a:lstStyle/>
                    <a:p>
                      <a:pPr indent="266700" algn="ctr">
                        <a:lnSpc>
                          <a:spcPts val="1560"/>
                        </a:lnSpc>
                        <a:spcAft>
                          <a:spcPts val="0"/>
                        </a:spcAft>
                      </a:pPr>
                      <a:r>
                        <a:rPr lang="en-US" sz="2000" u="sng" kern="100" dirty="0">
                          <a:latin typeface="Times New Roman"/>
                          <a:ea typeface="宋体"/>
                          <a:cs typeface="Times New Roman"/>
                        </a:rPr>
                        <a:t>+</a:t>
                      </a:r>
                      <a:r>
                        <a:rPr lang="en-US" sz="2000" kern="100" dirty="0">
                          <a:latin typeface="Times New Roman"/>
                          <a:ea typeface="宋体"/>
                          <a:cs typeface="Times New Roman"/>
                        </a:rPr>
                        <a:t>1.7E</a:t>
                      </a:r>
                      <a:r>
                        <a:rPr lang="en-US" sz="2000" u="sng" kern="100" dirty="0">
                          <a:latin typeface="Times New Roman"/>
                          <a:ea typeface="宋体"/>
                          <a:cs typeface="Times New Roman"/>
                        </a:rPr>
                        <a:t>+</a:t>
                      </a:r>
                      <a:r>
                        <a:rPr lang="en-US" sz="2000" kern="100" dirty="0">
                          <a:latin typeface="Times New Roman"/>
                          <a:ea typeface="宋体"/>
                          <a:cs typeface="Times New Roman"/>
                        </a:rPr>
                        <a:t>308</a:t>
                      </a:r>
                      <a:endParaRPr lang="zh-CN" sz="2000" kern="100" dirty="0">
                        <a:latin typeface="Times New Roman"/>
                        <a:ea typeface="宋体"/>
                        <a:cs typeface="Times New Roman"/>
                      </a:endParaRPr>
                    </a:p>
                  </a:txBody>
                  <a:tcPr marL="68580" marR="68580" marT="71998" marB="0">
                    <a:lnL>
                      <a:noFill/>
                    </a:lnL>
                    <a:lnR>
                      <a:noFill/>
                    </a:lnR>
                    <a:lnT>
                      <a:noFill/>
                    </a:lnT>
                    <a:lnB>
                      <a:noFill/>
                    </a:lnB>
                  </a:tcPr>
                </a:tc>
                <a:extLst>
                  <a:ext uri="{0D108BD9-81ED-4DB2-BD59-A6C34878D82A}">
                    <a16:rowId xmlns:a16="http://schemas.microsoft.com/office/drawing/2014/main" val="10012"/>
                  </a:ext>
                </a:extLst>
              </a:tr>
              <a:tr h="330237">
                <a:tc>
                  <a:txBody>
                    <a:bodyPr/>
                    <a:lstStyle/>
                    <a:p>
                      <a:pPr indent="266700" algn="ctr">
                        <a:lnSpc>
                          <a:spcPts val="1560"/>
                        </a:lnSpc>
                        <a:spcAft>
                          <a:spcPts val="0"/>
                        </a:spcAft>
                      </a:pPr>
                      <a:r>
                        <a:rPr lang="en-US" sz="2000" kern="100">
                          <a:latin typeface="Times New Roman"/>
                          <a:ea typeface="宋体"/>
                          <a:cs typeface="Times New Roman"/>
                        </a:rPr>
                        <a:t>long double</a:t>
                      </a:r>
                      <a:endParaRPr lang="zh-CN" sz="2000" kern="100">
                        <a:latin typeface="Times New Roman"/>
                        <a:ea typeface="宋体"/>
                        <a:cs typeface="Times New Roman"/>
                      </a:endParaRPr>
                    </a:p>
                  </a:txBody>
                  <a:tcPr marL="68580" marR="68580" marT="71998" marB="0">
                    <a:lnL>
                      <a:noFill/>
                    </a:lnL>
                    <a:lnR>
                      <a:noFill/>
                    </a:lnR>
                    <a:lnT>
                      <a:noFill/>
                    </a:lnT>
                    <a:lnB w="19050" cap="flat" cmpd="sng" algn="ctr">
                      <a:solidFill>
                        <a:srgbClr val="008000"/>
                      </a:solidFill>
                      <a:prstDash val="solid"/>
                      <a:round/>
                      <a:headEnd type="none" w="med" len="med"/>
                      <a:tailEnd type="none" w="med" len="med"/>
                    </a:lnB>
                  </a:tcPr>
                </a:tc>
                <a:tc>
                  <a:txBody>
                    <a:bodyPr/>
                    <a:lstStyle/>
                    <a:p>
                      <a:pPr indent="266700" algn="ctr">
                        <a:lnSpc>
                          <a:spcPts val="1560"/>
                        </a:lnSpc>
                        <a:spcAft>
                          <a:spcPts val="0"/>
                        </a:spcAft>
                      </a:pPr>
                      <a:r>
                        <a:rPr lang="en-US" sz="2000" kern="100">
                          <a:latin typeface="Times New Roman"/>
                          <a:ea typeface="宋体"/>
                          <a:cs typeface="Times New Roman"/>
                        </a:rPr>
                        <a:t>8</a:t>
                      </a:r>
                      <a:endParaRPr lang="zh-CN" sz="2000" kern="100">
                        <a:latin typeface="Times New Roman"/>
                        <a:ea typeface="宋体"/>
                        <a:cs typeface="Times New Roman"/>
                      </a:endParaRPr>
                    </a:p>
                  </a:txBody>
                  <a:tcPr marL="68580" marR="68580" marT="71998" marB="0">
                    <a:lnL>
                      <a:noFill/>
                    </a:lnL>
                    <a:lnR>
                      <a:noFill/>
                    </a:lnR>
                    <a:lnT>
                      <a:noFill/>
                    </a:lnT>
                    <a:lnB w="19050" cap="flat" cmpd="sng" algn="ctr">
                      <a:solidFill>
                        <a:srgbClr val="008000"/>
                      </a:solidFill>
                      <a:prstDash val="solid"/>
                      <a:round/>
                      <a:headEnd type="none" w="med" len="med"/>
                      <a:tailEnd type="none" w="med" len="med"/>
                    </a:lnB>
                  </a:tcPr>
                </a:tc>
                <a:tc>
                  <a:txBody>
                    <a:bodyPr/>
                    <a:lstStyle/>
                    <a:p>
                      <a:pPr indent="266700" algn="ctr">
                        <a:lnSpc>
                          <a:spcPts val="1560"/>
                        </a:lnSpc>
                        <a:spcAft>
                          <a:spcPts val="0"/>
                        </a:spcAft>
                      </a:pPr>
                      <a:r>
                        <a:rPr lang="en-US" sz="2000" u="sng" kern="100" dirty="0">
                          <a:latin typeface="Times New Roman"/>
                          <a:ea typeface="宋体"/>
                          <a:cs typeface="Times New Roman"/>
                        </a:rPr>
                        <a:t>+</a:t>
                      </a:r>
                      <a:r>
                        <a:rPr lang="en-US" sz="2000" kern="100" dirty="0">
                          <a:latin typeface="Times New Roman"/>
                          <a:ea typeface="宋体"/>
                          <a:cs typeface="Times New Roman"/>
                        </a:rPr>
                        <a:t>1.7E</a:t>
                      </a:r>
                      <a:r>
                        <a:rPr lang="en-US" sz="2000" u="sng" kern="100" dirty="0">
                          <a:latin typeface="Times New Roman"/>
                          <a:ea typeface="宋体"/>
                          <a:cs typeface="Times New Roman"/>
                        </a:rPr>
                        <a:t>+</a:t>
                      </a:r>
                      <a:r>
                        <a:rPr lang="en-US" sz="2000" kern="100" dirty="0">
                          <a:latin typeface="Times New Roman"/>
                          <a:ea typeface="宋体"/>
                          <a:cs typeface="Times New Roman"/>
                        </a:rPr>
                        <a:t>308</a:t>
                      </a:r>
                      <a:endParaRPr lang="zh-CN" altLang="en-US" sz="2000" kern="100" dirty="0">
                        <a:latin typeface="Times New Roman"/>
                        <a:ea typeface="+mn-ea"/>
                        <a:cs typeface="Times New Roman"/>
                      </a:endParaRPr>
                    </a:p>
                  </a:txBody>
                  <a:tcPr marL="68580" marR="68580" marT="71998" marB="0">
                    <a:lnL>
                      <a:noFill/>
                    </a:lnL>
                    <a:lnR>
                      <a:noFill/>
                    </a:lnR>
                    <a:lnT>
                      <a:noFill/>
                    </a:lnT>
                    <a:lnB w="1905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A939D-66C6-EC4A-593A-B06C42C4417F}"/>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2.2.1 </a:t>
            </a:r>
            <a:r>
              <a:rPr lang="zh-CN" altLang="en-US"/>
              <a:t>基本数据类型</a:t>
            </a:r>
            <a:br>
              <a:rPr lang="en-US" altLang="zh-CN" dirty="0"/>
            </a:br>
            <a:endParaRPr lang="zh-CN" altLang="en-US" dirty="0"/>
          </a:p>
        </p:txBody>
      </p:sp>
      <p:sp>
        <p:nvSpPr>
          <p:cNvPr id="35843" name="灯片编号占位符 3">
            <a:extLst>
              <a:ext uri="{FF2B5EF4-FFF2-40B4-BE49-F238E27FC236}">
                <a16:creationId xmlns:a16="http://schemas.microsoft.com/office/drawing/2014/main" id="{5755022B-A0AD-1914-4252-F26FB3A643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72081D-4943-4680-A1D2-C336CF7B11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E855CE3-A141-6462-0065-B515BC96D109}"/>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
        <p:nvSpPr>
          <p:cNvPr id="3" name="内容占位符 2">
            <a:extLst>
              <a:ext uri="{FF2B5EF4-FFF2-40B4-BE49-F238E27FC236}">
                <a16:creationId xmlns:a16="http://schemas.microsoft.com/office/drawing/2014/main" id="{2DC49576-084E-5F95-7EFC-50FBE0C3572B}"/>
              </a:ext>
            </a:extLst>
          </p:cNvPr>
          <p:cNvSpPr>
            <a:spLocks noGrp="1"/>
          </p:cNvSpPr>
          <p:nvPr>
            <p:ph idx="1"/>
          </p:nvPr>
        </p:nvSpPr>
        <p:spPr>
          <a:xfrm>
            <a:off x="457200" y="1520825"/>
            <a:ext cx="8229600" cy="4787900"/>
          </a:xfrm>
        </p:spPr>
        <p:txBody>
          <a:bodyPr/>
          <a:lstStyle/>
          <a:p>
            <a:r>
              <a:rPr lang="en-US" altLang="zh-CN" dirty="0"/>
              <a:t>C++</a:t>
            </a:r>
            <a:r>
              <a:rPr lang="zh-CN" altLang="en-US" dirty="0"/>
              <a:t>只定义了最低</a:t>
            </a:r>
            <a:r>
              <a:rPr lang="en-US" altLang="zh-CN" dirty="0"/>
              <a:t>byte</a:t>
            </a:r>
            <a:r>
              <a:rPr lang="zh-CN" altLang="en-US" dirty="0"/>
              <a:t>数，因此不同编译器得到的结果是不同的</a:t>
            </a:r>
          </a:p>
        </p:txBody>
      </p:sp>
      <p:pic>
        <p:nvPicPr>
          <p:cNvPr id="6" name="图片 5">
            <a:extLst>
              <a:ext uri="{FF2B5EF4-FFF2-40B4-BE49-F238E27FC236}">
                <a16:creationId xmlns:a16="http://schemas.microsoft.com/office/drawing/2014/main" id="{D0CAA69C-98DD-180A-A884-A86EC352484A}"/>
              </a:ext>
            </a:extLst>
          </p:cNvPr>
          <p:cNvPicPr>
            <a:picLocks noChangeAspect="1"/>
          </p:cNvPicPr>
          <p:nvPr/>
        </p:nvPicPr>
        <p:blipFill>
          <a:blip r:embed="rId3"/>
          <a:stretch>
            <a:fillRect/>
          </a:stretch>
        </p:blipFill>
        <p:spPr>
          <a:xfrm>
            <a:off x="1290638" y="2924944"/>
            <a:ext cx="6210300" cy="2781300"/>
          </a:xfrm>
          <a:prstGeom prst="rect">
            <a:avLst/>
          </a:prstGeom>
        </p:spPr>
      </p:pic>
    </p:spTree>
    <p:extLst>
      <p:ext uri="{BB962C8B-B14F-4D97-AF65-F5344CB8AC3E}">
        <p14:creationId xmlns:p14="http://schemas.microsoft.com/office/powerpoint/2010/main" val="15385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A939D-66C6-EC4A-593A-B06C42C4417F}"/>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2.2.1 </a:t>
            </a:r>
            <a:r>
              <a:rPr lang="zh-CN" altLang="en-US" dirty="0"/>
              <a:t>基本数据类型</a:t>
            </a:r>
            <a:br>
              <a:rPr lang="en-US" altLang="zh-CN" dirty="0"/>
            </a:br>
            <a:endParaRPr lang="zh-CN" altLang="en-US" dirty="0"/>
          </a:p>
        </p:txBody>
      </p:sp>
      <p:sp>
        <p:nvSpPr>
          <p:cNvPr id="35843" name="灯片编号占位符 3">
            <a:extLst>
              <a:ext uri="{FF2B5EF4-FFF2-40B4-BE49-F238E27FC236}">
                <a16:creationId xmlns:a16="http://schemas.microsoft.com/office/drawing/2014/main" id="{5755022B-A0AD-1914-4252-F26FB3A643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72081D-4943-4680-A1D2-C336CF7B11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E855CE3-A141-6462-0065-B515BC96D109}"/>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
        <p:nvSpPr>
          <p:cNvPr id="3" name="内容占位符 2">
            <a:extLst>
              <a:ext uri="{FF2B5EF4-FFF2-40B4-BE49-F238E27FC236}">
                <a16:creationId xmlns:a16="http://schemas.microsoft.com/office/drawing/2014/main" id="{2DC49576-084E-5F95-7EFC-50FBE0C3572B}"/>
              </a:ext>
            </a:extLst>
          </p:cNvPr>
          <p:cNvSpPr>
            <a:spLocks noGrp="1"/>
          </p:cNvSpPr>
          <p:nvPr>
            <p:ph idx="1"/>
          </p:nvPr>
        </p:nvSpPr>
        <p:spPr>
          <a:xfrm>
            <a:off x="457200" y="1520825"/>
            <a:ext cx="8229600" cy="4787900"/>
          </a:xfrm>
        </p:spPr>
        <p:txBody>
          <a:bodyPr/>
          <a:lstStyle/>
          <a:p>
            <a:r>
              <a:rPr lang="en-US" altLang="zh-CN" dirty="0"/>
              <a:t>Visual Studio</a:t>
            </a:r>
            <a:r>
              <a:rPr lang="zh-CN" altLang="en-US" dirty="0"/>
              <a:t>运行结果</a:t>
            </a:r>
            <a:endParaRPr lang="en-US" altLang="zh-CN" dirty="0"/>
          </a:p>
          <a:p>
            <a:endParaRPr lang="en-US" altLang="zh-CN" dirty="0"/>
          </a:p>
          <a:p>
            <a:endParaRPr lang="en-US" altLang="zh-CN" dirty="0"/>
          </a:p>
          <a:p>
            <a:endParaRPr lang="en-US" altLang="zh-CN" dirty="0"/>
          </a:p>
          <a:p>
            <a:r>
              <a:rPr lang="en-US" altLang="zh-CN" dirty="0"/>
              <a:t>Linux G++</a:t>
            </a:r>
            <a:r>
              <a:rPr lang="zh-CN" altLang="en-US" dirty="0"/>
              <a:t>编译的结果</a:t>
            </a:r>
            <a:endParaRPr lang="en-US" altLang="zh-CN" dirty="0"/>
          </a:p>
          <a:p>
            <a:endParaRPr lang="zh-CN" altLang="en-US" dirty="0"/>
          </a:p>
        </p:txBody>
      </p:sp>
      <p:pic>
        <p:nvPicPr>
          <p:cNvPr id="7" name="图片 6">
            <a:extLst>
              <a:ext uri="{FF2B5EF4-FFF2-40B4-BE49-F238E27FC236}">
                <a16:creationId xmlns:a16="http://schemas.microsoft.com/office/drawing/2014/main" id="{FF676BAE-7EDE-7DEF-381C-B1C2D02AFA4C}"/>
              </a:ext>
            </a:extLst>
          </p:cNvPr>
          <p:cNvPicPr>
            <a:picLocks noChangeAspect="1"/>
          </p:cNvPicPr>
          <p:nvPr/>
        </p:nvPicPr>
        <p:blipFill>
          <a:blip r:embed="rId3"/>
          <a:stretch>
            <a:fillRect/>
          </a:stretch>
        </p:blipFill>
        <p:spPr>
          <a:xfrm>
            <a:off x="1043608" y="2049462"/>
            <a:ext cx="4972050" cy="1076325"/>
          </a:xfrm>
          <a:prstGeom prst="rect">
            <a:avLst/>
          </a:prstGeom>
        </p:spPr>
      </p:pic>
      <p:pic>
        <p:nvPicPr>
          <p:cNvPr id="11" name="图片 10">
            <a:extLst>
              <a:ext uri="{FF2B5EF4-FFF2-40B4-BE49-F238E27FC236}">
                <a16:creationId xmlns:a16="http://schemas.microsoft.com/office/drawing/2014/main" id="{F0A5492E-630A-24A7-A27F-2AB4249DF4BF}"/>
              </a:ext>
            </a:extLst>
          </p:cNvPr>
          <p:cNvPicPr>
            <a:picLocks noChangeAspect="1"/>
          </p:cNvPicPr>
          <p:nvPr/>
        </p:nvPicPr>
        <p:blipFill>
          <a:blip r:embed="rId4"/>
          <a:stretch>
            <a:fillRect/>
          </a:stretch>
        </p:blipFill>
        <p:spPr>
          <a:xfrm>
            <a:off x="1043608" y="3914775"/>
            <a:ext cx="3952875" cy="1600200"/>
          </a:xfrm>
          <a:prstGeom prst="rect">
            <a:avLst/>
          </a:prstGeom>
        </p:spPr>
      </p:pic>
    </p:spTree>
    <p:extLst>
      <p:ext uri="{BB962C8B-B14F-4D97-AF65-F5344CB8AC3E}">
        <p14:creationId xmlns:p14="http://schemas.microsoft.com/office/powerpoint/2010/main" val="200988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A939D-66C6-EC4A-593A-B06C42C4417F}"/>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2.2.1 </a:t>
            </a:r>
            <a:r>
              <a:rPr lang="zh-CN" altLang="en-US" dirty="0"/>
              <a:t>基本数据类型</a:t>
            </a:r>
            <a:br>
              <a:rPr lang="en-US" altLang="zh-CN" dirty="0"/>
            </a:br>
            <a:endParaRPr lang="zh-CN" altLang="en-US" dirty="0"/>
          </a:p>
        </p:txBody>
      </p:sp>
      <p:sp>
        <p:nvSpPr>
          <p:cNvPr id="35843" name="灯片编号占位符 3">
            <a:extLst>
              <a:ext uri="{FF2B5EF4-FFF2-40B4-BE49-F238E27FC236}">
                <a16:creationId xmlns:a16="http://schemas.microsoft.com/office/drawing/2014/main" id="{5755022B-A0AD-1914-4252-F26FB3A643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72081D-4943-4680-A1D2-C336CF7B11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E855CE3-A141-6462-0065-B515BC96D109}"/>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
        <p:nvSpPr>
          <p:cNvPr id="3" name="内容占位符 2">
            <a:extLst>
              <a:ext uri="{FF2B5EF4-FFF2-40B4-BE49-F238E27FC236}">
                <a16:creationId xmlns:a16="http://schemas.microsoft.com/office/drawing/2014/main" id="{2DC49576-084E-5F95-7EFC-50FBE0C3572B}"/>
              </a:ext>
            </a:extLst>
          </p:cNvPr>
          <p:cNvSpPr>
            <a:spLocks noGrp="1"/>
          </p:cNvSpPr>
          <p:nvPr>
            <p:ph idx="1"/>
          </p:nvPr>
        </p:nvSpPr>
        <p:spPr>
          <a:xfrm>
            <a:off x="457200" y="1520825"/>
            <a:ext cx="8229600" cy="4787900"/>
          </a:xfrm>
        </p:spPr>
        <p:txBody>
          <a:bodyPr/>
          <a:lstStyle/>
          <a:p>
            <a:r>
              <a:rPr lang="zh-CN" altLang="en-US" dirty="0"/>
              <a:t>在持久化数据时，一定不要用</a:t>
            </a:r>
            <a:r>
              <a:rPr lang="en-US" altLang="zh-CN" dirty="0" err="1"/>
              <a:t>sizeof</a:t>
            </a:r>
            <a:r>
              <a:rPr lang="zh-CN" altLang="en-US" dirty="0"/>
              <a:t>来获取某数据格式的大小，而是直接强行定义写入数据的大小</a:t>
            </a:r>
          </a:p>
        </p:txBody>
      </p:sp>
      <p:pic>
        <p:nvPicPr>
          <p:cNvPr id="9" name="图片 8">
            <a:extLst>
              <a:ext uri="{FF2B5EF4-FFF2-40B4-BE49-F238E27FC236}">
                <a16:creationId xmlns:a16="http://schemas.microsoft.com/office/drawing/2014/main" id="{4003AF10-B46C-9BF7-D04C-665A8EE6D988}"/>
              </a:ext>
            </a:extLst>
          </p:cNvPr>
          <p:cNvPicPr>
            <a:picLocks noChangeAspect="1"/>
          </p:cNvPicPr>
          <p:nvPr/>
        </p:nvPicPr>
        <p:blipFill>
          <a:blip r:embed="rId3"/>
          <a:stretch>
            <a:fillRect/>
          </a:stretch>
        </p:blipFill>
        <p:spPr>
          <a:xfrm>
            <a:off x="4860032" y="3297478"/>
            <a:ext cx="3606476" cy="1145808"/>
          </a:xfrm>
          <a:prstGeom prst="rect">
            <a:avLst/>
          </a:prstGeom>
        </p:spPr>
      </p:pic>
      <p:pic>
        <p:nvPicPr>
          <p:cNvPr id="11" name="图片 10">
            <a:extLst>
              <a:ext uri="{FF2B5EF4-FFF2-40B4-BE49-F238E27FC236}">
                <a16:creationId xmlns:a16="http://schemas.microsoft.com/office/drawing/2014/main" id="{ACEE8E71-FE11-BD97-6B6C-A94F4F6F9EFC}"/>
              </a:ext>
            </a:extLst>
          </p:cNvPr>
          <p:cNvPicPr>
            <a:picLocks noChangeAspect="1"/>
          </p:cNvPicPr>
          <p:nvPr/>
        </p:nvPicPr>
        <p:blipFill>
          <a:blip r:embed="rId4"/>
          <a:stretch>
            <a:fillRect/>
          </a:stretch>
        </p:blipFill>
        <p:spPr>
          <a:xfrm>
            <a:off x="323528" y="3400611"/>
            <a:ext cx="4093312" cy="924694"/>
          </a:xfrm>
          <a:prstGeom prst="rect">
            <a:avLst/>
          </a:prstGeom>
        </p:spPr>
      </p:pic>
      <p:sp>
        <p:nvSpPr>
          <p:cNvPr id="12" name="文本框 11">
            <a:extLst>
              <a:ext uri="{FF2B5EF4-FFF2-40B4-BE49-F238E27FC236}">
                <a16:creationId xmlns:a16="http://schemas.microsoft.com/office/drawing/2014/main" id="{9C5800BB-AECE-6F75-0415-AFED42F5D355}"/>
              </a:ext>
            </a:extLst>
          </p:cNvPr>
          <p:cNvSpPr txBox="1"/>
          <p:nvPr/>
        </p:nvSpPr>
        <p:spPr>
          <a:xfrm>
            <a:off x="1816186" y="4592330"/>
            <a:ext cx="1107996" cy="461665"/>
          </a:xfrm>
          <a:prstGeom prst="rect">
            <a:avLst/>
          </a:prstGeom>
          <a:noFill/>
        </p:spPr>
        <p:txBody>
          <a:bodyPr wrap="none" rtlCol="0">
            <a:spAutoFit/>
          </a:bodyPr>
          <a:lstStyle/>
          <a:p>
            <a:r>
              <a:rPr lang="zh-CN" altLang="en-US" dirty="0"/>
              <a:t>写文件</a:t>
            </a:r>
          </a:p>
        </p:txBody>
      </p:sp>
      <p:sp>
        <p:nvSpPr>
          <p:cNvPr id="13" name="文本框 12">
            <a:extLst>
              <a:ext uri="{FF2B5EF4-FFF2-40B4-BE49-F238E27FC236}">
                <a16:creationId xmlns:a16="http://schemas.microsoft.com/office/drawing/2014/main" id="{2233018A-154E-35C6-8CCD-E56C00730F47}"/>
              </a:ext>
            </a:extLst>
          </p:cNvPr>
          <p:cNvSpPr txBox="1"/>
          <p:nvPr/>
        </p:nvSpPr>
        <p:spPr>
          <a:xfrm>
            <a:off x="6109272" y="4592329"/>
            <a:ext cx="1107996" cy="461665"/>
          </a:xfrm>
          <a:prstGeom prst="rect">
            <a:avLst/>
          </a:prstGeom>
          <a:noFill/>
        </p:spPr>
        <p:txBody>
          <a:bodyPr wrap="none" rtlCol="0">
            <a:spAutoFit/>
          </a:bodyPr>
          <a:lstStyle/>
          <a:p>
            <a:r>
              <a:rPr lang="zh-CN" altLang="en-US" dirty="0"/>
              <a:t>读文件</a:t>
            </a:r>
          </a:p>
        </p:txBody>
      </p:sp>
    </p:spTree>
    <p:extLst>
      <p:ext uri="{BB962C8B-B14F-4D97-AF65-F5344CB8AC3E}">
        <p14:creationId xmlns:p14="http://schemas.microsoft.com/office/powerpoint/2010/main" val="372867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6708398-B29F-4625-40D4-3CBD50686634}"/>
              </a:ext>
            </a:extLst>
          </p:cNvPr>
          <p:cNvSpPr>
            <a:spLocks noGrp="1"/>
          </p:cNvSpPr>
          <p:nvPr>
            <p:ph type="title"/>
          </p:nvPr>
        </p:nvSpPr>
        <p:spPr/>
        <p:txBody>
          <a:bodyPr/>
          <a:lstStyle/>
          <a:p>
            <a:pPr eaLnBrk="1" hangingPunct="1"/>
            <a:r>
              <a:rPr lang="zh-CN" altLang="en-US"/>
              <a:t>目录</a:t>
            </a:r>
          </a:p>
        </p:txBody>
      </p:sp>
      <p:sp>
        <p:nvSpPr>
          <p:cNvPr id="4100" name="Rectangle 5">
            <a:extLst>
              <a:ext uri="{FF2B5EF4-FFF2-40B4-BE49-F238E27FC236}">
                <a16:creationId xmlns:a16="http://schemas.microsoft.com/office/drawing/2014/main" id="{18D32D88-B9D7-F838-B019-E6417CE8489C}"/>
              </a:ext>
            </a:extLst>
          </p:cNvPr>
          <p:cNvSpPr>
            <a:spLocks noGrp="1" noChangeArrowheads="1"/>
          </p:cNvSpPr>
          <p:nvPr>
            <p:ph idx="1"/>
          </p:nvPr>
        </p:nvSpPr>
        <p:spPr>
          <a:xfrm>
            <a:off x="674688" y="1412875"/>
            <a:ext cx="7794625" cy="5314950"/>
          </a:xfrm>
        </p:spPr>
        <p:txBody>
          <a:bodyPr>
            <a:normAutofit lnSpcReduction="10000"/>
          </a:bodyPr>
          <a:lstStyle/>
          <a:p>
            <a:pPr marL="811213" indent="-256032" eaLnBrk="1" fontAlgn="auto" hangingPunct="1">
              <a:lnSpc>
                <a:spcPct val="130000"/>
              </a:lnSpc>
              <a:spcAft>
                <a:spcPts val="0"/>
              </a:spcAft>
              <a:buClr>
                <a:schemeClr val="accent3"/>
              </a:buClr>
              <a:buFont typeface="Georgia"/>
              <a:buNone/>
              <a:defRPr/>
            </a:pPr>
            <a:r>
              <a:rPr lang="en-US" altLang="zh-CN" sz="2400" dirty="0"/>
              <a:t>C++</a:t>
            </a:r>
            <a:r>
              <a:rPr lang="zh-CN" altLang="en-US" sz="2400" dirty="0"/>
              <a:t>语言概述</a:t>
            </a:r>
          </a:p>
          <a:p>
            <a:pPr marL="811213" indent="-256032" eaLnBrk="1" fontAlgn="auto" hangingPunct="1">
              <a:lnSpc>
                <a:spcPct val="130000"/>
              </a:lnSpc>
              <a:spcAft>
                <a:spcPts val="0"/>
              </a:spcAft>
              <a:buClr>
                <a:schemeClr val="accent3"/>
              </a:buClr>
              <a:buFont typeface="Georgia"/>
              <a:buNone/>
              <a:defRPr/>
            </a:pPr>
            <a:r>
              <a:rPr lang="zh-CN" altLang="en-US" sz="2400" dirty="0"/>
              <a:t>标准</a:t>
            </a:r>
            <a:r>
              <a:rPr lang="en-US" altLang="zh-CN" sz="2400" dirty="0"/>
              <a:t>I/O</a:t>
            </a:r>
            <a:r>
              <a:rPr lang="zh-CN" altLang="en-US" sz="2400" dirty="0"/>
              <a:t>流</a:t>
            </a:r>
          </a:p>
          <a:p>
            <a:pPr marL="811213" indent="-256032" eaLnBrk="1" fontAlgn="auto" hangingPunct="1">
              <a:lnSpc>
                <a:spcPct val="130000"/>
              </a:lnSpc>
              <a:spcAft>
                <a:spcPts val="0"/>
              </a:spcAft>
              <a:buClr>
                <a:schemeClr val="accent3"/>
              </a:buClr>
              <a:buFont typeface="Georgia"/>
              <a:buNone/>
              <a:defRPr/>
            </a:pPr>
            <a:r>
              <a:rPr lang="zh-CN" altLang="en-US" sz="2400" dirty="0"/>
              <a:t>基本数据类型和表达式</a:t>
            </a:r>
          </a:p>
          <a:p>
            <a:pPr marL="811213" indent="-256032" eaLnBrk="1" fontAlgn="auto" hangingPunct="1">
              <a:lnSpc>
                <a:spcPct val="130000"/>
              </a:lnSpc>
              <a:spcAft>
                <a:spcPts val="0"/>
              </a:spcAft>
              <a:buClr>
                <a:schemeClr val="accent3"/>
              </a:buClr>
              <a:buFont typeface="Georgia"/>
              <a:buNone/>
              <a:defRPr/>
            </a:pPr>
            <a:r>
              <a:rPr lang="zh-CN" altLang="en-US" sz="2400" dirty="0"/>
              <a:t>流程控制</a:t>
            </a:r>
          </a:p>
          <a:p>
            <a:pPr marL="1103313" lvl="1" indent="-256032" eaLnBrk="1" fontAlgn="auto" hangingPunct="1">
              <a:lnSpc>
                <a:spcPct val="130000"/>
              </a:lnSpc>
              <a:spcAft>
                <a:spcPts val="0"/>
              </a:spcAft>
              <a:buClr>
                <a:schemeClr val="accent3"/>
              </a:buClr>
              <a:buFont typeface="Georgia" panose="02040502050405020303" pitchFamily="18" charset="0"/>
              <a:buNone/>
              <a:defRPr/>
            </a:pPr>
            <a:r>
              <a:rPr lang="zh-CN" altLang="en-US" sz="2200" dirty="0"/>
              <a:t>顺序</a:t>
            </a:r>
          </a:p>
          <a:p>
            <a:pPr marL="1103313" lvl="1" indent="-256032" eaLnBrk="1" fontAlgn="auto" hangingPunct="1">
              <a:lnSpc>
                <a:spcPct val="130000"/>
              </a:lnSpc>
              <a:spcAft>
                <a:spcPts val="0"/>
              </a:spcAft>
              <a:buClr>
                <a:schemeClr val="accent3"/>
              </a:buClr>
              <a:buFont typeface="Georgia" panose="02040502050405020303" pitchFamily="18" charset="0"/>
              <a:buNone/>
              <a:defRPr/>
            </a:pPr>
            <a:r>
              <a:rPr lang="zh-CN" altLang="en-US" sz="2200" dirty="0"/>
              <a:t>选择</a:t>
            </a:r>
          </a:p>
          <a:p>
            <a:pPr marL="1103313" lvl="1" indent="-256032" eaLnBrk="1" fontAlgn="auto" hangingPunct="1">
              <a:lnSpc>
                <a:spcPct val="130000"/>
              </a:lnSpc>
              <a:spcAft>
                <a:spcPts val="0"/>
              </a:spcAft>
              <a:buClr>
                <a:schemeClr val="accent3"/>
              </a:buClr>
              <a:buFont typeface="Georgia" panose="02040502050405020303" pitchFamily="18" charset="0"/>
              <a:buNone/>
              <a:defRPr/>
            </a:pPr>
            <a:r>
              <a:rPr lang="zh-CN" altLang="en-US" sz="2200" dirty="0"/>
              <a:t>循环</a:t>
            </a:r>
          </a:p>
          <a:p>
            <a:pPr marL="811213" indent="-256032" eaLnBrk="1" fontAlgn="auto" hangingPunct="1">
              <a:lnSpc>
                <a:spcPct val="130000"/>
              </a:lnSpc>
              <a:spcAft>
                <a:spcPts val="0"/>
              </a:spcAft>
              <a:buClr>
                <a:schemeClr val="accent3"/>
              </a:buClr>
              <a:buFont typeface="Georgia"/>
              <a:buNone/>
              <a:defRPr/>
            </a:pPr>
            <a:r>
              <a:rPr lang="zh-CN" altLang="en-US" sz="2400" dirty="0"/>
              <a:t>其他控制语句</a:t>
            </a:r>
          </a:p>
          <a:p>
            <a:pPr marL="811213" indent="-256032" eaLnBrk="1" fontAlgn="auto" hangingPunct="1">
              <a:lnSpc>
                <a:spcPct val="130000"/>
              </a:lnSpc>
              <a:spcAft>
                <a:spcPts val="0"/>
              </a:spcAft>
              <a:buClr>
                <a:schemeClr val="accent3"/>
              </a:buClr>
              <a:buFont typeface="Georgia"/>
              <a:buNone/>
              <a:defRPr/>
            </a:pPr>
            <a:r>
              <a:rPr lang="zh-CN" altLang="en-US" sz="2400" dirty="0"/>
              <a:t>枚举类型</a:t>
            </a:r>
            <a:endParaRPr lang="en-US" altLang="zh-CN" sz="2400" dirty="0"/>
          </a:p>
          <a:p>
            <a:pPr marL="811213" indent="-256032" eaLnBrk="1" fontAlgn="auto" hangingPunct="1">
              <a:lnSpc>
                <a:spcPct val="130000"/>
              </a:lnSpc>
              <a:spcAft>
                <a:spcPts val="0"/>
              </a:spcAft>
              <a:buClr>
                <a:schemeClr val="accent3"/>
              </a:buClr>
              <a:buFont typeface="Georgia"/>
              <a:buNone/>
              <a:defRPr/>
            </a:pPr>
            <a:r>
              <a:rPr lang="zh-CN" altLang="en-US" sz="2400" dirty="0"/>
              <a:t>深度探索</a:t>
            </a:r>
            <a:endParaRPr lang="en-US" altLang="zh-CN" sz="2400" dirty="0"/>
          </a:p>
          <a:p>
            <a:pPr marL="811213" indent="-256032" eaLnBrk="1" fontAlgn="auto" hangingPunct="1">
              <a:lnSpc>
                <a:spcPct val="130000"/>
              </a:lnSpc>
              <a:spcAft>
                <a:spcPts val="0"/>
              </a:spcAft>
              <a:buClr>
                <a:schemeClr val="accent3"/>
              </a:buClr>
              <a:buFont typeface="Georgia"/>
              <a:buNone/>
              <a:defRPr/>
            </a:pPr>
            <a:r>
              <a:rPr lang="zh-CN" altLang="en-US" sz="2400" dirty="0"/>
              <a:t>小结</a:t>
            </a:r>
          </a:p>
        </p:txBody>
      </p:sp>
      <p:sp>
        <p:nvSpPr>
          <p:cNvPr id="16388" name="灯片编号占位符 5">
            <a:extLst>
              <a:ext uri="{FF2B5EF4-FFF2-40B4-BE49-F238E27FC236}">
                <a16:creationId xmlns:a16="http://schemas.microsoft.com/office/drawing/2014/main" id="{2050DF66-150E-882F-A507-D042C80260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A29CB39-10EC-4DC2-B665-E096C45E037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D7E5BD8D-3AAE-1131-50E4-5F88CE657CD5}"/>
              </a:ext>
            </a:extLst>
          </p:cNvPr>
          <p:cNvSpPr>
            <a:spLocks noGrp="1"/>
          </p:cNvSpPr>
          <p:nvPr>
            <p:ph type="title"/>
          </p:nvPr>
        </p:nvSpPr>
        <p:spPr/>
        <p:txBody>
          <a:bodyPr/>
          <a:lstStyle/>
          <a:p>
            <a:r>
              <a:rPr lang="en-US" altLang="zh-CN"/>
              <a:t>2.2.2 </a:t>
            </a:r>
            <a:r>
              <a:rPr lang="zh-CN" altLang="en-US"/>
              <a:t>常量</a:t>
            </a:r>
          </a:p>
        </p:txBody>
      </p:sp>
      <p:sp>
        <p:nvSpPr>
          <p:cNvPr id="37891" name="内容占位符 2">
            <a:extLst>
              <a:ext uri="{FF2B5EF4-FFF2-40B4-BE49-F238E27FC236}">
                <a16:creationId xmlns:a16="http://schemas.microsoft.com/office/drawing/2014/main" id="{BE0AD5E6-A33B-8548-EB7F-EFEF6B77067C}"/>
              </a:ext>
            </a:extLst>
          </p:cNvPr>
          <p:cNvSpPr>
            <a:spLocks noGrp="1"/>
          </p:cNvSpPr>
          <p:nvPr>
            <p:ph idx="1"/>
          </p:nvPr>
        </p:nvSpPr>
        <p:spPr/>
        <p:txBody>
          <a:bodyPr/>
          <a:lstStyle/>
          <a:p>
            <a:r>
              <a:rPr lang="zh-CN" altLang="en-US"/>
              <a:t>所谓常量是指在程序运行的整个过程中其值始终不可改变的量，也就是直接使用符号（文字）表示的值。例如：</a:t>
            </a:r>
            <a:r>
              <a:rPr lang="en-US" altLang="zh-CN"/>
              <a:t>12</a:t>
            </a:r>
            <a:r>
              <a:rPr lang="zh-CN" altLang="en-US"/>
              <a:t>，</a:t>
            </a:r>
            <a:r>
              <a:rPr lang="en-US" altLang="zh-CN"/>
              <a:t>3.5</a:t>
            </a:r>
            <a:r>
              <a:rPr lang="zh-CN" altLang="en-US"/>
              <a:t>，</a:t>
            </a:r>
            <a:r>
              <a:rPr lang="en-US" altLang="zh-CN"/>
              <a:t>’A’</a:t>
            </a:r>
            <a:r>
              <a:rPr lang="zh-CN" altLang="en-US"/>
              <a:t>都是常量。</a:t>
            </a:r>
          </a:p>
        </p:txBody>
      </p:sp>
      <p:sp>
        <p:nvSpPr>
          <p:cNvPr id="37892" name="灯片编号占位符 3">
            <a:extLst>
              <a:ext uri="{FF2B5EF4-FFF2-40B4-BE49-F238E27FC236}">
                <a16:creationId xmlns:a16="http://schemas.microsoft.com/office/drawing/2014/main" id="{F75906E6-417C-E2B8-687E-08395A9A1B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DB90FAA-2DE6-47B6-A03A-B31A25CCC7B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DF7BFF80-49D5-2BF9-6616-963D65A4F959}"/>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1F4B3CF2-8FA9-3B4A-D000-96ED57093D86}"/>
              </a:ext>
            </a:extLst>
          </p:cNvPr>
          <p:cNvSpPr>
            <a:spLocks noGrp="1"/>
          </p:cNvSpPr>
          <p:nvPr>
            <p:ph type="title"/>
          </p:nvPr>
        </p:nvSpPr>
        <p:spPr>
          <a:xfrm>
            <a:off x="457200" y="398463"/>
            <a:ext cx="8229600" cy="1066800"/>
          </a:xfrm>
        </p:spPr>
        <p:txBody>
          <a:bodyPr/>
          <a:lstStyle/>
          <a:p>
            <a:r>
              <a:rPr lang="zh-CN" altLang="en-US"/>
              <a:t>整数常量</a:t>
            </a:r>
          </a:p>
        </p:txBody>
      </p:sp>
      <p:sp>
        <p:nvSpPr>
          <p:cNvPr id="38915" name="内容占位符 2">
            <a:extLst>
              <a:ext uri="{FF2B5EF4-FFF2-40B4-BE49-F238E27FC236}">
                <a16:creationId xmlns:a16="http://schemas.microsoft.com/office/drawing/2014/main" id="{B4CB2E63-559C-B840-8A42-8B85B41D83C0}"/>
              </a:ext>
            </a:extLst>
          </p:cNvPr>
          <p:cNvSpPr>
            <a:spLocks noGrp="1"/>
          </p:cNvSpPr>
          <p:nvPr>
            <p:ph idx="1"/>
          </p:nvPr>
        </p:nvSpPr>
        <p:spPr>
          <a:xfrm>
            <a:off x="125413" y="1357313"/>
            <a:ext cx="8893175" cy="5089525"/>
          </a:xfrm>
        </p:spPr>
        <p:txBody>
          <a:bodyPr/>
          <a:lstStyle/>
          <a:p>
            <a:pPr>
              <a:defRPr/>
            </a:pPr>
            <a:r>
              <a:rPr lang="zh-CN" altLang="en-US" dirty="0"/>
              <a:t>以文字形式出现的整数，包括正整数、负整数和零。</a:t>
            </a:r>
          </a:p>
          <a:p>
            <a:pPr eaLnBrk="1" hangingPunct="1">
              <a:defRPr/>
            </a:pPr>
            <a:r>
              <a:rPr lang="zh-CN" altLang="en-US" dirty="0"/>
              <a:t>十进制整数</a:t>
            </a:r>
            <a:r>
              <a:rPr lang="en-US" altLang="zh-CN" dirty="0"/>
              <a:t> </a:t>
            </a:r>
          </a:p>
          <a:p>
            <a:pPr lvl="1" eaLnBrk="1" hangingPunct="1">
              <a:defRPr/>
            </a:pPr>
            <a:r>
              <a:rPr lang="en-US" altLang="zh-CN" sz="2400" dirty="0"/>
              <a:t>[±]</a:t>
            </a:r>
            <a:r>
              <a:rPr lang="zh-CN" altLang="en-US" sz="2400" dirty="0"/>
              <a:t>若干个</a:t>
            </a:r>
            <a:r>
              <a:rPr lang="en-US" altLang="zh-CN" sz="2400" dirty="0">
                <a:latin typeface="+mn-ea"/>
              </a:rPr>
              <a:t>0~9</a:t>
            </a:r>
            <a:r>
              <a:rPr lang="zh-CN" altLang="en-US" sz="2400" dirty="0"/>
              <a:t>的数字，但数字部分不能以</a:t>
            </a:r>
            <a:r>
              <a:rPr lang="en-US" altLang="zh-CN" sz="2400" dirty="0">
                <a:latin typeface="+mn-ea"/>
              </a:rPr>
              <a:t>0</a:t>
            </a:r>
            <a:r>
              <a:rPr lang="zh-CN" altLang="en-US" sz="2400" dirty="0"/>
              <a:t>开头，正数前边的正号可以省略。</a:t>
            </a:r>
            <a:endParaRPr lang="en-US" altLang="zh-CN" sz="2400" dirty="0"/>
          </a:p>
          <a:p>
            <a:pPr eaLnBrk="1" hangingPunct="1">
              <a:defRPr/>
            </a:pPr>
            <a:r>
              <a:rPr lang="zh-CN" altLang="en-US" dirty="0"/>
              <a:t>八进制整数</a:t>
            </a:r>
            <a:endParaRPr lang="en-US" altLang="zh-CN" dirty="0"/>
          </a:p>
          <a:p>
            <a:pPr lvl="1" eaLnBrk="1" hangingPunct="1">
              <a:defRPr/>
            </a:pPr>
            <a:r>
              <a:rPr lang="zh-CN" altLang="en-US" sz="2400" dirty="0"/>
              <a:t> </a:t>
            </a:r>
            <a:r>
              <a:rPr lang="en-US" altLang="en-US" sz="2400" dirty="0">
                <a:ea typeface="宋体" panose="02010600030101010101" pitchFamily="2" charset="-122"/>
              </a:rPr>
              <a:t>[</a:t>
            </a:r>
            <a:r>
              <a:rPr lang="en-US" altLang="zh-CN" sz="2400" dirty="0"/>
              <a:t>±</a:t>
            </a:r>
            <a:r>
              <a:rPr lang="en-US" altLang="en-US" sz="2400" dirty="0">
                <a:ea typeface="宋体" panose="02010600030101010101" pitchFamily="2" charset="-122"/>
              </a:rPr>
              <a:t>]</a:t>
            </a:r>
            <a:r>
              <a:rPr lang="zh-CN" altLang="en-US" sz="2400" dirty="0"/>
              <a:t>前导</a:t>
            </a:r>
            <a:r>
              <a:rPr lang="en-US" altLang="en-US" sz="2400" dirty="0">
                <a:latin typeface="+mn-ea"/>
              </a:rPr>
              <a:t>0</a:t>
            </a:r>
            <a:r>
              <a:rPr lang="en-US" altLang="zh-CN" sz="2400" dirty="0"/>
              <a:t>+</a:t>
            </a:r>
            <a:r>
              <a:rPr lang="zh-CN" altLang="en-US" sz="2400" dirty="0"/>
              <a:t>若干个</a:t>
            </a:r>
            <a:r>
              <a:rPr lang="en-US" altLang="en-US" sz="2400" dirty="0">
                <a:latin typeface="+mn-ea"/>
              </a:rPr>
              <a:t>0~7</a:t>
            </a:r>
            <a:r>
              <a:rPr lang="zh-CN" altLang="en-US" sz="2400" dirty="0"/>
              <a:t>的数字</a:t>
            </a:r>
            <a:endParaRPr lang="en-US" altLang="zh-CN" sz="2400" dirty="0"/>
          </a:p>
          <a:p>
            <a:pPr eaLnBrk="1" hangingPunct="1">
              <a:defRPr/>
            </a:pPr>
            <a:r>
              <a:rPr lang="zh-CN" altLang="en-US" dirty="0"/>
              <a:t>十六进制整数</a:t>
            </a:r>
            <a:endParaRPr lang="en-US" altLang="zh-CN" dirty="0"/>
          </a:p>
          <a:p>
            <a:pPr lvl="1" eaLnBrk="1" hangingPunct="1">
              <a:defRPr/>
            </a:pPr>
            <a:r>
              <a:rPr lang="en-US" altLang="en-US" sz="2400" dirty="0">
                <a:ea typeface="宋体" panose="02010600030101010101" pitchFamily="2" charset="-122"/>
              </a:rPr>
              <a:t>[</a:t>
            </a:r>
            <a:r>
              <a:rPr lang="en-US" altLang="zh-CN" sz="2400" dirty="0"/>
              <a:t>±</a:t>
            </a:r>
            <a:r>
              <a:rPr lang="en-US" altLang="en-US" sz="2400" dirty="0">
                <a:ea typeface="宋体" panose="02010600030101010101" pitchFamily="2" charset="-122"/>
              </a:rPr>
              <a:t>]</a:t>
            </a:r>
            <a:r>
              <a:rPr lang="en-US" altLang="en-US" sz="2400" dirty="0">
                <a:latin typeface="+mn-ea"/>
              </a:rPr>
              <a:t>0</a:t>
            </a:r>
            <a:r>
              <a:rPr lang="en-US" altLang="en-US" sz="2400" dirty="0">
                <a:ea typeface="宋体" panose="02010600030101010101" pitchFamily="2" charset="-122"/>
              </a:rPr>
              <a:t>x</a:t>
            </a:r>
            <a:r>
              <a:rPr lang="zh-CN" altLang="en-US" sz="2400" dirty="0"/>
              <a:t>若干个</a:t>
            </a:r>
            <a:r>
              <a:rPr lang="en-US" altLang="en-US" sz="2400" dirty="0">
                <a:latin typeface="+mn-ea"/>
              </a:rPr>
              <a:t>0~9</a:t>
            </a:r>
            <a:r>
              <a:rPr lang="zh-CN" altLang="en-US" sz="2400" dirty="0"/>
              <a:t>的数字及</a:t>
            </a:r>
            <a:r>
              <a:rPr lang="en-US" altLang="en-US" sz="2400" dirty="0">
                <a:ea typeface="宋体" panose="02010600030101010101" pitchFamily="2" charset="-122"/>
              </a:rPr>
              <a:t>A~F</a:t>
            </a:r>
            <a:r>
              <a:rPr lang="zh-CN" altLang="en-US" sz="2400" dirty="0"/>
              <a:t>的字母（大小写均可），注意数字部分要以</a:t>
            </a:r>
            <a:r>
              <a:rPr lang="en-US" altLang="zh-CN" sz="2400" dirty="0"/>
              <a:t>0x</a:t>
            </a:r>
            <a:r>
              <a:rPr lang="zh-CN" altLang="en-US" sz="2400" dirty="0"/>
              <a:t>开头</a:t>
            </a:r>
            <a:endParaRPr lang="zh-CN" altLang="en-US" dirty="0"/>
          </a:p>
          <a:p>
            <a:pPr>
              <a:defRPr/>
            </a:pPr>
            <a:r>
              <a:rPr lang="zh-CN" altLang="en-US" dirty="0"/>
              <a:t>后缀</a:t>
            </a:r>
            <a:endParaRPr lang="en-US" altLang="zh-CN" dirty="0"/>
          </a:p>
          <a:p>
            <a:pPr lvl="1">
              <a:defRPr/>
            </a:pPr>
            <a:r>
              <a:rPr lang="zh-CN" altLang="en-US" sz="2400" dirty="0"/>
              <a:t>后缀</a:t>
            </a:r>
            <a:r>
              <a:rPr lang="en-US" altLang="zh-CN" sz="2400" dirty="0"/>
              <a:t>L</a:t>
            </a:r>
            <a:r>
              <a:rPr lang="zh-CN" altLang="en-US" sz="2400" dirty="0"/>
              <a:t>（或</a:t>
            </a:r>
            <a:r>
              <a:rPr lang="en-US" altLang="zh-CN" sz="2400" dirty="0"/>
              <a:t>l</a:t>
            </a:r>
            <a:r>
              <a:rPr lang="zh-CN" altLang="en-US" sz="2400" dirty="0"/>
              <a:t>）表示类型至少是</a:t>
            </a:r>
            <a:r>
              <a:rPr lang="en-US" altLang="zh-CN" sz="2400" dirty="0"/>
              <a:t>long</a:t>
            </a:r>
            <a:r>
              <a:rPr lang="zh-CN" altLang="en-US" sz="2400" dirty="0"/>
              <a:t>，后缀</a:t>
            </a:r>
            <a:r>
              <a:rPr lang="en-US" altLang="zh-CN" sz="2400" dirty="0"/>
              <a:t>LL</a:t>
            </a:r>
            <a:r>
              <a:rPr lang="zh-CN" altLang="en-US" sz="2400" dirty="0"/>
              <a:t>（或</a:t>
            </a:r>
            <a:r>
              <a:rPr lang="en-US" altLang="zh-CN" sz="2400" dirty="0" err="1"/>
              <a:t>ll</a:t>
            </a:r>
            <a:r>
              <a:rPr lang="zh-CN" altLang="en-US" sz="2400" dirty="0"/>
              <a:t>）表示类型是</a:t>
            </a:r>
            <a:r>
              <a:rPr lang="en-US" altLang="zh-CN" sz="2400" dirty="0"/>
              <a:t>long </a:t>
            </a:r>
            <a:r>
              <a:rPr lang="en-US" altLang="zh-CN" sz="2400" dirty="0" err="1"/>
              <a:t>long</a:t>
            </a:r>
            <a:r>
              <a:rPr lang="zh-CN" altLang="en-US" sz="2400" dirty="0"/>
              <a:t>；</a:t>
            </a:r>
            <a:r>
              <a:rPr lang="en-US" altLang="zh-CN" sz="2400" dirty="0"/>
              <a:t>U</a:t>
            </a:r>
            <a:r>
              <a:rPr lang="zh-CN" altLang="en-US" sz="2400" dirty="0"/>
              <a:t>（或</a:t>
            </a:r>
            <a:r>
              <a:rPr lang="en-US" altLang="zh-CN" sz="2400" dirty="0"/>
              <a:t>u</a:t>
            </a:r>
            <a:r>
              <a:rPr lang="zh-CN" altLang="en-US" sz="2400" dirty="0"/>
              <a:t>）表示无符号型。也可同时后缀</a:t>
            </a:r>
            <a:r>
              <a:rPr lang="en-US" altLang="zh-CN" sz="2400" dirty="0"/>
              <a:t>L</a:t>
            </a:r>
            <a:r>
              <a:rPr lang="zh-CN" altLang="en-US" sz="2400" dirty="0"/>
              <a:t>和</a:t>
            </a:r>
            <a:r>
              <a:rPr lang="en-US" altLang="zh-CN" sz="2400" dirty="0"/>
              <a:t>U</a:t>
            </a:r>
            <a:r>
              <a:rPr lang="zh-CN" altLang="en-US" sz="2400" dirty="0"/>
              <a:t>（大小写无关）</a:t>
            </a:r>
            <a:r>
              <a:rPr lang="zh-CN" altLang="en-US" dirty="0"/>
              <a:t>。</a:t>
            </a:r>
          </a:p>
        </p:txBody>
      </p:sp>
      <p:sp>
        <p:nvSpPr>
          <p:cNvPr id="38916" name="灯片编号占位符 3">
            <a:extLst>
              <a:ext uri="{FF2B5EF4-FFF2-40B4-BE49-F238E27FC236}">
                <a16:creationId xmlns:a16="http://schemas.microsoft.com/office/drawing/2014/main" id="{A570D131-C198-7F6B-E035-0B8A6D80A7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831E9C2-B1D6-491C-95C0-244253E3068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40B4FFF-EAA5-8D83-C511-5D80AD161A0D}"/>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zh-CN" altLang="en-US" sz="2800" dirty="0">
                <a:solidFill>
                  <a:schemeClr val="bg1"/>
                </a:solidFill>
              </a:rPr>
              <a:t>表达式 </a:t>
            </a:r>
            <a:r>
              <a:rPr kumimoji="0" lang="en-US" altLang="zh-CN" sz="2800" dirty="0">
                <a:solidFill>
                  <a:schemeClr val="bg1"/>
                </a:solidFill>
              </a:rPr>
              <a:t>—— 2.2.2 </a:t>
            </a:r>
            <a:r>
              <a:rPr kumimoji="0" lang="zh-CN" altLang="en-US" sz="2800" dirty="0">
                <a:solidFill>
                  <a:schemeClr val="bg1"/>
                </a:solidFill>
              </a:rPr>
              <a:t>常量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276B3C2D-FAEA-20FD-EB2D-76102D1CA591}"/>
              </a:ext>
            </a:extLst>
          </p:cNvPr>
          <p:cNvSpPr>
            <a:spLocks noGrp="1"/>
          </p:cNvSpPr>
          <p:nvPr>
            <p:ph type="title"/>
          </p:nvPr>
        </p:nvSpPr>
        <p:spPr/>
        <p:txBody>
          <a:bodyPr/>
          <a:lstStyle/>
          <a:p>
            <a:r>
              <a:rPr lang="zh-CN" altLang="en-US"/>
              <a:t>浮点数常量</a:t>
            </a:r>
          </a:p>
        </p:txBody>
      </p:sp>
      <p:sp>
        <p:nvSpPr>
          <p:cNvPr id="39939" name="内容占位符 2">
            <a:extLst>
              <a:ext uri="{FF2B5EF4-FFF2-40B4-BE49-F238E27FC236}">
                <a16:creationId xmlns:a16="http://schemas.microsoft.com/office/drawing/2014/main" id="{4777C455-5EFA-867F-9E56-82DF417ACA73}"/>
              </a:ext>
            </a:extLst>
          </p:cNvPr>
          <p:cNvSpPr>
            <a:spLocks noGrp="1"/>
          </p:cNvSpPr>
          <p:nvPr>
            <p:ph idx="1"/>
          </p:nvPr>
        </p:nvSpPr>
        <p:spPr>
          <a:xfrm>
            <a:off x="457200" y="1509713"/>
            <a:ext cx="8229600" cy="4787900"/>
          </a:xfrm>
        </p:spPr>
        <p:txBody>
          <a:bodyPr/>
          <a:lstStyle/>
          <a:p>
            <a:pPr>
              <a:lnSpc>
                <a:spcPct val="120000"/>
              </a:lnSpc>
            </a:pPr>
            <a:r>
              <a:rPr lang="zh-CN" altLang="en-US"/>
              <a:t>以文字形式出现的实数。</a:t>
            </a:r>
          </a:p>
          <a:p>
            <a:pPr>
              <a:lnSpc>
                <a:spcPct val="120000"/>
              </a:lnSpc>
            </a:pPr>
            <a:r>
              <a:rPr lang="zh-CN" altLang="en-US"/>
              <a:t>一般形式：</a:t>
            </a:r>
            <a:endParaRPr lang="en-US" altLang="zh-CN"/>
          </a:p>
          <a:p>
            <a:pPr lvl="1">
              <a:lnSpc>
                <a:spcPct val="120000"/>
              </a:lnSpc>
            </a:pPr>
            <a:r>
              <a:rPr lang="zh-CN" altLang="en-US"/>
              <a:t>例如，</a:t>
            </a:r>
            <a:r>
              <a:rPr lang="en-US" altLang="zh-CN"/>
              <a:t>12.5</a:t>
            </a:r>
            <a:r>
              <a:rPr lang="zh-CN" altLang="en-US"/>
              <a:t>，</a:t>
            </a:r>
            <a:r>
              <a:rPr lang="en-US" altLang="zh-CN"/>
              <a:t>-12.5</a:t>
            </a:r>
            <a:r>
              <a:rPr lang="zh-CN" altLang="en-US"/>
              <a:t>等。</a:t>
            </a:r>
          </a:p>
          <a:p>
            <a:pPr>
              <a:lnSpc>
                <a:spcPct val="120000"/>
              </a:lnSpc>
            </a:pPr>
            <a:r>
              <a:rPr lang="zh-CN" altLang="en-US"/>
              <a:t>指数形式：</a:t>
            </a:r>
            <a:endParaRPr lang="en-US" altLang="zh-CN"/>
          </a:p>
          <a:p>
            <a:pPr lvl="1">
              <a:lnSpc>
                <a:spcPct val="120000"/>
              </a:lnSpc>
            </a:pPr>
            <a:r>
              <a:rPr lang="zh-CN" altLang="en-US"/>
              <a:t>例如，</a:t>
            </a:r>
            <a:r>
              <a:rPr lang="en-US" altLang="zh-CN"/>
              <a:t>0.345E+2</a:t>
            </a:r>
            <a:r>
              <a:rPr lang="zh-CN" altLang="en-US"/>
              <a:t>，</a:t>
            </a:r>
            <a:r>
              <a:rPr lang="en-US" altLang="zh-CN"/>
              <a:t>-34.4E-3</a:t>
            </a:r>
          </a:p>
          <a:p>
            <a:pPr lvl="1">
              <a:lnSpc>
                <a:spcPct val="120000"/>
              </a:lnSpc>
            </a:pPr>
            <a:r>
              <a:rPr lang="zh-CN" altLang="en-US"/>
              <a:t>字母</a:t>
            </a:r>
            <a:r>
              <a:rPr lang="en-US" altLang="zh-CN"/>
              <a:t>E</a:t>
            </a:r>
            <a:r>
              <a:rPr lang="zh-CN" altLang="en-US"/>
              <a:t>可以大写或小写。</a:t>
            </a:r>
            <a:endParaRPr lang="en-US" altLang="zh-CN"/>
          </a:p>
          <a:p>
            <a:pPr lvl="1">
              <a:lnSpc>
                <a:spcPct val="120000"/>
              </a:lnSpc>
            </a:pPr>
            <a:r>
              <a:rPr lang="zh-CN" altLang="en-US"/>
              <a:t>整数部分和小数部分可以省略其一</a:t>
            </a:r>
          </a:p>
          <a:p>
            <a:pPr>
              <a:lnSpc>
                <a:spcPct val="120000"/>
              </a:lnSpc>
            </a:pPr>
            <a:r>
              <a:rPr lang="zh-CN" altLang="en-US"/>
              <a:t>实数常量默认为</a:t>
            </a:r>
            <a:r>
              <a:rPr lang="en-US" altLang="zh-CN"/>
              <a:t>double</a:t>
            </a:r>
            <a:r>
              <a:rPr lang="zh-CN" altLang="en-US"/>
              <a:t>型，如果后缀</a:t>
            </a:r>
            <a:r>
              <a:rPr lang="en-US" altLang="zh-CN"/>
              <a:t>F</a:t>
            </a:r>
            <a:r>
              <a:rPr lang="zh-CN" altLang="en-US"/>
              <a:t>（或</a:t>
            </a:r>
            <a:r>
              <a:rPr lang="en-US" altLang="zh-CN"/>
              <a:t>f</a:t>
            </a:r>
            <a:r>
              <a:rPr lang="zh-CN" altLang="en-US"/>
              <a:t>）可以使其成为</a:t>
            </a:r>
            <a:r>
              <a:rPr lang="en-US" altLang="zh-CN"/>
              <a:t>float</a:t>
            </a:r>
            <a:r>
              <a:rPr lang="zh-CN" altLang="en-US"/>
              <a:t>型，例如：</a:t>
            </a:r>
            <a:r>
              <a:rPr lang="en-US" altLang="zh-CN"/>
              <a:t>12.3f</a:t>
            </a:r>
            <a:r>
              <a:rPr lang="zh-CN" altLang="en-US"/>
              <a:t>。</a:t>
            </a:r>
          </a:p>
          <a:p>
            <a:endParaRPr lang="zh-CN" altLang="en-US"/>
          </a:p>
        </p:txBody>
      </p:sp>
      <p:sp>
        <p:nvSpPr>
          <p:cNvPr id="39940" name="灯片编号占位符 3">
            <a:extLst>
              <a:ext uri="{FF2B5EF4-FFF2-40B4-BE49-F238E27FC236}">
                <a16:creationId xmlns:a16="http://schemas.microsoft.com/office/drawing/2014/main" id="{21222B76-AEC5-BA67-7090-0E16FD7598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879D0DF-9644-48FF-9352-5731CAC6567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6CF648A-1FBC-83A1-94D2-FCD8D10FA553}"/>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zh-CN" altLang="en-US" sz="2800" dirty="0">
                <a:solidFill>
                  <a:schemeClr val="bg1"/>
                </a:solidFill>
              </a:rPr>
              <a:t>表达式 </a:t>
            </a:r>
            <a:r>
              <a:rPr kumimoji="0" lang="en-US" altLang="zh-CN" sz="2800" dirty="0">
                <a:solidFill>
                  <a:schemeClr val="bg1"/>
                </a:solidFill>
              </a:rPr>
              <a:t>—— 2.2.2 </a:t>
            </a:r>
            <a:r>
              <a:rPr kumimoji="0" lang="zh-CN" altLang="en-US" sz="2800" dirty="0">
                <a:solidFill>
                  <a:schemeClr val="bg1"/>
                </a:solidFill>
              </a:rPr>
              <a:t>常量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E542113C-AFDA-8634-D446-19A985A67025}"/>
              </a:ext>
            </a:extLst>
          </p:cNvPr>
          <p:cNvSpPr>
            <a:spLocks noGrp="1"/>
          </p:cNvSpPr>
          <p:nvPr>
            <p:ph type="title"/>
          </p:nvPr>
        </p:nvSpPr>
        <p:spPr/>
        <p:txBody>
          <a:bodyPr/>
          <a:lstStyle/>
          <a:p>
            <a:pPr eaLnBrk="1" hangingPunct="1"/>
            <a:r>
              <a:rPr lang="zh-CN" altLang="en-US"/>
              <a:t>字符常量</a:t>
            </a:r>
          </a:p>
        </p:txBody>
      </p:sp>
      <p:sp>
        <p:nvSpPr>
          <p:cNvPr id="40963" name="内容占位符 2">
            <a:extLst>
              <a:ext uri="{FF2B5EF4-FFF2-40B4-BE49-F238E27FC236}">
                <a16:creationId xmlns:a16="http://schemas.microsoft.com/office/drawing/2014/main" id="{64CF77D3-CDFD-FD92-430A-50E53B2889A0}"/>
              </a:ext>
            </a:extLst>
          </p:cNvPr>
          <p:cNvSpPr>
            <a:spLocks noGrp="1"/>
          </p:cNvSpPr>
          <p:nvPr>
            <p:ph idx="1"/>
          </p:nvPr>
        </p:nvSpPr>
        <p:spPr>
          <a:xfrm>
            <a:off x="428625" y="1571625"/>
            <a:ext cx="8229600" cy="4787900"/>
          </a:xfrm>
        </p:spPr>
        <p:txBody>
          <a:bodyPr/>
          <a:lstStyle/>
          <a:p>
            <a:pPr eaLnBrk="1" hangingPunct="1">
              <a:lnSpc>
                <a:spcPct val="95000"/>
              </a:lnSpc>
            </a:pPr>
            <a:r>
              <a:rPr lang="zh-CN" altLang="en-US"/>
              <a:t>字符常量</a:t>
            </a:r>
          </a:p>
          <a:p>
            <a:pPr marL="782638" lvl="1" indent="-325438" eaLnBrk="1" hangingPunct="1">
              <a:lnSpc>
                <a:spcPct val="95000"/>
              </a:lnSpc>
            </a:pPr>
            <a:r>
              <a:rPr lang="zh-CN" altLang="en-US" sz="2400"/>
              <a:t>单引号括起来的一个字符，</a:t>
            </a:r>
            <a:br>
              <a:rPr lang="zh-CN" altLang="en-US" sz="2400"/>
            </a:br>
            <a:r>
              <a:rPr lang="zh-CN" altLang="en-US" sz="2400"/>
              <a:t>如：</a:t>
            </a:r>
            <a:r>
              <a:rPr lang="en-US" altLang="zh-CN" sz="2400"/>
              <a:t>'a', 'D', '?', '$‘</a:t>
            </a:r>
          </a:p>
          <a:p>
            <a:pPr marL="782638" lvl="1" indent="-325438" eaLnBrk="1" hangingPunct="1">
              <a:lnSpc>
                <a:spcPct val="95000"/>
              </a:lnSpc>
            </a:pPr>
            <a:r>
              <a:rPr lang="en-US" altLang="zh-CN" sz="2400"/>
              <a:t>C++</a:t>
            </a:r>
            <a:r>
              <a:rPr lang="zh-CN" altLang="en-US" sz="2400"/>
              <a:t>转义字符列表（用于在程序中表示不可显示字符）</a:t>
            </a:r>
            <a:endParaRPr lang="en-US" altLang="zh-CN" sz="2400"/>
          </a:p>
          <a:p>
            <a:pPr eaLnBrk="1" hangingPunct="1"/>
            <a:endParaRPr lang="zh-CN" altLang="en-US"/>
          </a:p>
        </p:txBody>
      </p:sp>
      <p:sp>
        <p:nvSpPr>
          <p:cNvPr id="40964" name="灯片编号占位符 3">
            <a:extLst>
              <a:ext uri="{FF2B5EF4-FFF2-40B4-BE49-F238E27FC236}">
                <a16:creationId xmlns:a16="http://schemas.microsoft.com/office/drawing/2014/main" id="{D3F1A403-D5EF-00F8-9295-31467D42D3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F59A7C6-3436-49BA-A5BE-4E94EFCECD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8E03F49-5C15-4073-3E31-44EFACEE7C08}"/>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 </a:t>
            </a:r>
            <a:r>
              <a:rPr kumimoji="0" lang="en-US" altLang="zh-CN" sz="2800" dirty="0">
                <a:solidFill>
                  <a:schemeClr val="bg1"/>
                </a:solidFill>
                <a:latin typeface="+mj-lt"/>
                <a:ea typeface="+mj-ea"/>
                <a:cs typeface="+mj-cs"/>
              </a:rPr>
              <a:t>—— 2.2.2 </a:t>
            </a:r>
            <a:r>
              <a:rPr kumimoji="0" lang="zh-CN" altLang="en-US" sz="2800" dirty="0">
                <a:solidFill>
                  <a:schemeClr val="bg1"/>
                </a:solidFill>
                <a:latin typeface="+mj-lt"/>
                <a:ea typeface="+mj-ea"/>
                <a:cs typeface="+mj-cs"/>
              </a:rPr>
              <a:t>常量</a:t>
            </a:r>
          </a:p>
        </p:txBody>
      </p:sp>
      <p:graphicFrame>
        <p:nvGraphicFramePr>
          <p:cNvPr id="6" name="表格 5">
            <a:extLst>
              <a:ext uri="{FF2B5EF4-FFF2-40B4-BE49-F238E27FC236}">
                <a16:creationId xmlns:a16="http://schemas.microsoft.com/office/drawing/2014/main" id="{7C4D0943-49D7-D560-4A80-BF31280D8453}"/>
              </a:ext>
            </a:extLst>
          </p:cNvPr>
          <p:cNvGraphicFramePr>
            <a:graphicFrameLocks noGrp="1"/>
          </p:cNvGraphicFramePr>
          <p:nvPr/>
        </p:nvGraphicFramePr>
        <p:xfrm>
          <a:off x="1143000" y="3214688"/>
          <a:ext cx="6215064" cy="3400430"/>
        </p:xfrm>
        <a:graphic>
          <a:graphicData uri="http://schemas.openxmlformats.org/drawingml/2006/table">
            <a:tbl>
              <a:tblPr>
                <a:tableStyleId>{5DA37D80-6434-44D0-A028-1B22A696006F}</a:tableStyleId>
              </a:tblPr>
              <a:tblGrid>
                <a:gridCol w="2071688">
                  <a:extLst>
                    <a:ext uri="{9D8B030D-6E8A-4147-A177-3AD203B41FA5}">
                      <a16:colId xmlns:a16="http://schemas.microsoft.com/office/drawing/2014/main" val="20000"/>
                    </a:ext>
                  </a:extLst>
                </a:gridCol>
                <a:gridCol w="2071688">
                  <a:extLst>
                    <a:ext uri="{9D8B030D-6E8A-4147-A177-3AD203B41FA5}">
                      <a16:colId xmlns:a16="http://schemas.microsoft.com/office/drawing/2014/main" val="20001"/>
                    </a:ext>
                  </a:extLst>
                </a:gridCol>
                <a:gridCol w="2071688">
                  <a:extLst>
                    <a:ext uri="{9D8B030D-6E8A-4147-A177-3AD203B41FA5}">
                      <a16:colId xmlns:a16="http://schemas.microsoft.com/office/drawing/2014/main" val="20002"/>
                    </a:ext>
                  </a:extLst>
                </a:gridCol>
              </a:tblGrid>
              <a:tr h="478389">
                <a:tc>
                  <a:txBody>
                    <a:bodyPr/>
                    <a:lstStyle/>
                    <a:p>
                      <a:pPr indent="266700" algn="ctr">
                        <a:lnSpc>
                          <a:spcPts val="1560"/>
                        </a:lnSpc>
                        <a:spcAft>
                          <a:spcPts val="0"/>
                        </a:spcAft>
                      </a:pPr>
                      <a:r>
                        <a:rPr lang="zh-CN" sz="1800" kern="100" dirty="0"/>
                        <a:t>字符常量形式</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a:t>ASCII</a:t>
                      </a:r>
                      <a:r>
                        <a:rPr lang="zh-CN" sz="1800" kern="100"/>
                        <a:t>码（十六进制）</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a:t>含义</a:t>
                      </a:r>
                      <a:endParaRPr lang="zh-CN" sz="2400" kern="100">
                        <a:latin typeface="Times New Roman"/>
                        <a:ea typeface="宋体"/>
                        <a:cs typeface="Times New Roman"/>
                      </a:endParaRPr>
                    </a:p>
                  </a:txBody>
                  <a:tcPr marL="68580" marR="68580" marT="71990" marB="0"/>
                </a:tc>
                <a:extLst>
                  <a:ext uri="{0D108BD9-81ED-4DB2-BD59-A6C34878D82A}">
                    <a16:rowId xmlns:a16="http://schemas.microsoft.com/office/drawing/2014/main" val="10000"/>
                  </a:ext>
                </a:extLst>
              </a:tr>
              <a:tr h="292204">
                <a:tc>
                  <a:txBody>
                    <a:bodyPr/>
                    <a:lstStyle/>
                    <a:p>
                      <a:pPr indent="266700" algn="ctr">
                        <a:lnSpc>
                          <a:spcPts val="1560"/>
                        </a:lnSpc>
                        <a:spcAft>
                          <a:spcPts val="0"/>
                        </a:spcAft>
                      </a:pPr>
                      <a:r>
                        <a:rPr lang="en-US" sz="1800" kern="100" dirty="0"/>
                        <a:t>\a</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a:t>07</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a:t>响铃</a:t>
                      </a:r>
                      <a:endParaRPr lang="zh-CN" sz="2400" kern="100">
                        <a:latin typeface="Times New Roman"/>
                        <a:ea typeface="宋体"/>
                        <a:cs typeface="Times New Roman"/>
                      </a:endParaRPr>
                    </a:p>
                  </a:txBody>
                  <a:tcPr marL="68580" marR="68580" marT="71990" marB="0"/>
                </a:tc>
                <a:extLst>
                  <a:ext uri="{0D108BD9-81ED-4DB2-BD59-A6C34878D82A}">
                    <a16:rowId xmlns:a16="http://schemas.microsoft.com/office/drawing/2014/main" val="10001"/>
                  </a:ext>
                </a:extLst>
              </a:tr>
              <a:tr h="292204">
                <a:tc>
                  <a:txBody>
                    <a:bodyPr/>
                    <a:lstStyle/>
                    <a:p>
                      <a:pPr indent="266700" algn="ctr">
                        <a:lnSpc>
                          <a:spcPts val="1560"/>
                        </a:lnSpc>
                        <a:spcAft>
                          <a:spcPts val="0"/>
                        </a:spcAft>
                      </a:pPr>
                      <a:r>
                        <a:rPr lang="en-US" sz="1800" kern="100" dirty="0"/>
                        <a:t>\n</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0</a:t>
                      </a:r>
                      <a:r>
                        <a:rPr lang="en-US" altLang="zh-CN" sz="1800" kern="100" dirty="0"/>
                        <a:t>A</a:t>
                      </a:r>
                      <a:endParaRPr lang="en-US" sz="18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a:t>换行</a:t>
                      </a:r>
                      <a:endParaRPr lang="zh-CN" sz="2400" kern="100">
                        <a:latin typeface="Times New Roman"/>
                        <a:ea typeface="宋体"/>
                        <a:cs typeface="Times New Roman"/>
                      </a:endParaRPr>
                    </a:p>
                  </a:txBody>
                  <a:tcPr marL="68580" marR="68580" marT="71990" marB="0"/>
                </a:tc>
                <a:extLst>
                  <a:ext uri="{0D108BD9-81ED-4DB2-BD59-A6C34878D82A}">
                    <a16:rowId xmlns:a16="http://schemas.microsoft.com/office/drawing/2014/main" val="10002"/>
                  </a:ext>
                </a:extLst>
              </a:tr>
              <a:tr h="292204">
                <a:tc>
                  <a:txBody>
                    <a:bodyPr/>
                    <a:lstStyle/>
                    <a:p>
                      <a:pPr indent="266700" algn="ctr">
                        <a:lnSpc>
                          <a:spcPts val="1560"/>
                        </a:lnSpc>
                        <a:spcAft>
                          <a:spcPts val="0"/>
                        </a:spcAft>
                      </a:pPr>
                      <a:r>
                        <a:rPr lang="en-US" sz="1800" kern="100" dirty="0"/>
                        <a:t>\t</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09</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a:t>水平制表符</a:t>
                      </a:r>
                      <a:endParaRPr lang="zh-CN" sz="2400" kern="100">
                        <a:latin typeface="Times New Roman"/>
                        <a:ea typeface="宋体"/>
                        <a:cs typeface="Times New Roman"/>
                      </a:endParaRPr>
                    </a:p>
                  </a:txBody>
                  <a:tcPr marL="68580" marR="68580" marT="71990" marB="0"/>
                </a:tc>
                <a:extLst>
                  <a:ext uri="{0D108BD9-81ED-4DB2-BD59-A6C34878D82A}">
                    <a16:rowId xmlns:a16="http://schemas.microsoft.com/office/drawing/2014/main" val="10003"/>
                  </a:ext>
                </a:extLst>
              </a:tr>
              <a:tr h="292204">
                <a:tc>
                  <a:txBody>
                    <a:bodyPr/>
                    <a:lstStyle/>
                    <a:p>
                      <a:pPr indent="266700" algn="ctr">
                        <a:lnSpc>
                          <a:spcPts val="1560"/>
                        </a:lnSpc>
                        <a:spcAft>
                          <a:spcPts val="0"/>
                        </a:spcAft>
                      </a:pPr>
                      <a:r>
                        <a:rPr lang="en-US" sz="1800" kern="100"/>
                        <a:t>\v</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0B</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a:t>垂直制表符</a:t>
                      </a:r>
                      <a:endParaRPr lang="zh-CN" sz="2400" kern="100">
                        <a:latin typeface="Times New Roman"/>
                        <a:ea typeface="宋体"/>
                        <a:cs typeface="Times New Roman"/>
                      </a:endParaRPr>
                    </a:p>
                  </a:txBody>
                  <a:tcPr marL="68580" marR="68580" marT="71990" marB="0"/>
                </a:tc>
                <a:extLst>
                  <a:ext uri="{0D108BD9-81ED-4DB2-BD59-A6C34878D82A}">
                    <a16:rowId xmlns:a16="http://schemas.microsoft.com/office/drawing/2014/main" val="10004"/>
                  </a:ext>
                </a:extLst>
              </a:tr>
              <a:tr h="292204">
                <a:tc>
                  <a:txBody>
                    <a:bodyPr/>
                    <a:lstStyle/>
                    <a:p>
                      <a:pPr indent="266700" algn="ctr">
                        <a:lnSpc>
                          <a:spcPts val="1560"/>
                        </a:lnSpc>
                        <a:spcAft>
                          <a:spcPts val="0"/>
                        </a:spcAft>
                      </a:pPr>
                      <a:r>
                        <a:rPr lang="en-US" sz="1800" kern="100"/>
                        <a:t>\b</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08</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a:t>退格</a:t>
                      </a:r>
                      <a:endParaRPr lang="zh-CN" sz="2400" kern="100">
                        <a:latin typeface="Times New Roman"/>
                        <a:ea typeface="宋体"/>
                        <a:cs typeface="Times New Roman"/>
                      </a:endParaRPr>
                    </a:p>
                  </a:txBody>
                  <a:tcPr marL="68580" marR="68580" marT="71990" marB="0"/>
                </a:tc>
                <a:extLst>
                  <a:ext uri="{0D108BD9-81ED-4DB2-BD59-A6C34878D82A}">
                    <a16:rowId xmlns:a16="http://schemas.microsoft.com/office/drawing/2014/main" val="10005"/>
                  </a:ext>
                </a:extLst>
              </a:tr>
              <a:tr h="292204">
                <a:tc>
                  <a:txBody>
                    <a:bodyPr/>
                    <a:lstStyle/>
                    <a:p>
                      <a:pPr indent="266700" algn="ctr">
                        <a:lnSpc>
                          <a:spcPts val="1560"/>
                        </a:lnSpc>
                        <a:spcAft>
                          <a:spcPts val="0"/>
                        </a:spcAft>
                      </a:pPr>
                      <a:r>
                        <a:rPr lang="en-US" sz="1800" kern="100"/>
                        <a:t>\r</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0D</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dirty="0"/>
                        <a:t>回车</a:t>
                      </a:r>
                      <a:endParaRPr lang="zh-CN" sz="2400" kern="100" dirty="0">
                        <a:latin typeface="Times New Roman"/>
                        <a:ea typeface="宋体"/>
                        <a:cs typeface="Times New Roman"/>
                      </a:endParaRPr>
                    </a:p>
                  </a:txBody>
                  <a:tcPr marL="68580" marR="68580" marT="71990" marB="0"/>
                </a:tc>
                <a:extLst>
                  <a:ext uri="{0D108BD9-81ED-4DB2-BD59-A6C34878D82A}">
                    <a16:rowId xmlns:a16="http://schemas.microsoft.com/office/drawing/2014/main" val="10006"/>
                  </a:ext>
                </a:extLst>
              </a:tr>
              <a:tr h="292204">
                <a:tc>
                  <a:txBody>
                    <a:bodyPr/>
                    <a:lstStyle/>
                    <a:p>
                      <a:pPr indent="266700" algn="ctr">
                        <a:lnSpc>
                          <a:spcPts val="1560"/>
                        </a:lnSpc>
                        <a:spcAft>
                          <a:spcPts val="0"/>
                        </a:spcAft>
                      </a:pPr>
                      <a:r>
                        <a:rPr lang="en-US" sz="1800" kern="100"/>
                        <a:t>\v</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0</a:t>
                      </a:r>
                      <a:r>
                        <a:rPr lang="en-US" altLang="zh-CN" sz="1800" kern="100" dirty="0"/>
                        <a:t>C</a:t>
                      </a:r>
                      <a:endParaRPr lang="en-US" sz="18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dirty="0"/>
                        <a:t>换页</a:t>
                      </a:r>
                      <a:endParaRPr lang="zh-CN" sz="2400" kern="100" dirty="0">
                        <a:latin typeface="Times New Roman"/>
                        <a:ea typeface="宋体"/>
                        <a:cs typeface="Times New Roman"/>
                      </a:endParaRPr>
                    </a:p>
                  </a:txBody>
                  <a:tcPr marL="68580" marR="68580" marT="71990" marB="0"/>
                </a:tc>
                <a:extLst>
                  <a:ext uri="{0D108BD9-81ED-4DB2-BD59-A6C34878D82A}">
                    <a16:rowId xmlns:a16="http://schemas.microsoft.com/office/drawing/2014/main" val="10007"/>
                  </a:ext>
                </a:extLst>
              </a:tr>
              <a:tr h="292204">
                <a:tc>
                  <a:txBody>
                    <a:bodyPr/>
                    <a:lstStyle/>
                    <a:p>
                      <a:pPr indent="266700" algn="ctr">
                        <a:lnSpc>
                          <a:spcPts val="1560"/>
                        </a:lnSpc>
                        <a:spcAft>
                          <a:spcPts val="0"/>
                        </a:spcAft>
                      </a:pPr>
                      <a:r>
                        <a:rPr lang="en-US" sz="1800" kern="100"/>
                        <a:t>\\</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5</a:t>
                      </a:r>
                      <a:r>
                        <a:rPr lang="en-US" altLang="zh-CN" sz="1800" kern="100" dirty="0"/>
                        <a:t>C</a:t>
                      </a:r>
                      <a:endParaRPr lang="en-US" sz="18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dirty="0"/>
                        <a:t>字符“</a:t>
                      </a:r>
                      <a:r>
                        <a:rPr lang="en-US" sz="1800" kern="100" dirty="0"/>
                        <a:t>\</a:t>
                      </a:r>
                      <a:r>
                        <a:rPr lang="zh-CN" sz="1800" kern="100" dirty="0"/>
                        <a:t>”</a:t>
                      </a:r>
                      <a:endParaRPr lang="zh-CN" sz="2400" kern="100" dirty="0">
                        <a:latin typeface="Times New Roman"/>
                        <a:ea typeface="宋体"/>
                        <a:cs typeface="Times New Roman"/>
                      </a:endParaRPr>
                    </a:p>
                  </a:txBody>
                  <a:tcPr marL="68580" marR="68580" marT="71990" marB="0"/>
                </a:tc>
                <a:extLst>
                  <a:ext uri="{0D108BD9-81ED-4DB2-BD59-A6C34878D82A}">
                    <a16:rowId xmlns:a16="http://schemas.microsoft.com/office/drawing/2014/main" val="10008"/>
                  </a:ext>
                </a:extLst>
              </a:tr>
              <a:tr h="292204">
                <a:tc>
                  <a:txBody>
                    <a:bodyPr/>
                    <a:lstStyle/>
                    <a:p>
                      <a:pPr indent="266700" algn="ctr">
                        <a:lnSpc>
                          <a:spcPts val="1560"/>
                        </a:lnSpc>
                        <a:spcAft>
                          <a:spcPts val="0"/>
                        </a:spcAft>
                      </a:pPr>
                      <a:r>
                        <a:rPr lang="en-US" sz="1800" kern="100"/>
                        <a:t>\”</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dirty="0"/>
                        <a:t>22</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dirty="0"/>
                        <a:t>双引号</a:t>
                      </a:r>
                      <a:endParaRPr lang="zh-CN" sz="2400" kern="100" dirty="0">
                        <a:latin typeface="Times New Roman"/>
                        <a:ea typeface="宋体"/>
                        <a:cs typeface="Times New Roman"/>
                      </a:endParaRPr>
                    </a:p>
                  </a:txBody>
                  <a:tcPr marL="68580" marR="68580" marT="71990" marB="0"/>
                </a:tc>
                <a:extLst>
                  <a:ext uri="{0D108BD9-81ED-4DB2-BD59-A6C34878D82A}">
                    <a16:rowId xmlns:a16="http://schemas.microsoft.com/office/drawing/2014/main" val="10009"/>
                  </a:ext>
                </a:extLst>
              </a:tr>
              <a:tr h="292204">
                <a:tc>
                  <a:txBody>
                    <a:bodyPr/>
                    <a:lstStyle/>
                    <a:p>
                      <a:pPr indent="266700" algn="ctr">
                        <a:lnSpc>
                          <a:spcPts val="1560"/>
                        </a:lnSpc>
                        <a:spcAft>
                          <a:spcPts val="0"/>
                        </a:spcAft>
                      </a:pPr>
                      <a:r>
                        <a:rPr lang="en-US" sz="1800" kern="100" dirty="0"/>
                        <a:t>\’</a:t>
                      </a:r>
                      <a:endParaRPr lang="zh-CN" sz="2400" kern="100" dirty="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en-US" sz="1800" kern="100"/>
                        <a:t>27</a:t>
                      </a:r>
                      <a:endParaRPr lang="zh-CN" sz="2400" kern="100">
                        <a:latin typeface="Times New Roman"/>
                        <a:ea typeface="宋体"/>
                        <a:cs typeface="Times New Roman"/>
                      </a:endParaRPr>
                    </a:p>
                  </a:txBody>
                  <a:tcPr marL="68580" marR="68580" marT="71990" marB="0"/>
                </a:tc>
                <a:tc>
                  <a:txBody>
                    <a:bodyPr/>
                    <a:lstStyle/>
                    <a:p>
                      <a:pPr indent="266700" algn="ctr">
                        <a:lnSpc>
                          <a:spcPts val="1560"/>
                        </a:lnSpc>
                        <a:spcAft>
                          <a:spcPts val="0"/>
                        </a:spcAft>
                      </a:pPr>
                      <a:r>
                        <a:rPr lang="zh-CN" sz="1800" kern="100" dirty="0"/>
                        <a:t>单引号</a:t>
                      </a:r>
                      <a:endParaRPr lang="zh-CN" sz="2400" kern="100" dirty="0">
                        <a:latin typeface="Times New Roman"/>
                        <a:ea typeface="宋体"/>
                        <a:cs typeface="Times New Roman"/>
                      </a:endParaRPr>
                    </a:p>
                  </a:txBody>
                  <a:tcPr marL="68580" marR="68580" marT="71990" marB="0"/>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C3E4BFA-D881-30CD-31F5-15D28A42AE9A}"/>
              </a:ext>
            </a:extLst>
          </p:cNvPr>
          <p:cNvSpPr>
            <a:spLocks noGrp="1"/>
          </p:cNvSpPr>
          <p:nvPr>
            <p:ph type="title"/>
          </p:nvPr>
        </p:nvSpPr>
        <p:spPr/>
        <p:txBody>
          <a:bodyPr/>
          <a:lstStyle/>
          <a:p>
            <a:pPr eaLnBrk="1" hangingPunct="1"/>
            <a:r>
              <a:rPr lang="en-US" altLang="zh-CN"/>
              <a:t>2.2.3 </a:t>
            </a:r>
            <a:r>
              <a:rPr lang="zh-CN" altLang="en-US"/>
              <a:t>变量</a:t>
            </a:r>
          </a:p>
        </p:txBody>
      </p:sp>
      <p:sp>
        <p:nvSpPr>
          <p:cNvPr id="3" name="内容占位符 2">
            <a:extLst>
              <a:ext uri="{FF2B5EF4-FFF2-40B4-BE49-F238E27FC236}">
                <a16:creationId xmlns:a16="http://schemas.microsoft.com/office/drawing/2014/main" id="{CA10BEE9-017B-9F3D-C18C-B18C25FFB580}"/>
              </a:ext>
            </a:extLst>
          </p:cNvPr>
          <p:cNvSpPr>
            <a:spLocks noGrp="1"/>
          </p:cNvSpPr>
          <p:nvPr>
            <p:ph idx="1"/>
          </p:nvPr>
        </p:nvSpPr>
        <p:spPr>
          <a:xfrm>
            <a:off x="138113" y="1484313"/>
            <a:ext cx="8867775" cy="5026025"/>
          </a:xfrm>
        </p:spPr>
        <p:txBody>
          <a:bodyPr>
            <a:noAutofit/>
          </a:bodyPr>
          <a:lstStyle/>
          <a:p>
            <a:pPr marL="274628" indent="-185117" eaLnBrk="1" fontAlgn="auto" hangingPunct="1">
              <a:lnSpc>
                <a:spcPct val="130000"/>
              </a:lnSpc>
              <a:spcAft>
                <a:spcPts val="0"/>
              </a:spcAft>
              <a:buFont typeface="Georgia"/>
              <a:buChar char="▫"/>
              <a:defRPr/>
            </a:pPr>
            <a:r>
              <a:rPr lang="zh-CN" altLang="en-US" sz="2400" dirty="0">
                <a:latin typeface="微软雅黑" pitchFamily="34" charset="-122"/>
                <a:ea typeface="微软雅黑" pitchFamily="34" charset="-122"/>
              </a:rPr>
              <a:t>变量定义：</a:t>
            </a:r>
            <a:endParaRPr lang="en-US" altLang="zh-CN" sz="2400" dirty="0">
              <a:latin typeface="微软雅黑" pitchFamily="34" charset="-122"/>
              <a:ea typeface="微软雅黑" pitchFamily="34" charset="-122"/>
            </a:endParaRPr>
          </a:p>
          <a:p>
            <a:pPr marL="493692" lvl="1" indent="-164548" eaLnBrk="1" fontAlgn="auto" hangingPunct="1">
              <a:lnSpc>
                <a:spcPct val="130000"/>
              </a:lnSpc>
              <a:spcAft>
                <a:spcPts val="0"/>
              </a:spcAft>
              <a:buFont typeface="Wingdings 2"/>
              <a:buChar char=""/>
              <a:defRPr/>
            </a:pPr>
            <a:r>
              <a:rPr lang="zh-CN" altLang="en-US" sz="2000" dirty="0">
                <a:solidFill>
                  <a:schemeClr val="accent6"/>
                </a:solidFill>
                <a:latin typeface="微软雅黑" pitchFamily="34" charset="-122"/>
                <a:ea typeface="微软雅黑" pitchFamily="34" charset="-122"/>
              </a:rPr>
              <a:t>数据类型</a:t>
            </a:r>
            <a:r>
              <a:rPr lang="en-US" altLang="zh-CN" sz="2000" dirty="0">
                <a:solidFill>
                  <a:schemeClr val="accent6"/>
                </a:solidFill>
                <a:latin typeface="微软雅黑" pitchFamily="34" charset="-122"/>
                <a:ea typeface="微软雅黑" pitchFamily="34" charset="-122"/>
              </a:rPr>
              <a:t>    </a:t>
            </a:r>
            <a:r>
              <a:rPr lang="zh-CN" altLang="en-US" sz="2000" dirty="0">
                <a:solidFill>
                  <a:schemeClr val="accent6"/>
                </a:solidFill>
                <a:latin typeface="微软雅黑" pitchFamily="34" charset="-122"/>
                <a:ea typeface="微软雅黑" pitchFamily="34" charset="-122"/>
              </a:rPr>
              <a:t>变量名</a:t>
            </a:r>
            <a:r>
              <a:rPr lang="en-US" altLang="zh-CN" sz="2000" dirty="0">
                <a:solidFill>
                  <a:schemeClr val="accent6"/>
                </a:solidFill>
                <a:latin typeface="微软雅黑" pitchFamily="34" charset="-122"/>
                <a:ea typeface="微软雅黑" pitchFamily="34" charset="-122"/>
              </a:rPr>
              <a:t>1, </a:t>
            </a:r>
            <a:r>
              <a:rPr lang="zh-CN" altLang="en-US" sz="2000" dirty="0">
                <a:solidFill>
                  <a:schemeClr val="accent6"/>
                </a:solidFill>
                <a:latin typeface="微软雅黑" pitchFamily="34" charset="-122"/>
                <a:ea typeface="微软雅黑" pitchFamily="34" charset="-122"/>
              </a:rPr>
              <a:t>变量名</a:t>
            </a:r>
            <a:r>
              <a:rPr lang="en-US" altLang="zh-CN" sz="2000" dirty="0">
                <a:solidFill>
                  <a:schemeClr val="accent6"/>
                </a:solidFill>
                <a:latin typeface="微软雅黑" pitchFamily="34" charset="-122"/>
                <a:ea typeface="微软雅黑" pitchFamily="34" charset="-122"/>
              </a:rPr>
              <a:t>2, ..., </a:t>
            </a:r>
            <a:r>
              <a:rPr lang="zh-CN" altLang="en-US" sz="2000" dirty="0">
                <a:solidFill>
                  <a:schemeClr val="accent6"/>
                </a:solidFill>
                <a:latin typeface="微软雅黑" pitchFamily="34" charset="-122"/>
                <a:ea typeface="微软雅黑" pitchFamily="34" charset="-122"/>
              </a:rPr>
              <a:t>变量名</a:t>
            </a:r>
            <a:r>
              <a:rPr lang="en-US" altLang="zh-CN" sz="2000" dirty="0">
                <a:solidFill>
                  <a:schemeClr val="accent6"/>
                </a:solidFill>
                <a:latin typeface="微软雅黑" pitchFamily="34" charset="-122"/>
                <a:ea typeface="微软雅黑" pitchFamily="34" charset="-122"/>
              </a:rPr>
              <a:t>n;</a:t>
            </a:r>
          </a:p>
          <a:p>
            <a:pPr marL="274628" indent="-185117" eaLnBrk="1" fontAlgn="auto" hangingPunct="1">
              <a:lnSpc>
                <a:spcPct val="130000"/>
              </a:lnSpc>
              <a:spcAft>
                <a:spcPts val="0"/>
              </a:spcAft>
              <a:buFont typeface="Georgia"/>
              <a:buChar char="▫"/>
              <a:defRPr/>
            </a:pPr>
            <a:r>
              <a:rPr lang="zh-CN" altLang="en-US" sz="2400" dirty="0">
                <a:latin typeface="微软雅黑" pitchFamily="34" charset="-122"/>
                <a:ea typeface="微软雅黑" pitchFamily="34" charset="-122"/>
              </a:rPr>
              <a:t>在定义一个变量的同时，也可以对它初始化。</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语言中提供了多种初始化方式，例如：</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 = 0;</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a(0);</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 = {0};</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a{0};</a:t>
            </a:r>
          </a:p>
          <a:p>
            <a:pPr marL="493644" lvl="1" indent="-185117" eaLnBrk="1" fontAlgn="auto" hangingPunct="1">
              <a:lnSpc>
                <a:spcPct val="130000"/>
              </a:lnSpc>
              <a:spcAft>
                <a:spcPts val="0"/>
              </a:spcAft>
              <a:buFont typeface="Georgia"/>
              <a:buChar char="▫"/>
              <a:defRPr/>
            </a:pPr>
            <a:r>
              <a:rPr lang="zh-CN" altLang="en-US" sz="2000" dirty="0">
                <a:latin typeface="微软雅黑" pitchFamily="34" charset="-122"/>
                <a:ea typeface="微软雅黑" pitchFamily="34" charset="-122"/>
              </a:rPr>
              <a:t>其中使用大括号的初始化方式称为列表初始化，列表初始化时不允许信息的丢失。例如用</a:t>
            </a:r>
            <a:r>
              <a:rPr lang="en-US" altLang="zh-CN" sz="2000" dirty="0">
                <a:latin typeface="微软雅黑" pitchFamily="34" charset="-122"/>
                <a:ea typeface="微软雅黑" pitchFamily="34" charset="-122"/>
              </a:rPr>
              <a:t>double</a:t>
            </a:r>
            <a:r>
              <a:rPr lang="zh-CN" altLang="en-US" sz="2000" dirty="0">
                <a:latin typeface="微软雅黑" pitchFamily="34" charset="-122"/>
                <a:ea typeface="微软雅黑" pitchFamily="34" charset="-122"/>
              </a:rPr>
              <a:t>值初始化</a:t>
            </a:r>
            <a:r>
              <a:rPr lang="en-US" altLang="zh-CN" sz="2000" dirty="0">
                <a:latin typeface="微软雅黑" pitchFamily="34" charset="-122"/>
                <a:ea typeface="微软雅黑" pitchFamily="34" charset="-122"/>
              </a:rPr>
              <a:t>int</a:t>
            </a:r>
            <a:r>
              <a:rPr lang="zh-CN" altLang="en-US" sz="2000" dirty="0">
                <a:latin typeface="微软雅黑" pitchFamily="34" charset="-122"/>
                <a:ea typeface="微软雅黑" pitchFamily="34" charset="-122"/>
              </a:rPr>
              <a:t>变量，就会造成数据丢失。</a:t>
            </a:r>
          </a:p>
          <a:p>
            <a:pPr marL="274628" indent="-185117" eaLnBrk="1" fontAlgn="auto" hangingPunct="1">
              <a:lnSpc>
                <a:spcPct val="130000"/>
              </a:lnSpc>
              <a:spcAft>
                <a:spcPts val="0"/>
              </a:spcAft>
              <a:buFont typeface="Georgia"/>
              <a:buChar char="▫"/>
              <a:defRPr/>
            </a:pP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基本数据类型没有字符串类型，</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标准库中有</a:t>
            </a:r>
            <a:r>
              <a:rPr lang="en-US" altLang="zh-CN" sz="2400" dirty="0">
                <a:latin typeface="微软雅黑" pitchFamily="34" charset="-122"/>
                <a:ea typeface="微软雅黑" pitchFamily="34" charset="-122"/>
              </a:rPr>
              <a:t>string</a:t>
            </a:r>
            <a:r>
              <a:rPr lang="zh-CN" altLang="en-US" sz="2400" dirty="0">
                <a:latin typeface="微软雅黑" pitchFamily="34" charset="-122"/>
                <a:ea typeface="微软雅黑" pitchFamily="34" charset="-122"/>
              </a:rPr>
              <a:t>类。</a:t>
            </a:r>
            <a:endParaRPr lang="en-US" altLang="zh-CN" sz="2400" dirty="0">
              <a:latin typeface="微软雅黑" pitchFamily="34" charset="-122"/>
              <a:ea typeface="微软雅黑" pitchFamily="34" charset="-122"/>
            </a:endParaRPr>
          </a:p>
          <a:p>
            <a:pPr marL="658368" lvl="1" indent="-246888" eaLnBrk="1" fontAlgn="auto" hangingPunct="1">
              <a:spcAft>
                <a:spcPts val="0"/>
              </a:spcAft>
              <a:buFont typeface="Georgia"/>
              <a:buChar char="▫"/>
              <a:defRPr/>
            </a:pPr>
            <a:endParaRPr lang="zh-CN" altLang="en-US" sz="2800" dirty="0"/>
          </a:p>
        </p:txBody>
      </p:sp>
      <p:sp>
        <p:nvSpPr>
          <p:cNvPr id="43012" name="灯片编号占位符 3">
            <a:extLst>
              <a:ext uri="{FF2B5EF4-FFF2-40B4-BE49-F238E27FC236}">
                <a16:creationId xmlns:a16="http://schemas.microsoft.com/office/drawing/2014/main" id="{BAAA5920-2639-D102-61EB-54CD31EA51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5446DAA-551F-44B9-9FA0-A798F619490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0A06C84-3DFE-6909-19E5-8FBA1E057507}"/>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2EF77DFD-D64C-C853-E413-FA3B8023A24F}"/>
              </a:ext>
            </a:extLst>
          </p:cNvPr>
          <p:cNvSpPr>
            <a:spLocks noGrp="1"/>
          </p:cNvSpPr>
          <p:nvPr>
            <p:ph type="title"/>
          </p:nvPr>
        </p:nvSpPr>
        <p:spPr>
          <a:xfrm>
            <a:off x="457200" y="188913"/>
            <a:ext cx="8229600" cy="1066800"/>
          </a:xfrm>
        </p:spPr>
        <p:txBody>
          <a:bodyPr/>
          <a:lstStyle/>
          <a:p>
            <a:r>
              <a:rPr lang="zh-CN" altLang="en-US"/>
              <a:t>补充</a:t>
            </a:r>
            <a:r>
              <a:rPr lang="en-US" altLang="zh-CN"/>
              <a:t>2-1</a:t>
            </a:r>
            <a:r>
              <a:rPr lang="zh-CN" altLang="en-US"/>
              <a:t>：读入并显示整数</a:t>
            </a:r>
          </a:p>
        </p:txBody>
      </p:sp>
      <p:sp>
        <p:nvSpPr>
          <p:cNvPr id="44035" name="内容占位符 2">
            <a:extLst>
              <a:ext uri="{FF2B5EF4-FFF2-40B4-BE49-F238E27FC236}">
                <a16:creationId xmlns:a16="http://schemas.microsoft.com/office/drawing/2014/main" id="{3E6FE811-F501-AA05-F7E7-88CC7E07FA0B}"/>
              </a:ext>
            </a:extLst>
          </p:cNvPr>
          <p:cNvSpPr>
            <a:spLocks noGrp="1"/>
          </p:cNvSpPr>
          <p:nvPr>
            <p:ph idx="1"/>
          </p:nvPr>
        </p:nvSpPr>
        <p:spPr>
          <a:xfrm>
            <a:off x="457200" y="1125538"/>
            <a:ext cx="8229600" cy="5448300"/>
          </a:xfrm>
        </p:spPr>
        <p:txBody>
          <a:bodyPr/>
          <a:lstStyle/>
          <a:p>
            <a:pPr>
              <a:spcBef>
                <a:spcPct val="0"/>
              </a:spcBef>
            </a:pPr>
            <a:r>
              <a:rPr lang="zh-CN" altLang="en-US" dirty="0"/>
              <a:t>主要知识点：</a:t>
            </a:r>
            <a:endParaRPr lang="en-US" altLang="zh-CN" dirty="0"/>
          </a:p>
          <a:p>
            <a:pPr lvl="1">
              <a:spcBef>
                <a:spcPct val="0"/>
              </a:spcBef>
            </a:pPr>
            <a:r>
              <a:rPr lang="zh-CN" altLang="en-US" dirty="0"/>
              <a:t>常量</a:t>
            </a:r>
          </a:p>
          <a:p>
            <a:pPr lvl="2">
              <a:spcBef>
                <a:spcPct val="0"/>
              </a:spcBef>
            </a:pPr>
            <a:r>
              <a:rPr lang="zh-CN" altLang="en-US" dirty="0"/>
              <a:t>在源程序中直接写明的数据，其值在整个程序运行期间不可改变，这样的数据称为常量。</a:t>
            </a:r>
          </a:p>
          <a:p>
            <a:pPr lvl="1">
              <a:spcBef>
                <a:spcPct val="0"/>
              </a:spcBef>
            </a:pPr>
            <a:r>
              <a:rPr lang="zh-CN" altLang="en-US" dirty="0"/>
              <a:t>变量</a:t>
            </a:r>
          </a:p>
          <a:p>
            <a:pPr lvl="2">
              <a:spcBef>
                <a:spcPct val="0"/>
              </a:spcBef>
            </a:pPr>
            <a:r>
              <a:rPr lang="zh-CN" altLang="en-US" dirty="0"/>
              <a:t>在运行过程中从计算机的外部设备（例如键盘、硬盘）读取的，这些数据的值在程序运行过程中允许改变，这样的数据称为变量</a:t>
            </a:r>
            <a:endParaRPr lang="en-US" altLang="zh-CN" dirty="0"/>
          </a:p>
          <a:p>
            <a:pPr lvl="1">
              <a:spcBef>
                <a:spcPct val="0"/>
              </a:spcBef>
            </a:pPr>
            <a:r>
              <a:rPr lang="zh-CN" altLang="en-US" dirty="0"/>
              <a:t>从键盘输入数据</a:t>
            </a:r>
            <a:endParaRPr lang="en-US" altLang="zh-CN" dirty="0"/>
          </a:p>
          <a:p>
            <a:pPr lvl="2">
              <a:spcBef>
                <a:spcPct val="0"/>
              </a:spcBef>
            </a:pPr>
            <a:r>
              <a:rPr lang="en-US" altLang="zh-CN" dirty="0"/>
              <a:t>iostream</a:t>
            </a:r>
            <a:r>
              <a:rPr lang="zh-CN" altLang="en-US" dirty="0"/>
              <a:t>类的对象</a:t>
            </a:r>
            <a:r>
              <a:rPr lang="en-US" altLang="zh-CN" dirty="0" err="1"/>
              <a:t>cin</a:t>
            </a:r>
            <a:r>
              <a:rPr lang="zh-CN" altLang="en-US" dirty="0"/>
              <a:t>的</a:t>
            </a:r>
            <a:r>
              <a:rPr lang="en-US" altLang="zh-CN" dirty="0"/>
              <a:t>&gt;&gt;</a:t>
            </a:r>
            <a:r>
              <a:rPr lang="zh-CN" altLang="en-US" dirty="0"/>
              <a:t>操作，可以从标准输入设备（通常是键盘）读入数据</a:t>
            </a:r>
            <a:endParaRPr lang="en-US" altLang="zh-CN" dirty="0"/>
          </a:p>
          <a:p>
            <a:pPr lvl="1">
              <a:spcBef>
                <a:spcPct val="0"/>
              </a:spcBef>
            </a:pPr>
            <a:r>
              <a:rPr lang="zh-CN" altLang="en-US" dirty="0"/>
              <a:t>数据的存储</a:t>
            </a:r>
            <a:endParaRPr lang="en-US" altLang="zh-CN" dirty="0"/>
          </a:p>
          <a:p>
            <a:pPr lvl="2">
              <a:spcBef>
                <a:spcPct val="0"/>
              </a:spcBef>
            </a:pPr>
            <a:r>
              <a:rPr lang="zh-CN" altLang="en-US" dirty="0"/>
              <a:t>为了存储数据，需要预先为这些数据分配内存空间。</a:t>
            </a:r>
            <a:endParaRPr lang="en-US" altLang="zh-CN" dirty="0"/>
          </a:p>
          <a:p>
            <a:pPr lvl="2">
              <a:spcBef>
                <a:spcPct val="0"/>
              </a:spcBef>
            </a:pPr>
            <a:r>
              <a:rPr lang="zh-CN" altLang="en-US" dirty="0"/>
              <a:t>变量的定义就是在给变量命名的时候分配内存空间。</a:t>
            </a:r>
          </a:p>
        </p:txBody>
      </p:sp>
      <p:sp>
        <p:nvSpPr>
          <p:cNvPr id="44036" name="灯片编号占位符 3">
            <a:extLst>
              <a:ext uri="{FF2B5EF4-FFF2-40B4-BE49-F238E27FC236}">
                <a16:creationId xmlns:a16="http://schemas.microsoft.com/office/drawing/2014/main" id="{4CCA8F36-AB13-F1A0-67BD-BCCF81C714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766E95D-04C0-4D41-96F2-8222523BCD9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729F669-F5FC-3C39-4CB4-8D357ADCE72D}"/>
              </a:ext>
            </a:extLst>
          </p:cNvPr>
          <p:cNvSpPr>
            <a:spLocks noGrp="1"/>
          </p:cNvSpPr>
          <p:nvPr>
            <p:ph type="title"/>
          </p:nvPr>
        </p:nvSpPr>
        <p:spPr/>
        <p:txBody>
          <a:bodyPr/>
          <a:lstStyle/>
          <a:p>
            <a:pPr eaLnBrk="1" hangingPunct="1"/>
            <a:r>
              <a:rPr lang="zh-CN" altLang="en-US"/>
              <a:t>补充</a:t>
            </a:r>
            <a:r>
              <a:rPr lang="en-US" altLang="zh-CN"/>
              <a:t>2-1</a:t>
            </a:r>
            <a:r>
              <a:rPr lang="zh-CN" altLang="en-US"/>
              <a:t>：读入并显示整数（续）</a:t>
            </a:r>
          </a:p>
        </p:txBody>
      </p:sp>
      <p:sp>
        <p:nvSpPr>
          <p:cNvPr id="12" name="内容占位符 11">
            <a:extLst>
              <a:ext uri="{FF2B5EF4-FFF2-40B4-BE49-F238E27FC236}">
                <a16:creationId xmlns:a16="http://schemas.microsoft.com/office/drawing/2014/main" id="{040618D3-D038-5DB1-C943-33D360A96421}"/>
              </a:ext>
            </a:extLst>
          </p:cNvPr>
          <p:cNvSpPr>
            <a:spLocks noGrp="1"/>
          </p:cNvSpPr>
          <p:nvPr>
            <p:ph idx="1"/>
          </p:nvPr>
        </p:nvSpPr>
        <p:spPr>
          <a:xfrm>
            <a:off x="457200" y="1628775"/>
            <a:ext cx="8229600" cy="4945063"/>
          </a:xfrm>
          <a:solidFill>
            <a:srgbClr val="85FFFF"/>
          </a:solidFill>
        </p:spPr>
        <p:txBody>
          <a:bodyPr>
            <a:normAutofit fontScale="77500" lnSpcReduction="20000"/>
          </a:bodyPr>
          <a:lstStyle/>
          <a:p>
            <a:pPr marL="365760" indent="-256032" eaLnBrk="1" fontAlgn="auto" hangingPunct="1">
              <a:spcAft>
                <a:spcPts val="0"/>
              </a:spcAft>
              <a:buClr>
                <a:schemeClr val="accent3"/>
              </a:buClr>
              <a:buFont typeface="Georgia" panose="02040502050405020303" pitchFamily="18" charset="0"/>
              <a:buNone/>
              <a:defRPr/>
            </a:pPr>
            <a:r>
              <a:rPr lang="en-US" altLang="en-US" dirty="0"/>
              <a:t>#include &lt;iostream&gt;</a:t>
            </a:r>
          </a:p>
          <a:p>
            <a:pPr marL="365760" indent="-256032" eaLnBrk="1" fontAlgn="auto" hangingPunct="1">
              <a:spcAft>
                <a:spcPts val="0"/>
              </a:spcAft>
              <a:buClr>
                <a:schemeClr val="accent3"/>
              </a:buClr>
              <a:buFont typeface="Georgia" panose="02040502050405020303" pitchFamily="18" charset="0"/>
              <a:buNone/>
              <a:defRPr/>
            </a:pPr>
            <a:r>
              <a:rPr lang="en-US" altLang="en-US" dirty="0"/>
              <a:t>using namespace std;</a:t>
            </a:r>
          </a:p>
          <a:p>
            <a:pPr marL="365760" indent="-256032" eaLnBrk="1" fontAlgn="auto" hangingPunct="1">
              <a:spcAft>
                <a:spcPts val="0"/>
              </a:spcAft>
              <a:buClr>
                <a:schemeClr val="accent3"/>
              </a:buClr>
              <a:buFont typeface="Georgia" panose="02040502050405020303" pitchFamily="18" charset="0"/>
              <a:buNone/>
              <a:defRPr/>
            </a:pPr>
            <a:r>
              <a:rPr lang="en-US" altLang="en-US" dirty="0"/>
              <a:t>int main()</a:t>
            </a:r>
          </a:p>
          <a:p>
            <a:pPr marL="365760" indent="-256032" eaLnBrk="1" fontAlgn="auto" hangingPunct="1">
              <a:spcAft>
                <a:spcPts val="0"/>
              </a:spcAft>
              <a:buClr>
                <a:schemeClr val="accent3"/>
              </a:buClr>
              <a:buFont typeface="Georgia" panose="02040502050405020303" pitchFamily="18" charset="0"/>
              <a:buNone/>
              <a:defRPr/>
            </a:pPr>
            <a:r>
              <a:rPr lang="en-US" altLang="en-US" dirty="0"/>
              <a:t>{</a:t>
            </a:r>
          </a:p>
          <a:p>
            <a:pPr marL="365760" indent="-256032" eaLnBrk="1" fontAlgn="auto" hangingPunct="1">
              <a:spcAft>
                <a:spcPts val="0"/>
              </a:spcAft>
              <a:buClr>
                <a:schemeClr val="accent3"/>
              </a:buClr>
              <a:buFont typeface="Georgia" panose="02040502050405020303" pitchFamily="18" charset="0"/>
              <a:buNone/>
              <a:defRPr/>
            </a:pPr>
            <a:r>
              <a:rPr lang="en-US" altLang="en-US" dirty="0"/>
              <a:t>     int radius;	</a:t>
            </a:r>
          </a:p>
          <a:p>
            <a:pPr marL="365760" indent="-256032" eaLnBrk="1" fontAlgn="auto" hangingPunct="1">
              <a:spcAft>
                <a:spcPts val="0"/>
              </a:spcAft>
              <a:buClr>
                <a:schemeClr val="accent3"/>
              </a:buClr>
              <a:buFont typeface="Georgia" panose="02040502050405020303" pitchFamily="18" charset="0"/>
              <a:buNone/>
              <a:defRPr/>
            </a:pPr>
            <a:r>
              <a:rPr lang="en-US" altLang="en-US" dirty="0"/>
              <a:t>     cout&lt;&lt;"Please enter the radius!\n";</a:t>
            </a:r>
          </a:p>
          <a:p>
            <a:pPr marL="365760" indent="-256032" eaLnBrk="1" fontAlgn="auto" hangingPunct="1">
              <a:spcAft>
                <a:spcPts val="0"/>
              </a:spcAft>
              <a:buClr>
                <a:schemeClr val="accent3"/>
              </a:buClr>
              <a:buFont typeface="Georgia" panose="02040502050405020303" pitchFamily="18" charset="0"/>
              <a:buNone/>
              <a:defRPr/>
            </a:pPr>
            <a:r>
              <a:rPr lang="en-US" altLang="en-US" dirty="0"/>
              <a:t>     cin&gt;&gt;radius;	</a:t>
            </a:r>
          </a:p>
          <a:p>
            <a:pPr marL="365760" indent="-256032" eaLnBrk="1" fontAlgn="auto" hangingPunct="1">
              <a:spcAft>
                <a:spcPts val="0"/>
              </a:spcAft>
              <a:buClr>
                <a:schemeClr val="accent3"/>
              </a:buClr>
              <a:buFont typeface="Georgia" panose="02040502050405020303" pitchFamily="18" charset="0"/>
              <a:buNone/>
              <a:defRPr/>
            </a:pPr>
            <a:r>
              <a:rPr lang="en-US" altLang="en-US" dirty="0"/>
              <a:t>     cout&lt;&lt;"The radius is:"&lt;&lt;radius&lt;&lt;'\n';    </a:t>
            </a:r>
          </a:p>
          <a:p>
            <a:pPr marL="365760" indent="-256032" eaLnBrk="1" fontAlgn="auto" hangingPunct="1">
              <a:spcAft>
                <a:spcPts val="0"/>
              </a:spcAft>
              <a:buClr>
                <a:schemeClr val="accent3"/>
              </a:buClr>
              <a:buFont typeface="Georgia" panose="02040502050405020303" pitchFamily="18" charset="0"/>
              <a:buNone/>
              <a:defRPr/>
            </a:pPr>
            <a:r>
              <a:rPr lang="en-US" altLang="en-US" dirty="0"/>
              <a:t>  	 cout&lt;&lt;"PI is:"&lt;&lt;3.14&lt;&lt;'\n';</a:t>
            </a:r>
          </a:p>
          <a:p>
            <a:pPr marL="365760" indent="-256032" eaLnBrk="1" fontAlgn="auto" hangingPunct="1">
              <a:spcAft>
                <a:spcPts val="0"/>
              </a:spcAft>
              <a:buClr>
                <a:schemeClr val="accent3"/>
              </a:buClr>
              <a:buFont typeface="Georgia" panose="02040502050405020303" pitchFamily="18" charset="0"/>
              <a:buNone/>
              <a:defRPr/>
            </a:pPr>
            <a:r>
              <a:rPr lang="en-US" altLang="en-US" dirty="0"/>
              <a:t>     cout&lt;&lt;"Please enter a different radius!\n"; </a:t>
            </a:r>
          </a:p>
          <a:p>
            <a:pPr marL="365760" indent="-256032" eaLnBrk="1" fontAlgn="auto" hangingPunct="1">
              <a:spcAft>
                <a:spcPts val="0"/>
              </a:spcAft>
              <a:buClr>
                <a:schemeClr val="accent3"/>
              </a:buClr>
              <a:buFont typeface="Georgia" panose="02040502050405020303" pitchFamily="18" charset="0"/>
              <a:buNone/>
              <a:defRPr/>
            </a:pPr>
            <a:r>
              <a:rPr lang="en-US" altLang="en-US" dirty="0"/>
              <a:t>     cin&gt;&gt;radius;	</a:t>
            </a:r>
          </a:p>
          <a:p>
            <a:pPr marL="365760" indent="-256032" eaLnBrk="1" fontAlgn="auto" hangingPunct="1">
              <a:spcAft>
                <a:spcPts val="0"/>
              </a:spcAft>
              <a:buClr>
                <a:schemeClr val="accent3"/>
              </a:buClr>
              <a:buFont typeface="Georgia" panose="02040502050405020303" pitchFamily="18" charset="0"/>
              <a:buNone/>
              <a:defRPr/>
            </a:pPr>
            <a:r>
              <a:rPr lang="en-US" altLang="en-US" dirty="0"/>
              <a:t>     cout&lt;&lt;"Now the radius is changed to:"&lt;&lt;radius&lt;&lt;'\n';</a:t>
            </a:r>
          </a:p>
          <a:p>
            <a:pPr marL="365760" indent="-256032" eaLnBrk="1" fontAlgn="auto" hangingPunct="1">
              <a:spcAft>
                <a:spcPts val="0"/>
              </a:spcAft>
              <a:buClr>
                <a:schemeClr val="accent3"/>
              </a:buClr>
              <a:buFont typeface="Georgia" panose="02040502050405020303" pitchFamily="18" charset="0"/>
              <a:buNone/>
              <a:defRPr/>
            </a:pPr>
            <a:r>
              <a:rPr lang="en-US" altLang="en-US" dirty="0"/>
              <a:t>     return </a:t>
            </a:r>
            <a:r>
              <a:rPr lang="en-US" altLang="en-US" dirty="0">
                <a:latin typeface="+mn-ea"/>
              </a:rPr>
              <a:t>0</a:t>
            </a:r>
            <a:r>
              <a:rPr lang="en-US" altLang="en-US" dirty="0"/>
              <a:t>;</a:t>
            </a:r>
          </a:p>
          <a:p>
            <a:pPr marL="365760" indent="-256032" eaLnBrk="1" fontAlgn="auto" hangingPunct="1">
              <a:spcAft>
                <a:spcPts val="0"/>
              </a:spcAft>
              <a:buClr>
                <a:schemeClr val="accent3"/>
              </a:buClr>
              <a:buFont typeface="Georgia" panose="02040502050405020303" pitchFamily="18" charset="0"/>
              <a:buNone/>
              <a:defRPr/>
            </a:pPr>
            <a:r>
              <a:rPr lang="en-US" altLang="en-US" dirty="0"/>
              <a:t>}</a:t>
            </a:r>
          </a:p>
          <a:p>
            <a:pPr marL="365760" indent="-256032" eaLnBrk="1" fontAlgn="auto" hangingPunct="1">
              <a:spcAft>
                <a:spcPts val="0"/>
              </a:spcAft>
              <a:buClr>
                <a:schemeClr val="accent3"/>
              </a:buClr>
              <a:buFont typeface="Georgia" panose="02040502050405020303" pitchFamily="18" charset="0"/>
              <a:buNone/>
              <a:defRPr/>
            </a:pPr>
            <a:r>
              <a:rPr lang="en-US" altLang="zh-CN" dirty="0"/>
              <a:t>//</a:t>
            </a:r>
            <a:r>
              <a:rPr lang="zh-CN" altLang="en-US" dirty="0"/>
              <a:t>观察：通过调试功能跟踪观察变量的值</a:t>
            </a:r>
          </a:p>
        </p:txBody>
      </p:sp>
      <p:sp>
        <p:nvSpPr>
          <p:cNvPr id="45060" name="灯片编号占位符 5">
            <a:extLst>
              <a:ext uri="{FF2B5EF4-FFF2-40B4-BE49-F238E27FC236}">
                <a16:creationId xmlns:a16="http://schemas.microsoft.com/office/drawing/2014/main" id="{21E13C53-F27B-F58C-7F6B-39C9BDF388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C1C5CFC-1626-4F2C-B710-7438CB5E0B4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26</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CCC8E9A5-4AC7-22DB-98B2-F1EECD542078}"/>
              </a:ext>
            </a:extLst>
          </p:cNvPr>
          <p:cNvSpPr>
            <a:spLocks noGrp="1"/>
          </p:cNvSpPr>
          <p:nvPr>
            <p:ph type="title"/>
          </p:nvPr>
        </p:nvSpPr>
        <p:spPr>
          <a:xfrm>
            <a:off x="214313" y="573088"/>
            <a:ext cx="8478837" cy="1066800"/>
          </a:xfrm>
        </p:spPr>
        <p:txBody>
          <a:bodyPr/>
          <a:lstStyle/>
          <a:p>
            <a:pPr eaLnBrk="1" hangingPunct="1"/>
            <a:r>
              <a:rPr lang="en-US" altLang="zh-CN"/>
              <a:t>2.2.4 </a:t>
            </a:r>
            <a:r>
              <a:rPr lang="zh-CN" altLang="en-US"/>
              <a:t>符号常量（由</a:t>
            </a:r>
            <a:r>
              <a:rPr lang="en-US" altLang="zh-CN"/>
              <a:t>const</a:t>
            </a:r>
            <a:r>
              <a:rPr lang="zh-CN" altLang="en-US"/>
              <a:t>修饰的对象）</a:t>
            </a:r>
          </a:p>
        </p:txBody>
      </p:sp>
      <p:sp>
        <p:nvSpPr>
          <p:cNvPr id="47107" name="内容占位符 2">
            <a:extLst>
              <a:ext uri="{FF2B5EF4-FFF2-40B4-BE49-F238E27FC236}">
                <a16:creationId xmlns:a16="http://schemas.microsoft.com/office/drawing/2014/main" id="{28C6581B-659C-65A2-51E2-4EEED9263CB9}"/>
              </a:ext>
            </a:extLst>
          </p:cNvPr>
          <p:cNvSpPr>
            <a:spLocks noGrp="1"/>
          </p:cNvSpPr>
          <p:nvPr>
            <p:ph idx="1"/>
          </p:nvPr>
        </p:nvSpPr>
        <p:spPr>
          <a:xfrm>
            <a:off x="0" y="1557338"/>
            <a:ext cx="9324975" cy="4968875"/>
          </a:xfrm>
        </p:spPr>
        <p:txBody>
          <a:bodyPr/>
          <a:lstStyle/>
          <a:p>
            <a:pPr>
              <a:lnSpc>
                <a:spcPct val="120000"/>
              </a:lnSpc>
            </a:pPr>
            <a:r>
              <a:rPr lang="zh-CN" altLang="en-US" sz="2400" dirty="0">
                <a:latin typeface="微软雅黑" panose="020B0503020204020204" pitchFamily="34" charset="-122"/>
                <a:ea typeface="微软雅黑" panose="020B0503020204020204" pitchFamily="34" charset="-122"/>
              </a:rPr>
              <a:t>常量定义语句的形式为：</a:t>
            </a:r>
          </a:p>
          <a:p>
            <a:pPr lvl="1">
              <a:lnSpc>
                <a:spcPct val="120000"/>
              </a:lnSpc>
            </a:pPr>
            <a:r>
              <a:rPr lang="en-US" altLang="zh-CN" sz="2200" dirty="0">
                <a:solidFill>
                  <a:srgbClr val="C00000"/>
                </a:solidFill>
                <a:latin typeface="微软雅黑" panose="020B0503020204020204" pitchFamily="34" charset="-122"/>
                <a:ea typeface="微软雅黑" panose="020B0503020204020204" pitchFamily="34" charset="-122"/>
              </a:rPr>
              <a:t>const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数据类型说明符  常量名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常量值；</a:t>
            </a:r>
          </a:p>
          <a:p>
            <a:pPr lvl="1">
              <a:lnSpc>
                <a:spcPct val="120000"/>
              </a:lnSpc>
            </a:pPr>
            <a:r>
              <a:rPr lang="zh-CN" altLang="en-US" sz="2200" dirty="0">
                <a:latin typeface="微软雅黑" panose="020B0503020204020204" pitchFamily="34" charset="-122"/>
                <a:ea typeface="微软雅黑" panose="020B0503020204020204" pitchFamily="34" charset="-122"/>
              </a:rPr>
              <a:t>数据类型说明符  </a:t>
            </a:r>
            <a:r>
              <a:rPr lang="en-US" altLang="zh-CN" sz="2200" dirty="0">
                <a:solidFill>
                  <a:srgbClr val="C00000"/>
                </a:solidFill>
                <a:latin typeface="微软雅黑" panose="020B0503020204020204" pitchFamily="34" charset="-122"/>
                <a:ea typeface="微软雅黑" panose="020B0503020204020204" pitchFamily="34" charset="-122"/>
              </a:rPr>
              <a:t>const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常量名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常量值；</a:t>
            </a:r>
            <a:endParaRPr lang="en-US" altLang="zh-CN" sz="2200" dirty="0">
              <a:latin typeface="微软雅黑" panose="020B0503020204020204" pitchFamily="34" charset="-122"/>
              <a:ea typeface="微软雅黑" panose="020B0503020204020204" pitchFamily="34" charset="-122"/>
            </a:endParaRPr>
          </a:p>
          <a:p>
            <a:pPr lvl="1">
              <a:lnSpc>
                <a:spcPct val="120000"/>
              </a:lnSpc>
            </a:pPr>
            <a:r>
              <a:rPr lang="en-US" altLang="zh-CN" sz="2200" dirty="0" err="1">
                <a:solidFill>
                  <a:srgbClr val="C00000"/>
                </a:solidFill>
                <a:latin typeface="微软雅黑" panose="020B0503020204020204" pitchFamily="34" charset="-122"/>
                <a:ea typeface="微软雅黑" panose="020B0503020204020204" pitchFamily="34" charset="-122"/>
              </a:rPr>
              <a:t>constexpr</a:t>
            </a:r>
            <a:r>
              <a:rPr lang="zh-CN" altLang="en-US" sz="2200" dirty="0">
                <a:latin typeface="微软雅黑" panose="020B0503020204020204" pitchFamily="34" charset="-122"/>
                <a:ea typeface="微软雅黑" panose="020B0503020204020204" pitchFamily="34" charset="-122"/>
              </a:rPr>
              <a:t> 数据类型说明符 常量名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常量表达式</a:t>
            </a:r>
            <a:r>
              <a:rPr lang="en-US" altLang="zh-CN" sz="2200" dirty="0">
                <a:latin typeface="微软雅黑" panose="020B0503020204020204" pitchFamily="34" charset="-122"/>
                <a:ea typeface="微软雅黑" panose="020B0503020204020204" pitchFamily="34" charset="-122"/>
              </a:rPr>
              <a:t>;</a:t>
            </a:r>
          </a:p>
          <a:p>
            <a:pPr marL="527050" lvl="2" indent="0">
              <a:lnSpc>
                <a:spcPct val="120000"/>
              </a:lnSpc>
              <a:buFont typeface="Wingdings 2" panose="05020102010507070707" pitchFamily="18" charset="2"/>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constexpr</a:t>
            </a:r>
            <a:r>
              <a:rPr lang="zh-CN" altLang="en-US" sz="2000" dirty="0">
                <a:latin typeface="微软雅黑" panose="020B0503020204020204" pitchFamily="34" charset="-122"/>
                <a:ea typeface="微软雅黑" panose="020B0503020204020204" pitchFamily="34" charset="-122"/>
              </a:rPr>
              <a:t>修饰的对象暗含了</a:t>
            </a:r>
            <a:r>
              <a:rPr lang="en-US" altLang="zh-CN" sz="2000" dirty="0">
                <a:latin typeface="微软雅黑" panose="020B0503020204020204" pitchFamily="34" charset="-122"/>
                <a:ea typeface="微软雅黑" panose="020B0503020204020204" pitchFamily="34" charset="-122"/>
              </a:rPr>
              <a:t>const</a:t>
            </a:r>
            <a:r>
              <a:rPr lang="zh-CN" altLang="en-US" sz="2000" dirty="0">
                <a:latin typeface="微软雅黑" panose="020B0503020204020204" pitchFamily="34" charset="-122"/>
                <a:ea typeface="微软雅黑" panose="020B0503020204020204" pitchFamily="34" charset="-122"/>
              </a:rPr>
              <a:t>属性，并且必须由常量表达式初始化</a:t>
            </a:r>
            <a:r>
              <a:rPr lang="zh-CN" altLang="en-US" sz="1800" dirty="0">
                <a:latin typeface="微软雅黑" panose="020B0503020204020204" pitchFamily="34" charset="-122"/>
                <a:ea typeface="微软雅黑" panose="020B0503020204020204" pitchFamily="34" charset="-122"/>
              </a:rPr>
              <a:t>。</a:t>
            </a:r>
          </a:p>
          <a:p>
            <a:pPr>
              <a:lnSpc>
                <a:spcPct val="120000"/>
              </a:lnSpc>
            </a:pPr>
            <a:r>
              <a:rPr lang="zh-CN" altLang="en-US" sz="2400" dirty="0">
                <a:latin typeface="微软雅黑" panose="020B0503020204020204" pitchFamily="34" charset="-122"/>
                <a:ea typeface="微软雅黑" panose="020B0503020204020204" pitchFamily="34" charset="-122"/>
              </a:rPr>
              <a:t>例如，我们可以定义一个代表圆周率的符号常量：</a:t>
            </a:r>
          </a:p>
          <a:p>
            <a:pPr lvl="1">
              <a:lnSpc>
                <a:spcPct val="120000"/>
              </a:lnSpc>
            </a:pPr>
            <a:r>
              <a:rPr lang="en-US" altLang="zh-CN" sz="2200" dirty="0">
                <a:latin typeface="微软雅黑" panose="020B0503020204020204" pitchFamily="34" charset="-122"/>
                <a:ea typeface="微软雅黑" panose="020B0503020204020204" pitchFamily="34" charset="-122"/>
              </a:rPr>
              <a:t>const float PI = 3.1415926</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lnSpc>
                <a:spcPct val="120000"/>
              </a:lnSpc>
            </a:pPr>
            <a:r>
              <a:rPr lang="en-US" altLang="zh-CN" sz="2200" dirty="0" err="1">
                <a:solidFill>
                  <a:srgbClr val="C00000"/>
                </a:solidFill>
                <a:latin typeface="微软雅黑" panose="020B0503020204020204" pitchFamily="34" charset="-122"/>
                <a:ea typeface="微软雅黑" panose="020B0503020204020204" pitchFamily="34" charset="-122"/>
              </a:rPr>
              <a:t>constexpr</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size</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get_size</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marL="527050" lvl="2" indent="0">
              <a:lnSpc>
                <a:spcPct val="120000"/>
              </a:lnSpc>
              <a:buFont typeface="Wingdings 2" panose="05020102010507070707" pitchFamily="18" charset="2"/>
              <a:buNone/>
            </a:pP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要求</a:t>
            </a:r>
            <a:r>
              <a:rPr lang="en-US" altLang="zh-CN" sz="2200" dirty="0" err="1">
                <a:latin typeface="微软雅黑" panose="020B0503020204020204" pitchFamily="34" charset="-122"/>
                <a:ea typeface="微软雅黑" panose="020B0503020204020204" pitchFamily="34" charset="-122"/>
              </a:rPr>
              <a:t>get_size</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为常量表达式，即函数返回常量表达式。</a:t>
            </a:r>
          </a:p>
          <a:p>
            <a:pPr>
              <a:lnSpc>
                <a:spcPct val="120000"/>
              </a:lnSpc>
            </a:pPr>
            <a:r>
              <a:rPr lang="zh-CN" altLang="en-US" sz="2400" dirty="0">
                <a:latin typeface="微软雅黑" panose="020B0503020204020204" pitchFamily="34" charset="-122"/>
                <a:ea typeface="微软雅黑" panose="020B0503020204020204" pitchFamily="34" charset="-122"/>
              </a:rPr>
              <a:t>符号常量在定义时一定要初始化，而在程序中间不能改变其值。</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引入</a:t>
            </a:r>
            <a:r>
              <a:rPr lang="en-US" altLang="zh-CN" sz="2400" dirty="0" err="1">
                <a:solidFill>
                  <a:srgbClr val="C00000"/>
                </a:solidFill>
                <a:latin typeface="微软雅黑" panose="020B0503020204020204" pitchFamily="34" charset="-122"/>
                <a:ea typeface="微软雅黑" panose="020B0503020204020204" pitchFamily="34" charset="-122"/>
              </a:rPr>
              <a:t>constexpr</a:t>
            </a:r>
            <a:r>
              <a:rPr lang="zh-CN" altLang="en-US" sz="2400" dirty="0">
                <a:latin typeface="微软雅黑" panose="020B0503020204020204" pitchFamily="34" charset="-122"/>
                <a:ea typeface="微软雅黑" panose="020B0503020204020204" pitchFamily="34" charset="-122"/>
              </a:rPr>
              <a:t>关键字要求编译器验证初始值是否为常量表达式。</a:t>
            </a:r>
          </a:p>
          <a:p>
            <a:pPr lvl="1" eaLnBrk="1" hangingPunct="1"/>
            <a:endParaRPr lang="zh-CN" altLang="en-US" dirty="0"/>
          </a:p>
        </p:txBody>
      </p:sp>
      <p:sp>
        <p:nvSpPr>
          <p:cNvPr id="47108" name="灯片编号占位符 3">
            <a:extLst>
              <a:ext uri="{FF2B5EF4-FFF2-40B4-BE49-F238E27FC236}">
                <a16:creationId xmlns:a16="http://schemas.microsoft.com/office/drawing/2014/main" id="{E8B1FAEC-3458-F285-75DF-E1E77BD790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47B81BD-E58C-453F-AA2C-63B2123ED06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C5850AB-A2E2-F141-2961-946C6ED00C1C}"/>
              </a:ext>
            </a:extLst>
          </p:cNvPr>
          <p:cNvSpPr txBox="1">
            <a:spLocks/>
          </p:cNvSpPr>
          <p:nvPr/>
        </p:nvSpPr>
        <p:spPr>
          <a:xfrm>
            <a:off x="214313" y="0"/>
            <a:ext cx="728662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964AE78E-9322-AD21-F7B9-E84002541A0F}"/>
              </a:ext>
            </a:extLst>
          </p:cNvPr>
          <p:cNvSpPr>
            <a:spLocks noGrp="1"/>
          </p:cNvSpPr>
          <p:nvPr>
            <p:ph type="title"/>
          </p:nvPr>
        </p:nvSpPr>
        <p:spPr>
          <a:xfrm>
            <a:off x="457200" y="765175"/>
            <a:ext cx="8229600" cy="530225"/>
          </a:xfrm>
        </p:spPr>
        <p:txBody>
          <a:bodyPr/>
          <a:lstStyle/>
          <a:p>
            <a:pPr eaLnBrk="1" hangingPunct="1"/>
            <a:r>
              <a:rPr lang="en-US" altLang="zh-CN"/>
              <a:t>2.2.5 </a:t>
            </a:r>
            <a:r>
              <a:rPr lang="zh-CN" altLang="en-US"/>
              <a:t>常量表达式</a:t>
            </a:r>
          </a:p>
        </p:txBody>
      </p:sp>
      <p:sp>
        <p:nvSpPr>
          <p:cNvPr id="3" name="内容占位符 2">
            <a:extLst>
              <a:ext uri="{FF2B5EF4-FFF2-40B4-BE49-F238E27FC236}">
                <a16:creationId xmlns:a16="http://schemas.microsoft.com/office/drawing/2014/main" id="{53CF8F09-E0D1-3698-9091-CAB4033F14C6}"/>
              </a:ext>
            </a:extLst>
          </p:cNvPr>
          <p:cNvSpPr>
            <a:spLocks noGrp="1"/>
          </p:cNvSpPr>
          <p:nvPr>
            <p:ph idx="1"/>
          </p:nvPr>
        </p:nvSpPr>
        <p:spPr>
          <a:xfrm>
            <a:off x="71438" y="1628775"/>
            <a:ext cx="9072562" cy="5329238"/>
          </a:xfrm>
        </p:spPr>
        <p:txBody>
          <a:bodyPr/>
          <a:lstStyle/>
          <a:p>
            <a:pPr marL="431800" indent="-341313" eaLnBrk="1" hangingPunct="1">
              <a:lnSpc>
                <a:spcPct val="150000"/>
              </a:lnSpc>
            </a:pPr>
            <a:r>
              <a:rPr lang="zh-CN" altLang="en-US" sz="2400" dirty="0">
                <a:latin typeface="微软雅黑" panose="020B0503020204020204" pitchFamily="34" charset="-122"/>
                <a:ea typeface="微软雅黑" panose="020B0503020204020204" pitchFamily="34" charset="-122"/>
              </a:rPr>
              <a:t>常量表达式是一类</a:t>
            </a:r>
            <a:r>
              <a:rPr lang="zh-CN" altLang="en-US" sz="2400" b="1" dirty="0">
                <a:solidFill>
                  <a:srgbClr val="0070C0"/>
                </a:solidFill>
                <a:latin typeface="微软雅黑" panose="020B0503020204020204" pitchFamily="34" charset="-122"/>
                <a:ea typeface="微软雅黑" panose="020B0503020204020204" pitchFamily="34" charset="-122"/>
              </a:rPr>
              <a:t>值不能发生改变</a:t>
            </a:r>
            <a:r>
              <a:rPr lang="zh-CN" altLang="en-US" sz="2400" dirty="0">
                <a:latin typeface="微软雅黑" panose="020B0503020204020204" pitchFamily="34" charset="-122"/>
                <a:ea typeface="微软雅黑" panose="020B0503020204020204" pitchFamily="34" charset="-122"/>
              </a:rPr>
              <a:t>的</a:t>
            </a:r>
            <a:r>
              <a:rPr lang="zh-CN" altLang="en-US" sz="2400" u="sng" dirty="0">
                <a:latin typeface="微软雅黑" panose="020B0503020204020204" pitchFamily="34" charset="-122"/>
                <a:ea typeface="微软雅黑" panose="020B0503020204020204" pitchFamily="34" charset="-122"/>
              </a:rPr>
              <a:t>表达式</a:t>
            </a:r>
            <a:r>
              <a:rPr lang="zh-CN" altLang="en-US" sz="2400" dirty="0">
                <a:latin typeface="微软雅黑" panose="020B0503020204020204" pitchFamily="34" charset="-122"/>
                <a:ea typeface="微软雅黑" panose="020B0503020204020204" pitchFamily="34" charset="-122"/>
              </a:rPr>
              <a:t>，其值在编译阶段确定，便于程序优化。文字常量是常量表达式，由常量表达式初始化的</a:t>
            </a:r>
            <a:r>
              <a:rPr lang="en-US" altLang="zh-CN" sz="2400" dirty="0">
                <a:latin typeface="微软雅黑" panose="020B0503020204020204" pitchFamily="34" charset="-122"/>
                <a:ea typeface="微软雅黑" panose="020B0503020204020204" pitchFamily="34" charset="-122"/>
              </a:rPr>
              <a:t>const</a:t>
            </a:r>
            <a:r>
              <a:rPr lang="zh-CN" altLang="en-US" sz="2400" dirty="0">
                <a:latin typeface="微软雅黑" panose="020B0503020204020204" pitchFamily="34" charset="-122"/>
                <a:ea typeface="微软雅黑" panose="020B0503020204020204" pitchFamily="34" charset="-122"/>
              </a:rPr>
              <a:t>对象也是常量表达式。一个对象或表达式是否为常量表达式取决于它的类型与初始值，例如：</a:t>
            </a:r>
          </a:p>
          <a:p>
            <a:pPr marL="431800" indent="-341313" eaLnBrk="1" hangingPunct="1">
              <a:lnSpc>
                <a:spcPct val="150000"/>
              </a:lnSpc>
            </a:pPr>
            <a:r>
              <a:rPr lang="en-US" altLang="zh-CN" sz="2400" dirty="0">
                <a:latin typeface="微软雅黑" panose="020B0503020204020204" pitchFamily="34" charset="-122"/>
                <a:ea typeface="微软雅黑" panose="020B0503020204020204" pitchFamily="34" charset="-122"/>
              </a:rPr>
              <a:t>const int </a:t>
            </a:r>
            <a:r>
              <a:rPr lang="en-US" altLang="zh-CN" sz="2400" dirty="0" err="1">
                <a:latin typeface="微软雅黑" panose="020B0503020204020204" pitchFamily="34" charset="-122"/>
                <a:ea typeface="微软雅黑" panose="020B0503020204020204" pitchFamily="34" charset="-122"/>
              </a:rPr>
              <a:t>max_size</a:t>
            </a:r>
            <a:r>
              <a:rPr lang="en-US" altLang="zh-CN" sz="2400" dirty="0">
                <a:latin typeface="微软雅黑" panose="020B0503020204020204" pitchFamily="34" charset="-122"/>
                <a:ea typeface="微软雅黑" panose="020B0503020204020204" pitchFamily="34" charset="-122"/>
              </a:rPr>
              <a:t> = 100;      // </a:t>
            </a:r>
            <a:r>
              <a:rPr lang="en-US" altLang="zh-CN" sz="2400" dirty="0" err="1">
                <a:latin typeface="微软雅黑" panose="020B0503020204020204" pitchFamily="34" charset="-122"/>
                <a:ea typeface="微软雅黑" panose="020B0503020204020204" pitchFamily="34" charset="-122"/>
              </a:rPr>
              <a:t>max_size</a:t>
            </a:r>
            <a:r>
              <a:rPr lang="zh-CN" altLang="en-US" sz="2400" dirty="0">
                <a:latin typeface="微软雅黑" panose="020B0503020204020204" pitchFamily="34" charset="-122"/>
                <a:ea typeface="微软雅黑" panose="020B0503020204020204" pitchFamily="34" charset="-122"/>
              </a:rPr>
              <a:t>是常量表达式</a:t>
            </a:r>
          </a:p>
          <a:p>
            <a:pPr marL="431800" indent="-341313" eaLnBrk="1" hangingPunct="1">
              <a:lnSpc>
                <a:spcPct val="150000"/>
              </a:lnSpc>
            </a:pPr>
            <a:r>
              <a:rPr lang="en-US" altLang="zh-CN" sz="2400" dirty="0">
                <a:latin typeface="微软雅黑" panose="020B0503020204020204" pitchFamily="34" charset="-122"/>
                <a:ea typeface="微软雅黑" panose="020B0503020204020204" pitchFamily="34" charset="-122"/>
              </a:rPr>
              <a:t>const int limit = </a:t>
            </a:r>
            <a:r>
              <a:rPr lang="en-US" altLang="zh-CN" sz="2400" dirty="0" err="1">
                <a:latin typeface="微软雅黑" panose="020B0503020204020204" pitchFamily="34" charset="-122"/>
                <a:ea typeface="微软雅黑" panose="020B0503020204020204" pitchFamily="34" charset="-122"/>
              </a:rPr>
              <a:t>max_size</a:t>
            </a:r>
            <a:r>
              <a:rPr lang="en-US" altLang="zh-CN" sz="2400" dirty="0">
                <a:latin typeface="微软雅黑" panose="020B0503020204020204" pitchFamily="34" charset="-122"/>
                <a:ea typeface="微软雅黑" panose="020B0503020204020204" pitchFamily="34" charset="-122"/>
              </a:rPr>
              <a:t> + 1;  // limit</a:t>
            </a:r>
            <a:r>
              <a:rPr lang="zh-CN" altLang="en-US" sz="2400" dirty="0">
                <a:latin typeface="微软雅黑" panose="020B0503020204020204" pitchFamily="34" charset="-122"/>
                <a:ea typeface="微软雅黑" panose="020B0503020204020204" pitchFamily="34" charset="-122"/>
              </a:rPr>
              <a:t>是常量表达式</a:t>
            </a:r>
          </a:p>
          <a:p>
            <a:pPr marL="431800" indent="-341313" eaLnBrk="1" hangingPunct="1">
              <a:lnSpc>
                <a:spcPct val="150000"/>
              </a:lnSpc>
            </a:pPr>
            <a:r>
              <a:rPr lang="en-US" altLang="zh-CN" sz="2400" dirty="0">
                <a:latin typeface="微软雅黑" panose="020B0503020204020204" pitchFamily="34" charset="-122"/>
                <a:ea typeface="微软雅黑" panose="020B0503020204020204" pitchFamily="34" charset="-122"/>
              </a:rPr>
              <a:t>int </a:t>
            </a:r>
            <a:r>
              <a:rPr lang="en-US" altLang="zh-CN" sz="2400" dirty="0" err="1">
                <a:latin typeface="微软雅黑" panose="020B0503020204020204" pitchFamily="34" charset="-122"/>
                <a:ea typeface="微软雅黑" panose="020B0503020204020204" pitchFamily="34" charset="-122"/>
              </a:rPr>
              <a:t>student_size</a:t>
            </a:r>
            <a:r>
              <a:rPr lang="en-US" altLang="zh-CN" sz="2400" dirty="0">
                <a:latin typeface="微软雅黑" panose="020B0503020204020204" pitchFamily="34" charset="-122"/>
                <a:ea typeface="微软雅黑" panose="020B0503020204020204" pitchFamily="34" charset="-122"/>
              </a:rPr>
              <a:t> = 30;         // </a:t>
            </a:r>
            <a:r>
              <a:rPr lang="en-US" altLang="zh-CN" sz="2400" dirty="0" err="1">
                <a:latin typeface="微软雅黑" panose="020B0503020204020204" pitchFamily="34" charset="-122"/>
                <a:ea typeface="微软雅黑" panose="020B0503020204020204" pitchFamily="34" charset="-122"/>
              </a:rPr>
              <a:t>student_size</a:t>
            </a:r>
            <a:r>
              <a:rPr lang="zh-CN" altLang="en-US" sz="2400" u="sng" dirty="0">
                <a:latin typeface="微软雅黑" panose="020B0503020204020204" pitchFamily="34" charset="-122"/>
                <a:ea typeface="微软雅黑" panose="020B0503020204020204" pitchFamily="34" charset="-122"/>
              </a:rPr>
              <a:t>不是</a:t>
            </a:r>
            <a:r>
              <a:rPr lang="zh-CN" altLang="en-US" sz="2400" dirty="0">
                <a:latin typeface="微软雅黑" panose="020B0503020204020204" pitchFamily="34" charset="-122"/>
                <a:ea typeface="微软雅黑" panose="020B0503020204020204" pitchFamily="34" charset="-122"/>
              </a:rPr>
              <a:t>常量表达式</a:t>
            </a:r>
          </a:p>
          <a:p>
            <a:pPr marL="431800" indent="-341313" eaLnBrk="1" hangingPunct="1">
              <a:lnSpc>
                <a:spcPct val="150000"/>
              </a:lnSpc>
            </a:pPr>
            <a:r>
              <a:rPr lang="en-US" altLang="zh-CN" sz="2400" dirty="0">
                <a:latin typeface="微软雅黑" panose="020B0503020204020204" pitchFamily="34" charset="-122"/>
                <a:ea typeface="微软雅黑" panose="020B0503020204020204" pitchFamily="34" charset="-122"/>
              </a:rPr>
              <a:t>const int size = </a:t>
            </a:r>
            <a:r>
              <a:rPr lang="en-US" altLang="zh-CN" sz="2400" dirty="0" err="1">
                <a:latin typeface="微软雅黑" panose="020B0503020204020204" pitchFamily="34" charset="-122"/>
                <a:ea typeface="微软雅黑" panose="020B0503020204020204" pitchFamily="34" charset="-122"/>
              </a:rPr>
              <a:t>get_size</a:t>
            </a:r>
            <a:r>
              <a:rPr lang="en-US" altLang="zh-CN" sz="2400" dirty="0">
                <a:latin typeface="微软雅黑" panose="020B0503020204020204" pitchFamily="34" charset="-122"/>
                <a:ea typeface="微软雅黑" panose="020B0503020204020204" pitchFamily="34" charset="-122"/>
              </a:rPr>
              <a:t>();  // size</a:t>
            </a:r>
            <a:r>
              <a:rPr lang="zh-CN" altLang="en-US" sz="2400" u="sng" dirty="0">
                <a:latin typeface="微软雅黑" panose="020B0503020204020204" pitchFamily="34" charset="-122"/>
                <a:ea typeface="微软雅黑" panose="020B0503020204020204" pitchFamily="34" charset="-122"/>
              </a:rPr>
              <a:t>不是</a:t>
            </a:r>
            <a:r>
              <a:rPr lang="zh-CN" altLang="en-US" sz="2400" dirty="0">
                <a:latin typeface="微软雅黑" panose="020B0503020204020204" pitchFamily="34" charset="-122"/>
                <a:ea typeface="微软雅黑" panose="020B0503020204020204" pitchFamily="34" charset="-122"/>
              </a:rPr>
              <a:t>常量表达式</a:t>
            </a:r>
          </a:p>
        </p:txBody>
      </p:sp>
      <p:sp>
        <p:nvSpPr>
          <p:cNvPr id="48132" name="灯片编号占位符 1">
            <a:extLst>
              <a:ext uri="{FF2B5EF4-FFF2-40B4-BE49-F238E27FC236}">
                <a16:creationId xmlns:a16="http://schemas.microsoft.com/office/drawing/2014/main" id="{79DF33D2-CD1D-5B22-5D38-35D8AAD7B8D2}"/>
              </a:ext>
            </a:extLst>
          </p:cNvPr>
          <p:cNvSpPr>
            <a:spLocks noGrp="1" noChangeArrowheads="1"/>
          </p:cNvSpPr>
          <p:nvPr>
            <p:ph type="sldNum" sz="quarter" idx="12"/>
          </p:nvPr>
        </p:nvSpPr>
        <p:spPr bwMode="auto">
          <a:xfrm>
            <a:off x="9401175" y="39688"/>
            <a:ext cx="2744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0" hangingPunct="0">
              <a:spcBef>
                <a:spcPct val="0"/>
              </a:spcBef>
              <a:buClrTx/>
              <a:buFontTx/>
              <a:buNone/>
            </a:pPr>
            <a:fld id="{D852D5A5-C2AB-468A-8E2E-85A1E4C91FC7}" type="slidenum">
              <a:rPr kumimoji="1" lang="zh-CN" altLang="en-US" sz="1800" smtClean="0">
                <a:solidFill>
                  <a:schemeClr val="bg1"/>
                </a:solidFill>
                <a:latin typeface="Times New Roman" panose="02020603050405020304" pitchFamily="18" charset="0"/>
                <a:ea typeface="隶书" panose="02010509060101010101" pitchFamily="49" charset="-122"/>
              </a:rPr>
              <a:pPr eaLnBrk="0" hangingPunct="0">
                <a:spcBef>
                  <a:spcPct val="0"/>
                </a:spcBef>
                <a:buClrTx/>
                <a:buFontTx/>
                <a:buNone/>
              </a:pPr>
              <a:t>28</a:t>
            </a:fld>
            <a:endParaRPr kumimoji="1" lang="zh-CN" altLang="en-US" sz="1800">
              <a:solidFill>
                <a:schemeClr val="bg1"/>
              </a:solidFill>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BDB9783-C82D-72E4-B82C-1E04F4C3D9BC}"/>
              </a:ext>
            </a:extLst>
          </p:cNvPr>
          <p:cNvSpPr>
            <a:spLocks noGrp="1"/>
          </p:cNvSpPr>
          <p:nvPr>
            <p:ph type="title"/>
          </p:nvPr>
        </p:nvSpPr>
        <p:spPr>
          <a:xfrm>
            <a:off x="457200" y="188913"/>
            <a:ext cx="8229600" cy="1066800"/>
          </a:xfrm>
        </p:spPr>
        <p:txBody>
          <a:bodyPr/>
          <a:lstStyle/>
          <a:p>
            <a:pPr eaLnBrk="1" hangingPunct="1"/>
            <a:r>
              <a:rPr lang="zh-CN" altLang="en-US"/>
              <a:t>补充</a:t>
            </a:r>
            <a:r>
              <a:rPr lang="en-US" altLang="zh-CN"/>
              <a:t>2-2</a:t>
            </a:r>
            <a:r>
              <a:rPr lang="zh-CN" altLang="en-US"/>
              <a:t>：为常量命名</a:t>
            </a:r>
          </a:p>
        </p:txBody>
      </p:sp>
      <p:sp>
        <p:nvSpPr>
          <p:cNvPr id="12" name="内容占位符 11">
            <a:extLst>
              <a:ext uri="{FF2B5EF4-FFF2-40B4-BE49-F238E27FC236}">
                <a16:creationId xmlns:a16="http://schemas.microsoft.com/office/drawing/2014/main" id="{629FEBF7-BEA0-CAB4-33D3-F15DC88008F1}"/>
              </a:ext>
            </a:extLst>
          </p:cNvPr>
          <p:cNvSpPr>
            <a:spLocks noGrp="1"/>
          </p:cNvSpPr>
          <p:nvPr>
            <p:ph idx="1"/>
          </p:nvPr>
        </p:nvSpPr>
        <p:spPr>
          <a:xfrm>
            <a:off x="457200" y="1628775"/>
            <a:ext cx="8229600" cy="5229225"/>
          </a:xfrm>
          <a:solidFill>
            <a:srgbClr val="85FFFF"/>
          </a:solidFill>
        </p:spPr>
        <p:txBody>
          <a:bodyPr>
            <a:noAutofit/>
          </a:bodyPr>
          <a:lstStyle/>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#include &lt;iostream&gt;</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using namespace std;</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int main()</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a:t>
            </a:r>
            <a:r>
              <a:rPr lang="en-US" altLang="zh-CN" sz="2000" dirty="0">
                <a:solidFill>
                  <a:srgbClr val="C00000"/>
                </a:solidFill>
              </a:rPr>
              <a:t>const double PI(3.14159);  </a:t>
            </a:r>
            <a:r>
              <a:rPr lang="en-US" altLang="zh-CN" sz="2000" dirty="0"/>
              <a:t>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int radius;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cout&lt;&lt;"Please enter the radius!\n";</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cin&gt;&gt;radius;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cout&lt;&lt;"The radius is:"&lt;&lt;radius&lt;&lt;'\n';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cout&lt;&lt;"PI is:"&lt;&lt;</a:t>
            </a:r>
            <a:r>
              <a:rPr lang="en-US" altLang="zh-CN" sz="2000" dirty="0">
                <a:solidFill>
                  <a:srgbClr val="C00000"/>
                </a:solidFill>
              </a:rPr>
              <a:t>PI</a:t>
            </a:r>
            <a:r>
              <a:rPr lang="en-US" altLang="zh-CN" sz="2000" dirty="0"/>
              <a:t>&lt;&lt;'\n';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cout&lt;&lt;"Please enter a different radius!\n";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cin&gt;&gt;radius;	</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cout&lt;&lt;"Now the radius is changed to:"&lt;&lt;radius&lt;&lt;'\n';</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cout&lt;&lt;"PI is still:"&lt;&lt;</a:t>
            </a:r>
            <a:r>
              <a:rPr lang="en-US" altLang="zh-CN" sz="2000" dirty="0">
                <a:solidFill>
                  <a:srgbClr val="C00000"/>
                </a:solidFill>
              </a:rPr>
              <a:t>PI</a:t>
            </a:r>
            <a:r>
              <a:rPr lang="en-US" altLang="zh-CN" sz="2000" dirty="0"/>
              <a:t>&lt;&lt;'\n';</a:t>
            </a:r>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a:t>
            </a:r>
            <a:r>
              <a:rPr lang="en-US" altLang="zh-CN" sz="2000" dirty="0">
                <a:solidFill>
                  <a:srgbClr val="7030A0"/>
                </a:solidFill>
              </a:rPr>
              <a:t>cin&gt;&gt;pi;</a:t>
            </a:r>
            <a:endParaRPr lang="zh-CN" altLang="en-US" sz="2000" dirty="0">
              <a:solidFill>
                <a:srgbClr val="7030A0"/>
              </a:solidFill>
            </a:endParaRPr>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     return </a:t>
            </a:r>
            <a:r>
              <a:rPr lang="en-US" altLang="zh-CN" sz="2000" dirty="0">
                <a:latin typeface="+mn-ea"/>
              </a:rPr>
              <a:t>0</a:t>
            </a:r>
            <a:r>
              <a:rPr lang="en-US" altLang="zh-CN" sz="2000" dirty="0"/>
              <a:t>;</a:t>
            </a:r>
            <a:endParaRPr lang="zh-CN" altLang="en-US" sz="20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000" dirty="0"/>
              <a:t>}</a:t>
            </a:r>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a:t>
            </a:r>
            <a:r>
              <a:rPr lang="zh-CN" altLang="en-US" sz="2400" dirty="0"/>
              <a:t>观察：通过调试工具跟踪观察符号常量。</a:t>
            </a:r>
            <a:endParaRPr lang="en-US" altLang="zh-CN" sz="24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a:t>
            </a:r>
            <a:r>
              <a:rPr lang="zh-CN" altLang="en-US" sz="2400" dirty="0"/>
              <a:t>思考：能给常量输入新值吗？如定义</a:t>
            </a:r>
            <a:r>
              <a:rPr lang="en-US" altLang="zh-CN" sz="2400" dirty="0"/>
              <a:t>PI</a:t>
            </a:r>
            <a:r>
              <a:rPr lang="zh-CN" altLang="en-US" sz="2400" dirty="0"/>
              <a:t>时不初始化会怎样？</a:t>
            </a:r>
          </a:p>
        </p:txBody>
      </p:sp>
      <p:sp>
        <p:nvSpPr>
          <p:cNvPr id="50180" name="灯片编号占位符 5">
            <a:extLst>
              <a:ext uri="{FF2B5EF4-FFF2-40B4-BE49-F238E27FC236}">
                <a16:creationId xmlns:a16="http://schemas.microsoft.com/office/drawing/2014/main" id="{9686C226-E6B1-70B7-66E7-9FF73AEE8F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E7A302B-5E87-45BC-AA99-D3BB7039122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TextBox 5">
            <a:extLst>
              <a:ext uri="{FF2B5EF4-FFF2-40B4-BE49-F238E27FC236}">
                <a16:creationId xmlns:a16="http://schemas.microsoft.com/office/drawing/2014/main" id="{4539A46F-B8D5-2000-FF40-748C4C79B6AE}"/>
              </a:ext>
            </a:extLst>
          </p:cNvPr>
          <p:cNvSpPr txBox="1"/>
          <p:nvPr/>
        </p:nvSpPr>
        <p:spPr>
          <a:xfrm>
            <a:off x="468313" y="1052513"/>
            <a:ext cx="8207375" cy="523875"/>
          </a:xfrm>
          <a:prstGeom prst="rect">
            <a:avLst/>
          </a:prstGeom>
          <a:noFill/>
        </p:spPr>
        <p:txBody>
          <a:bodyPr>
            <a:spAutoFit/>
          </a:bodyPr>
          <a:lstStyle/>
          <a:p>
            <a:pPr eaLnBrk="1" hangingPunct="1">
              <a:defRPr/>
            </a:pPr>
            <a:r>
              <a:rPr lang="zh-CN" altLang="en-US" sz="2800">
                <a:latin typeface="+mn-ea"/>
                <a:ea typeface="+mn-ea"/>
              </a:rPr>
              <a:t>主要知识点：符号常量</a:t>
            </a:r>
            <a:endParaRPr lang="en-US" altLang="zh-CN" sz="280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FDC66C5-00CF-E433-5D89-B29195D370FD}"/>
              </a:ext>
            </a:extLst>
          </p:cNvPr>
          <p:cNvSpPr>
            <a:spLocks noGrp="1"/>
          </p:cNvSpPr>
          <p:nvPr>
            <p:ph type="title"/>
          </p:nvPr>
        </p:nvSpPr>
        <p:spPr>
          <a:xfrm>
            <a:off x="349250" y="500063"/>
            <a:ext cx="8229600" cy="1066800"/>
          </a:xfrm>
        </p:spPr>
        <p:txBody>
          <a:bodyPr/>
          <a:lstStyle/>
          <a:p>
            <a:pPr eaLnBrk="1" hangingPunct="1"/>
            <a:r>
              <a:rPr lang="en-US" altLang="zh-CN"/>
              <a:t>2.1.1 C++</a:t>
            </a:r>
            <a:r>
              <a:rPr lang="zh-CN" altLang="en-US"/>
              <a:t>的产生</a:t>
            </a:r>
          </a:p>
        </p:txBody>
      </p:sp>
      <p:sp>
        <p:nvSpPr>
          <p:cNvPr id="18435" name="Rectangle 3">
            <a:extLst>
              <a:ext uri="{FF2B5EF4-FFF2-40B4-BE49-F238E27FC236}">
                <a16:creationId xmlns:a16="http://schemas.microsoft.com/office/drawing/2014/main" id="{8EC1365F-F3D0-C9B0-6796-EA8A7DF343F4}"/>
              </a:ext>
            </a:extLst>
          </p:cNvPr>
          <p:cNvSpPr>
            <a:spLocks noGrp="1"/>
          </p:cNvSpPr>
          <p:nvPr>
            <p:ph idx="1"/>
          </p:nvPr>
        </p:nvSpPr>
        <p:spPr>
          <a:xfrm>
            <a:off x="198438" y="1412875"/>
            <a:ext cx="8893175" cy="4787900"/>
          </a:xfrm>
        </p:spPr>
        <p:txBody>
          <a:bodyPr/>
          <a:lstStyle/>
          <a:p>
            <a:pPr eaLnBrk="1" hangingPunct="1">
              <a:spcBef>
                <a:spcPct val="0"/>
              </a:spcBef>
              <a:spcAft>
                <a:spcPts val="600"/>
              </a:spcAft>
            </a:pP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从</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语言发展演变而来，最初的</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被称为“带类的</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eaLnBrk="1" hangingPunct="1">
              <a:spcBef>
                <a:spcPct val="0"/>
              </a:spcBef>
              <a:spcAft>
                <a:spcPts val="600"/>
              </a:spcAft>
            </a:pPr>
            <a:r>
              <a:rPr lang="en-US" altLang="zh-CN" sz="2400">
                <a:latin typeface="微软雅黑" panose="020B0503020204020204" pitchFamily="34" charset="-122"/>
                <a:ea typeface="微软雅黑" panose="020B0503020204020204" pitchFamily="34" charset="-122"/>
              </a:rPr>
              <a:t>1983</a:t>
            </a:r>
            <a:r>
              <a:rPr lang="zh-CN" altLang="en-US" sz="2400">
                <a:latin typeface="微软雅黑" panose="020B0503020204020204" pitchFamily="34" charset="-122"/>
                <a:ea typeface="微软雅黑" panose="020B0503020204020204" pitchFamily="34" charset="-122"/>
              </a:rPr>
              <a:t>年正式取名为</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eaLnBrk="1" hangingPunct="1">
              <a:spcBef>
                <a:spcPct val="0"/>
              </a:spcBef>
              <a:spcAft>
                <a:spcPts val="600"/>
              </a:spcAft>
            </a:pPr>
            <a:r>
              <a:rPr lang="zh-CN" altLang="en-US" sz="2400">
                <a:latin typeface="微软雅黑" panose="020B0503020204020204" pitchFamily="34" charset="-122"/>
                <a:ea typeface="微软雅黑" panose="020B0503020204020204" pitchFamily="34" charset="-122"/>
              </a:rPr>
              <a:t>于</a:t>
            </a:r>
            <a:r>
              <a:rPr lang="en-US" altLang="zh-CN" sz="2400">
                <a:latin typeface="微软雅黑" panose="020B0503020204020204" pitchFamily="34" charset="-122"/>
                <a:ea typeface="微软雅黑" panose="020B0503020204020204" pitchFamily="34" charset="-122"/>
              </a:rPr>
              <a:t>1998</a:t>
            </a:r>
            <a:r>
              <a:rPr lang="zh-CN" altLang="en-US"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11</a:t>
            </a:r>
            <a:r>
              <a:rPr lang="zh-CN" altLang="en-US" sz="2400">
                <a:latin typeface="微软雅黑" panose="020B0503020204020204" pitchFamily="34" charset="-122"/>
                <a:ea typeface="微软雅黑" panose="020B0503020204020204" pitchFamily="34" charset="-122"/>
              </a:rPr>
              <a:t>月被国际标准化组织（</a:t>
            </a:r>
            <a:r>
              <a:rPr lang="en-US" altLang="zh-CN" sz="2400">
                <a:latin typeface="微软雅黑" panose="020B0503020204020204" pitchFamily="34" charset="-122"/>
                <a:ea typeface="微软雅黑" panose="020B0503020204020204" pitchFamily="34" charset="-122"/>
              </a:rPr>
              <a:t>ISO</a:t>
            </a:r>
            <a:r>
              <a:rPr lang="zh-CN" altLang="en-US" sz="2400">
                <a:latin typeface="微软雅黑" panose="020B0503020204020204" pitchFamily="34" charset="-122"/>
                <a:ea typeface="微软雅黑" panose="020B0503020204020204" pitchFamily="34" charset="-122"/>
              </a:rPr>
              <a:t>）批准为国际标准；</a:t>
            </a:r>
          </a:p>
          <a:p>
            <a:pPr eaLnBrk="1" hangingPunct="1">
              <a:spcBef>
                <a:spcPct val="0"/>
              </a:spcBef>
              <a:spcAft>
                <a:spcPts val="600"/>
              </a:spcAft>
            </a:pPr>
            <a:r>
              <a:rPr lang="en-US" altLang="zh-CN" sz="2400">
                <a:latin typeface="微软雅黑" panose="020B0503020204020204" pitchFamily="34" charset="-122"/>
                <a:ea typeface="微软雅黑" panose="020B0503020204020204" pitchFamily="34" charset="-122"/>
              </a:rPr>
              <a:t>2003</a:t>
            </a:r>
            <a:r>
              <a:rPr lang="zh-CN" altLang="en-US"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15</a:t>
            </a:r>
            <a:r>
              <a:rPr lang="zh-CN" altLang="en-US" sz="2400">
                <a:latin typeface="微软雅黑" panose="020B0503020204020204" pitchFamily="34" charset="-122"/>
                <a:ea typeface="微软雅黑" panose="020B0503020204020204" pitchFamily="34" charset="-122"/>
              </a:rPr>
              <a:t>日发布第</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版</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标准</a:t>
            </a:r>
            <a:r>
              <a:rPr lang="en-US" altLang="zh-CN" sz="2400">
                <a:latin typeface="微软雅黑" panose="020B0503020204020204" pitchFamily="34" charset="-122"/>
                <a:ea typeface="微软雅黑" panose="020B0503020204020204" pitchFamily="34" charset="-122"/>
              </a:rPr>
              <a:t>ISO/IEC 14882:2003</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eaLnBrk="1" hangingPunct="1">
              <a:spcBef>
                <a:spcPct val="0"/>
              </a:spcBef>
              <a:spcAft>
                <a:spcPts val="600"/>
              </a:spcAft>
            </a:pPr>
            <a:r>
              <a:rPr lang="en-US" altLang="zh-CN" sz="2400">
                <a:latin typeface="微软雅黑" panose="020B0503020204020204" pitchFamily="34" charset="-122"/>
                <a:ea typeface="微软雅黑" panose="020B0503020204020204" pitchFamily="34" charset="-122"/>
              </a:rPr>
              <a:t>2011</a:t>
            </a:r>
            <a:r>
              <a:rPr lang="zh-CN" altLang="en-US"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8</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12</a:t>
            </a:r>
            <a:r>
              <a:rPr lang="zh-CN" altLang="en-US" sz="2400">
                <a:latin typeface="微软雅黑" panose="020B0503020204020204" pitchFamily="34" charset="-122"/>
                <a:ea typeface="微软雅黑" panose="020B0503020204020204" pitchFamily="34" charset="-122"/>
              </a:rPr>
              <a:t>日</a:t>
            </a:r>
            <a:r>
              <a:rPr lang="en-US" altLang="zh-CN" sz="2400">
                <a:latin typeface="微软雅黑" panose="020B0503020204020204" pitchFamily="34" charset="-122"/>
                <a:ea typeface="微软雅黑" panose="020B0503020204020204" pitchFamily="34" charset="-122"/>
              </a:rPr>
              <a:t>ISO</a:t>
            </a:r>
            <a:r>
              <a:rPr lang="zh-CN" altLang="en-US" sz="2400">
                <a:latin typeface="微软雅黑" panose="020B0503020204020204" pitchFamily="34" charset="-122"/>
                <a:ea typeface="微软雅黑" panose="020B0503020204020204" pitchFamily="34" charset="-122"/>
              </a:rPr>
              <a:t>公布了第三版</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标准</a:t>
            </a:r>
            <a:r>
              <a:rPr lang="en-US" altLang="zh-CN" sz="2400">
                <a:latin typeface="微软雅黑" panose="020B0503020204020204" pitchFamily="34" charset="-122"/>
                <a:ea typeface="微软雅黑" panose="020B0503020204020204" pitchFamily="34" charset="-122"/>
              </a:rPr>
              <a:t>C++11</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C++11</a:t>
            </a:r>
            <a:r>
              <a:rPr lang="zh-CN" altLang="en-US" sz="2400">
                <a:latin typeface="微软雅黑" panose="020B0503020204020204" pitchFamily="34" charset="-122"/>
                <a:ea typeface="微软雅黑" panose="020B0503020204020204" pitchFamily="34" charset="-122"/>
              </a:rPr>
              <a:t>标准包含核心语言的新机能，而且扩展</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标准程序库；</a:t>
            </a:r>
            <a:endParaRPr lang="en-US" altLang="zh-CN" sz="2400">
              <a:latin typeface="微软雅黑" panose="020B0503020204020204" pitchFamily="34" charset="-122"/>
              <a:ea typeface="微软雅黑" panose="020B0503020204020204" pitchFamily="34" charset="-122"/>
            </a:endParaRPr>
          </a:p>
          <a:p>
            <a:pPr eaLnBrk="1" hangingPunct="1">
              <a:spcBef>
                <a:spcPct val="0"/>
              </a:spcBef>
              <a:spcAft>
                <a:spcPts val="600"/>
              </a:spcAft>
            </a:pPr>
            <a:r>
              <a:rPr lang="en-US" altLang="zh-CN" sz="2400">
                <a:latin typeface="微软雅黑" panose="020B0503020204020204" pitchFamily="34" charset="-122"/>
                <a:ea typeface="微软雅黑" panose="020B0503020204020204" pitchFamily="34" charset="-122"/>
              </a:rPr>
              <a:t>2014</a:t>
            </a:r>
            <a:r>
              <a:rPr lang="zh-CN" altLang="en-US"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8</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18</a:t>
            </a:r>
            <a:r>
              <a:rPr lang="zh-CN" altLang="en-US" sz="2400">
                <a:latin typeface="微软雅黑" panose="020B0503020204020204" pitchFamily="34" charset="-122"/>
                <a:ea typeface="微软雅黑" panose="020B0503020204020204" pitchFamily="34" charset="-122"/>
              </a:rPr>
              <a:t>日</a:t>
            </a:r>
            <a:r>
              <a:rPr lang="en-US" altLang="zh-CN" sz="2400">
                <a:latin typeface="微软雅黑" panose="020B0503020204020204" pitchFamily="34" charset="-122"/>
                <a:ea typeface="微软雅黑" panose="020B0503020204020204" pitchFamily="34" charset="-122"/>
              </a:rPr>
              <a:t>ISO</a:t>
            </a:r>
            <a:r>
              <a:rPr lang="zh-CN" altLang="en-US" sz="2400">
                <a:latin typeface="微软雅黑" panose="020B0503020204020204" pitchFamily="34" charset="-122"/>
                <a:ea typeface="微软雅黑" panose="020B0503020204020204" pitchFamily="34" charset="-122"/>
              </a:rPr>
              <a:t>公布了</a:t>
            </a:r>
            <a:r>
              <a:rPr lang="en-US" altLang="zh-CN" sz="2400">
                <a:latin typeface="微软雅黑" panose="020B0503020204020204" pitchFamily="34" charset="-122"/>
                <a:ea typeface="微软雅黑" panose="020B0503020204020204" pitchFamily="34" charset="-122"/>
              </a:rPr>
              <a:t>C++14</a:t>
            </a:r>
            <a:r>
              <a:rPr lang="zh-CN" altLang="en-US" sz="2400">
                <a:latin typeface="微软雅黑" panose="020B0503020204020204" pitchFamily="34" charset="-122"/>
                <a:ea typeface="微软雅黑" panose="020B0503020204020204" pitchFamily="34" charset="-122"/>
              </a:rPr>
              <a:t>，其正式名称为</a:t>
            </a:r>
            <a:r>
              <a:rPr lang="en-US" altLang="zh-CN" sz="2400">
                <a:latin typeface="微软雅黑" panose="020B0503020204020204" pitchFamily="34" charset="-122"/>
                <a:ea typeface="微软雅黑" panose="020B0503020204020204" pitchFamily="34" charset="-122"/>
              </a:rPr>
              <a:t>”International Standard ISO/IEC 14882:2014(E) Programming Language C++”</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C++14</a:t>
            </a:r>
            <a:r>
              <a:rPr lang="zh-CN" altLang="en-US" sz="2400">
                <a:latin typeface="微软雅黑" panose="020B0503020204020204" pitchFamily="34" charset="-122"/>
                <a:ea typeface="微软雅黑" panose="020B0503020204020204" pitchFamily="34" charset="-122"/>
              </a:rPr>
              <a:t>旨在作为</a:t>
            </a:r>
            <a:r>
              <a:rPr lang="en-US" altLang="zh-CN" sz="2400">
                <a:latin typeface="微软雅黑" panose="020B0503020204020204" pitchFamily="34" charset="-122"/>
                <a:ea typeface="微软雅黑" panose="020B0503020204020204" pitchFamily="34" charset="-122"/>
              </a:rPr>
              <a:t>C++11</a:t>
            </a:r>
            <a:r>
              <a:rPr lang="zh-CN" altLang="en-US" sz="2400">
                <a:latin typeface="微软雅黑" panose="020B0503020204020204" pitchFamily="34" charset="-122"/>
                <a:ea typeface="微软雅黑" panose="020B0503020204020204" pitchFamily="34" charset="-122"/>
              </a:rPr>
              <a:t>的一个小扩展，主要提供漏洞修复和小的改进；</a:t>
            </a:r>
            <a:endParaRPr lang="en-US" altLang="zh-CN" sz="2400">
              <a:latin typeface="微软雅黑" panose="020B0503020204020204" pitchFamily="34" charset="-122"/>
              <a:ea typeface="微软雅黑" panose="020B0503020204020204" pitchFamily="34" charset="-122"/>
            </a:endParaRPr>
          </a:p>
          <a:p>
            <a:pPr eaLnBrk="1" hangingPunct="1">
              <a:spcBef>
                <a:spcPct val="0"/>
              </a:spcBef>
              <a:spcAft>
                <a:spcPts val="600"/>
              </a:spcAft>
            </a:pPr>
            <a:r>
              <a:rPr lang="en-US" altLang="zh-CN" sz="2400">
                <a:latin typeface="微软雅黑" panose="020B0503020204020204" pitchFamily="34" charset="-122"/>
                <a:ea typeface="微软雅黑" panose="020B0503020204020204" pitchFamily="34" charset="-122"/>
              </a:rPr>
              <a:t>2017</a:t>
            </a:r>
            <a:r>
              <a:rPr lang="zh-CN" altLang="en-US"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12</a:t>
            </a:r>
            <a:r>
              <a:rPr lang="zh-CN" altLang="en-US" sz="2400">
                <a:latin typeface="微软雅黑" panose="020B0503020204020204" pitchFamily="34" charset="-122"/>
                <a:ea typeface="微软雅黑" panose="020B0503020204020204" pitchFamily="34" charset="-122"/>
              </a:rPr>
              <a:t>月</a:t>
            </a:r>
            <a:r>
              <a:rPr lang="en-US" altLang="zh-CN" sz="2400">
                <a:latin typeface="微软雅黑" panose="020B0503020204020204" pitchFamily="34" charset="-122"/>
                <a:ea typeface="微软雅黑" panose="020B0503020204020204" pitchFamily="34" charset="-122"/>
              </a:rPr>
              <a:t>ISO</a:t>
            </a:r>
            <a:r>
              <a:rPr lang="zh-CN" altLang="en-US" sz="2400">
                <a:latin typeface="微软雅黑" panose="020B0503020204020204" pitchFamily="34" charset="-122"/>
                <a:ea typeface="微软雅黑" panose="020B0503020204020204" pitchFamily="34" charset="-122"/>
              </a:rPr>
              <a:t>公布了</a:t>
            </a:r>
            <a:r>
              <a:rPr lang="en-US" altLang="zh-CN" sz="2400">
                <a:latin typeface="微软雅黑" panose="020B0503020204020204" pitchFamily="34" charset="-122"/>
                <a:ea typeface="微软雅黑" panose="020B0503020204020204" pitchFamily="34" charset="-122"/>
              </a:rPr>
              <a:t>C++17</a:t>
            </a:r>
            <a:r>
              <a:rPr lang="zh-CN" altLang="en-US" sz="2400">
                <a:latin typeface="微软雅黑" panose="020B0503020204020204" pitchFamily="34" charset="-122"/>
                <a:ea typeface="微软雅黑" panose="020B0503020204020204" pitchFamily="34" charset="-122"/>
              </a:rPr>
              <a:t>，它相较于</a:t>
            </a:r>
            <a:r>
              <a:rPr lang="en-US" altLang="zh-CN" sz="2400">
                <a:latin typeface="微软雅黑" panose="020B0503020204020204" pitchFamily="34" charset="-122"/>
                <a:ea typeface="微软雅黑" panose="020B0503020204020204" pitchFamily="34" charset="-122"/>
              </a:rPr>
              <a:t>C++14</a:t>
            </a:r>
            <a:r>
              <a:rPr lang="zh-CN" altLang="en-US" sz="2400">
                <a:latin typeface="微软雅黑" panose="020B0503020204020204" pitchFamily="34" charset="-122"/>
                <a:ea typeface="微软雅黑" panose="020B0503020204020204" pitchFamily="34" charset="-122"/>
              </a:rPr>
              <a:t>引入了如文件系统库等很多新特性，移除了如</a:t>
            </a:r>
            <a:r>
              <a:rPr lang="en-US" altLang="zh-CN" sz="2400">
                <a:latin typeface="微软雅黑" panose="020B0503020204020204" pitchFamily="34" charset="-122"/>
                <a:ea typeface="微软雅黑" panose="020B0503020204020204" pitchFamily="34" charset="-122"/>
              </a:rPr>
              <a:t>register</a:t>
            </a:r>
            <a:r>
              <a:rPr lang="zh-CN" altLang="en-US" sz="2400">
                <a:latin typeface="微软雅黑" panose="020B0503020204020204" pitchFamily="34" charset="-122"/>
                <a:ea typeface="微软雅黑" panose="020B0503020204020204" pitchFamily="34" charset="-122"/>
              </a:rPr>
              <a:t>存储类说明符等弃用特性；</a:t>
            </a:r>
            <a:endParaRPr lang="en-US" altLang="zh-CN" sz="2400">
              <a:latin typeface="微软雅黑" panose="020B0503020204020204" pitchFamily="34" charset="-122"/>
              <a:ea typeface="微软雅黑" panose="020B0503020204020204" pitchFamily="34" charset="-122"/>
            </a:endParaRPr>
          </a:p>
        </p:txBody>
      </p:sp>
      <p:sp>
        <p:nvSpPr>
          <p:cNvPr id="18436" name="灯片编号占位符 5">
            <a:extLst>
              <a:ext uri="{FF2B5EF4-FFF2-40B4-BE49-F238E27FC236}">
                <a16:creationId xmlns:a16="http://schemas.microsoft.com/office/drawing/2014/main" id="{ED589DEC-4650-41C9-F7EF-C7E7791EA1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5821C00-F2F8-4D8A-93B3-C513AB9E919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0" name="标题 4">
            <a:extLst>
              <a:ext uri="{FF2B5EF4-FFF2-40B4-BE49-F238E27FC236}">
                <a16:creationId xmlns:a16="http://schemas.microsoft.com/office/drawing/2014/main" id="{F5BA8499-023E-057E-73E1-819861BA103C}"/>
              </a:ext>
            </a:extLst>
          </p:cNvPr>
          <p:cNvSpPr txBox="1">
            <a:spLocks/>
          </p:cNvSpPr>
          <p:nvPr/>
        </p:nvSpPr>
        <p:spPr>
          <a:xfrm>
            <a:off x="0" y="0"/>
            <a:ext cx="5429250" cy="500063"/>
          </a:xfrm>
          <a:prstGeom prst="rect">
            <a:avLst/>
          </a:prstGeom>
        </p:spPr>
        <p:txBody>
          <a:bodyPr anchor="ctr">
            <a:normAutofit lnSpcReduction="10000"/>
          </a:bodyPr>
          <a:lstStyle/>
          <a:p>
            <a:pPr eaLnBrk="1" fontAlgn="auto" hangingPunct="1">
              <a:spcAft>
                <a:spcPts val="0"/>
              </a:spcAft>
              <a:defRPr/>
            </a:pPr>
            <a:endParaRPr kumimoji="0" lang="zh-CN" altLang="en-US" sz="2800" dirty="0">
              <a:solidFill>
                <a:schemeClr val="bg1"/>
              </a:solidFill>
              <a:latin typeface="+mj-lt"/>
              <a:ea typeface="+mj-ea"/>
              <a:cs typeface="+mj-cs"/>
            </a:endParaRPr>
          </a:p>
        </p:txBody>
      </p:sp>
      <p:sp>
        <p:nvSpPr>
          <p:cNvPr id="6" name="标题 4">
            <a:extLst>
              <a:ext uri="{FF2B5EF4-FFF2-40B4-BE49-F238E27FC236}">
                <a16:creationId xmlns:a16="http://schemas.microsoft.com/office/drawing/2014/main" id="{CCDCFEFE-E5B6-6EAC-BE1E-05879ECC021C}"/>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2.1</a:t>
            </a:r>
            <a:r>
              <a:rPr kumimoji="0" lang="zh-CN" altLang="en-US" sz="2800" dirty="0">
                <a:solidFill>
                  <a:schemeClr val="bg1"/>
                </a:solidFill>
                <a:latin typeface="+mj-lt"/>
                <a:ea typeface="+mj-ea"/>
                <a:cs typeface="+mj-cs"/>
              </a:rPr>
              <a:t> </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语言概述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2BAE03A9-9B87-6233-780C-AEA577F192F2}"/>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p>
          <a:p>
            <a:pPr marL="365760" indent="-256032" fontAlgn="auto">
              <a:spcAft>
                <a:spcPts val="0"/>
              </a:spcAft>
              <a:buClr>
                <a:schemeClr val="accent3"/>
              </a:buClr>
              <a:buFont typeface="Georgia" panose="02040502050405020303" pitchFamily="18" charset="0"/>
              <a:buNone/>
              <a:defRPr/>
            </a:pPr>
            <a:r>
              <a:rPr lang="en-US" altLang="zh-CN" sz="2900" dirty="0"/>
              <a:t>Please enter the radius!</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2</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The radius is:2</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PI is:3.14159</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Please enter a different radius!</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3</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Now the radius is changed to:3</a:t>
            </a:r>
            <a:endParaRPr lang="zh-CN" altLang="en-US" sz="2900" dirty="0"/>
          </a:p>
          <a:p>
            <a:pPr marL="365760" indent="-256032" fontAlgn="auto">
              <a:spcAft>
                <a:spcPts val="0"/>
              </a:spcAft>
              <a:buClr>
                <a:schemeClr val="accent3"/>
              </a:buClr>
              <a:buFont typeface="Georgia" panose="02040502050405020303" pitchFamily="18" charset="0"/>
              <a:buNone/>
              <a:defRPr/>
            </a:pPr>
            <a:r>
              <a:rPr lang="en-US" altLang="zh-CN" sz="2900" dirty="0"/>
              <a:t>PI is still:3.14159</a:t>
            </a:r>
            <a:endParaRPr lang="zh-CN" altLang="en-US" sz="2900" dirty="0"/>
          </a:p>
          <a:p>
            <a:pPr marL="365760" indent="-256032" fontAlgn="auto">
              <a:spcAft>
                <a:spcPts val="0"/>
              </a:spcAft>
              <a:buClr>
                <a:schemeClr val="accent3"/>
              </a:buClr>
              <a:buFont typeface="Georgia" panose="02040502050405020303" pitchFamily="18" charset="0"/>
              <a:buNone/>
              <a:defRPr/>
            </a:pPr>
            <a:endParaRPr lang="en-US" altLang="zh-CN" sz="2900" dirty="0"/>
          </a:p>
          <a:p>
            <a:pPr marL="365760" indent="-256032" fontAlgn="auto">
              <a:spcAft>
                <a:spcPts val="0"/>
              </a:spcAft>
              <a:buClr>
                <a:schemeClr val="accent3"/>
              </a:buClr>
              <a:buFont typeface="Georgia" panose="02040502050405020303" pitchFamily="18" charset="0"/>
              <a:buNone/>
              <a:defRPr/>
            </a:pPr>
            <a:endParaRPr lang="zh-CN" altLang="en-US" sz="2900" dirty="0"/>
          </a:p>
        </p:txBody>
      </p:sp>
      <p:sp>
        <p:nvSpPr>
          <p:cNvPr id="52227" name="标题 8">
            <a:extLst>
              <a:ext uri="{FF2B5EF4-FFF2-40B4-BE49-F238E27FC236}">
                <a16:creationId xmlns:a16="http://schemas.microsoft.com/office/drawing/2014/main" id="{734A1C33-EEDF-F3BF-E0C9-B0EFEDDEB1F3}"/>
              </a:ext>
            </a:extLst>
          </p:cNvPr>
          <p:cNvSpPr>
            <a:spLocks noGrp="1"/>
          </p:cNvSpPr>
          <p:nvPr>
            <p:ph type="title"/>
          </p:nvPr>
        </p:nvSpPr>
        <p:spPr/>
        <p:txBody>
          <a:bodyPr/>
          <a:lstStyle/>
          <a:p>
            <a:pPr eaLnBrk="1" hangingPunct="1"/>
            <a:r>
              <a:rPr lang="zh-CN" altLang="en-US"/>
              <a:t>补充</a:t>
            </a:r>
            <a:r>
              <a:rPr lang="en-US" altLang="zh-CN"/>
              <a:t>2-2</a:t>
            </a:r>
            <a:r>
              <a:rPr lang="zh-CN" altLang="en-US"/>
              <a:t>（续）</a:t>
            </a:r>
          </a:p>
        </p:txBody>
      </p:sp>
      <p:sp>
        <p:nvSpPr>
          <p:cNvPr id="52228" name="灯片编号占位符 5">
            <a:extLst>
              <a:ext uri="{FF2B5EF4-FFF2-40B4-BE49-F238E27FC236}">
                <a16:creationId xmlns:a16="http://schemas.microsoft.com/office/drawing/2014/main" id="{76014F73-62B6-5C58-F02F-B6DB9E4D9B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8A6B695-C2E1-46A0-B1D9-A15856393DD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1CB041C3-7F8C-95C7-8F6C-2A393449C5DF}"/>
              </a:ext>
            </a:extLst>
          </p:cNvPr>
          <p:cNvSpPr>
            <a:spLocks noGrp="1"/>
          </p:cNvSpPr>
          <p:nvPr>
            <p:ph type="title"/>
          </p:nvPr>
        </p:nvSpPr>
        <p:spPr/>
        <p:txBody>
          <a:bodyPr/>
          <a:lstStyle/>
          <a:p>
            <a:r>
              <a:rPr lang="zh-CN" altLang="en-US"/>
              <a:t>补充</a:t>
            </a:r>
            <a:r>
              <a:rPr lang="en-US" altLang="zh-CN"/>
              <a:t>2-3</a:t>
            </a:r>
            <a:r>
              <a:rPr lang="zh-CN" altLang="en-US"/>
              <a:t>：变量的初始化</a:t>
            </a:r>
          </a:p>
        </p:txBody>
      </p:sp>
      <p:sp>
        <p:nvSpPr>
          <p:cNvPr id="54275" name="内容占位符 2">
            <a:extLst>
              <a:ext uri="{FF2B5EF4-FFF2-40B4-BE49-F238E27FC236}">
                <a16:creationId xmlns:a16="http://schemas.microsoft.com/office/drawing/2014/main" id="{4103B0E0-C1E5-BC41-53BC-2222898504FE}"/>
              </a:ext>
            </a:extLst>
          </p:cNvPr>
          <p:cNvSpPr>
            <a:spLocks noGrp="1"/>
          </p:cNvSpPr>
          <p:nvPr>
            <p:ph idx="1"/>
          </p:nvPr>
        </p:nvSpPr>
        <p:spPr>
          <a:xfrm>
            <a:off x="457200" y="1785938"/>
            <a:ext cx="8362950" cy="4787900"/>
          </a:xfrm>
        </p:spPr>
        <p:txBody>
          <a:bodyPr/>
          <a:lstStyle/>
          <a:p>
            <a:pPr>
              <a:lnSpc>
                <a:spcPct val="150000"/>
              </a:lnSpc>
            </a:pPr>
            <a:r>
              <a:rPr lang="zh-CN" altLang="en-US" dirty="0"/>
              <a:t>主要知识点：变量的初始化</a:t>
            </a:r>
          </a:p>
          <a:p>
            <a:pPr lvl="1">
              <a:lnSpc>
                <a:spcPct val="150000"/>
              </a:lnSpc>
            </a:pPr>
            <a:r>
              <a:rPr lang="zh-CN" altLang="en-US" dirty="0"/>
              <a:t>虽然变量的值是可以在运行时获得的，但是在定义变量时也可以进行初始化，而且应该提倡进行初始化；</a:t>
            </a:r>
            <a:endParaRPr lang="en-US" altLang="zh-CN" dirty="0"/>
          </a:p>
          <a:p>
            <a:pPr lvl="1">
              <a:lnSpc>
                <a:spcPct val="150000"/>
              </a:lnSpc>
            </a:pPr>
            <a:r>
              <a:rPr lang="zh-CN" altLang="en-US" dirty="0"/>
              <a:t>未经初始化的变量，其值可能是随机的。如果误用了未经初始化也没有给予确定值的变量，就会引起错误。</a:t>
            </a:r>
          </a:p>
        </p:txBody>
      </p:sp>
      <p:sp>
        <p:nvSpPr>
          <p:cNvPr id="54276" name="灯片编号占位符 3">
            <a:extLst>
              <a:ext uri="{FF2B5EF4-FFF2-40B4-BE49-F238E27FC236}">
                <a16:creationId xmlns:a16="http://schemas.microsoft.com/office/drawing/2014/main" id="{9234AC45-A06D-709C-6301-AFC34CE9E7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E95787A-9D62-486B-9B34-F2065E3781B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31</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DD828E7-A2EF-183D-5777-718FC264E683}"/>
              </a:ext>
            </a:extLst>
          </p:cNvPr>
          <p:cNvSpPr>
            <a:spLocks noGrp="1"/>
          </p:cNvSpPr>
          <p:nvPr>
            <p:ph type="title"/>
          </p:nvPr>
        </p:nvSpPr>
        <p:spPr/>
        <p:txBody>
          <a:bodyPr/>
          <a:lstStyle/>
          <a:p>
            <a:pPr eaLnBrk="1" hangingPunct="1"/>
            <a:r>
              <a:rPr lang="zh-CN" altLang="en-US"/>
              <a:t>补充</a:t>
            </a:r>
            <a:r>
              <a:rPr lang="en-US" altLang="zh-CN"/>
              <a:t>2-3</a:t>
            </a:r>
            <a:r>
              <a:rPr lang="zh-CN" altLang="en-US"/>
              <a:t>：变量的初始化（续）</a:t>
            </a:r>
          </a:p>
        </p:txBody>
      </p:sp>
      <p:sp>
        <p:nvSpPr>
          <p:cNvPr id="12" name="内容占位符 11">
            <a:extLst>
              <a:ext uri="{FF2B5EF4-FFF2-40B4-BE49-F238E27FC236}">
                <a16:creationId xmlns:a16="http://schemas.microsoft.com/office/drawing/2014/main" id="{69E30D3B-E39C-5A45-C771-AAB4185AEAD6}"/>
              </a:ext>
            </a:extLst>
          </p:cNvPr>
          <p:cNvSpPr>
            <a:spLocks noGrp="1"/>
          </p:cNvSpPr>
          <p:nvPr>
            <p:ph idx="1"/>
          </p:nvPr>
        </p:nvSpPr>
        <p:spPr>
          <a:solidFill>
            <a:srgbClr val="85FFFF"/>
          </a:solidFill>
        </p:spPr>
        <p:txBody>
          <a:bodyPr>
            <a:normAutofit fontScale="77500" lnSpcReduction="20000"/>
          </a:bodyPr>
          <a:lstStyle/>
          <a:p>
            <a:pPr marL="365760" indent="-256032" eaLnBrk="1" fontAlgn="auto" hangingPunct="1">
              <a:spcAft>
                <a:spcPts val="0"/>
              </a:spcAft>
              <a:buClr>
                <a:schemeClr val="accent3"/>
              </a:buClr>
              <a:buFont typeface="Georgia" panose="02040502050405020303" pitchFamily="18" charset="0"/>
              <a:buNone/>
              <a:defRPr/>
            </a:pPr>
            <a:r>
              <a:rPr lang="en-US" altLang="zh-CN" dirty="0"/>
              <a:t>#include &lt;iostream&gt;</a:t>
            </a:r>
          </a:p>
          <a:p>
            <a:pPr marL="365760" indent="-256032" eaLnBrk="1" fontAlgn="auto" hangingPunct="1">
              <a:spcAft>
                <a:spcPts val="0"/>
              </a:spcAft>
              <a:buClr>
                <a:schemeClr val="accent3"/>
              </a:buClr>
              <a:buFont typeface="Georgia" panose="02040502050405020303" pitchFamily="18" charset="0"/>
              <a:buNone/>
              <a:defRPr/>
            </a:pPr>
            <a:r>
              <a:rPr lang="en-US" altLang="zh-CN" dirty="0"/>
              <a:t>using namespace std;</a:t>
            </a:r>
          </a:p>
          <a:p>
            <a:pPr marL="365760" indent="-256032" eaLnBrk="1" fontAlgn="auto" hangingPunct="1">
              <a:spcAft>
                <a:spcPts val="0"/>
              </a:spcAft>
              <a:buClr>
                <a:schemeClr val="accent3"/>
              </a:buClr>
              <a:buFont typeface="Georgia" panose="02040502050405020303" pitchFamily="18" charset="0"/>
              <a:buNone/>
              <a:defRPr/>
            </a:pPr>
            <a:r>
              <a:rPr lang="en-US" altLang="zh-CN" dirty="0"/>
              <a:t>int main()</a:t>
            </a:r>
          </a:p>
          <a:p>
            <a:pPr marL="365760" indent="-256032" eaLnBrk="1" fontAlgn="auto" hangingPunct="1">
              <a:spcAft>
                <a:spcPts val="0"/>
              </a:spcAft>
              <a:buClr>
                <a:schemeClr val="accent3"/>
              </a:buClr>
              <a:buFont typeface="Georgia" panose="02040502050405020303" pitchFamily="18" charset="0"/>
              <a:buNone/>
              <a:defRPr/>
            </a:pPr>
            <a:r>
              <a:rPr lang="en-US" altLang="zh-CN" dirty="0"/>
              <a:t>{</a:t>
            </a:r>
          </a:p>
          <a:p>
            <a:pPr marL="365760" indent="-256032" eaLnBrk="1" fontAlgn="auto" hangingPunct="1">
              <a:spcAft>
                <a:spcPts val="0"/>
              </a:spcAft>
              <a:buClr>
                <a:schemeClr val="accent3"/>
              </a:buClr>
              <a:buFont typeface="Georgia" panose="02040502050405020303" pitchFamily="18" charset="0"/>
              <a:buNone/>
              <a:defRPr/>
            </a:pPr>
            <a:r>
              <a:rPr lang="en-US" altLang="zh-CN" dirty="0"/>
              <a:t>     const double pi(3.14159);  	</a:t>
            </a:r>
          </a:p>
          <a:p>
            <a:pPr marL="365760" indent="-256032" eaLnBrk="1" fontAlgn="auto" hangingPunct="1">
              <a:spcAft>
                <a:spcPts val="0"/>
              </a:spcAft>
              <a:buClr>
                <a:schemeClr val="accent3"/>
              </a:buClr>
              <a:buFont typeface="Georgia" panose="02040502050405020303" pitchFamily="18" charset="0"/>
              <a:buNone/>
              <a:defRPr/>
            </a:pPr>
            <a:r>
              <a:rPr lang="en-US" altLang="zh-CN" dirty="0"/>
              <a:t>     int radius(</a:t>
            </a:r>
            <a:r>
              <a:rPr lang="en-US" altLang="zh-CN" dirty="0">
                <a:latin typeface="+mn-ea"/>
              </a:rPr>
              <a:t>0</a:t>
            </a:r>
            <a:r>
              <a:rPr lang="en-US" altLang="zh-CN" dirty="0"/>
              <a:t>);	</a:t>
            </a:r>
          </a:p>
          <a:p>
            <a:pPr marL="365760" indent="-256032" eaLnBrk="1" fontAlgn="auto" hangingPunct="1">
              <a:spcAft>
                <a:spcPts val="0"/>
              </a:spcAft>
              <a:buClr>
                <a:schemeClr val="accent3"/>
              </a:buClr>
              <a:buFont typeface="Georgia" panose="02040502050405020303" pitchFamily="18" charset="0"/>
              <a:buNone/>
              <a:defRPr/>
            </a:pPr>
            <a:r>
              <a:rPr lang="en-US" altLang="zh-CN" dirty="0"/>
              <a:t>     cout&lt;&lt;"The initial radius is:"&lt;&lt;radius&lt;&lt;'\n';	</a:t>
            </a:r>
          </a:p>
          <a:p>
            <a:pPr marL="365760" indent="-256032" eaLnBrk="1" fontAlgn="auto" hangingPunct="1">
              <a:spcAft>
                <a:spcPts val="0"/>
              </a:spcAft>
              <a:buClr>
                <a:schemeClr val="accent3"/>
              </a:buClr>
              <a:buFont typeface="Georgia" panose="02040502050405020303" pitchFamily="18" charset="0"/>
              <a:buNone/>
              <a:defRPr/>
            </a:pPr>
            <a:r>
              <a:rPr lang="en-US" altLang="zh-CN" dirty="0"/>
              <a:t>     cout&lt;&lt;"PI is:"&lt;&lt;pi&lt;&lt;'\n'; </a:t>
            </a:r>
          </a:p>
          <a:p>
            <a:pPr marL="365760" indent="-256032" eaLnBrk="1" fontAlgn="auto" hangingPunct="1">
              <a:spcAft>
                <a:spcPts val="0"/>
              </a:spcAft>
              <a:buClr>
                <a:schemeClr val="accent3"/>
              </a:buClr>
              <a:buFont typeface="Georgia" panose="02040502050405020303" pitchFamily="18" charset="0"/>
              <a:buNone/>
              <a:defRPr/>
            </a:pPr>
            <a:r>
              <a:rPr lang="en-US" altLang="zh-CN" dirty="0"/>
              <a:t>     cout&lt;&lt;"Please enter a different radius!\n"; </a:t>
            </a:r>
          </a:p>
          <a:p>
            <a:pPr marL="365760" indent="-256032" eaLnBrk="1" fontAlgn="auto" hangingPunct="1">
              <a:spcAft>
                <a:spcPts val="0"/>
              </a:spcAft>
              <a:buClr>
                <a:schemeClr val="accent3"/>
              </a:buClr>
              <a:buFont typeface="Georgia" panose="02040502050405020303" pitchFamily="18" charset="0"/>
              <a:buNone/>
              <a:defRPr/>
            </a:pPr>
            <a:r>
              <a:rPr lang="en-US" altLang="zh-CN" dirty="0"/>
              <a:t>     cin&gt;&gt;radius;	</a:t>
            </a:r>
          </a:p>
          <a:p>
            <a:pPr marL="365760" indent="-256032" eaLnBrk="1" fontAlgn="auto" hangingPunct="1">
              <a:spcAft>
                <a:spcPts val="0"/>
              </a:spcAft>
              <a:buClr>
                <a:schemeClr val="accent3"/>
              </a:buClr>
              <a:buFont typeface="Georgia" panose="02040502050405020303" pitchFamily="18" charset="0"/>
              <a:buNone/>
              <a:defRPr/>
            </a:pPr>
            <a:r>
              <a:rPr lang="en-US" altLang="zh-CN" dirty="0"/>
              <a:t>     cout&lt;&lt;"Now the radius is changed to:"&lt;&lt;radius&lt;&lt;'\n';</a:t>
            </a:r>
          </a:p>
          <a:p>
            <a:pPr marL="365760" indent="-256032" eaLnBrk="1" fontAlgn="auto" hangingPunct="1">
              <a:spcAft>
                <a:spcPts val="0"/>
              </a:spcAft>
              <a:buClr>
                <a:schemeClr val="accent3"/>
              </a:buClr>
              <a:buFont typeface="Georgia" panose="02040502050405020303" pitchFamily="18" charset="0"/>
              <a:buNone/>
              <a:defRPr/>
            </a:pPr>
            <a:r>
              <a:rPr lang="en-US" altLang="zh-CN" dirty="0"/>
              <a:t>     cout&lt;&lt;"PI is still:"&lt;&lt;pi&lt;&lt;'\n';</a:t>
            </a:r>
          </a:p>
          <a:p>
            <a:pPr marL="365760" indent="-256032" eaLnBrk="1" fontAlgn="auto" hangingPunct="1">
              <a:spcAft>
                <a:spcPts val="0"/>
              </a:spcAft>
              <a:buClr>
                <a:schemeClr val="accent3"/>
              </a:buClr>
              <a:buFont typeface="Georgia" panose="02040502050405020303" pitchFamily="18" charset="0"/>
              <a:buNone/>
              <a:defRPr/>
            </a:pPr>
            <a:r>
              <a:rPr lang="en-US" altLang="zh-CN" dirty="0"/>
              <a:t>     return </a:t>
            </a:r>
            <a:r>
              <a:rPr lang="en-US" altLang="zh-CN" dirty="0">
                <a:latin typeface="+mn-ea"/>
              </a:rPr>
              <a:t>0</a:t>
            </a:r>
            <a:r>
              <a:rPr lang="en-US" altLang="zh-CN" dirty="0"/>
              <a:t>;</a:t>
            </a:r>
          </a:p>
          <a:p>
            <a:pPr marL="365760" indent="-256032" eaLnBrk="1" fontAlgn="auto" hangingPunct="1">
              <a:spcAft>
                <a:spcPts val="0"/>
              </a:spcAft>
              <a:buClr>
                <a:schemeClr val="accent3"/>
              </a:buClr>
              <a:buFont typeface="Georgia" panose="02040502050405020303" pitchFamily="18" charset="0"/>
              <a:buNone/>
              <a:defRPr/>
            </a:pPr>
            <a:r>
              <a:rPr lang="en-US" altLang="zh-CN" dirty="0"/>
              <a:t>}</a:t>
            </a:r>
          </a:p>
          <a:p>
            <a:pPr marL="365760" indent="-256032" eaLnBrk="1" fontAlgn="auto" hangingPunct="1">
              <a:spcAft>
                <a:spcPts val="0"/>
              </a:spcAft>
              <a:buClr>
                <a:schemeClr val="accent3"/>
              </a:buClr>
              <a:buFont typeface="Georgia" panose="02040502050405020303" pitchFamily="18" charset="0"/>
              <a:buNone/>
              <a:defRPr/>
            </a:pPr>
            <a:r>
              <a:rPr lang="en-US" altLang="zh-CN" dirty="0"/>
              <a:t>//</a:t>
            </a:r>
            <a:r>
              <a:rPr lang="zh-CN" altLang="en-US" dirty="0"/>
              <a:t>观察：通过调试工具跟踪观察变量。</a:t>
            </a:r>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p:txBody>
      </p:sp>
      <p:sp>
        <p:nvSpPr>
          <p:cNvPr id="55300" name="灯片编号占位符 5">
            <a:extLst>
              <a:ext uri="{FF2B5EF4-FFF2-40B4-BE49-F238E27FC236}">
                <a16:creationId xmlns:a16="http://schemas.microsoft.com/office/drawing/2014/main" id="{DAEFE524-DEE0-8DCD-83C0-1C60DA50A5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28B3B25-D456-49F2-A9B9-4F018322F52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BFA0FC27-08B0-F914-CA67-FD6A7E129DC2}"/>
              </a:ext>
            </a:extLst>
          </p:cNvPr>
          <p:cNvSpPr>
            <a:spLocks noGrp="1"/>
          </p:cNvSpPr>
          <p:nvPr>
            <p:ph type="title"/>
          </p:nvPr>
        </p:nvSpPr>
        <p:spPr/>
        <p:txBody>
          <a:bodyPr/>
          <a:lstStyle/>
          <a:p>
            <a:r>
              <a:rPr lang="zh-CN" altLang="en-US"/>
              <a:t>补充</a:t>
            </a:r>
            <a:r>
              <a:rPr lang="en-US" altLang="zh-CN"/>
              <a:t>2-4</a:t>
            </a:r>
            <a:r>
              <a:rPr lang="zh-CN" altLang="en-US"/>
              <a:t>：整数变量的定义与输出</a:t>
            </a:r>
          </a:p>
        </p:txBody>
      </p:sp>
      <p:sp>
        <p:nvSpPr>
          <p:cNvPr id="57347" name="内容占位符 2">
            <a:extLst>
              <a:ext uri="{FF2B5EF4-FFF2-40B4-BE49-F238E27FC236}">
                <a16:creationId xmlns:a16="http://schemas.microsoft.com/office/drawing/2014/main" id="{CF448640-735D-9F2E-08F0-9077211CAA7E}"/>
              </a:ext>
            </a:extLst>
          </p:cNvPr>
          <p:cNvSpPr>
            <a:spLocks noGrp="1"/>
          </p:cNvSpPr>
          <p:nvPr>
            <p:ph idx="1"/>
          </p:nvPr>
        </p:nvSpPr>
        <p:spPr/>
        <p:txBody>
          <a:bodyPr/>
          <a:lstStyle/>
          <a:p>
            <a:pPr>
              <a:lnSpc>
                <a:spcPct val="150000"/>
              </a:lnSpc>
            </a:pPr>
            <a:r>
              <a:rPr lang="zh-CN" altLang="en-US" dirty="0"/>
              <a:t>主要知识点：有符号整数与无符号整数的差别</a:t>
            </a:r>
          </a:p>
          <a:p>
            <a:pPr lvl="1">
              <a:lnSpc>
                <a:spcPct val="150000"/>
              </a:lnSpc>
            </a:pPr>
            <a:r>
              <a:rPr lang="zh-CN" altLang="en-US" dirty="0"/>
              <a:t>无符号整数</a:t>
            </a:r>
            <a:r>
              <a:rPr lang="en-US" altLang="zh-CN" dirty="0"/>
              <a:t>unsigned short</a:t>
            </a:r>
            <a:r>
              <a:rPr lang="zh-CN" altLang="en-US" dirty="0"/>
              <a:t>取值范围为</a:t>
            </a:r>
            <a:r>
              <a:rPr lang="en-US" altLang="zh-CN" dirty="0"/>
              <a:t>0</a:t>
            </a:r>
            <a:r>
              <a:rPr lang="zh-CN" altLang="en-US" dirty="0"/>
              <a:t>～</a:t>
            </a:r>
            <a:r>
              <a:rPr lang="en-US" altLang="zh-CN" dirty="0"/>
              <a:t>65 535</a:t>
            </a:r>
            <a:r>
              <a:rPr lang="zh-CN" altLang="en-US" dirty="0"/>
              <a:t>；</a:t>
            </a:r>
            <a:endParaRPr lang="en-US" altLang="zh-CN" dirty="0"/>
          </a:p>
          <a:p>
            <a:pPr lvl="1">
              <a:lnSpc>
                <a:spcPct val="150000"/>
              </a:lnSpc>
            </a:pPr>
            <a:r>
              <a:rPr lang="zh-CN" altLang="en-US" dirty="0"/>
              <a:t>有符号整数</a:t>
            </a:r>
            <a:r>
              <a:rPr lang="en-US" altLang="zh-CN" dirty="0"/>
              <a:t>short</a:t>
            </a:r>
            <a:r>
              <a:rPr lang="zh-CN" altLang="en-US" dirty="0"/>
              <a:t>的取值范围为</a:t>
            </a:r>
            <a:r>
              <a:rPr lang="en-US" altLang="zh-CN" dirty="0"/>
              <a:t>-32768</a:t>
            </a:r>
            <a:r>
              <a:rPr lang="zh-CN" altLang="en-US" dirty="0"/>
              <a:t>～</a:t>
            </a:r>
            <a:r>
              <a:rPr lang="en-US" altLang="zh-CN" dirty="0"/>
              <a:t>32767</a:t>
            </a:r>
            <a:r>
              <a:rPr lang="zh-CN" altLang="en-US" dirty="0"/>
              <a:t>；</a:t>
            </a:r>
            <a:endParaRPr lang="en-US" altLang="zh-CN" dirty="0"/>
          </a:p>
          <a:p>
            <a:pPr lvl="1">
              <a:lnSpc>
                <a:spcPct val="150000"/>
              </a:lnSpc>
            </a:pPr>
            <a:r>
              <a:rPr lang="zh-CN" altLang="en-US" dirty="0"/>
              <a:t>如果超出数值类型取值范围，则会出现数值溢出。</a:t>
            </a:r>
          </a:p>
        </p:txBody>
      </p:sp>
      <p:sp>
        <p:nvSpPr>
          <p:cNvPr id="57348" name="灯片编号占位符 3">
            <a:extLst>
              <a:ext uri="{FF2B5EF4-FFF2-40B4-BE49-F238E27FC236}">
                <a16:creationId xmlns:a16="http://schemas.microsoft.com/office/drawing/2014/main" id="{10E70C3A-2F56-70BD-D39E-CD14C28E87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1DCC2F1-16DB-4177-848B-423D69BCE43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33</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C8145E9-F599-F48F-09F6-A05CDA0D7394}"/>
              </a:ext>
            </a:extLst>
          </p:cNvPr>
          <p:cNvSpPr>
            <a:spLocks noGrp="1"/>
          </p:cNvSpPr>
          <p:nvPr>
            <p:ph type="title"/>
          </p:nvPr>
        </p:nvSpPr>
        <p:spPr>
          <a:xfrm>
            <a:off x="323850" y="576263"/>
            <a:ext cx="8569325" cy="1066800"/>
          </a:xfrm>
        </p:spPr>
        <p:txBody>
          <a:bodyPr/>
          <a:lstStyle/>
          <a:p>
            <a:pPr eaLnBrk="1" hangingPunct="1"/>
            <a:r>
              <a:rPr lang="zh-CN" altLang="en-US"/>
              <a:t>补充</a:t>
            </a:r>
            <a:r>
              <a:rPr lang="en-US" altLang="zh-CN"/>
              <a:t>2-4</a:t>
            </a:r>
            <a:r>
              <a:rPr lang="zh-CN" altLang="en-US"/>
              <a:t>：整数变量的定义与输出（续）</a:t>
            </a:r>
          </a:p>
        </p:txBody>
      </p:sp>
      <p:sp>
        <p:nvSpPr>
          <p:cNvPr id="12" name="内容占位符 11">
            <a:extLst>
              <a:ext uri="{FF2B5EF4-FFF2-40B4-BE49-F238E27FC236}">
                <a16:creationId xmlns:a16="http://schemas.microsoft.com/office/drawing/2014/main" id="{A9E95559-58D9-A788-091D-D8C0972A91E4}"/>
              </a:ext>
            </a:extLst>
          </p:cNvPr>
          <p:cNvSpPr>
            <a:spLocks noGrp="1"/>
          </p:cNvSpPr>
          <p:nvPr>
            <p:ph idx="1"/>
          </p:nvPr>
        </p:nvSpPr>
        <p:spPr>
          <a:solidFill>
            <a:srgbClr val="85FFFF"/>
          </a:solidFill>
        </p:spPr>
        <p:txBody>
          <a:bodyPr>
            <a:normAutofit fontScale="85000" lnSpcReduction="20000"/>
          </a:bodyPr>
          <a:lstStyle/>
          <a:p>
            <a:pPr marL="365760" indent="-256032" eaLnBrk="1" fontAlgn="auto" hangingPunct="1">
              <a:spcAft>
                <a:spcPts val="0"/>
              </a:spcAft>
              <a:buClr>
                <a:schemeClr val="accent3"/>
              </a:buClr>
              <a:buFont typeface="Georgia" panose="02040502050405020303" pitchFamily="18" charset="0"/>
              <a:buNone/>
              <a:defRPr/>
            </a:pPr>
            <a:r>
              <a:rPr lang="en-US" altLang="zh-CN" dirty="0"/>
              <a:t>#include &lt;</a:t>
            </a:r>
            <a:r>
              <a:rPr lang="en-US" altLang="zh-CN" dirty="0" err="1"/>
              <a:t>iostream</a:t>
            </a:r>
            <a:r>
              <a:rPr lang="en-US" altLang="zh-CN" dirty="0"/>
              <a:t>&gt;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using namespace std;</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err="1"/>
              <a:t>int</a:t>
            </a:r>
            <a:r>
              <a:rPr lang="en-US" altLang="zh-CN" dirty="0"/>
              <a:t> main()</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short </a:t>
            </a:r>
            <a:r>
              <a:rPr lang="en-US" altLang="zh-CN" dirty="0" err="1"/>
              <a:t>int</a:t>
            </a:r>
            <a:r>
              <a:rPr lang="en-US" altLang="zh-CN" dirty="0"/>
              <a:t> </a:t>
            </a:r>
            <a:r>
              <a:rPr lang="en-US" altLang="zh-CN" dirty="0" err="1"/>
              <a:t>i</a:t>
            </a: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unsigned short </a:t>
            </a:r>
            <a:r>
              <a:rPr lang="en-US" altLang="zh-CN" dirty="0" err="1"/>
              <a:t>int</a:t>
            </a:r>
            <a:r>
              <a:rPr lang="en-US" altLang="zh-CN" dirty="0"/>
              <a:t> j;</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j = 50000; </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i</a:t>
            </a:r>
            <a:r>
              <a:rPr lang="en-US" altLang="zh-CN" dirty="0"/>
              <a:t> = j;</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cout &lt;&lt; "Short int is:"&lt;&lt;</a:t>
            </a:r>
            <a:r>
              <a:rPr lang="en-US" altLang="zh-CN" dirty="0" err="1"/>
              <a:t>i</a:t>
            </a:r>
            <a:r>
              <a:rPr lang="en-US" altLang="zh-CN" dirty="0"/>
              <a:t>&lt;&lt;</a:t>
            </a:r>
            <a:r>
              <a:rPr lang="en-US" altLang="zh-CN" dirty="0" err="1"/>
              <a:t>endl</a:t>
            </a: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cout &lt;&lt; "Short unsigned int is: "&lt;&lt;j&lt;&lt;</a:t>
            </a:r>
            <a:r>
              <a:rPr lang="en-US" altLang="zh-CN" dirty="0" err="1"/>
              <a:t>endl</a:t>
            </a: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return </a:t>
            </a:r>
            <a:r>
              <a:rPr lang="en-US" altLang="zh-CN" dirty="0">
                <a:latin typeface="+mn-ea"/>
              </a:rPr>
              <a:t>0</a:t>
            </a: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a:t>
            </a:r>
            <a:r>
              <a:rPr lang="zh-CN" altLang="en-US" dirty="0"/>
              <a:t>观察思考：将正数</a:t>
            </a:r>
            <a:r>
              <a:rPr lang="en-US" altLang="zh-CN" dirty="0"/>
              <a:t>50000</a:t>
            </a:r>
            <a:r>
              <a:rPr lang="zh-CN" altLang="en-US" dirty="0"/>
              <a:t>赋值给变量</a:t>
            </a:r>
            <a:r>
              <a:rPr lang="en-US" altLang="zh-CN" dirty="0" err="1"/>
              <a:t>i</a:t>
            </a:r>
            <a:r>
              <a:rPr lang="zh-CN" altLang="en-US" dirty="0"/>
              <a:t>以后，输出</a:t>
            </a:r>
            <a:r>
              <a:rPr lang="en-US" altLang="zh-CN" dirty="0" err="1"/>
              <a:t>i</a:t>
            </a:r>
            <a:r>
              <a:rPr lang="zh-CN" altLang="en-US" dirty="0"/>
              <a:t>的结果是什么？为什么？输出</a:t>
            </a:r>
            <a:r>
              <a:rPr lang="en-US" altLang="zh-CN" dirty="0"/>
              <a:t>j</a:t>
            </a:r>
            <a:r>
              <a:rPr lang="zh-CN" altLang="en-US" dirty="0"/>
              <a:t>的结果是什么？为什么？</a:t>
            </a:r>
          </a:p>
        </p:txBody>
      </p:sp>
      <p:sp>
        <p:nvSpPr>
          <p:cNvPr id="58372" name="灯片编号占位符 5">
            <a:extLst>
              <a:ext uri="{FF2B5EF4-FFF2-40B4-BE49-F238E27FC236}">
                <a16:creationId xmlns:a16="http://schemas.microsoft.com/office/drawing/2014/main" id="{063A222F-52BB-B5E8-7548-3DC597FAF9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74E8082-332A-4A8D-B529-F0A4EFA980B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34</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9FE47CA5-1690-CA6D-1C7D-849A2A06B6F4}"/>
              </a:ext>
            </a:extLst>
          </p:cNvPr>
          <p:cNvSpPr>
            <a:spLocks noGrp="1"/>
          </p:cNvSpPr>
          <p:nvPr>
            <p:ph type="title"/>
          </p:nvPr>
        </p:nvSpPr>
        <p:spPr/>
        <p:txBody>
          <a:bodyPr/>
          <a:lstStyle/>
          <a:p>
            <a:r>
              <a:rPr lang="zh-CN" altLang="en-US"/>
              <a:t>补充</a:t>
            </a:r>
            <a:r>
              <a:rPr lang="en-US" altLang="zh-CN"/>
              <a:t>2-5</a:t>
            </a:r>
            <a:r>
              <a:rPr lang="zh-CN" altLang="en-US"/>
              <a:t>：不同类型整数的最值</a:t>
            </a:r>
          </a:p>
        </p:txBody>
      </p:sp>
      <p:sp>
        <p:nvSpPr>
          <p:cNvPr id="60419" name="内容占位符 2">
            <a:extLst>
              <a:ext uri="{FF2B5EF4-FFF2-40B4-BE49-F238E27FC236}">
                <a16:creationId xmlns:a16="http://schemas.microsoft.com/office/drawing/2014/main" id="{0901FB0A-85EB-27BD-F1D1-50F66E280FE6}"/>
              </a:ext>
            </a:extLst>
          </p:cNvPr>
          <p:cNvSpPr>
            <a:spLocks noGrp="1"/>
          </p:cNvSpPr>
          <p:nvPr>
            <p:ph idx="1"/>
          </p:nvPr>
        </p:nvSpPr>
        <p:spPr/>
        <p:txBody>
          <a:bodyPr/>
          <a:lstStyle/>
          <a:p>
            <a:pPr>
              <a:lnSpc>
                <a:spcPct val="150000"/>
              </a:lnSpc>
            </a:pPr>
            <a:r>
              <a:rPr lang="zh-CN" altLang="en-US" dirty="0"/>
              <a:t>主要知识点：整数类型变量</a:t>
            </a:r>
          </a:p>
          <a:p>
            <a:pPr lvl="1">
              <a:lnSpc>
                <a:spcPct val="150000"/>
              </a:lnSpc>
            </a:pPr>
            <a:r>
              <a:rPr lang="zh-CN" altLang="en-US" dirty="0"/>
              <a:t>标准</a:t>
            </a:r>
            <a:r>
              <a:rPr lang="en-US" altLang="zh-CN" dirty="0"/>
              <a:t>C++</a:t>
            </a:r>
            <a:r>
              <a:rPr lang="zh-CN" altLang="en-US" dirty="0"/>
              <a:t>中有</a:t>
            </a:r>
            <a:r>
              <a:rPr lang="en-US" altLang="zh-CN" dirty="0"/>
              <a:t>6</a:t>
            </a:r>
            <a:r>
              <a:rPr lang="zh-CN" altLang="en-US" dirty="0"/>
              <a:t>种整数类型，它们是</a:t>
            </a:r>
            <a:r>
              <a:rPr lang="en-US" altLang="zh-CN" dirty="0"/>
              <a:t>short</a:t>
            </a:r>
            <a:r>
              <a:rPr lang="zh-CN" altLang="en-US" dirty="0"/>
              <a:t>、</a:t>
            </a:r>
            <a:r>
              <a:rPr lang="en-US" altLang="zh-CN" dirty="0"/>
              <a:t>int</a:t>
            </a:r>
            <a:r>
              <a:rPr lang="zh-CN" altLang="en-US" dirty="0"/>
              <a:t>、</a:t>
            </a:r>
            <a:r>
              <a:rPr lang="en-US" altLang="zh-CN" dirty="0"/>
              <a:t>long</a:t>
            </a:r>
            <a:r>
              <a:rPr lang="zh-CN" altLang="en-US" dirty="0"/>
              <a:t>、</a:t>
            </a:r>
            <a:r>
              <a:rPr lang="en-US" altLang="zh-CN" dirty="0"/>
              <a:t>unsigned short</a:t>
            </a:r>
            <a:r>
              <a:rPr lang="zh-CN" altLang="en-US" dirty="0"/>
              <a:t>、</a:t>
            </a:r>
            <a:r>
              <a:rPr lang="en-US" altLang="zh-CN" dirty="0"/>
              <a:t>unsigned int </a:t>
            </a:r>
            <a:r>
              <a:rPr lang="zh-CN" altLang="en-US" dirty="0"/>
              <a:t>和</a:t>
            </a:r>
            <a:r>
              <a:rPr lang="en-US" altLang="zh-CN" dirty="0"/>
              <a:t>unsigned long</a:t>
            </a:r>
            <a:r>
              <a:rPr lang="zh-CN" altLang="en-US" dirty="0"/>
              <a:t>。</a:t>
            </a:r>
            <a:endParaRPr lang="en-US" altLang="zh-CN" dirty="0"/>
          </a:p>
          <a:p>
            <a:pPr lvl="1">
              <a:lnSpc>
                <a:spcPct val="150000"/>
              </a:lnSpc>
            </a:pPr>
            <a:r>
              <a:rPr lang="en-US" altLang="zh-CN" dirty="0"/>
              <a:t>C++</a:t>
            </a:r>
            <a:r>
              <a:rPr lang="zh-CN" altLang="en-US" dirty="0"/>
              <a:t>头文件</a:t>
            </a:r>
            <a:r>
              <a:rPr lang="en-US" altLang="zh-CN" dirty="0"/>
              <a:t>limits</a:t>
            </a:r>
            <a:r>
              <a:rPr lang="zh-CN" altLang="en-US" dirty="0"/>
              <a:t>中定义了一系列符号常量来表示这些最值。</a:t>
            </a:r>
          </a:p>
          <a:p>
            <a:endParaRPr lang="zh-CN" altLang="en-US" dirty="0"/>
          </a:p>
        </p:txBody>
      </p:sp>
      <p:sp>
        <p:nvSpPr>
          <p:cNvPr id="60420" name="灯片编号占位符 3">
            <a:extLst>
              <a:ext uri="{FF2B5EF4-FFF2-40B4-BE49-F238E27FC236}">
                <a16:creationId xmlns:a16="http://schemas.microsoft.com/office/drawing/2014/main" id="{D69D9359-A9A4-D4FF-C1D1-400ADA831F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D1B2742-6E46-435C-8EE0-C3FADBF1474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3E8125-E52F-273E-5231-5AD2B25569E6}"/>
              </a:ext>
            </a:extLst>
          </p:cNvPr>
          <p:cNvSpPr>
            <a:spLocks noGrp="1"/>
          </p:cNvSpPr>
          <p:nvPr>
            <p:ph type="title"/>
          </p:nvPr>
        </p:nvSpPr>
        <p:spPr/>
        <p:txBody>
          <a:bodyPr/>
          <a:lstStyle/>
          <a:p>
            <a:pPr eaLnBrk="1" hangingPunct="1"/>
            <a:r>
              <a:rPr lang="zh-CN" altLang="en-US"/>
              <a:t>补充</a:t>
            </a:r>
            <a:r>
              <a:rPr lang="en-US" altLang="zh-CN"/>
              <a:t>2-5</a:t>
            </a:r>
            <a:r>
              <a:rPr lang="zh-CN" altLang="en-US"/>
              <a:t>：不同类型整数的最值（续）</a:t>
            </a:r>
          </a:p>
        </p:txBody>
      </p:sp>
      <p:sp>
        <p:nvSpPr>
          <p:cNvPr id="12" name="内容占位符 11">
            <a:extLst>
              <a:ext uri="{FF2B5EF4-FFF2-40B4-BE49-F238E27FC236}">
                <a16:creationId xmlns:a16="http://schemas.microsoft.com/office/drawing/2014/main" id="{7BF10502-B1A2-9E13-D24D-EB41354E50B2}"/>
              </a:ext>
            </a:extLst>
          </p:cNvPr>
          <p:cNvSpPr>
            <a:spLocks noGrp="1"/>
          </p:cNvSpPr>
          <p:nvPr>
            <p:ph idx="1"/>
          </p:nvPr>
        </p:nvSpPr>
        <p:spPr>
          <a:xfrm>
            <a:off x="457200" y="1412875"/>
            <a:ext cx="8229600" cy="5256213"/>
          </a:xfrm>
          <a:solidFill>
            <a:srgbClr val="85FFFF"/>
          </a:solidFill>
        </p:spPr>
        <p:txBody>
          <a:bodyPr>
            <a:noAutofit/>
          </a:bodyPr>
          <a:lstStyle/>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#include &lt;</a:t>
            </a:r>
            <a:r>
              <a:rPr lang="en-US" altLang="zh-CN" sz="2000" dirty="0" err="1"/>
              <a:t>iostream</a:t>
            </a:r>
            <a:r>
              <a:rPr lang="en-US" altLang="zh-CN" sz="2000" dirty="0"/>
              <a:t>&gt;</a:t>
            </a:r>
            <a:endParaRPr lang="zh-CN" altLang="en-US" sz="2000" dirty="0"/>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#include &lt;iostream&gt;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#include &lt;</a:t>
            </a:r>
            <a:r>
              <a:rPr lang="en-US" altLang="zh-CN" sz="2000" dirty="0" err="1"/>
              <a:t>climits</a:t>
            </a:r>
            <a:r>
              <a:rPr lang="en-US" altLang="zh-CN" sz="2000" dirty="0"/>
              <a:t>&gt;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using namespace std;</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int main()</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&lt;&lt;"Min of short is: "&lt;&lt;SHRT_MIN&lt;&lt;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&lt;&lt;"Max of short is: "&lt;&lt;SHRT_MAX&lt;&lt;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&lt;&lt;"Min of int is: "&lt;&lt;INT_MIN&lt;&lt;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&lt;&lt;"Max of int is: "&lt;&lt;INT_MAX&lt;&lt;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&lt;&lt;"Min of long is: "&lt;&lt;LONG_MIN&lt;&lt;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&lt;&lt;"Max of long is: "&lt;&lt;LONG_MAX&lt;&lt;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&lt;&lt;"Max of unsigned short is: "&lt;&lt;USHRT_MAX&lt;&lt;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&lt;&lt;"Max of unsigned int is: "&lt;&lt;UINT_MAX&lt;&lt;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cout &lt;&lt;"Max of unsigned long is: "&lt;&lt;ULONG_MAX&lt;&lt;</a:t>
            </a:r>
            <a:r>
              <a:rPr lang="en-US" altLang="zh-CN" sz="2000" dirty="0" err="1"/>
              <a:t>endl</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   return </a:t>
            </a:r>
            <a:r>
              <a:rPr lang="en-US" altLang="zh-CN" sz="2000" dirty="0">
                <a:latin typeface="+mn-ea"/>
              </a:rPr>
              <a:t>0</a:t>
            </a: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000" dirty="0"/>
              <a:t>//</a:t>
            </a:r>
            <a:r>
              <a:rPr lang="zh-CN" altLang="en-US" sz="2000" dirty="0"/>
              <a:t>观察：输出的值</a:t>
            </a:r>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0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0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000" dirty="0"/>
          </a:p>
        </p:txBody>
      </p:sp>
      <p:sp>
        <p:nvSpPr>
          <p:cNvPr id="61444" name="灯片编号占位符 5">
            <a:extLst>
              <a:ext uri="{FF2B5EF4-FFF2-40B4-BE49-F238E27FC236}">
                <a16:creationId xmlns:a16="http://schemas.microsoft.com/office/drawing/2014/main" id="{94A6B0D2-4810-30FE-29B8-A9B5476604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54AE17E-DCF6-4CCE-A747-E5784CEC8A7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36</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CDF09698-0A45-0783-F9E8-218D0F4D1A3D}"/>
              </a:ext>
            </a:extLst>
          </p:cNvPr>
          <p:cNvSpPr>
            <a:spLocks noGrp="1"/>
          </p:cNvSpPr>
          <p:nvPr>
            <p:ph type="title"/>
          </p:nvPr>
        </p:nvSpPr>
        <p:spPr/>
        <p:txBody>
          <a:bodyPr/>
          <a:lstStyle/>
          <a:p>
            <a:r>
              <a:rPr lang="zh-CN" altLang="en-US"/>
              <a:t>补充</a:t>
            </a:r>
            <a:r>
              <a:rPr lang="en-US" altLang="zh-CN"/>
              <a:t>2-6</a:t>
            </a:r>
            <a:r>
              <a:rPr lang="zh-CN" altLang="en-US"/>
              <a:t>：整型文字常量的应用</a:t>
            </a:r>
          </a:p>
        </p:txBody>
      </p:sp>
      <p:sp>
        <p:nvSpPr>
          <p:cNvPr id="63491" name="内容占位符 2">
            <a:extLst>
              <a:ext uri="{FF2B5EF4-FFF2-40B4-BE49-F238E27FC236}">
                <a16:creationId xmlns:a16="http://schemas.microsoft.com/office/drawing/2014/main" id="{2EE23C54-8F4A-F1FC-D4C8-734ABC1333C5}"/>
              </a:ext>
            </a:extLst>
          </p:cNvPr>
          <p:cNvSpPr>
            <a:spLocks noGrp="1"/>
          </p:cNvSpPr>
          <p:nvPr>
            <p:ph idx="1"/>
          </p:nvPr>
        </p:nvSpPr>
        <p:spPr>
          <a:xfrm>
            <a:off x="325438" y="1493838"/>
            <a:ext cx="8229600" cy="4787900"/>
          </a:xfrm>
        </p:spPr>
        <p:txBody>
          <a:bodyPr/>
          <a:lstStyle/>
          <a:p>
            <a:pPr>
              <a:lnSpc>
                <a:spcPct val="150000"/>
              </a:lnSpc>
            </a:pPr>
            <a:r>
              <a:rPr lang="zh-CN" altLang="en-US" dirty="0"/>
              <a:t>标准</a:t>
            </a:r>
            <a:r>
              <a:rPr lang="en-US" altLang="zh-CN" dirty="0"/>
              <a:t>C++</a:t>
            </a:r>
            <a:r>
              <a:rPr lang="zh-CN" altLang="en-US" dirty="0"/>
              <a:t>中整数文字常量有下列形式。</a:t>
            </a:r>
          </a:p>
          <a:p>
            <a:pPr lvl="1">
              <a:lnSpc>
                <a:spcPct val="150000"/>
              </a:lnSpc>
            </a:pPr>
            <a:r>
              <a:rPr lang="en-US" altLang="zh-CN" dirty="0"/>
              <a:t>3</a:t>
            </a:r>
            <a:r>
              <a:rPr lang="zh-CN" altLang="en-US" dirty="0"/>
              <a:t>种进位计数制</a:t>
            </a:r>
            <a:r>
              <a:rPr lang="en-US" altLang="zh-CN" dirty="0"/>
              <a:t>——</a:t>
            </a:r>
            <a:r>
              <a:rPr lang="zh-CN" altLang="en-US" dirty="0"/>
              <a:t>八进制、十进制、十六进制</a:t>
            </a:r>
          </a:p>
          <a:p>
            <a:pPr lvl="1">
              <a:lnSpc>
                <a:spcPct val="150000"/>
              </a:lnSpc>
            </a:pPr>
            <a:r>
              <a:rPr lang="zh-CN" altLang="en-US" dirty="0"/>
              <a:t>无符号整数文字常量（后缀</a:t>
            </a:r>
            <a:r>
              <a:rPr lang="en-US" altLang="zh-CN" dirty="0"/>
              <a:t>u</a:t>
            </a:r>
            <a:r>
              <a:rPr lang="zh-CN" altLang="en-US" dirty="0"/>
              <a:t>或</a:t>
            </a:r>
            <a:r>
              <a:rPr lang="en-US" altLang="zh-CN" dirty="0"/>
              <a:t>U</a:t>
            </a:r>
            <a:r>
              <a:rPr lang="zh-CN" altLang="en-US" dirty="0"/>
              <a:t>）</a:t>
            </a:r>
          </a:p>
          <a:p>
            <a:pPr lvl="1">
              <a:lnSpc>
                <a:spcPct val="150000"/>
              </a:lnSpc>
            </a:pPr>
            <a:r>
              <a:rPr lang="zh-CN" altLang="en-US" dirty="0"/>
              <a:t>长整数文字常量（后缀</a:t>
            </a:r>
            <a:r>
              <a:rPr lang="en-US" altLang="zh-CN" dirty="0"/>
              <a:t>l</a:t>
            </a:r>
            <a:r>
              <a:rPr lang="zh-CN" altLang="en-US" dirty="0"/>
              <a:t>或</a:t>
            </a:r>
            <a:r>
              <a:rPr lang="en-US" altLang="zh-CN" dirty="0"/>
              <a:t>L</a:t>
            </a:r>
            <a:r>
              <a:rPr lang="zh-CN" altLang="en-US" dirty="0"/>
              <a:t>）</a:t>
            </a:r>
          </a:p>
          <a:p>
            <a:pPr>
              <a:lnSpc>
                <a:spcPct val="150000"/>
              </a:lnSpc>
            </a:pPr>
            <a:r>
              <a:rPr lang="zh-CN" altLang="en-US" dirty="0"/>
              <a:t>各种进制整数的输入与输出</a:t>
            </a:r>
          </a:p>
          <a:p>
            <a:pPr lvl="1">
              <a:lnSpc>
                <a:spcPct val="150000"/>
              </a:lnSpc>
            </a:pPr>
            <a:r>
              <a:rPr lang="zh-CN" altLang="en-US" dirty="0"/>
              <a:t>程序中在输入与输出数据时可以使用操纵符来指出进制。</a:t>
            </a:r>
            <a:r>
              <a:rPr lang="en-US" altLang="zh-CN" dirty="0"/>
              <a:t>dec</a:t>
            </a:r>
            <a:r>
              <a:rPr lang="zh-CN" altLang="en-US" dirty="0"/>
              <a:t>是十进制操作符，</a:t>
            </a:r>
            <a:r>
              <a:rPr lang="en-US" altLang="zh-CN" dirty="0"/>
              <a:t>oct</a:t>
            </a:r>
            <a:r>
              <a:rPr lang="zh-CN" altLang="en-US" dirty="0"/>
              <a:t>是八进制操作符，</a:t>
            </a:r>
            <a:r>
              <a:rPr lang="en-US" altLang="zh-CN" dirty="0"/>
              <a:t>hex</a:t>
            </a:r>
            <a:r>
              <a:rPr lang="zh-CN" altLang="en-US" dirty="0"/>
              <a:t>是十六进制操作符。</a:t>
            </a:r>
          </a:p>
          <a:p>
            <a:endParaRPr lang="zh-CN" altLang="en-US" dirty="0"/>
          </a:p>
        </p:txBody>
      </p:sp>
      <p:sp>
        <p:nvSpPr>
          <p:cNvPr id="63492" name="灯片编号占位符 3">
            <a:extLst>
              <a:ext uri="{FF2B5EF4-FFF2-40B4-BE49-F238E27FC236}">
                <a16:creationId xmlns:a16="http://schemas.microsoft.com/office/drawing/2014/main" id="{3CE8FADA-3945-6FAD-226C-213627BD16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3E7EAEC-FEFC-4D74-A5E5-98348892A44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37</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9F2DC49-D3C6-786E-E499-E2EF877B6F04}"/>
              </a:ext>
            </a:extLst>
          </p:cNvPr>
          <p:cNvSpPr>
            <a:spLocks noGrp="1"/>
          </p:cNvSpPr>
          <p:nvPr>
            <p:ph type="title"/>
          </p:nvPr>
        </p:nvSpPr>
        <p:spPr/>
        <p:txBody>
          <a:bodyPr/>
          <a:lstStyle/>
          <a:p>
            <a:pPr eaLnBrk="1" hangingPunct="1"/>
            <a:r>
              <a:rPr lang="zh-CN" altLang="en-US"/>
              <a:t>补充</a:t>
            </a:r>
            <a:r>
              <a:rPr lang="en-US" altLang="zh-CN"/>
              <a:t>2-6</a:t>
            </a:r>
            <a:r>
              <a:rPr lang="zh-CN" altLang="en-US"/>
              <a:t>：整型文字常量的应用（续）</a:t>
            </a:r>
          </a:p>
        </p:txBody>
      </p:sp>
      <p:sp>
        <p:nvSpPr>
          <p:cNvPr id="12" name="内容占位符 11">
            <a:extLst>
              <a:ext uri="{FF2B5EF4-FFF2-40B4-BE49-F238E27FC236}">
                <a16:creationId xmlns:a16="http://schemas.microsoft.com/office/drawing/2014/main" id="{4D4F828F-6723-F247-2C16-5350AEB4DD7D}"/>
              </a:ext>
            </a:extLst>
          </p:cNvPr>
          <p:cNvSpPr>
            <a:spLocks noGrp="1"/>
          </p:cNvSpPr>
          <p:nvPr>
            <p:ph idx="1"/>
          </p:nvPr>
        </p:nvSpPr>
        <p:spPr>
          <a:solidFill>
            <a:srgbClr val="85FFFF"/>
          </a:solidFill>
        </p:spPr>
        <p:txBody>
          <a:bodyPr>
            <a:normAutofit fontScale="85000" lnSpcReduction="20000"/>
          </a:bodyPr>
          <a:lstStyle/>
          <a:p>
            <a:pPr marL="365760" indent="-256032" eaLnBrk="1" fontAlgn="auto" hangingPunct="1">
              <a:spcAft>
                <a:spcPts val="0"/>
              </a:spcAft>
              <a:buClr>
                <a:schemeClr val="accent3"/>
              </a:buClr>
              <a:buFont typeface="Georgia" panose="02040502050405020303" pitchFamily="18" charset="0"/>
              <a:buNone/>
              <a:defRPr/>
            </a:pPr>
            <a:r>
              <a:rPr lang="en-US" altLang="zh-CN" dirty="0"/>
              <a:t>#include &lt;</a:t>
            </a:r>
            <a:r>
              <a:rPr lang="en-US" altLang="zh-CN" dirty="0" err="1"/>
              <a:t>iostream</a:t>
            </a:r>
            <a:r>
              <a:rPr lang="en-US" altLang="zh-CN" dirty="0"/>
              <a:t>&gt;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#include &lt;limits&gt;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using namespace std;</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err="1"/>
              <a:t>int</a:t>
            </a:r>
            <a:r>
              <a:rPr lang="en-US" altLang="zh-CN" dirty="0"/>
              <a:t> main()</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int</a:t>
            </a:r>
            <a:r>
              <a:rPr lang="en-US" altLang="zh-CN" dirty="0"/>
              <a:t> </a:t>
            </a:r>
            <a:r>
              <a:rPr lang="en-US" altLang="zh-CN" dirty="0" err="1"/>
              <a:t>isample</a:t>
            </a:r>
            <a:r>
              <a:rPr lang="en-US" altLang="zh-CN" dirty="0"/>
              <a:t>, </a:t>
            </a:r>
            <a:r>
              <a:rPr lang="en-US" altLang="zh-CN" dirty="0" err="1"/>
              <a:t>osample</a:t>
            </a:r>
            <a:r>
              <a:rPr lang="en-US" altLang="zh-CN" dirty="0"/>
              <a:t>, </a:t>
            </a:r>
            <a:r>
              <a:rPr lang="en-US" altLang="zh-CN" dirty="0" err="1"/>
              <a:t>hsample</a:t>
            </a:r>
            <a:r>
              <a:rPr lang="en-US" altLang="zh-CN" dirty="0"/>
              <a: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unsigned long </a:t>
            </a:r>
            <a:r>
              <a:rPr lang="en-US" altLang="zh-CN" dirty="0" err="1"/>
              <a:t>ulsample</a:t>
            </a:r>
            <a:r>
              <a:rPr lang="en-US" altLang="zh-CN" dirty="0"/>
              <a:t>;   </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cin&gt;&gt;</a:t>
            </a:r>
            <a:r>
              <a:rPr lang="en-US" altLang="zh-CN" dirty="0" err="1"/>
              <a:t>isample</a:t>
            </a:r>
            <a:r>
              <a:rPr lang="en-US" altLang="zh-CN" dirty="0"/>
              <a:t>&gt;&gt;oct&gt;&gt;</a:t>
            </a:r>
            <a:r>
              <a:rPr lang="en-US" altLang="zh-CN" dirty="0" err="1"/>
              <a:t>osample</a:t>
            </a:r>
            <a:r>
              <a:rPr lang="en-US" altLang="zh-CN" dirty="0"/>
              <a:t>&gt;&gt;hex&gt;&gt;</a:t>
            </a:r>
            <a:r>
              <a:rPr lang="en-US" altLang="zh-CN" dirty="0" err="1"/>
              <a:t>hsample</a:t>
            </a:r>
            <a:r>
              <a:rPr lang="en-US" altLang="zh-CN" dirty="0"/>
              <a:t>; </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cout&lt;&lt;</a:t>
            </a:r>
            <a:r>
              <a:rPr lang="en-US" altLang="zh-CN" dirty="0" err="1"/>
              <a:t>isample</a:t>
            </a:r>
            <a:r>
              <a:rPr lang="en-US" altLang="zh-CN" dirty="0"/>
              <a:t>&lt;&lt;';'&lt;&lt;oct&lt;&lt;</a:t>
            </a:r>
            <a:r>
              <a:rPr lang="en-US" altLang="zh-CN" dirty="0" err="1"/>
              <a:t>osample</a:t>
            </a:r>
            <a:r>
              <a:rPr lang="en-US" altLang="zh-CN" dirty="0"/>
              <a:t>&lt;&lt;';‘</a:t>
            </a:r>
          </a:p>
          <a:p>
            <a:pPr marL="365760" indent="-256032" eaLnBrk="1" fontAlgn="auto" hangingPunct="1">
              <a:spcAft>
                <a:spcPts val="0"/>
              </a:spcAft>
              <a:buClr>
                <a:schemeClr val="accent3"/>
              </a:buClr>
              <a:buFont typeface="Georgia" panose="02040502050405020303" pitchFamily="18" charset="0"/>
              <a:buNone/>
              <a:defRPr/>
            </a:pPr>
            <a:r>
              <a:rPr lang="en-US" altLang="zh-CN" dirty="0"/>
              <a:t>          &lt;&lt;hex&lt;&lt;</a:t>
            </a:r>
            <a:r>
              <a:rPr lang="en-US" altLang="zh-CN" dirty="0" err="1"/>
              <a:t>hsample</a:t>
            </a:r>
            <a:r>
              <a:rPr lang="en-US" altLang="zh-CN" dirty="0"/>
              <a:t>&lt;&lt;</a:t>
            </a:r>
            <a:r>
              <a:rPr lang="en-US" altLang="zh-CN" dirty="0" err="1"/>
              <a:t>endl</a:t>
            </a:r>
            <a:r>
              <a:rPr lang="en-US" altLang="zh-CN" dirty="0"/>
              <a:t>;   </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isample</a:t>
            </a:r>
            <a:r>
              <a:rPr lang="en-US" altLang="zh-CN" dirty="0"/>
              <a:t>=123;</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osample</a:t>
            </a:r>
            <a:r>
              <a:rPr lang="en-US" altLang="zh-CN" dirty="0"/>
              <a:t>=</a:t>
            </a:r>
            <a:r>
              <a:rPr lang="en-US" altLang="zh-CN" dirty="0">
                <a:latin typeface="+mn-ea"/>
              </a:rPr>
              <a:t>0</a:t>
            </a:r>
            <a:r>
              <a:rPr lang="en-US" altLang="zh-CN" dirty="0"/>
              <a:t>173;</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hsample</a:t>
            </a:r>
            <a:r>
              <a:rPr lang="en-US" altLang="zh-CN" dirty="0"/>
              <a:t>=</a:t>
            </a:r>
            <a:r>
              <a:rPr lang="en-US" altLang="zh-CN" dirty="0">
                <a:latin typeface="+mn-ea"/>
              </a:rPr>
              <a:t>0x7B</a:t>
            </a:r>
            <a:r>
              <a:rPr lang="en-US" altLang="zh-CN" dirty="0"/>
              <a:t>;</a:t>
            </a:r>
            <a:endParaRPr lang="en-US" altLang="zh-CN" sz="2700" dirty="0"/>
          </a:p>
          <a:p>
            <a:pPr marL="365760" lvl="1" indent="-256032" eaLnBrk="1" fontAlgn="auto" hangingPunct="1">
              <a:spcAft>
                <a:spcPts val="0"/>
              </a:spcAft>
              <a:buClr>
                <a:schemeClr val="accent3"/>
              </a:buClr>
              <a:buFont typeface="Georgia" panose="02040502050405020303" pitchFamily="18" charset="0"/>
              <a:buNone/>
              <a:defRPr/>
            </a:pPr>
            <a:r>
              <a:rPr lang="en-US" altLang="zh-CN" sz="2700" dirty="0">
                <a:solidFill>
                  <a:schemeClr val="tx1"/>
                </a:solidFill>
              </a:rPr>
              <a:t>  </a:t>
            </a:r>
            <a:r>
              <a:rPr lang="en-US" altLang="zh-CN" sz="2700" dirty="0" err="1">
                <a:solidFill>
                  <a:schemeClr val="tx1"/>
                </a:solidFill>
              </a:rPr>
              <a:t>ulsample</a:t>
            </a:r>
            <a:r>
              <a:rPr lang="en-US" altLang="zh-CN" sz="2700" dirty="0">
                <a:solidFill>
                  <a:schemeClr val="tx1"/>
                </a:solidFill>
              </a:rPr>
              <a:t>=</a:t>
            </a:r>
            <a:r>
              <a:rPr lang="en-US" altLang="zh-CN" sz="2700" dirty="0">
                <a:solidFill>
                  <a:schemeClr val="tx1"/>
                </a:solidFill>
                <a:latin typeface="+mn-ea"/>
              </a:rPr>
              <a:t>4294967295</a:t>
            </a:r>
            <a:r>
              <a:rPr lang="en-US" altLang="zh-CN" sz="2700" dirty="0">
                <a:solidFill>
                  <a:schemeClr val="tx1"/>
                </a:solidFill>
              </a:rPr>
              <a:t>UL;</a:t>
            </a:r>
            <a:endParaRPr lang="zh-CN" altLang="en-US" sz="2700" dirty="0">
              <a:solidFill>
                <a:schemeClr val="tx1"/>
              </a:solidFill>
            </a:endParaRPr>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64516" name="灯片编号占位符 5">
            <a:extLst>
              <a:ext uri="{FF2B5EF4-FFF2-40B4-BE49-F238E27FC236}">
                <a16:creationId xmlns:a16="http://schemas.microsoft.com/office/drawing/2014/main" id="{07756462-A76F-20F4-4B49-AC9C4E7BE4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5A925F5-78A8-4F1E-86D3-B621B4B277C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38</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C4E9501-D749-0FF8-11FC-11EE6DBD8506}"/>
              </a:ext>
            </a:extLst>
          </p:cNvPr>
          <p:cNvSpPr>
            <a:spLocks noGrp="1"/>
          </p:cNvSpPr>
          <p:nvPr>
            <p:ph type="title"/>
          </p:nvPr>
        </p:nvSpPr>
        <p:spPr/>
        <p:txBody>
          <a:bodyPr/>
          <a:lstStyle/>
          <a:p>
            <a:pPr eaLnBrk="1" hangingPunct="1"/>
            <a:r>
              <a:rPr lang="zh-CN" altLang="en-US"/>
              <a:t>补充</a:t>
            </a:r>
            <a:r>
              <a:rPr lang="en-US" altLang="zh-CN"/>
              <a:t>2-6</a:t>
            </a:r>
            <a:r>
              <a:rPr lang="zh-CN" altLang="en-US"/>
              <a:t>（续）</a:t>
            </a:r>
          </a:p>
        </p:txBody>
      </p:sp>
      <p:sp>
        <p:nvSpPr>
          <p:cNvPr id="12" name="内容占位符 11">
            <a:extLst>
              <a:ext uri="{FF2B5EF4-FFF2-40B4-BE49-F238E27FC236}">
                <a16:creationId xmlns:a16="http://schemas.microsoft.com/office/drawing/2014/main" id="{6B7D7F62-7983-23F2-7D40-ECC418BB0A10}"/>
              </a:ext>
            </a:extLst>
          </p:cNvPr>
          <p:cNvSpPr>
            <a:spLocks noGrp="1"/>
          </p:cNvSpPr>
          <p:nvPr>
            <p:ph idx="1"/>
          </p:nvPr>
        </p:nvSpPr>
        <p:spPr>
          <a:solidFill>
            <a:srgbClr val="85FFFF"/>
          </a:solidFill>
        </p:spPr>
        <p:txBody>
          <a:bodyPr>
            <a:noAutofit/>
          </a:bodyPr>
          <a:lstStyle/>
          <a:p>
            <a:pPr marL="365760" indent="-256032" eaLnBrk="1" fontAlgn="auto" hangingPunct="1">
              <a:spcAft>
                <a:spcPts val="0"/>
              </a:spcAft>
              <a:buClr>
                <a:schemeClr val="accent3"/>
              </a:buClr>
              <a:buFont typeface="Georgia" panose="02040502050405020303" pitchFamily="18" charset="0"/>
              <a:buNone/>
              <a:defRPr/>
            </a:pPr>
            <a:r>
              <a:rPr lang="en-US" altLang="zh-CN" sz="2400" dirty="0"/>
              <a:t>  cout&lt;&lt;dec&lt;&lt;</a:t>
            </a:r>
            <a:r>
              <a:rPr lang="en-US" altLang="zh-CN" sz="2400" dirty="0" err="1"/>
              <a:t>isample</a:t>
            </a:r>
            <a:r>
              <a:rPr lang="en-US" altLang="zh-CN" sz="2400" dirty="0"/>
              <a:t>&lt;&lt;';'&lt;&lt;oct&lt;&lt; </a:t>
            </a:r>
            <a:r>
              <a:rPr lang="en-US" altLang="zh-CN" sz="2400" dirty="0" err="1"/>
              <a:t>isample</a:t>
            </a:r>
            <a:r>
              <a:rPr lang="en-US" altLang="zh-CN" sz="2400" dirty="0"/>
              <a:t> </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&lt;&lt;';'&lt;&lt;hex&lt;&lt; </a:t>
            </a:r>
            <a:r>
              <a:rPr lang="en-US" altLang="zh-CN" sz="2400" dirty="0" err="1"/>
              <a:t>isample</a:t>
            </a:r>
            <a:r>
              <a:rPr lang="en-US" altLang="zh-CN" sz="2400" dirty="0"/>
              <a:t> &lt;&lt;</a:t>
            </a:r>
            <a:r>
              <a:rPr lang="en-US" altLang="zh-CN" sz="2400" dirty="0" err="1"/>
              <a:t>endl</a:t>
            </a:r>
            <a:r>
              <a:rPr lang="en-US" altLang="zh-CN" sz="2400" dirty="0"/>
              <a:t>;</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cout&lt;&lt;dec&lt;&lt; </a:t>
            </a:r>
            <a:r>
              <a:rPr lang="en-US" altLang="zh-CN" sz="2400" dirty="0" err="1"/>
              <a:t>osample</a:t>
            </a:r>
            <a:r>
              <a:rPr lang="en-US" altLang="zh-CN" sz="2400" dirty="0"/>
              <a:t>&lt;&lt;';' &lt;&lt;oct&lt;&lt;</a:t>
            </a:r>
            <a:r>
              <a:rPr lang="en-US" altLang="zh-CN" sz="2400" dirty="0" err="1"/>
              <a:t>osample</a:t>
            </a:r>
            <a:endParaRPr lang="en-US" altLang="zh-CN"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       &lt;&lt;';'&lt;&lt;hex&lt;&lt; </a:t>
            </a:r>
            <a:r>
              <a:rPr lang="en-US" altLang="zh-CN" sz="2400" dirty="0" err="1"/>
              <a:t>osample</a:t>
            </a:r>
            <a:r>
              <a:rPr lang="en-US" altLang="zh-CN" sz="2400" dirty="0"/>
              <a:t> &lt;&lt;</a:t>
            </a:r>
            <a:r>
              <a:rPr lang="en-US" altLang="zh-CN" sz="2400" dirty="0" err="1"/>
              <a:t>endl</a:t>
            </a:r>
            <a:r>
              <a:rPr lang="en-US" altLang="zh-CN" sz="2400" dirty="0"/>
              <a:t>;</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cout&lt;&lt; dec&lt;&lt;</a:t>
            </a:r>
            <a:r>
              <a:rPr lang="en-US" altLang="zh-CN" sz="2400" dirty="0" err="1"/>
              <a:t>hsample</a:t>
            </a:r>
            <a:r>
              <a:rPr lang="en-US" altLang="zh-CN" sz="2400" dirty="0"/>
              <a:t> &lt;&lt;';'&lt;&lt;oct&lt;&lt; </a:t>
            </a:r>
            <a:r>
              <a:rPr lang="en-US" altLang="zh-CN" sz="2400" dirty="0" err="1"/>
              <a:t>hsample</a:t>
            </a:r>
            <a:r>
              <a:rPr lang="en-US" altLang="zh-CN" sz="2400" dirty="0"/>
              <a:t>&lt;&lt;';'  </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&lt;&lt;hex&lt;&lt;</a:t>
            </a:r>
            <a:r>
              <a:rPr lang="en-US" altLang="zh-CN" sz="2400" dirty="0" err="1"/>
              <a:t>hsample</a:t>
            </a:r>
            <a:r>
              <a:rPr lang="en-US" altLang="zh-CN" sz="2400" dirty="0"/>
              <a:t>&lt;&lt;</a:t>
            </a:r>
            <a:r>
              <a:rPr lang="en-US" altLang="zh-CN" sz="2400" dirty="0" err="1"/>
              <a:t>endl</a:t>
            </a:r>
            <a:r>
              <a:rPr lang="en-US" altLang="zh-CN" sz="2400" dirty="0"/>
              <a:t>;</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cout&lt;&lt;dec&lt;&lt; </a:t>
            </a:r>
            <a:r>
              <a:rPr lang="en-US" altLang="zh-CN" sz="2400" dirty="0" err="1"/>
              <a:t>ulsample</a:t>
            </a:r>
            <a:r>
              <a:rPr lang="en-US" altLang="zh-CN" sz="2400" dirty="0"/>
              <a:t> &lt;&lt;';'&lt;&lt;oct&lt;&lt;</a:t>
            </a:r>
            <a:r>
              <a:rPr lang="en-US" altLang="zh-CN" sz="2400" dirty="0" err="1"/>
              <a:t>ulsample</a:t>
            </a:r>
            <a:r>
              <a:rPr lang="en-US" altLang="zh-CN" sz="2400" dirty="0"/>
              <a:t>&lt;&lt;';' </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&lt;&lt;hex&lt;&lt;</a:t>
            </a:r>
            <a:r>
              <a:rPr lang="en-US" altLang="zh-CN" sz="2400" dirty="0" err="1"/>
              <a:t>ulsample</a:t>
            </a:r>
            <a:r>
              <a:rPr lang="en-US" altLang="zh-CN" sz="2400" dirty="0"/>
              <a:t>&lt;&lt;</a:t>
            </a:r>
            <a:r>
              <a:rPr lang="en-US" altLang="zh-CN" sz="2400" dirty="0" err="1"/>
              <a:t>endl</a:t>
            </a:r>
            <a:r>
              <a:rPr lang="en-US" altLang="zh-CN" sz="2400" dirty="0"/>
              <a:t>;</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 return </a:t>
            </a:r>
            <a:r>
              <a:rPr lang="en-US" altLang="zh-CN" sz="2400" dirty="0">
                <a:latin typeface="+mn-ea"/>
              </a:rPr>
              <a:t>0</a:t>
            </a:r>
            <a:r>
              <a:rPr lang="en-US" altLang="zh-CN" sz="2400" dirty="0"/>
              <a:t>;</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a:t>
            </a:r>
            <a:r>
              <a:rPr lang="zh-CN" altLang="en-US" sz="2400" dirty="0"/>
              <a:t>观察：</a:t>
            </a:r>
            <a:r>
              <a:rPr lang="en-US" altLang="zh-CN" sz="2400" dirty="0"/>
              <a:t>123</a:t>
            </a:r>
            <a:r>
              <a:rPr lang="zh-CN" altLang="en-US" sz="2400" dirty="0"/>
              <a:t>、</a:t>
            </a:r>
            <a:r>
              <a:rPr lang="en-US" altLang="zh-CN" sz="2400" dirty="0"/>
              <a:t>0173</a:t>
            </a:r>
            <a:r>
              <a:rPr lang="zh-CN" altLang="en-US" sz="2400" dirty="0"/>
              <a:t>、</a:t>
            </a:r>
            <a:r>
              <a:rPr lang="en-US" altLang="zh-CN" sz="2400" dirty="0"/>
              <a:t>0x7B</a:t>
            </a:r>
            <a:r>
              <a:rPr lang="zh-CN" altLang="en-US" sz="2400" dirty="0"/>
              <a:t>是同一个数的不同进制表示形式，输入和输出时都可以采用不同的进制。</a:t>
            </a:r>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p:txBody>
      </p:sp>
      <p:sp>
        <p:nvSpPr>
          <p:cNvPr id="66564" name="灯片编号占位符 5">
            <a:extLst>
              <a:ext uri="{FF2B5EF4-FFF2-40B4-BE49-F238E27FC236}">
                <a16:creationId xmlns:a16="http://schemas.microsoft.com/office/drawing/2014/main" id="{2C67B0B1-8822-82AC-4144-5C054800F9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156F438-D2DF-4026-A29D-050F88BA978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39</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0227275-D140-0CAA-F9D2-9B4851627157}"/>
              </a:ext>
            </a:extLst>
          </p:cNvPr>
          <p:cNvSpPr>
            <a:spLocks noGrp="1"/>
          </p:cNvSpPr>
          <p:nvPr>
            <p:ph type="title"/>
          </p:nvPr>
        </p:nvSpPr>
        <p:spPr/>
        <p:txBody>
          <a:bodyPr/>
          <a:lstStyle/>
          <a:p>
            <a:pPr eaLnBrk="1" hangingPunct="1"/>
            <a:r>
              <a:rPr lang="en-US" altLang="zh-CN"/>
              <a:t>2.1.2 C++</a:t>
            </a:r>
            <a:r>
              <a:rPr lang="zh-CN" altLang="en-US"/>
              <a:t>的特点</a:t>
            </a:r>
          </a:p>
        </p:txBody>
      </p:sp>
      <p:sp>
        <p:nvSpPr>
          <p:cNvPr id="20483" name="内容占位符 2">
            <a:extLst>
              <a:ext uri="{FF2B5EF4-FFF2-40B4-BE49-F238E27FC236}">
                <a16:creationId xmlns:a16="http://schemas.microsoft.com/office/drawing/2014/main" id="{FFE99CE5-1157-A129-A0B6-B770863C1153}"/>
              </a:ext>
            </a:extLst>
          </p:cNvPr>
          <p:cNvSpPr>
            <a:spLocks noGrp="1"/>
          </p:cNvSpPr>
          <p:nvPr>
            <p:ph idx="1"/>
          </p:nvPr>
        </p:nvSpPr>
        <p:spPr/>
        <p:txBody>
          <a:bodyPr/>
          <a:lstStyle/>
          <a:p>
            <a:pPr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兼容</a:t>
            </a:r>
            <a:r>
              <a:rPr lang="en-US" altLang="zh-CN" sz="2400">
                <a:latin typeface="微软雅黑" panose="020B0503020204020204" pitchFamily="34" charset="-122"/>
                <a:ea typeface="微软雅黑" panose="020B0503020204020204" pitchFamily="34" charset="-122"/>
              </a:rPr>
              <a:t>C</a:t>
            </a:r>
          </a:p>
          <a:p>
            <a:pPr lvl="1"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它保持了</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的简洁、高效和接近汇编语言等特点</a:t>
            </a:r>
          </a:p>
          <a:p>
            <a:pPr lvl="1"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对</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的类型系统进行了改革和扩充</a:t>
            </a:r>
          </a:p>
          <a:p>
            <a:pPr lvl="1" eaLnBrk="1" hangingPunct="1">
              <a:lnSpc>
                <a:spcPct val="150000"/>
              </a:lnSpc>
              <a:spcBef>
                <a:spcPts val="600"/>
              </a:spcBef>
            </a:pP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也支持面向过程的程序设计，不是一个纯正的面向对象的语言</a:t>
            </a:r>
          </a:p>
          <a:p>
            <a:pPr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支持面向对象的方法</a:t>
            </a:r>
            <a:endParaRPr lang="en-US" altLang="zh-CN" sz="2400">
              <a:latin typeface="微软雅黑" panose="020B0503020204020204" pitchFamily="34" charset="-122"/>
              <a:ea typeface="微软雅黑" panose="020B0503020204020204" pitchFamily="34" charset="-122"/>
            </a:endParaRPr>
          </a:p>
          <a:p>
            <a:pPr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支持泛型程序设计方法</a:t>
            </a:r>
          </a:p>
        </p:txBody>
      </p:sp>
      <p:sp>
        <p:nvSpPr>
          <p:cNvPr id="20484" name="灯片编号占位符 3">
            <a:extLst>
              <a:ext uri="{FF2B5EF4-FFF2-40B4-BE49-F238E27FC236}">
                <a16:creationId xmlns:a16="http://schemas.microsoft.com/office/drawing/2014/main" id="{3D52760D-0FD2-A090-EF72-219B178DFB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87779E3-86BF-48AB-9859-22A3FB1FE43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876D0738-15AA-F28E-A5B9-129A5CA41542}"/>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2.1</a:t>
            </a:r>
            <a:r>
              <a:rPr kumimoji="0" lang="zh-CN" altLang="en-US" sz="2800" dirty="0">
                <a:solidFill>
                  <a:schemeClr val="bg1"/>
                </a:solidFill>
                <a:latin typeface="+mj-lt"/>
                <a:ea typeface="+mj-ea"/>
                <a:cs typeface="+mj-cs"/>
              </a:rPr>
              <a:t> </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语言概述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84B82316-E650-48FE-7143-13EA7A284D73}"/>
              </a:ext>
            </a:extLst>
          </p:cNvPr>
          <p:cNvSpPr>
            <a:spLocks noGrp="1"/>
          </p:cNvSpPr>
          <p:nvPr>
            <p:ph type="title"/>
          </p:nvPr>
        </p:nvSpPr>
        <p:spPr/>
        <p:txBody>
          <a:bodyPr/>
          <a:lstStyle/>
          <a:p>
            <a:r>
              <a:rPr lang="zh-CN" altLang="en-US" dirty="0"/>
              <a:t>补充</a:t>
            </a:r>
            <a:r>
              <a:rPr lang="en-US" altLang="zh-CN" dirty="0"/>
              <a:t>2-7</a:t>
            </a:r>
            <a:r>
              <a:rPr lang="zh-CN" altLang="en-US" dirty="0"/>
              <a:t>：不同类型浮点数的应用</a:t>
            </a:r>
          </a:p>
        </p:txBody>
      </p:sp>
      <p:sp>
        <p:nvSpPr>
          <p:cNvPr id="68611" name="内容占位符 2">
            <a:extLst>
              <a:ext uri="{FF2B5EF4-FFF2-40B4-BE49-F238E27FC236}">
                <a16:creationId xmlns:a16="http://schemas.microsoft.com/office/drawing/2014/main" id="{8910940D-5D57-5B86-B383-00002472F15C}"/>
              </a:ext>
            </a:extLst>
          </p:cNvPr>
          <p:cNvSpPr>
            <a:spLocks noGrp="1"/>
          </p:cNvSpPr>
          <p:nvPr>
            <p:ph idx="1"/>
          </p:nvPr>
        </p:nvSpPr>
        <p:spPr/>
        <p:txBody>
          <a:bodyPr/>
          <a:lstStyle/>
          <a:p>
            <a:pPr>
              <a:lnSpc>
                <a:spcPct val="150000"/>
              </a:lnSpc>
            </a:pPr>
            <a:r>
              <a:rPr lang="zh-CN" altLang="en-US" dirty="0"/>
              <a:t>主要知识点：浮点类型文字常量</a:t>
            </a:r>
          </a:p>
          <a:p>
            <a:pPr lvl="1">
              <a:lnSpc>
                <a:spcPct val="150000"/>
              </a:lnSpc>
            </a:pPr>
            <a:r>
              <a:rPr lang="zh-CN" altLang="en-US" dirty="0"/>
              <a:t>默认情况下浮点文字常量的类型是</a:t>
            </a:r>
            <a:r>
              <a:rPr lang="en-US" altLang="zh-CN" dirty="0"/>
              <a:t>double</a:t>
            </a:r>
            <a:r>
              <a:rPr lang="zh-CN" altLang="en-US" dirty="0"/>
              <a:t>，</a:t>
            </a:r>
            <a:endParaRPr lang="en-US" altLang="zh-CN" dirty="0"/>
          </a:p>
          <a:p>
            <a:pPr lvl="1">
              <a:lnSpc>
                <a:spcPct val="150000"/>
              </a:lnSpc>
            </a:pPr>
            <a:r>
              <a:rPr lang="en-US" altLang="zh-CN" dirty="0"/>
              <a:t>float</a:t>
            </a:r>
            <a:r>
              <a:rPr lang="zh-CN" altLang="en-US" dirty="0"/>
              <a:t>的浮点文字常量，需要后缀</a:t>
            </a:r>
            <a:r>
              <a:rPr lang="en-US" altLang="zh-CN" dirty="0"/>
              <a:t>f</a:t>
            </a:r>
            <a:r>
              <a:rPr lang="zh-CN" altLang="en-US" dirty="0"/>
              <a:t>或者</a:t>
            </a:r>
            <a:r>
              <a:rPr lang="en-US" altLang="zh-CN" dirty="0"/>
              <a:t>F</a:t>
            </a:r>
          </a:p>
          <a:p>
            <a:pPr lvl="1">
              <a:lnSpc>
                <a:spcPct val="150000"/>
              </a:lnSpc>
            </a:pPr>
            <a:r>
              <a:rPr lang="en-US" altLang="zh-CN" dirty="0"/>
              <a:t>long double</a:t>
            </a:r>
            <a:r>
              <a:rPr lang="zh-CN" altLang="en-US" dirty="0"/>
              <a:t>的浮点文字常量，后缀</a:t>
            </a:r>
            <a:r>
              <a:rPr lang="en-US" altLang="zh-CN" dirty="0"/>
              <a:t>l</a:t>
            </a:r>
            <a:r>
              <a:rPr lang="zh-CN" altLang="en-US" dirty="0"/>
              <a:t>或者</a:t>
            </a:r>
            <a:r>
              <a:rPr lang="en-US" altLang="zh-CN" dirty="0"/>
              <a:t>L</a:t>
            </a:r>
          </a:p>
          <a:p>
            <a:pPr lvl="1">
              <a:lnSpc>
                <a:spcPct val="150000"/>
              </a:lnSpc>
            </a:pPr>
            <a:r>
              <a:rPr lang="en-US" altLang="zh-CN" dirty="0"/>
              <a:t>C++</a:t>
            </a:r>
            <a:r>
              <a:rPr lang="zh-CN" altLang="en-US" dirty="0"/>
              <a:t>标准没有规定每一种浮点类型的字节数，如果需要知道字节数，可以用</a:t>
            </a:r>
            <a:r>
              <a:rPr lang="en-US" altLang="zh-CN" dirty="0" err="1"/>
              <a:t>sizeof</a:t>
            </a:r>
            <a:r>
              <a:rPr lang="zh-CN" altLang="en-US" dirty="0"/>
              <a:t>运算得到。</a:t>
            </a:r>
          </a:p>
        </p:txBody>
      </p:sp>
      <p:sp>
        <p:nvSpPr>
          <p:cNvPr id="68612" name="灯片编号占位符 3">
            <a:extLst>
              <a:ext uri="{FF2B5EF4-FFF2-40B4-BE49-F238E27FC236}">
                <a16:creationId xmlns:a16="http://schemas.microsoft.com/office/drawing/2014/main" id="{5F90DA7E-9097-2353-830C-E6F525EB34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E008B20-4D5B-4C06-B264-E8356A7A300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091349F8-FCC0-4AB4-B90F-3AEFB1D4901F}"/>
              </a:ext>
            </a:extLst>
          </p:cNvPr>
          <p:cNvSpPr txBox="1">
            <a:spLocks/>
          </p:cNvSpPr>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kumimoji="0" lang="zh-CN" altLang="en-US" dirty="0"/>
              <a:t>浮点数的编码方式</a:t>
            </a:r>
          </a:p>
        </p:txBody>
      </p:sp>
      <p:pic>
        <p:nvPicPr>
          <p:cNvPr id="1028" name="Picture 4" descr="关于IEEE 754 浮点数一些设计细节的疑问解释| Miigon's blog">
            <a:extLst>
              <a:ext uri="{FF2B5EF4-FFF2-40B4-BE49-F238E27FC236}">
                <a16:creationId xmlns:a16="http://schemas.microsoft.com/office/drawing/2014/main" id="{6EF963DF-9447-42F5-B4B8-0BE0C79324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3727474"/>
            <a:ext cx="5472608" cy="298923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AFEE0FF5-F5C4-4DA1-955C-9C2E90CC90FE}"/>
              </a:ext>
            </a:extLst>
          </p:cNvPr>
          <p:cNvSpPr>
            <a:spLocks noGrp="1"/>
          </p:cNvSpPr>
          <p:nvPr>
            <p:ph type="title"/>
          </p:nvPr>
        </p:nvSpPr>
        <p:spPr/>
        <p:txBody>
          <a:bodyPr/>
          <a:lstStyle/>
          <a:p>
            <a:r>
              <a:rPr lang="zh-CN" altLang="en-US" dirty="0"/>
              <a:t>补充</a:t>
            </a:r>
            <a:r>
              <a:rPr lang="en-US" altLang="zh-CN" dirty="0"/>
              <a:t>2-7</a:t>
            </a:r>
            <a:r>
              <a:rPr lang="zh-CN" altLang="en-US" dirty="0"/>
              <a:t>：不同类型浮点数的应用</a:t>
            </a:r>
          </a:p>
        </p:txBody>
      </p:sp>
      <p:sp>
        <p:nvSpPr>
          <p:cNvPr id="4" name="灯片编号占位符 3">
            <a:extLst>
              <a:ext uri="{FF2B5EF4-FFF2-40B4-BE49-F238E27FC236}">
                <a16:creationId xmlns:a16="http://schemas.microsoft.com/office/drawing/2014/main" id="{E3C29830-FDCE-4761-A3E6-A9C060626FD9}"/>
              </a:ext>
            </a:extLst>
          </p:cNvPr>
          <p:cNvSpPr>
            <a:spLocks noGrp="1"/>
          </p:cNvSpPr>
          <p:nvPr>
            <p:ph type="sldNum" sz="quarter" idx="12"/>
          </p:nvPr>
        </p:nvSpPr>
        <p:spPr/>
        <p:txBody>
          <a:bodyPr/>
          <a:lstStyle/>
          <a:p>
            <a:pPr>
              <a:defRPr/>
            </a:pPr>
            <a:fld id="{CFA29018-0A6A-4312-A433-CBD2A4D23B31}" type="slidenum">
              <a:rPr lang="en-US" altLang="zh-CN" smtClean="0"/>
              <a:pPr>
                <a:defRPr/>
              </a:pPr>
              <a:t>41</a:t>
            </a:fld>
            <a:endParaRPr lang="en-US" altLang="zh-CN"/>
          </a:p>
        </p:txBody>
      </p:sp>
      <p:pic>
        <p:nvPicPr>
          <p:cNvPr id="1026" name="Picture 2" descr="为什么说浮点数的定义要谨慎? - Don - 博客园">
            <a:extLst>
              <a:ext uri="{FF2B5EF4-FFF2-40B4-BE49-F238E27FC236}">
                <a16:creationId xmlns:a16="http://schemas.microsoft.com/office/drawing/2014/main" id="{D3E540C9-A70A-48F5-AD5F-4A368D0CF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053" y="1483068"/>
            <a:ext cx="4671812" cy="246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129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128E8B9-7026-9757-48C7-13E31426C61B}"/>
              </a:ext>
            </a:extLst>
          </p:cNvPr>
          <p:cNvSpPr>
            <a:spLocks noGrp="1"/>
          </p:cNvSpPr>
          <p:nvPr>
            <p:ph type="title"/>
          </p:nvPr>
        </p:nvSpPr>
        <p:spPr>
          <a:xfrm>
            <a:off x="250825" y="576263"/>
            <a:ext cx="8569325" cy="1066800"/>
          </a:xfrm>
        </p:spPr>
        <p:txBody>
          <a:bodyPr/>
          <a:lstStyle/>
          <a:p>
            <a:pPr eaLnBrk="1" hangingPunct="1"/>
            <a:r>
              <a:rPr lang="zh-CN" altLang="en-US"/>
              <a:t>补充</a:t>
            </a:r>
            <a:r>
              <a:rPr lang="en-US" altLang="zh-CN"/>
              <a:t>2-7</a:t>
            </a:r>
            <a:r>
              <a:rPr lang="zh-CN" altLang="en-US"/>
              <a:t>：不同类型浮点数的应用（续）</a:t>
            </a:r>
          </a:p>
        </p:txBody>
      </p:sp>
      <p:sp>
        <p:nvSpPr>
          <p:cNvPr id="12" name="内容占位符 11">
            <a:extLst>
              <a:ext uri="{FF2B5EF4-FFF2-40B4-BE49-F238E27FC236}">
                <a16:creationId xmlns:a16="http://schemas.microsoft.com/office/drawing/2014/main" id="{6D7616CC-6EC3-8C72-DED8-4E3180BF50ED}"/>
              </a:ext>
            </a:extLst>
          </p:cNvPr>
          <p:cNvSpPr>
            <a:spLocks noGrp="1"/>
          </p:cNvSpPr>
          <p:nvPr>
            <p:ph idx="1"/>
          </p:nvPr>
        </p:nvSpPr>
        <p:spPr>
          <a:solidFill>
            <a:srgbClr val="85FFFF"/>
          </a:solidFill>
        </p:spPr>
        <p:txBody>
          <a:bodyPr>
            <a:normAutofit fontScale="85000" lnSpcReduction="20000"/>
          </a:bodyPr>
          <a:lstStyle/>
          <a:p>
            <a:pPr marL="365760" indent="-256032" eaLnBrk="1" fontAlgn="auto" hangingPunct="1">
              <a:spcAft>
                <a:spcPts val="0"/>
              </a:spcAft>
              <a:buClr>
                <a:schemeClr val="accent3"/>
              </a:buClr>
              <a:buFont typeface="Georgia" panose="02040502050405020303" pitchFamily="18" charset="0"/>
              <a:buNone/>
              <a:defRPr/>
            </a:pPr>
            <a:r>
              <a:rPr lang="en-US" altLang="zh-CN" dirty="0"/>
              <a:t>#include &lt;</a:t>
            </a:r>
            <a:r>
              <a:rPr lang="en-US" altLang="zh-CN" dirty="0" err="1"/>
              <a:t>iostream</a:t>
            </a:r>
            <a:r>
              <a:rPr lang="en-US" altLang="zh-CN" dirty="0"/>
              <a:t>&gt;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#include &lt;limits&gt;</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using namespace std;</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const float PI_FLOAT = 3.1415926f;</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const double PI_DOUBLE = 3.1415926;</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const long double PI_LDOUBLE = 3.1415926; </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err="1"/>
              <a:t>int</a:t>
            </a:r>
            <a:r>
              <a:rPr lang="en-US" altLang="zh-CN" dirty="0"/>
              <a:t> main()</a:t>
            </a:r>
            <a:endParaRPr lang="zh-CN" altLang="en-US" dirty="0"/>
          </a:p>
          <a:p>
            <a:pPr marL="365760" indent="-256032" eaLnBrk="1" fontAlgn="auto" hangingPunct="1">
              <a:spcAft>
                <a:spcPts val="0"/>
              </a:spcAft>
              <a:buClr>
                <a:schemeClr val="accent3"/>
              </a:buClr>
              <a:buFont typeface="Georgia" panose="02040502050405020303" pitchFamily="18" charset="0"/>
              <a:buNone/>
              <a:defRPr/>
            </a:pPr>
            <a:r>
              <a:rPr lang="en-US" altLang="zh-CN" dirty="0"/>
              <a:t>{</a:t>
            </a:r>
            <a:endParaRPr lang="zh-CN" altLang="en-US" dirty="0"/>
          </a:p>
          <a:p>
            <a:pPr marL="657860" lvl="1" indent="-256032" eaLnBrk="1" fontAlgn="auto" hangingPunct="1">
              <a:spcAft>
                <a:spcPts val="0"/>
              </a:spcAft>
              <a:buClr>
                <a:schemeClr val="accent3"/>
              </a:buClr>
              <a:buFont typeface="Georgia" panose="02040502050405020303" pitchFamily="18" charset="0"/>
              <a:buNone/>
              <a:defRPr/>
            </a:pPr>
            <a:r>
              <a:rPr lang="en-US" altLang="zh-CN" sz="2800" dirty="0">
                <a:solidFill>
                  <a:schemeClr val="tx1"/>
                </a:solidFill>
              </a:rPr>
              <a:t>  float </a:t>
            </a:r>
            <a:r>
              <a:rPr lang="en-US" altLang="zh-CN" sz="2800" dirty="0" err="1">
                <a:solidFill>
                  <a:schemeClr val="tx1"/>
                </a:solidFill>
              </a:rPr>
              <a:t>nRadiusFloat</a:t>
            </a:r>
            <a:r>
              <a:rPr lang="en-US" altLang="zh-CN" sz="2800" dirty="0">
                <a:solidFill>
                  <a:schemeClr val="tx1"/>
                </a:solidFill>
              </a:rPr>
              <a:t> = 5.5f, </a:t>
            </a:r>
            <a:r>
              <a:rPr lang="en-US" altLang="zh-CN" sz="2800" dirty="0" err="1">
                <a:solidFill>
                  <a:schemeClr val="tx1"/>
                </a:solidFill>
              </a:rPr>
              <a:t>nAreaFloat</a:t>
            </a:r>
            <a:r>
              <a:rPr lang="en-US" altLang="zh-CN" sz="2800" dirty="0">
                <a:solidFill>
                  <a:schemeClr val="tx1"/>
                </a:solidFill>
              </a:rPr>
              <a:t>;</a:t>
            </a:r>
            <a:endParaRPr lang="zh-CN" altLang="en-US" sz="2800" dirty="0">
              <a:solidFill>
                <a:schemeClr val="tx1"/>
              </a:solidFill>
            </a:endParaRPr>
          </a:p>
          <a:p>
            <a:pPr marL="657860" lvl="1" indent="-256032" eaLnBrk="1" fontAlgn="auto" hangingPunct="1">
              <a:spcAft>
                <a:spcPts val="0"/>
              </a:spcAft>
              <a:buClr>
                <a:schemeClr val="accent3"/>
              </a:buClr>
              <a:buFont typeface="Georgia" panose="02040502050405020303" pitchFamily="18" charset="0"/>
              <a:buNone/>
              <a:defRPr/>
            </a:pPr>
            <a:r>
              <a:rPr lang="en-US" altLang="zh-CN" sz="2800" dirty="0">
                <a:solidFill>
                  <a:schemeClr val="tx1"/>
                </a:solidFill>
              </a:rPr>
              <a:t>  double </a:t>
            </a:r>
            <a:r>
              <a:rPr lang="en-US" altLang="zh-CN" sz="2800" dirty="0" err="1">
                <a:solidFill>
                  <a:schemeClr val="tx1"/>
                </a:solidFill>
              </a:rPr>
              <a:t>nRadiusDouble</a:t>
            </a:r>
            <a:r>
              <a:rPr lang="en-US" altLang="zh-CN" sz="2800" dirty="0">
                <a:solidFill>
                  <a:schemeClr val="tx1"/>
                </a:solidFill>
              </a:rPr>
              <a:t> = 5.5, </a:t>
            </a:r>
            <a:r>
              <a:rPr lang="en-US" altLang="zh-CN" sz="2800" dirty="0" err="1">
                <a:solidFill>
                  <a:schemeClr val="tx1"/>
                </a:solidFill>
              </a:rPr>
              <a:t>nAreaDouble</a:t>
            </a:r>
            <a:r>
              <a:rPr lang="en-US" altLang="zh-CN" sz="2800" dirty="0">
                <a:solidFill>
                  <a:schemeClr val="tx1"/>
                </a:solidFill>
              </a:rPr>
              <a:t>;</a:t>
            </a:r>
            <a:endParaRPr lang="zh-CN" altLang="en-US" sz="2800" dirty="0">
              <a:solidFill>
                <a:schemeClr val="tx1"/>
              </a:solidFill>
            </a:endParaRPr>
          </a:p>
          <a:p>
            <a:pPr marL="657860" lvl="1" indent="-256032" eaLnBrk="1" fontAlgn="auto" hangingPunct="1">
              <a:spcAft>
                <a:spcPts val="0"/>
              </a:spcAft>
              <a:buClr>
                <a:schemeClr val="accent3"/>
              </a:buClr>
              <a:buFont typeface="Georgia" panose="02040502050405020303" pitchFamily="18" charset="0"/>
              <a:buNone/>
              <a:defRPr/>
            </a:pPr>
            <a:r>
              <a:rPr lang="en-US" altLang="zh-CN" sz="2800" dirty="0">
                <a:solidFill>
                  <a:schemeClr val="tx1"/>
                </a:solidFill>
              </a:rPr>
              <a:t>  long double </a:t>
            </a:r>
            <a:r>
              <a:rPr lang="en-US" altLang="zh-CN" sz="2800" dirty="0" err="1">
                <a:solidFill>
                  <a:schemeClr val="tx1"/>
                </a:solidFill>
              </a:rPr>
              <a:t>nRadiusLDouble</a:t>
            </a:r>
            <a:r>
              <a:rPr lang="en-US" altLang="zh-CN" sz="2800" dirty="0">
                <a:solidFill>
                  <a:schemeClr val="tx1"/>
                </a:solidFill>
              </a:rPr>
              <a:t> = 5.5, </a:t>
            </a:r>
            <a:r>
              <a:rPr lang="en-US" altLang="zh-CN" sz="2800" dirty="0" err="1">
                <a:solidFill>
                  <a:schemeClr val="tx1"/>
                </a:solidFill>
              </a:rPr>
              <a:t>nAreaLDouble</a:t>
            </a:r>
            <a:r>
              <a:rPr lang="en-US" altLang="zh-CN" sz="2800" dirty="0">
                <a:solidFill>
                  <a:schemeClr val="tx1"/>
                </a:solidFill>
              </a:rPr>
              <a:t>;</a:t>
            </a:r>
            <a:endParaRPr lang="zh-CN" altLang="en-US" sz="2800" dirty="0">
              <a:solidFill>
                <a:schemeClr val="tx1"/>
              </a:solidFill>
            </a:endParaRPr>
          </a:p>
          <a:p>
            <a:pPr marL="657860" lvl="1" indent="-256032" eaLnBrk="1" fontAlgn="auto" hangingPunct="1">
              <a:spcAft>
                <a:spcPts val="0"/>
              </a:spcAft>
              <a:buClr>
                <a:schemeClr val="accent3"/>
              </a:buClr>
              <a:buFont typeface="Georgia" panose="02040502050405020303" pitchFamily="18" charset="0"/>
              <a:buNone/>
              <a:defRPr/>
            </a:pPr>
            <a:r>
              <a:rPr lang="en-US" altLang="zh-CN" sz="2800" dirty="0">
                <a:solidFill>
                  <a:schemeClr val="tx1"/>
                </a:solidFill>
              </a:rPr>
              <a:t>  </a:t>
            </a:r>
            <a:r>
              <a:rPr lang="en-US" altLang="zh-CN" sz="2800" dirty="0" err="1">
                <a:solidFill>
                  <a:schemeClr val="tx1"/>
                </a:solidFill>
              </a:rPr>
              <a:t>nAreaFloat</a:t>
            </a:r>
            <a:r>
              <a:rPr lang="en-US" altLang="zh-CN" sz="2800" dirty="0">
                <a:solidFill>
                  <a:schemeClr val="tx1"/>
                </a:solidFill>
              </a:rPr>
              <a:t> = PI_FLOAT* </a:t>
            </a:r>
            <a:r>
              <a:rPr lang="en-US" altLang="zh-CN" sz="2800" dirty="0" err="1">
                <a:solidFill>
                  <a:schemeClr val="tx1"/>
                </a:solidFill>
              </a:rPr>
              <a:t>nRadiusFloat</a:t>
            </a:r>
            <a:r>
              <a:rPr lang="en-US" altLang="zh-CN" sz="2800" dirty="0">
                <a:solidFill>
                  <a:schemeClr val="tx1"/>
                </a:solidFill>
              </a:rPr>
              <a:t>* </a:t>
            </a:r>
            <a:r>
              <a:rPr lang="en-US" altLang="zh-CN" sz="2800" dirty="0" err="1">
                <a:solidFill>
                  <a:schemeClr val="tx1"/>
                </a:solidFill>
              </a:rPr>
              <a:t>nRadiusFloat</a:t>
            </a:r>
            <a:r>
              <a:rPr lang="en-US" altLang="zh-CN" sz="2800" dirty="0">
                <a:solidFill>
                  <a:schemeClr val="tx1"/>
                </a:solidFill>
              </a:rPr>
              <a:t>;</a:t>
            </a:r>
          </a:p>
          <a:p>
            <a:pPr marL="365760" indent="-256032" eaLnBrk="1" fontAlgn="auto" hangingPunct="1">
              <a:spcAft>
                <a:spcPts val="0"/>
              </a:spcAft>
              <a:buClr>
                <a:schemeClr val="accent3"/>
              </a:buClr>
              <a:buFont typeface="Georgia" panose="02040502050405020303" pitchFamily="18" charset="0"/>
              <a:buNone/>
              <a:defRPr/>
            </a:pPr>
            <a:r>
              <a:rPr lang="en-US" altLang="zh-CN" sz="2700" dirty="0"/>
              <a:t>	   </a:t>
            </a:r>
            <a:r>
              <a:rPr lang="en-US" altLang="zh-CN" sz="2700" dirty="0" err="1"/>
              <a:t>nAreaDouble</a:t>
            </a:r>
            <a:r>
              <a:rPr lang="en-US" altLang="zh-CN" sz="2700" dirty="0"/>
              <a:t> = PI_DOUBLE* </a:t>
            </a:r>
            <a:r>
              <a:rPr lang="en-US" altLang="zh-CN" sz="2700" dirty="0" err="1"/>
              <a:t>nRadiusDouble</a:t>
            </a:r>
            <a:r>
              <a:rPr lang="en-US" altLang="zh-CN" sz="2700" dirty="0"/>
              <a:t>* </a:t>
            </a:r>
          </a:p>
          <a:p>
            <a:pPr marL="365760" indent="-256032" eaLnBrk="1" fontAlgn="auto" hangingPunct="1">
              <a:spcAft>
                <a:spcPts val="0"/>
              </a:spcAft>
              <a:buClr>
                <a:schemeClr val="accent3"/>
              </a:buClr>
              <a:buFont typeface="Georgia" panose="02040502050405020303" pitchFamily="18" charset="0"/>
              <a:buNone/>
              <a:defRPr/>
            </a:pPr>
            <a:r>
              <a:rPr lang="en-US" altLang="zh-CN" sz="2700" dirty="0"/>
              <a:t>                          </a:t>
            </a:r>
            <a:r>
              <a:rPr lang="en-US" altLang="zh-CN" sz="2700" dirty="0" err="1"/>
              <a:t>nRadiusDouble</a:t>
            </a:r>
            <a:r>
              <a:rPr lang="en-US" altLang="zh-CN" sz="2700" dirty="0"/>
              <a:t>;</a:t>
            </a:r>
            <a:endParaRPr lang="zh-CN" altLang="en-US" sz="2700" dirty="0"/>
          </a:p>
          <a:p>
            <a:pPr marL="657860"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760"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69636" name="灯片编号占位符 5">
            <a:extLst>
              <a:ext uri="{FF2B5EF4-FFF2-40B4-BE49-F238E27FC236}">
                <a16:creationId xmlns:a16="http://schemas.microsoft.com/office/drawing/2014/main" id="{F5B02EC7-1DE1-3FEC-598C-8376BE6B1C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E2E3DF5-1F40-4883-BC34-9C9D798CFB0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7E5408-B43A-5B68-51E6-E87DFB57E712}"/>
              </a:ext>
            </a:extLst>
          </p:cNvPr>
          <p:cNvSpPr>
            <a:spLocks noGrp="1"/>
          </p:cNvSpPr>
          <p:nvPr>
            <p:ph type="title"/>
          </p:nvPr>
        </p:nvSpPr>
        <p:spPr/>
        <p:txBody>
          <a:bodyPr/>
          <a:lstStyle/>
          <a:p>
            <a:pPr eaLnBrk="1" hangingPunct="1"/>
            <a:r>
              <a:rPr lang="zh-CN" altLang="en-US"/>
              <a:t>补充</a:t>
            </a:r>
            <a:r>
              <a:rPr lang="en-US" altLang="zh-CN"/>
              <a:t>2-7</a:t>
            </a:r>
            <a:r>
              <a:rPr lang="zh-CN" altLang="en-US"/>
              <a:t>（续）</a:t>
            </a:r>
          </a:p>
        </p:txBody>
      </p:sp>
      <p:sp>
        <p:nvSpPr>
          <p:cNvPr id="12" name="内容占位符 11">
            <a:extLst>
              <a:ext uri="{FF2B5EF4-FFF2-40B4-BE49-F238E27FC236}">
                <a16:creationId xmlns:a16="http://schemas.microsoft.com/office/drawing/2014/main" id="{52EAB226-1CDA-2D5D-044F-80EE640E0A59}"/>
              </a:ext>
            </a:extLst>
          </p:cNvPr>
          <p:cNvSpPr>
            <a:spLocks noGrp="1"/>
          </p:cNvSpPr>
          <p:nvPr>
            <p:ph idx="1"/>
          </p:nvPr>
        </p:nvSpPr>
        <p:spPr>
          <a:solidFill>
            <a:srgbClr val="85FFFF"/>
          </a:solidFill>
        </p:spPr>
        <p:txBody>
          <a:bodyPr>
            <a:noAutofit/>
          </a:bodyPr>
          <a:lstStyle/>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err="1"/>
              <a:t>nAreaLDouble</a:t>
            </a:r>
            <a:r>
              <a:rPr lang="en-US" altLang="zh-CN" sz="2400" dirty="0"/>
              <a:t> = PI_DOUBLE* </a:t>
            </a:r>
            <a:r>
              <a:rPr lang="en-US" altLang="zh-CN" sz="2400" dirty="0" err="1"/>
              <a:t>nRadiusDouble</a:t>
            </a:r>
            <a:r>
              <a:rPr lang="en-US" altLang="zh-CN" sz="2400" dirty="0"/>
              <a:t>*  </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a:t>
            </a:r>
            <a:r>
              <a:rPr lang="en-US" altLang="zh-CN" sz="2400" dirty="0" err="1"/>
              <a:t>nRadiusDouble</a:t>
            </a:r>
            <a:r>
              <a:rPr lang="en-US" altLang="zh-CN" sz="2400" dirty="0"/>
              <a:t>;</a:t>
            </a: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cout &lt;&lt; "</a:t>
            </a:r>
            <a:r>
              <a:rPr lang="en-US" altLang="zh-CN" sz="2400" dirty="0" err="1"/>
              <a:t>nAreaFloat</a:t>
            </a:r>
            <a:r>
              <a:rPr lang="en-US" altLang="zh-CN" sz="2400" dirty="0"/>
              <a:t> = "&lt;&lt; </a:t>
            </a:r>
            <a:r>
              <a:rPr lang="en-US" altLang="zh-CN" sz="2400" dirty="0" err="1"/>
              <a:t>nAreaFloat</a:t>
            </a:r>
            <a:r>
              <a:rPr lang="en-US" altLang="zh-CN" sz="2400" dirty="0"/>
              <a:t> &lt;&lt;",sizeof(</a:t>
            </a:r>
            <a:r>
              <a:rPr lang="en-US" altLang="zh-CN" sz="2400" dirty="0" err="1"/>
              <a:t>nAreaFloat</a:t>
            </a:r>
            <a:r>
              <a:rPr lang="en-US" altLang="zh-CN" sz="2400" dirty="0"/>
              <a:t>) = "&lt;&lt; sizeof(</a:t>
            </a:r>
            <a:r>
              <a:rPr lang="en-US" altLang="zh-CN" sz="2400" dirty="0" err="1"/>
              <a:t>nAreaFloat</a:t>
            </a:r>
            <a:r>
              <a:rPr lang="en-US" altLang="zh-CN" sz="2400" dirty="0"/>
              <a:t>)&lt;&lt; </a:t>
            </a:r>
            <a:r>
              <a:rPr lang="en-US" altLang="zh-CN" sz="2400" dirty="0" err="1"/>
              <a:t>endl</a:t>
            </a:r>
            <a:r>
              <a:rPr lang="en-US" altLang="zh-CN" sz="24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cout &lt;&lt; "</a:t>
            </a:r>
            <a:r>
              <a:rPr lang="en-US" altLang="zh-CN" sz="2400" dirty="0" err="1"/>
              <a:t>nAreaDouble</a:t>
            </a:r>
            <a:r>
              <a:rPr lang="en-US" altLang="zh-CN" sz="2400" dirty="0"/>
              <a:t> = "&lt;&lt; </a:t>
            </a:r>
            <a:r>
              <a:rPr lang="en-US" altLang="zh-CN" sz="2400" dirty="0" err="1"/>
              <a:t>nAreaDouble</a:t>
            </a:r>
            <a:endParaRPr lang="en-US" altLang="zh-CN" sz="2400" dirty="0"/>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&lt;&lt;" , </a:t>
            </a:r>
            <a:r>
              <a:rPr lang="en-US" altLang="zh-CN" sz="2400" dirty="0" err="1"/>
              <a:t>sizeof</a:t>
            </a:r>
            <a:r>
              <a:rPr lang="en-US" altLang="zh-CN" sz="2400" dirty="0"/>
              <a:t>(</a:t>
            </a:r>
            <a:r>
              <a:rPr lang="en-US" altLang="zh-CN" sz="2400" dirty="0" err="1"/>
              <a:t>nAreaDouble</a:t>
            </a:r>
            <a:r>
              <a:rPr lang="en-US" altLang="zh-CN" sz="2400" dirty="0"/>
              <a:t>) = "</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&lt;&lt; </a:t>
            </a:r>
            <a:r>
              <a:rPr lang="en-US" altLang="zh-CN" sz="2400" dirty="0" err="1"/>
              <a:t>sizeof</a:t>
            </a:r>
            <a:r>
              <a:rPr lang="en-US" altLang="zh-CN" sz="2400" dirty="0"/>
              <a:t>(</a:t>
            </a:r>
            <a:r>
              <a:rPr lang="en-US" altLang="zh-CN" sz="2400" dirty="0" err="1"/>
              <a:t>nAreaDouble</a:t>
            </a:r>
            <a:r>
              <a:rPr lang="en-US" altLang="zh-CN" sz="2400" dirty="0"/>
              <a:t>)&lt;&lt;</a:t>
            </a:r>
            <a:r>
              <a:rPr lang="en-US" altLang="zh-CN" sz="2400" dirty="0" err="1"/>
              <a:t>endl</a:t>
            </a:r>
            <a:r>
              <a:rPr lang="en-US" altLang="zh-CN" sz="24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cout &lt;&lt; "</a:t>
            </a:r>
            <a:r>
              <a:rPr lang="en-US" altLang="zh-CN" sz="2400" dirty="0" err="1"/>
              <a:t>nAreaLDouble</a:t>
            </a:r>
            <a:r>
              <a:rPr lang="en-US" altLang="zh-CN" sz="2400" dirty="0"/>
              <a:t> = "&lt;&lt; </a:t>
            </a:r>
            <a:r>
              <a:rPr lang="en-US" altLang="zh-CN" sz="2400" dirty="0" err="1"/>
              <a:t>nAreaLDouble</a:t>
            </a:r>
            <a:endParaRPr lang="en-US" altLang="zh-CN" sz="2400" dirty="0"/>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&lt;&lt;" , </a:t>
            </a:r>
            <a:r>
              <a:rPr lang="en-US" altLang="zh-CN" sz="2400" dirty="0" err="1"/>
              <a:t>sizeof</a:t>
            </a:r>
            <a:r>
              <a:rPr lang="en-US" altLang="zh-CN" sz="2400" dirty="0"/>
              <a:t>(</a:t>
            </a:r>
            <a:r>
              <a:rPr lang="en-US" altLang="zh-CN" sz="2400" dirty="0" err="1"/>
              <a:t>nAreaLDouble</a:t>
            </a:r>
            <a:r>
              <a:rPr lang="en-US" altLang="zh-CN" sz="2400" dirty="0"/>
              <a:t>) = "</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&lt;&lt; </a:t>
            </a:r>
            <a:r>
              <a:rPr lang="en-US" altLang="zh-CN" sz="2400" dirty="0" err="1"/>
              <a:t>sizeof</a:t>
            </a:r>
            <a:r>
              <a:rPr lang="en-US" altLang="zh-CN" sz="2400" dirty="0"/>
              <a:t>(</a:t>
            </a:r>
            <a:r>
              <a:rPr lang="en-US" altLang="zh-CN" sz="2400" dirty="0" err="1"/>
              <a:t>nAreaLDouble</a:t>
            </a:r>
            <a:r>
              <a:rPr lang="en-US" altLang="zh-CN" sz="2400" dirty="0"/>
              <a:t>)&lt;&lt;</a:t>
            </a:r>
            <a:r>
              <a:rPr lang="en-US" altLang="zh-CN" sz="2400" dirty="0" err="1"/>
              <a:t>endl</a:t>
            </a:r>
            <a:r>
              <a:rPr lang="en-US" altLang="zh-CN" sz="2400" dirty="0"/>
              <a:t>;</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return </a:t>
            </a:r>
            <a:r>
              <a:rPr lang="en-US" altLang="zh-CN" sz="2400" dirty="0">
                <a:latin typeface="+mn-ea"/>
              </a:rPr>
              <a:t>0</a:t>
            </a:r>
            <a:r>
              <a:rPr lang="en-US" altLang="zh-CN" sz="2400" dirty="0"/>
              <a:t>; }</a:t>
            </a:r>
          </a:p>
          <a:p>
            <a:pPr marL="365760"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a:t>
            </a:r>
            <a:r>
              <a:rPr lang="zh-CN" altLang="en-US" sz="2400" dirty="0"/>
              <a:t>观察运行结果</a:t>
            </a:r>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err="1"/>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p:txBody>
      </p:sp>
      <p:sp>
        <p:nvSpPr>
          <p:cNvPr id="71684" name="灯片编号占位符 5">
            <a:extLst>
              <a:ext uri="{FF2B5EF4-FFF2-40B4-BE49-F238E27FC236}">
                <a16:creationId xmlns:a16="http://schemas.microsoft.com/office/drawing/2014/main" id="{82272DCF-59CF-325A-A670-3A2A26D878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525ABFD-252D-449C-9C59-2288DB535A3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43</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6C0C80E1-C50F-7242-5579-C61A4CAFD247}"/>
              </a:ext>
            </a:extLst>
          </p:cNvPr>
          <p:cNvSpPr>
            <a:spLocks noGrp="1"/>
          </p:cNvSpPr>
          <p:nvPr>
            <p:ph type="title"/>
          </p:nvPr>
        </p:nvSpPr>
        <p:spPr/>
        <p:txBody>
          <a:bodyPr/>
          <a:lstStyle/>
          <a:p>
            <a:r>
              <a:rPr lang="zh-CN" altLang="en-US"/>
              <a:t>补充</a:t>
            </a:r>
            <a:r>
              <a:rPr lang="en-US" altLang="zh-CN"/>
              <a:t>2-8</a:t>
            </a:r>
            <a:r>
              <a:rPr lang="zh-CN" altLang="en-US"/>
              <a:t>：字符数据的应用</a:t>
            </a:r>
          </a:p>
        </p:txBody>
      </p:sp>
      <p:sp>
        <p:nvSpPr>
          <p:cNvPr id="73731" name="内容占位符 2">
            <a:extLst>
              <a:ext uri="{FF2B5EF4-FFF2-40B4-BE49-F238E27FC236}">
                <a16:creationId xmlns:a16="http://schemas.microsoft.com/office/drawing/2014/main" id="{B93ACC4E-A7FD-18AB-AD58-C54CFBA8FE7A}"/>
              </a:ext>
            </a:extLst>
          </p:cNvPr>
          <p:cNvSpPr>
            <a:spLocks noGrp="1"/>
          </p:cNvSpPr>
          <p:nvPr>
            <p:ph idx="1"/>
          </p:nvPr>
        </p:nvSpPr>
        <p:spPr/>
        <p:txBody>
          <a:bodyPr/>
          <a:lstStyle/>
          <a:p>
            <a:pPr>
              <a:lnSpc>
                <a:spcPct val="150000"/>
              </a:lnSpc>
            </a:pPr>
            <a:r>
              <a:rPr lang="zh-CN" altLang="en-US"/>
              <a:t>主要知识点：字符常量、字符串常量、转义序列</a:t>
            </a:r>
          </a:p>
          <a:p>
            <a:pPr lvl="1">
              <a:lnSpc>
                <a:spcPct val="150000"/>
              </a:lnSpc>
            </a:pPr>
            <a:r>
              <a:rPr lang="zh-CN" altLang="en-US"/>
              <a:t>字符常量的一般形式是单引号括起来的一个字符；</a:t>
            </a:r>
            <a:endParaRPr lang="en-US" altLang="zh-CN"/>
          </a:p>
          <a:p>
            <a:pPr lvl="1">
              <a:lnSpc>
                <a:spcPct val="150000"/>
              </a:lnSpc>
            </a:pPr>
            <a:r>
              <a:rPr lang="zh-CN" altLang="en-US"/>
              <a:t>一些不可显示的字符，无法通过键盘输入，可以用转义序列来表示。</a:t>
            </a:r>
          </a:p>
          <a:p>
            <a:pPr>
              <a:buFont typeface="Georgia" panose="02040502050405020303" pitchFamily="18" charset="0"/>
              <a:buNone/>
            </a:pPr>
            <a:endParaRPr lang="zh-CN" altLang="en-US"/>
          </a:p>
        </p:txBody>
      </p:sp>
      <p:sp>
        <p:nvSpPr>
          <p:cNvPr id="73732" name="灯片编号占位符 3">
            <a:extLst>
              <a:ext uri="{FF2B5EF4-FFF2-40B4-BE49-F238E27FC236}">
                <a16:creationId xmlns:a16="http://schemas.microsoft.com/office/drawing/2014/main" id="{29B00DE1-F6CC-139E-D2F9-B8B7CFB77A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00627C1-6363-4D86-B317-882EFF177F6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44</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4A56C84-66E6-2514-1287-B19D089E2243}"/>
              </a:ext>
            </a:extLst>
          </p:cNvPr>
          <p:cNvSpPr>
            <a:spLocks noGrp="1"/>
          </p:cNvSpPr>
          <p:nvPr>
            <p:ph type="title"/>
          </p:nvPr>
        </p:nvSpPr>
        <p:spPr/>
        <p:txBody>
          <a:bodyPr/>
          <a:lstStyle/>
          <a:p>
            <a:pPr eaLnBrk="1" hangingPunct="1"/>
            <a:r>
              <a:rPr lang="zh-CN" altLang="en-US"/>
              <a:t>补充</a:t>
            </a:r>
            <a:r>
              <a:rPr lang="en-US" altLang="zh-CN"/>
              <a:t>2-8</a:t>
            </a:r>
            <a:r>
              <a:rPr lang="zh-CN" altLang="en-US"/>
              <a:t>：字符数据的应用（续）</a:t>
            </a:r>
          </a:p>
        </p:txBody>
      </p:sp>
      <p:sp>
        <p:nvSpPr>
          <p:cNvPr id="12" name="内容占位符 11">
            <a:extLst>
              <a:ext uri="{FF2B5EF4-FFF2-40B4-BE49-F238E27FC236}">
                <a16:creationId xmlns:a16="http://schemas.microsoft.com/office/drawing/2014/main" id="{E33ED757-EE93-2E10-107B-1AEB4A5FC228}"/>
              </a:ext>
            </a:extLst>
          </p:cNvPr>
          <p:cNvSpPr>
            <a:spLocks noGrp="1"/>
          </p:cNvSpPr>
          <p:nvPr>
            <p:ph idx="1"/>
          </p:nvPr>
        </p:nvSpPr>
        <p:spPr>
          <a:solidFill>
            <a:srgbClr val="85FFFF"/>
          </a:solidFill>
        </p:spPr>
        <p:txBody>
          <a:bodyPr>
            <a:normAutofit/>
          </a:bodyPr>
          <a:lstStyle/>
          <a:p>
            <a:pPr indent="-256032" eaLnBrk="1" fontAlgn="auto" hangingPunct="1">
              <a:spcAft>
                <a:spcPts val="0"/>
              </a:spcAft>
              <a:buClr>
                <a:schemeClr val="accent3"/>
              </a:buClr>
              <a:buFont typeface="Georgia" panose="02040502050405020303" pitchFamily="18" charset="0"/>
              <a:buNone/>
              <a:defRPr/>
            </a:pPr>
            <a:r>
              <a:rPr lang="en-US" altLang="zh-CN" sz="2400" dirty="0"/>
              <a:t>#include &lt;</a:t>
            </a:r>
            <a:r>
              <a:rPr lang="en-US" altLang="zh-CN" sz="2400" dirty="0" err="1"/>
              <a:t>iostream</a:t>
            </a:r>
            <a:r>
              <a:rPr lang="en-US" altLang="zh-CN" sz="2400" dirty="0"/>
              <a:t>&gt;</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en-US" altLang="zh-CN" sz="2400" dirty="0"/>
              <a:t>using namespace std;</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en-US" altLang="zh-CN" sz="2400" dirty="0" err="1"/>
              <a:t>int</a:t>
            </a:r>
            <a:r>
              <a:rPr lang="en-US" altLang="zh-CN" sz="2400" dirty="0"/>
              <a:t> main()</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en-US" altLang="zh-CN" sz="2400" dirty="0"/>
              <a:t>{</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en-US" altLang="zh-CN" sz="2400" dirty="0"/>
              <a:t>   cout &lt;&lt; 'A'&lt;&lt; ' '&lt;&lt;'a'&lt;&lt;</a:t>
            </a:r>
            <a:r>
              <a:rPr lang="en-US" altLang="zh-CN" sz="2400" dirty="0" err="1"/>
              <a:t>endl</a:t>
            </a:r>
            <a:r>
              <a:rPr lang="en-US" altLang="zh-CN" sz="2400" dirty="0"/>
              <a:t>;     //</a:t>
            </a:r>
            <a:r>
              <a:rPr lang="zh-CN" altLang="en-US" sz="2400" dirty="0"/>
              <a:t>输出普通字符</a:t>
            </a:r>
          </a:p>
          <a:p>
            <a:pPr indent="-256032" eaLnBrk="1" fontAlgn="auto" hangingPunct="1">
              <a:spcAft>
                <a:spcPts val="0"/>
              </a:spcAft>
              <a:buClr>
                <a:schemeClr val="accent3"/>
              </a:buClr>
              <a:buFont typeface="Georgia" panose="02040502050405020303" pitchFamily="18" charset="0"/>
              <a:buNone/>
              <a:defRPr/>
            </a:pPr>
            <a:r>
              <a:rPr lang="en-US" altLang="zh-CN" sz="2400" dirty="0"/>
              <a:t>   cout &lt;&lt; "one\</a:t>
            </a:r>
            <a:r>
              <a:rPr lang="en-US" altLang="zh-CN" sz="2400" dirty="0" err="1"/>
              <a:t>ttwo</a:t>
            </a:r>
            <a:r>
              <a:rPr lang="en-US" altLang="zh-CN" sz="2400" dirty="0"/>
              <a:t>\</a:t>
            </a:r>
            <a:r>
              <a:rPr lang="en-US" altLang="zh-CN" sz="2400" dirty="0" err="1"/>
              <a:t>tthree</a:t>
            </a:r>
            <a:r>
              <a:rPr lang="en-US" altLang="zh-CN" sz="2400" dirty="0"/>
              <a:t>\n";    //</a:t>
            </a:r>
            <a:r>
              <a:rPr lang="zh-CN" altLang="en-US" sz="2400" dirty="0"/>
              <a:t>使用水平制表符</a:t>
            </a:r>
          </a:p>
          <a:p>
            <a:pPr indent="-256032" eaLnBrk="1" fontAlgn="auto" hangingPunct="1">
              <a:spcAft>
                <a:spcPts val="0"/>
              </a:spcAft>
              <a:buClr>
                <a:schemeClr val="accent3"/>
              </a:buClr>
              <a:buFont typeface="Georgia" panose="02040502050405020303" pitchFamily="18" charset="0"/>
              <a:buNone/>
              <a:defRPr/>
            </a:pPr>
            <a:r>
              <a:rPr lang="en-US" altLang="zh-CN" sz="2400" dirty="0"/>
              <a:t>   cout &lt;&lt; "123\b\b45\n";             //</a:t>
            </a:r>
            <a:r>
              <a:rPr lang="zh-CN" altLang="en-US" sz="2400" dirty="0"/>
              <a:t>使用退格符</a:t>
            </a:r>
          </a:p>
          <a:p>
            <a:pPr indent="-256032" eaLnBrk="1" fontAlgn="auto" hangingPunct="1">
              <a:spcAft>
                <a:spcPts val="0"/>
              </a:spcAft>
              <a:buClr>
                <a:schemeClr val="accent3"/>
              </a:buClr>
              <a:buFont typeface="Georgia" panose="02040502050405020303" pitchFamily="18" charset="0"/>
              <a:buNone/>
              <a:defRPr/>
            </a:pPr>
            <a:r>
              <a:rPr lang="en-US" altLang="zh-CN" sz="2400" dirty="0"/>
              <a:t>   cout &lt;&lt; "Alert\a\n";                   //</a:t>
            </a:r>
            <a:r>
              <a:rPr lang="zh-CN" altLang="en-US" sz="2400" dirty="0"/>
              <a:t>使用响铃键</a:t>
            </a:r>
          </a:p>
          <a:p>
            <a:pPr indent="-256032" eaLnBrk="1" fontAlgn="auto" hangingPunct="1">
              <a:spcAft>
                <a:spcPts val="0"/>
              </a:spcAft>
              <a:buClr>
                <a:schemeClr val="accent3"/>
              </a:buClr>
              <a:buFont typeface="Georgia" panose="02040502050405020303" pitchFamily="18" charset="0"/>
              <a:buNone/>
              <a:defRPr/>
            </a:pPr>
            <a:r>
              <a:rPr lang="en-US" altLang="zh-CN" sz="2400" dirty="0"/>
              <a:t>   return </a:t>
            </a:r>
            <a:r>
              <a:rPr lang="en-US" altLang="zh-CN" sz="2400" dirty="0">
                <a:latin typeface="+mn-ea"/>
              </a:rPr>
              <a:t>0</a:t>
            </a:r>
            <a:r>
              <a:rPr lang="en-US" altLang="zh-CN" sz="2400" dirty="0"/>
              <a:t>;</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en-US" altLang="zh-CN" sz="2400" dirty="0"/>
              <a:t>}</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a:t>
            </a:r>
            <a:r>
              <a:rPr lang="zh-CN" altLang="en-US" sz="2400" dirty="0"/>
              <a:t>观察运行结果</a:t>
            </a:r>
          </a:p>
          <a:p>
            <a:pPr marL="657860" lvl="1" indent="-256032" eaLnBrk="1" fontAlgn="auto" hangingPunct="1">
              <a:spcAft>
                <a:spcPts val="0"/>
              </a:spcAft>
              <a:buClr>
                <a:schemeClr val="accent3"/>
              </a:buClr>
              <a:buFont typeface="Georgia" panose="02040502050405020303" pitchFamily="18" charset="0"/>
              <a:buNone/>
              <a:defRPr/>
            </a:pPr>
            <a:endParaRPr lang="zh-CN" altLang="en-US" sz="2400" dirty="0">
              <a:solidFill>
                <a:schemeClr val="tx1"/>
              </a:solidFill>
            </a:endParaRPr>
          </a:p>
          <a:p>
            <a:pPr marL="365760" lvl="1" indent="-256032" eaLnBrk="1" fontAlgn="auto" hangingPunct="1">
              <a:spcAft>
                <a:spcPts val="0"/>
              </a:spcAft>
              <a:buClr>
                <a:schemeClr val="accent3"/>
              </a:buClr>
              <a:buFont typeface="Georgia" panose="02040502050405020303" pitchFamily="18" charset="0"/>
              <a:buNone/>
              <a:defRPr/>
            </a:pPr>
            <a:endParaRPr lang="zh-CN" altLang="en-US" sz="2400" dirty="0">
              <a:solidFill>
                <a:schemeClr val="tx1"/>
              </a:solidFill>
            </a:endParaRPr>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p:txBody>
      </p:sp>
      <p:sp>
        <p:nvSpPr>
          <p:cNvPr id="74756" name="灯片编号占位符 5">
            <a:extLst>
              <a:ext uri="{FF2B5EF4-FFF2-40B4-BE49-F238E27FC236}">
                <a16:creationId xmlns:a16="http://schemas.microsoft.com/office/drawing/2014/main" id="{2B68AED7-4E1F-E129-3037-00BC82D832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94605FF-98AF-4852-BC86-9E791883AA3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EAE7C46F-3D2E-51AF-71B4-1DCE5849B704}"/>
              </a:ext>
            </a:extLst>
          </p:cNvPr>
          <p:cNvSpPr>
            <a:spLocks noGrp="1"/>
          </p:cNvSpPr>
          <p:nvPr>
            <p:ph type="title"/>
          </p:nvPr>
        </p:nvSpPr>
        <p:spPr/>
        <p:txBody>
          <a:bodyPr/>
          <a:lstStyle/>
          <a:p>
            <a:r>
              <a:rPr lang="zh-CN" altLang="en-US"/>
              <a:t>补充</a:t>
            </a:r>
            <a:r>
              <a:rPr lang="en-US" altLang="zh-CN"/>
              <a:t>2-9</a:t>
            </a:r>
            <a:r>
              <a:rPr lang="zh-CN" altLang="en-US"/>
              <a:t>：定义</a:t>
            </a:r>
            <a:r>
              <a:rPr lang="en-US" altLang="zh-CN"/>
              <a:t>bool</a:t>
            </a:r>
            <a:r>
              <a:rPr lang="zh-CN" altLang="en-US"/>
              <a:t>类型的变量并进行算术运算</a:t>
            </a:r>
          </a:p>
        </p:txBody>
      </p:sp>
      <p:sp>
        <p:nvSpPr>
          <p:cNvPr id="76803" name="内容占位符 2">
            <a:extLst>
              <a:ext uri="{FF2B5EF4-FFF2-40B4-BE49-F238E27FC236}">
                <a16:creationId xmlns:a16="http://schemas.microsoft.com/office/drawing/2014/main" id="{9B64E1C5-0B5F-6932-9B2F-DF3CA20B45D3}"/>
              </a:ext>
            </a:extLst>
          </p:cNvPr>
          <p:cNvSpPr>
            <a:spLocks noGrp="1"/>
          </p:cNvSpPr>
          <p:nvPr>
            <p:ph idx="1"/>
          </p:nvPr>
        </p:nvSpPr>
        <p:spPr/>
        <p:txBody>
          <a:bodyPr/>
          <a:lstStyle/>
          <a:p>
            <a:pPr>
              <a:lnSpc>
                <a:spcPct val="120000"/>
              </a:lnSpc>
              <a:defRPr/>
            </a:pPr>
            <a:r>
              <a:rPr lang="zh-CN" altLang="en-US" dirty="0"/>
              <a:t>主要知识点：</a:t>
            </a:r>
            <a:r>
              <a:rPr lang="en-US" altLang="zh-CN" dirty="0"/>
              <a:t>bool</a:t>
            </a:r>
            <a:r>
              <a:rPr lang="zh-CN" altLang="en-US" dirty="0"/>
              <a:t>类型的应用</a:t>
            </a:r>
          </a:p>
          <a:p>
            <a:pPr lvl="1">
              <a:lnSpc>
                <a:spcPct val="120000"/>
              </a:lnSpc>
              <a:defRPr/>
            </a:pPr>
            <a:r>
              <a:rPr lang="zh-CN" altLang="en-US" dirty="0"/>
              <a:t>在算术运算表达式里，当表达式需要整数时，</a:t>
            </a:r>
            <a:r>
              <a:rPr lang="en-US" altLang="zh-CN" dirty="0"/>
              <a:t>bool</a:t>
            </a:r>
            <a:r>
              <a:rPr lang="zh-CN" altLang="en-US" dirty="0"/>
              <a:t>值将被转化为</a:t>
            </a:r>
            <a:r>
              <a:rPr lang="en-US" altLang="zh-CN" dirty="0"/>
              <a:t>int</a:t>
            </a:r>
            <a:r>
              <a:rPr lang="zh-CN" altLang="en-US" dirty="0"/>
              <a:t>，</a:t>
            </a:r>
            <a:r>
              <a:rPr lang="en-US" altLang="zh-CN" dirty="0"/>
              <a:t>true</a:t>
            </a:r>
            <a:r>
              <a:rPr lang="zh-CN" altLang="en-US" dirty="0"/>
              <a:t>为</a:t>
            </a:r>
            <a:r>
              <a:rPr lang="en-US" altLang="zh-CN" dirty="0"/>
              <a:t>1</a:t>
            </a:r>
            <a:r>
              <a:rPr lang="zh-CN" altLang="en-US" dirty="0"/>
              <a:t>，</a:t>
            </a:r>
            <a:r>
              <a:rPr lang="en-US" altLang="zh-CN" dirty="0"/>
              <a:t>false </a:t>
            </a:r>
            <a:r>
              <a:rPr lang="zh-CN" altLang="en-US" dirty="0"/>
              <a:t>为</a:t>
            </a:r>
            <a:r>
              <a:rPr lang="en-US" altLang="zh-CN" dirty="0">
                <a:latin typeface="+mn-ea"/>
              </a:rPr>
              <a:t>0</a:t>
            </a:r>
            <a:r>
              <a:rPr lang="zh-CN" altLang="en-US" dirty="0"/>
              <a:t>。</a:t>
            </a:r>
          </a:p>
          <a:p>
            <a:pPr lvl="1">
              <a:lnSpc>
                <a:spcPct val="120000"/>
              </a:lnSpc>
              <a:defRPr/>
            </a:pPr>
            <a:r>
              <a:rPr lang="zh-CN" altLang="en-US" dirty="0"/>
              <a:t>如果需要将整数转换为</a:t>
            </a:r>
            <a:r>
              <a:rPr lang="en-US" altLang="zh-CN" dirty="0"/>
              <a:t>bool</a:t>
            </a:r>
            <a:r>
              <a:rPr lang="zh-CN" altLang="en-US" dirty="0"/>
              <a:t>值，那么</a:t>
            </a:r>
            <a:r>
              <a:rPr lang="en-US" altLang="zh-CN" dirty="0">
                <a:latin typeface="+mn-ea"/>
              </a:rPr>
              <a:t>0</a:t>
            </a:r>
            <a:r>
              <a:rPr lang="zh-CN" altLang="en-US" dirty="0"/>
              <a:t>转换为</a:t>
            </a:r>
            <a:r>
              <a:rPr lang="en-US" altLang="zh-CN" dirty="0"/>
              <a:t>false</a:t>
            </a:r>
            <a:r>
              <a:rPr lang="zh-CN" altLang="en-US" dirty="0"/>
              <a:t>，所有非</a:t>
            </a:r>
            <a:r>
              <a:rPr lang="en-US" altLang="zh-CN" dirty="0">
                <a:latin typeface="+mn-ea"/>
              </a:rPr>
              <a:t>0</a:t>
            </a:r>
            <a:r>
              <a:rPr lang="zh-CN" altLang="en-US" dirty="0"/>
              <a:t>值都为</a:t>
            </a:r>
            <a:r>
              <a:rPr lang="en-US" altLang="zh-CN" dirty="0"/>
              <a:t>true</a:t>
            </a:r>
            <a:r>
              <a:rPr lang="zh-CN" altLang="en-US" dirty="0"/>
              <a:t>。</a:t>
            </a:r>
          </a:p>
        </p:txBody>
      </p:sp>
      <p:sp>
        <p:nvSpPr>
          <p:cNvPr id="76804" name="灯片编号占位符 3">
            <a:extLst>
              <a:ext uri="{FF2B5EF4-FFF2-40B4-BE49-F238E27FC236}">
                <a16:creationId xmlns:a16="http://schemas.microsoft.com/office/drawing/2014/main" id="{490C64D8-7115-354B-B585-0A6CFCDA3D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435A417-B417-4048-B0D0-A2B7D4C87B9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46</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F7A80FF7-5EE1-B1D7-41BD-2D8E37F4721B}"/>
              </a:ext>
            </a:extLst>
          </p:cNvPr>
          <p:cNvSpPr>
            <a:spLocks noGrp="1" noChangeArrowheads="1"/>
          </p:cNvSpPr>
          <p:nvPr>
            <p:ph type="title"/>
          </p:nvPr>
        </p:nvSpPr>
        <p:spPr/>
        <p:txBody>
          <a:bodyPr>
            <a:normAutofit fontScale="90000"/>
          </a:bodyPr>
          <a:lstStyle/>
          <a:p>
            <a:pPr eaLnBrk="1" fontAlgn="auto" hangingPunct="1">
              <a:spcAft>
                <a:spcPts val="0"/>
              </a:spcAft>
              <a:defRPr/>
            </a:pPr>
            <a:r>
              <a:rPr lang="zh-CN" altLang="en-US"/>
              <a:t>补充</a:t>
            </a:r>
            <a:r>
              <a:rPr lang="en-US" altLang="zh-CN"/>
              <a:t>2-9</a:t>
            </a:r>
            <a:r>
              <a:rPr lang="zh-CN" altLang="en-US" dirty="0"/>
              <a:t>：定义</a:t>
            </a:r>
            <a:r>
              <a:rPr lang="en-US" altLang="zh-CN" dirty="0" err="1"/>
              <a:t>bool</a:t>
            </a:r>
            <a:r>
              <a:rPr lang="zh-CN" altLang="en-US" dirty="0"/>
              <a:t>类型的变量并</a:t>
            </a:r>
            <a:r>
              <a:rPr lang="zh-CN" altLang="en-US"/>
              <a:t>进行算</a:t>
            </a:r>
            <a:r>
              <a:rPr lang="zh-CN" altLang="en-US" dirty="0"/>
              <a:t>术</a:t>
            </a:r>
            <a:r>
              <a:rPr lang="zh-CN" altLang="en-US"/>
              <a:t>运算（续）</a:t>
            </a:r>
            <a:endParaRPr lang="zh-CN" altLang="en-US" dirty="0"/>
          </a:p>
        </p:txBody>
      </p:sp>
      <p:sp>
        <p:nvSpPr>
          <p:cNvPr id="12" name="内容占位符 11">
            <a:extLst>
              <a:ext uri="{FF2B5EF4-FFF2-40B4-BE49-F238E27FC236}">
                <a16:creationId xmlns:a16="http://schemas.microsoft.com/office/drawing/2014/main" id="{5117764F-C0E7-2321-EF53-3BB39C8280F3}"/>
              </a:ext>
            </a:extLst>
          </p:cNvPr>
          <p:cNvSpPr>
            <a:spLocks noGrp="1"/>
          </p:cNvSpPr>
          <p:nvPr>
            <p:ph idx="1"/>
          </p:nvPr>
        </p:nvSpPr>
        <p:spPr>
          <a:solidFill>
            <a:srgbClr val="85FFFF"/>
          </a:solidFill>
        </p:spPr>
        <p:txBody>
          <a:bodyPr>
            <a:noAutofit/>
          </a:bodyPr>
          <a:lstStyle/>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#include &lt;</a:t>
            </a:r>
            <a:r>
              <a:rPr lang="en-US" altLang="zh-CN" sz="2400" dirty="0" err="1"/>
              <a:t>iostream</a:t>
            </a:r>
            <a:r>
              <a:rPr lang="en-US" altLang="zh-CN" sz="2400" dirty="0"/>
              <a:t>&gt;</a:t>
            </a:r>
            <a:endParaRPr lang="zh-CN" altLang="en-US" sz="2400" dirty="0"/>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using namespace std;</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err="1"/>
              <a:t>int</a:t>
            </a:r>
            <a:r>
              <a:rPr lang="en-US" altLang="zh-CN" sz="2400" dirty="0"/>
              <a:t> main()</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a:t>
            </a:r>
            <a:r>
              <a:rPr lang="en-US" altLang="zh-CN" sz="2400" dirty="0" err="1"/>
              <a:t>bool</a:t>
            </a:r>
            <a:r>
              <a:rPr lang="en-US" altLang="zh-CN" sz="2400" dirty="0"/>
              <a:t> bV1= true, bV2= false;</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cout &lt;&lt;" value bV1 = "&lt;&lt;bV1&lt;&lt;</a:t>
            </a:r>
            <a:r>
              <a:rPr lang="en-US" altLang="zh-CN" sz="2400" dirty="0" err="1"/>
              <a:t>endl</a:t>
            </a: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cout &lt;&lt;"bool value bV2 = "&lt;&lt;bV2&lt;&lt;</a:t>
            </a:r>
            <a:r>
              <a:rPr lang="en-US" altLang="zh-CN" sz="2400" dirty="0" err="1"/>
              <a:t>endl</a:t>
            </a: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int nV1=bV1, nV2 = </a:t>
            </a:r>
            <a:r>
              <a:rPr lang="en-US" altLang="zh-CN" sz="2400" dirty="0">
                <a:latin typeface="+mn-ea"/>
              </a:rPr>
              <a:t>0</a:t>
            </a: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bV1 = nV2;</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cout &lt;&lt;"int value nV1 = "&lt;&lt; nV1&lt;&lt;</a:t>
            </a:r>
            <a:r>
              <a:rPr lang="en-US" altLang="zh-CN" sz="2400" dirty="0" err="1"/>
              <a:t>endl</a:t>
            </a: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cout &lt;&lt;"bool value bV1 = "&lt;&lt;bV1&lt;&lt;</a:t>
            </a:r>
            <a:r>
              <a:rPr lang="en-US" altLang="zh-CN" sz="2400" dirty="0" err="1"/>
              <a:t>endl</a:t>
            </a: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    return </a:t>
            </a:r>
            <a:r>
              <a:rPr lang="en-US" altLang="zh-CN" sz="2400" dirty="0">
                <a:latin typeface="+mn-ea"/>
              </a:rPr>
              <a:t>0</a:t>
            </a: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r>
              <a:rPr lang="en-US" altLang="zh-CN" sz="2400" dirty="0"/>
              <a:t>//</a:t>
            </a:r>
            <a:r>
              <a:rPr lang="zh-CN" altLang="en-US" sz="2400" dirty="0"/>
              <a:t>观察程序运行过程中内存中</a:t>
            </a:r>
            <a:r>
              <a:rPr lang="en-US" altLang="zh-CN" sz="2400" dirty="0"/>
              <a:t>bool</a:t>
            </a:r>
            <a:r>
              <a:rPr lang="zh-CN" altLang="en-US" sz="2400" dirty="0"/>
              <a:t>变量的值</a:t>
            </a: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a:p>
            <a:pPr marL="365125" lvl="1"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solidFill>
                <a:schemeClr val="tx1"/>
              </a:solidFill>
            </a:endParaRPr>
          </a:p>
          <a:p>
            <a:pPr marL="365125" lvl="1"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solidFill>
                <a:schemeClr val="tx1"/>
              </a:solidFill>
            </a:endParaRPr>
          </a:p>
          <a:p>
            <a:pPr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lnSpc>
                <a:spcPct val="90000"/>
              </a:lnSpc>
              <a:spcBef>
                <a:spcPts val="0"/>
              </a:spcBef>
              <a:spcAft>
                <a:spcPts val="0"/>
              </a:spcAft>
              <a:buClr>
                <a:schemeClr val="accent3"/>
              </a:buClr>
              <a:buFont typeface="Georgia" panose="02040502050405020303" pitchFamily="18" charset="0"/>
              <a:buNone/>
              <a:defRPr/>
            </a:pPr>
            <a:endParaRPr lang="zh-CN" altLang="en-US" sz="2400" dirty="0"/>
          </a:p>
        </p:txBody>
      </p:sp>
      <p:sp>
        <p:nvSpPr>
          <p:cNvPr id="77828" name="灯片编号占位符 5">
            <a:extLst>
              <a:ext uri="{FF2B5EF4-FFF2-40B4-BE49-F238E27FC236}">
                <a16:creationId xmlns:a16="http://schemas.microsoft.com/office/drawing/2014/main" id="{E07102CC-C38E-CA6A-37B0-9491658360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B23E9C4-31F4-497B-A84C-3034138FA3B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47</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D3BC5D0A-15E3-2232-E575-997BBFE5B4D2}"/>
              </a:ext>
            </a:extLst>
          </p:cNvPr>
          <p:cNvSpPr>
            <a:spLocks noGrp="1"/>
          </p:cNvSpPr>
          <p:nvPr>
            <p:ph type="title"/>
          </p:nvPr>
        </p:nvSpPr>
        <p:spPr/>
        <p:txBody>
          <a:bodyPr/>
          <a:lstStyle/>
          <a:p>
            <a:pPr eaLnBrk="1" hangingPunct="1"/>
            <a:r>
              <a:rPr lang="zh-CN" altLang="en-US">
                <a:latin typeface="隶书" panose="02010509060101010101" pitchFamily="49" charset="-122"/>
              </a:rPr>
              <a:t>算术运算符与算术表达式</a:t>
            </a:r>
            <a:endParaRPr lang="zh-CN" altLang="en-US"/>
          </a:p>
        </p:txBody>
      </p:sp>
      <p:sp>
        <p:nvSpPr>
          <p:cNvPr id="79875" name="内容占位符 2">
            <a:extLst>
              <a:ext uri="{FF2B5EF4-FFF2-40B4-BE49-F238E27FC236}">
                <a16:creationId xmlns:a16="http://schemas.microsoft.com/office/drawing/2014/main" id="{7A40720F-1AB1-5A70-DEE2-EB6025AD28E4}"/>
              </a:ext>
            </a:extLst>
          </p:cNvPr>
          <p:cNvSpPr>
            <a:spLocks noGrp="1"/>
          </p:cNvSpPr>
          <p:nvPr>
            <p:ph idx="1"/>
          </p:nvPr>
        </p:nvSpPr>
        <p:spPr/>
        <p:txBody>
          <a:bodyPr/>
          <a:lstStyle/>
          <a:p>
            <a:pPr eaLnBrk="1" hangingPunct="1">
              <a:lnSpc>
                <a:spcPct val="120000"/>
              </a:lnSpc>
            </a:pPr>
            <a:r>
              <a:rPr lang="zh-CN" altLang="en-US"/>
              <a:t>基本算术运算符</a:t>
            </a:r>
          </a:p>
          <a:p>
            <a:pPr lvl="1" eaLnBrk="1" hangingPunct="1">
              <a:lnSpc>
                <a:spcPct val="120000"/>
              </a:lnSpc>
              <a:buFont typeface="Georgia" panose="02040502050405020303" pitchFamily="18" charset="0"/>
              <a:buNone/>
            </a:pPr>
            <a:r>
              <a:rPr lang="zh-CN" altLang="en-US"/>
              <a:t>  </a:t>
            </a:r>
            <a:r>
              <a:rPr lang="en-US" altLang="zh-CN"/>
              <a:t>+  -  *  /</a:t>
            </a:r>
            <a:r>
              <a:rPr lang="en-US" altLang="zh-CN" sz="2400">
                <a:solidFill>
                  <a:schemeClr val="tx1"/>
                </a:solidFill>
              </a:rPr>
              <a:t>(</a:t>
            </a:r>
            <a:r>
              <a:rPr lang="zh-CN" altLang="en-US" sz="2400">
                <a:solidFill>
                  <a:schemeClr val="tx1"/>
                </a:solidFill>
              </a:rPr>
              <a:t>若整数相除，结果取整</a:t>
            </a:r>
            <a:r>
              <a:rPr lang="en-US" altLang="zh-CN" sz="2400">
                <a:solidFill>
                  <a:schemeClr val="tx1"/>
                </a:solidFill>
              </a:rPr>
              <a:t>)</a:t>
            </a:r>
          </a:p>
          <a:p>
            <a:pPr lvl="1" eaLnBrk="1" hangingPunct="1">
              <a:lnSpc>
                <a:spcPct val="120000"/>
              </a:lnSpc>
              <a:buFont typeface="Georgia" panose="02040502050405020303" pitchFamily="18" charset="0"/>
              <a:buNone/>
            </a:pPr>
            <a:r>
              <a:rPr lang="en-US" altLang="zh-CN"/>
              <a:t>  %</a:t>
            </a:r>
            <a:r>
              <a:rPr lang="zh-CN" altLang="en-US" sz="2400">
                <a:solidFill>
                  <a:schemeClr val="tx1"/>
                </a:solidFill>
              </a:rPr>
              <a:t>（取余，操作数为整数）</a:t>
            </a:r>
            <a:endParaRPr lang="zh-CN" altLang="en-US">
              <a:solidFill>
                <a:schemeClr val="tx1"/>
              </a:solidFill>
            </a:endParaRPr>
          </a:p>
          <a:p>
            <a:pPr eaLnBrk="1" hangingPunct="1">
              <a:lnSpc>
                <a:spcPct val="120000"/>
              </a:lnSpc>
            </a:pPr>
            <a:r>
              <a:rPr lang="zh-CN" altLang="en-US"/>
              <a:t>优先级与结合性</a:t>
            </a:r>
          </a:p>
          <a:p>
            <a:pPr lvl="1" eaLnBrk="1" hangingPunct="1">
              <a:lnSpc>
                <a:spcPct val="120000"/>
              </a:lnSpc>
              <a:buFont typeface="Georgia" panose="02040502050405020303" pitchFamily="18" charset="0"/>
              <a:buNone/>
            </a:pPr>
            <a:r>
              <a:rPr lang="zh-CN" altLang="en-US"/>
              <a:t>先乘除，后加减，同级自左至右</a:t>
            </a:r>
          </a:p>
          <a:p>
            <a:pPr eaLnBrk="1" hangingPunct="1">
              <a:lnSpc>
                <a:spcPct val="120000"/>
              </a:lnSpc>
            </a:pPr>
            <a:r>
              <a:rPr lang="en-US" altLang="zh-CN"/>
              <a:t>++, --</a:t>
            </a:r>
            <a:r>
              <a:rPr lang="zh-CN" altLang="en-US"/>
              <a:t>（自增、自减）</a:t>
            </a:r>
          </a:p>
          <a:p>
            <a:pPr lvl="1" eaLnBrk="1" hangingPunct="1">
              <a:lnSpc>
                <a:spcPct val="120000"/>
              </a:lnSpc>
              <a:buFont typeface="Georgia" panose="02040502050405020303" pitchFamily="18" charset="0"/>
              <a:buNone/>
            </a:pPr>
            <a:r>
              <a:rPr lang="zh-CN" altLang="en-US"/>
              <a:t>例：</a:t>
            </a:r>
            <a:r>
              <a:rPr lang="en-US" altLang="zh-CN"/>
              <a:t>i++;    --j;</a:t>
            </a:r>
          </a:p>
          <a:p>
            <a:pPr eaLnBrk="1" hangingPunct="1"/>
            <a:endParaRPr lang="zh-CN" altLang="en-US"/>
          </a:p>
        </p:txBody>
      </p:sp>
      <p:sp>
        <p:nvSpPr>
          <p:cNvPr id="79876" name="灯片编号占位符 3">
            <a:extLst>
              <a:ext uri="{FF2B5EF4-FFF2-40B4-BE49-F238E27FC236}">
                <a16:creationId xmlns:a16="http://schemas.microsoft.com/office/drawing/2014/main" id="{BB4EE82E-86FD-1314-735A-32CB061B7F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934CDE9-82A9-4A02-B0D5-915505CB804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5A7B235-1C92-A72C-88AD-CD999495394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690A03EF-85F8-78CD-B4AE-672B89395744}"/>
              </a:ext>
            </a:extLst>
          </p:cNvPr>
          <p:cNvSpPr>
            <a:spLocks noGrp="1"/>
          </p:cNvSpPr>
          <p:nvPr>
            <p:ph type="title"/>
          </p:nvPr>
        </p:nvSpPr>
        <p:spPr/>
        <p:txBody>
          <a:bodyPr/>
          <a:lstStyle/>
          <a:p>
            <a:r>
              <a:rPr lang="zh-CN" altLang="en-US"/>
              <a:t>补充</a:t>
            </a:r>
            <a:r>
              <a:rPr lang="en-US" altLang="zh-CN"/>
              <a:t>2-10</a:t>
            </a:r>
            <a:r>
              <a:rPr lang="zh-CN" altLang="en-US"/>
              <a:t>：算术运算 </a:t>
            </a:r>
          </a:p>
        </p:txBody>
      </p:sp>
      <p:sp>
        <p:nvSpPr>
          <p:cNvPr id="81923" name="内容占位符 2">
            <a:extLst>
              <a:ext uri="{FF2B5EF4-FFF2-40B4-BE49-F238E27FC236}">
                <a16:creationId xmlns:a16="http://schemas.microsoft.com/office/drawing/2014/main" id="{544F7051-842A-3FD2-BF37-620D8915B369}"/>
              </a:ext>
            </a:extLst>
          </p:cNvPr>
          <p:cNvSpPr>
            <a:spLocks noGrp="1"/>
          </p:cNvSpPr>
          <p:nvPr>
            <p:ph idx="1"/>
          </p:nvPr>
        </p:nvSpPr>
        <p:spPr/>
        <p:txBody>
          <a:bodyPr/>
          <a:lstStyle/>
          <a:p>
            <a:pPr>
              <a:lnSpc>
                <a:spcPct val="130000"/>
              </a:lnSpc>
            </a:pPr>
            <a:r>
              <a:rPr lang="zh-CN" altLang="en-US"/>
              <a:t>主要知识点：算术运算符的使用和相关注意事项</a:t>
            </a:r>
          </a:p>
          <a:p>
            <a:pPr lvl="1">
              <a:lnSpc>
                <a:spcPct val="130000"/>
              </a:lnSpc>
            </a:pPr>
            <a:r>
              <a:rPr lang="zh-CN" altLang="en-US"/>
              <a:t>算术运算符</a:t>
            </a:r>
            <a:r>
              <a:rPr lang="en-US" altLang="zh-CN"/>
              <a:t>+</a:t>
            </a:r>
            <a:r>
              <a:rPr lang="zh-CN" altLang="en-US"/>
              <a:t>、</a:t>
            </a:r>
            <a:r>
              <a:rPr lang="en-US" altLang="zh-CN"/>
              <a:t>-</a:t>
            </a:r>
            <a:r>
              <a:rPr lang="zh-CN" altLang="en-US"/>
              <a:t>、*、</a:t>
            </a:r>
            <a:r>
              <a:rPr lang="en-US" altLang="zh-CN"/>
              <a:t>/</a:t>
            </a:r>
            <a:r>
              <a:rPr lang="zh-CN" altLang="en-US"/>
              <a:t>的含义及运算次序与数学中是一样的，但是要注意两个整数相除时，结果是取整，小数部分会被截掉。</a:t>
            </a:r>
          </a:p>
          <a:p>
            <a:pPr lvl="1">
              <a:lnSpc>
                <a:spcPct val="130000"/>
              </a:lnSpc>
            </a:pPr>
            <a:r>
              <a:rPr lang="en-US" altLang="zh-CN"/>
              <a:t>%</a:t>
            </a:r>
            <a:r>
              <a:rPr lang="zh-CN" altLang="en-US"/>
              <a:t>运算符的作用是两数相除，取余数作为结果。</a:t>
            </a:r>
          </a:p>
          <a:p>
            <a:pPr lvl="1">
              <a:lnSpc>
                <a:spcPct val="130000"/>
              </a:lnSpc>
            </a:pPr>
            <a:r>
              <a:rPr lang="en-US" altLang="zh-CN"/>
              <a:t>++</a:t>
            </a:r>
            <a:r>
              <a:rPr lang="zh-CN" altLang="en-US"/>
              <a:t>、</a:t>
            </a:r>
            <a:r>
              <a:rPr lang="en-US" altLang="zh-CN"/>
              <a:t>--</a:t>
            </a:r>
            <a:r>
              <a:rPr lang="zh-CN" altLang="en-US"/>
              <a:t>运算符实现变量值增加</a:t>
            </a:r>
            <a:r>
              <a:rPr lang="en-US" altLang="zh-CN"/>
              <a:t>1</a:t>
            </a:r>
            <a:r>
              <a:rPr lang="zh-CN" altLang="en-US"/>
              <a:t>和减小</a:t>
            </a:r>
            <a:r>
              <a:rPr lang="en-US" altLang="zh-CN"/>
              <a:t>1</a:t>
            </a:r>
            <a:r>
              <a:rPr lang="zh-CN" altLang="en-US"/>
              <a:t>的功能。后置的情况是先使用变量的值然后增</a:t>
            </a:r>
            <a:r>
              <a:rPr lang="en-US" altLang="zh-CN"/>
              <a:t>1</a:t>
            </a:r>
            <a:r>
              <a:rPr lang="zh-CN" altLang="en-US"/>
              <a:t>或减</a:t>
            </a:r>
            <a:r>
              <a:rPr lang="en-US" altLang="zh-CN"/>
              <a:t>1</a:t>
            </a:r>
            <a:r>
              <a:rPr lang="zh-CN" altLang="en-US"/>
              <a:t>；前置的情况是变量先增加</a:t>
            </a:r>
            <a:r>
              <a:rPr lang="en-US" altLang="zh-CN"/>
              <a:t>1</a:t>
            </a:r>
            <a:r>
              <a:rPr lang="zh-CN" altLang="en-US"/>
              <a:t>或减小</a:t>
            </a:r>
            <a:r>
              <a:rPr lang="en-US" altLang="zh-CN"/>
              <a:t>1</a:t>
            </a:r>
            <a:r>
              <a:rPr lang="zh-CN" altLang="en-US"/>
              <a:t>之后再参与其他运算。</a:t>
            </a:r>
          </a:p>
          <a:p>
            <a:endParaRPr lang="zh-CN" altLang="en-US"/>
          </a:p>
        </p:txBody>
      </p:sp>
      <p:sp>
        <p:nvSpPr>
          <p:cNvPr id="81924" name="灯片编号占位符 3">
            <a:extLst>
              <a:ext uri="{FF2B5EF4-FFF2-40B4-BE49-F238E27FC236}">
                <a16:creationId xmlns:a16="http://schemas.microsoft.com/office/drawing/2014/main" id="{DBE8C5A0-DE2C-3398-0938-D86969F3A6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4A24E83-37F3-48A1-A126-82C45AD8ED1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49</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CE570C8-BE1E-9DDE-F3DB-11490FB4768E}"/>
              </a:ext>
            </a:extLst>
          </p:cNvPr>
          <p:cNvSpPr>
            <a:spLocks noGrp="1"/>
          </p:cNvSpPr>
          <p:nvPr>
            <p:ph type="title"/>
          </p:nvPr>
        </p:nvSpPr>
        <p:spPr/>
        <p:txBody>
          <a:bodyPr/>
          <a:lstStyle/>
          <a:p>
            <a:pPr eaLnBrk="1" hangingPunct="1"/>
            <a:r>
              <a:rPr lang="en-US" altLang="zh-CN"/>
              <a:t>2.1.3 C++</a:t>
            </a:r>
            <a:r>
              <a:rPr lang="zh-CN" altLang="en-US"/>
              <a:t>程序实例</a:t>
            </a:r>
            <a:r>
              <a:rPr lang="en-US" altLang="zh-CN" sz="2800"/>
              <a:t>—</a:t>
            </a:r>
            <a:r>
              <a:rPr lang="zh-CN" altLang="en-US" sz="2800"/>
              <a:t>例</a:t>
            </a:r>
            <a:r>
              <a:rPr lang="en-US" altLang="zh-CN" sz="2800"/>
              <a:t>2-1</a:t>
            </a:r>
            <a:endParaRPr lang="zh-CN" altLang="en-US"/>
          </a:p>
        </p:txBody>
      </p:sp>
      <p:sp>
        <p:nvSpPr>
          <p:cNvPr id="21507" name="灯片编号占位符 3">
            <a:extLst>
              <a:ext uri="{FF2B5EF4-FFF2-40B4-BE49-F238E27FC236}">
                <a16:creationId xmlns:a16="http://schemas.microsoft.com/office/drawing/2014/main" id="{17A306BB-C7D1-4952-CB22-2EF20108FF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D46ADA5-540E-4ED1-A3E2-2441F4B3A03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336F175-218E-CF96-2C9E-FA7DD42C3EA8}"/>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2.1</a:t>
            </a:r>
            <a:r>
              <a:rPr kumimoji="0" lang="zh-CN" altLang="en-US" sz="2800" dirty="0">
                <a:solidFill>
                  <a:schemeClr val="bg1"/>
                </a:solidFill>
                <a:latin typeface="+mj-lt"/>
                <a:ea typeface="+mj-ea"/>
                <a:cs typeface="+mj-cs"/>
              </a:rPr>
              <a:t> </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语言概述</a:t>
            </a:r>
          </a:p>
        </p:txBody>
      </p:sp>
      <p:sp>
        <p:nvSpPr>
          <p:cNvPr id="7" name="内容占位符 11">
            <a:extLst>
              <a:ext uri="{FF2B5EF4-FFF2-40B4-BE49-F238E27FC236}">
                <a16:creationId xmlns:a16="http://schemas.microsoft.com/office/drawing/2014/main" id="{1A44DCFC-DF9E-97EA-0507-2E4399050C28}"/>
              </a:ext>
            </a:extLst>
          </p:cNvPr>
          <p:cNvSpPr txBox="1">
            <a:spLocks/>
          </p:cNvSpPr>
          <p:nvPr/>
        </p:nvSpPr>
        <p:spPr>
          <a:xfrm>
            <a:off x="428625" y="1643063"/>
            <a:ext cx="8229600" cy="4787900"/>
          </a:xfrm>
          <a:prstGeom prst="rect">
            <a:avLst/>
          </a:prstGeom>
          <a:solidFill>
            <a:srgbClr val="85FFFF"/>
          </a:solidFill>
        </p:spPr>
        <p:txBody>
          <a:bodyPr>
            <a:normAutofit/>
          </a:bodyPr>
          <a:lstStyle/>
          <a:p>
            <a:pPr eaLnBrk="1" hangingPunct="1">
              <a:lnSpc>
                <a:spcPct val="90000"/>
              </a:lnSpc>
              <a:defRPr/>
            </a:pPr>
            <a:r>
              <a:rPr lang="en-US" altLang="zh-CN" sz="2800" dirty="0">
                <a:latin typeface="Consolas" pitchFamily="49" charset="0"/>
              </a:rPr>
              <a:t>//2_1.cpp</a:t>
            </a:r>
          </a:p>
          <a:p>
            <a:pPr eaLnBrk="1" hangingPunct="1">
              <a:lnSpc>
                <a:spcPct val="90000"/>
              </a:lnSpc>
              <a:defRPr/>
            </a:pPr>
            <a:r>
              <a:rPr lang="en-US" altLang="zh-CN" sz="2800" dirty="0">
                <a:latin typeface="Consolas" pitchFamily="49" charset="0"/>
              </a:rPr>
              <a:t>#include &lt;iostream&gt;</a:t>
            </a:r>
          </a:p>
          <a:p>
            <a:pPr eaLnBrk="1" hangingPunct="1">
              <a:lnSpc>
                <a:spcPct val="90000"/>
              </a:lnSpc>
              <a:defRPr/>
            </a:pPr>
            <a:r>
              <a:rPr lang="en-US" altLang="zh-CN" sz="2800" dirty="0">
                <a:latin typeface="Consolas" pitchFamily="49" charset="0"/>
              </a:rPr>
              <a:t>using namespace std;</a:t>
            </a:r>
          </a:p>
          <a:p>
            <a:pPr eaLnBrk="1" hangingPunct="1">
              <a:lnSpc>
                <a:spcPct val="90000"/>
              </a:lnSpc>
              <a:defRPr/>
            </a:pPr>
            <a:r>
              <a:rPr lang="en-US" altLang="zh-CN" sz="2800" dirty="0" err="1">
                <a:latin typeface="Consolas" pitchFamily="49" charset="0"/>
              </a:rPr>
              <a:t>int</a:t>
            </a:r>
            <a:r>
              <a:rPr lang="en-US" altLang="zh-CN" sz="2800" dirty="0">
                <a:latin typeface="Consolas" pitchFamily="49" charset="0"/>
              </a:rPr>
              <a:t> main() {</a:t>
            </a:r>
          </a:p>
          <a:p>
            <a:pPr eaLnBrk="1" hangingPunct="1">
              <a:lnSpc>
                <a:spcPct val="90000"/>
              </a:lnSpc>
              <a:defRPr/>
            </a:pPr>
            <a:r>
              <a:rPr lang="en-US" altLang="zh-CN" sz="2800" dirty="0">
                <a:latin typeface="Consolas" pitchFamily="49" charset="0"/>
              </a:rPr>
              <a:t>	cout &lt;&lt; "Hello!" &lt;&lt; </a:t>
            </a:r>
            <a:r>
              <a:rPr lang="en-US" altLang="zh-CN" sz="2800" dirty="0" err="1">
                <a:latin typeface="Consolas" pitchFamily="49" charset="0"/>
              </a:rPr>
              <a:t>endl</a:t>
            </a:r>
            <a:r>
              <a:rPr lang="en-US" altLang="zh-CN" sz="2800" dirty="0">
                <a:latin typeface="Consolas" pitchFamily="49" charset="0"/>
              </a:rPr>
              <a:t>;</a:t>
            </a:r>
          </a:p>
          <a:p>
            <a:pPr eaLnBrk="1" hangingPunct="1">
              <a:lnSpc>
                <a:spcPct val="90000"/>
              </a:lnSpc>
              <a:defRPr/>
            </a:pPr>
            <a:r>
              <a:rPr lang="en-US" altLang="zh-CN" sz="2800" dirty="0">
                <a:latin typeface="Consolas" pitchFamily="49" charset="0"/>
              </a:rPr>
              <a:t>	cout &lt;&lt; "Welcome to </a:t>
            </a:r>
            <a:r>
              <a:rPr lang="en-US" altLang="zh-CN" sz="2800" dirty="0" err="1">
                <a:latin typeface="Consolas" pitchFamily="49" charset="0"/>
              </a:rPr>
              <a:t>c++</a:t>
            </a:r>
            <a:r>
              <a:rPr lang="en-US" altLang="zh-CN" sz="2800" dirty="0">
                <a:latin typeface="Consolas" pitchFamily="49" charset="0"/>
              </a:rPr>
              <a:t>!" &lt;&lt; </a:t>
            </a:r>
            <a:r>
              <a:rPr lang="en-US" altLang="zh-CN" sz="2800" dirty="0" err="1">
                <a:latin typeface="Consolas" pitchFamily="49" charset="0"/>
              </a:rPr>
              <a:t>endl</a:t>
            </a:r>
            <a:r>
              <a:rPr lang="en-US" altLang="zh-CN" sz="2800" dirty="0">
                <a:latin typeface="Consolas" pitchFamily="49" charset="0"/>
              </a:rPr>
              <a:t>;</a:t>
            </a:r>
          </a:p>
          <a:p>
            <a:pPr eaLnBrk="1" hangingPunct="1">
              <a:lnSpc>
                <a:spcPct val="90000"/>
              </a:lnSpc>
              <a:defRPr/>
            </a:pPr>
            <a:r>
              <a:rPr lang="en-US" altLang="zh-CN" sz="2800" dirty="0">
                <a:latin typeface="Consolas" pitchFamily="49" charset="0"/>
              </a:rPr>
              <a:t>	return 0;</a:t>
            </a:r>
          </a:p>
          <a:p>
            <a:pPr eaLnBrk="1" hangingPunct="1">
              <a:lnSpc>
                <a:spcPct val="90000"/>
              </a:lnSpc>
              <a:defRPr/>
            </a:pPr>
            <a:r>
              <a:rPr lang="en-US" altLang="zh-CN" sz="2800" dirty="0">
                <a:latin typeface="Consolas" pitchFamily="49" charset="0"/>
              </a:rPr>
              <a:t>}</a:t>
            </a:r>
          </a:p>
          <a:p>
            <a:pPr eaLnBrk="1" hangingPunct="1">
              <a:lnSpc>
                <a:spcPct val="90000"/>
              </a:lnSpc>
              <a:spcBef>
                <a:spcPct val="50000"/>
              </a:spcBef>
              <a:buFont typeface="Wingdings" pitchFamily="2" charset="2"/>
              <a:buNone/>
              <a:defRPr/>
            </a:pPr>
            <a:r>
              <a:rPr lang="zh-CN" altLang="en-US" dirty="0">
                <a:solidFill>
                  <a:srgbClr val="C00000"/>
                </a:solidFill>
                <a:latin typeface="Consolas" pitchFamily="49" charset="0"/>
              </a:rPr>
              <a:t>运行结果：</a:t>
            </a:r>
          </a:p>
          <a:p>
            <a:pPr eaLnBrk="1" hangingPunct="1">
              <a:lnSpc>
                <a:spcPct val="90000"/>
              </a:lnSpc>
              <a:defRPr/>
            </a:pPr>
            <a:r>
              <a:rPr lang="en-US" altLang="zh-CN" dirty="0">
                <a:solidFill>
                  <a:srgbClr val="C00000"/>
                </a:solidFill>
                <a:latin typeface="Consolas" pitchFamily="49" charset="0"/>
              </a:rPr>
              <a:t>Hello!</a:t>
            </a:r>
          </a:p>
          <a:p>
            <a:pPr eaLnBrk="1" hangingPunct="1">
              <a:lnSpc>
                <a:spcPct val="90000"/>
              </a:lnSpc>
              <a:defRPr/>
            </a:pPr>
            <a:r>
              <a:rPr lang="en-US" altLang="zh-CN" dirty="0">
                <a:solidFill>
                  <a:srgbClr val="C00000"/>
                </a:solidFill>
                <a:latin typeface="Consolas" pitchFamily="49" charset="0"/>
              </a:rPr>
              <a:t>Welcome to </a:t>
            </a:r>
            <a:r>
              <a:rPr lang="en-US" altLang="zh-CN" dirty="0" err="1">
                <a:solidFill>
                  <a:srgbClr val="C00000"/>
                </a:solidFill>
                <a:latin typeface="Consolas" pitchFamily="49" charset="0"/>
              </a:rPr>
              <a:t>c++</a:t>
            </a:r>
            <a:r>
              <a:rPr lang="zh-CN" altLang="en-US" dirty="0">
                <a:solidFill>
                  <a:srgbClr val="C00000"/>
                </a:solidFill>
                <a:latin typeface="Consolas" pitchFamily="49" charset="0"/>
              </a:rPr>
              <a:t>！</a:t>
            </a:r>
            <a:endParaRPr kumimoji="0" lang="zh-CN" altLang="en-US" sz="3200" dirty="0">
              <a:solidFill>
                <a:srgbClr val="C00000"/>
              </a:solidFill>
              <a:latin typeface="Consolas" pitchFamily="49" charset="0"/>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ED88FF7-FDD7-2223-B6B1-9DA90475CAEA}"/>
              </a:ext>
            </a:extLst>
          </p:cNvPr>
          <p:cNvSpPr>
            <a:spLocks noGrp="1"/>
          </p:cNvSpPr>
          <p:nvPr>
            <p:ph type="title"/>
          </p:nvPr>
        </p:nvSpPr>
        <p:spPr/>
        <p:txBody>
          <a:bodyPr/>
          <a:lstStyle/>
          <a:p>
            <a:pPr eaLnBrk="1" hangingPunct="1"/>
            <a:r>
              <a:rPr lang="zh-CN" altLang="en-US"/>
              <a:t>补充</a:t>
            </a:r>
            <a:r>
              <a:rPr lang="en-US" altLang="zh-CN"/>
              <a:t>2-10</a:t>
            </a:r>
            <a:r>
              <a:rPr lang="zh-CN" altLang="en-US"/>
              <a:t>：算术运算（续） </a:t>
            </a:r>
          </a:p>
        </p:txBody>
      </p:sp>
      <p:sp>
        <p:nvSpPr>
          <p:cNvPr id="12" name="内容占位符 11">
            <a:extLst>
              <a:ext uri="{FF2B5EF4-FFF2-40B4-BE49-F238E27FC236}">
                <a16:creationId xmlns:a16="http://schemas.microsoft.com/office/drawing/2014/main" id="{AF72A57B-7285-2B59-3317-355D1A5BE922}"/>
              </a:ext>
            </a:extLst>
          </p:cNvPr>
          <p:cNvSpPr>
            <a:spLocks noGrp="1"/>
          </p:cNvSpPr>
          <p:nvPr>
            <p:ph idx="1"/>
          </p:nvPr>
        </p:nvSpPr>
        <p:spPr>
          <a:solidFill>
            <a:srgbClr val="85FFFF"/>
          </a:solidFill>
        </p:spPr>
        <p:txBody>
          <a:bodyPr>
            <a:normAutofit fontScale="85000" lnSpcReduction="20000"/>
          </a:bodyPr>
          <a:lstStyle/>
          <a:p>
            <a:pPr indent="-256032" eaLnBrk="1" fontAlgn="auto" hangingPunct="1">
              <a:spcAft>
                <a:spcPts val="0"/>
              </a:spcAft>
              <a:buClr>
                <a:schemeClr val="accent3"/>
              </a:buClr>
              <a:buFont typeface="Georgia" panose="02040502050405020303" pitchFamily="18" charset="0"/>
              <a:buNone/>
              <a:defRPr/>
            </a:pPr>
            <a:r>
              <a:rPr lang="en-US" altLang="zh-CN" dirty="0"/>
              <a:t>#include &lt;</a:t>
            </a:r>
            <a:r>
              <a:rPr lang="en-US" altLang="zh-CN" dirty="0" err="1"/>
              <a:t>iostream</a:t>
            </a:r>
            <a:r>
              <a:rPr lang="en-US" altLang="zh-CN" dirty="0"/>
              <a:t>&gt;</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using namespace std;</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err="1"/>
              <a:t>int</a:t>
            </a:r>
            <a:r>
              <a:rPr lang="en-US" altLang="zh-CN" dirty="0"/>
              <a:t> main()</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int</a:t>
            </a:r>
            <a:r>
              <a:rPr lang="en-US" altLang="zh-CN" dirty="0"/>
              <a:t> val1=24;</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   </a:t>
            </a:r>
            <a:r>
              <a:rPr lang="en-US" altLang="zh-CN" dirty="0" err="1"/>
              <a:t>int</a:t>
            </a:r>
            <a:r>
              <a:rPr lang="en-US" altLang="zh-CN" dirty="0"/>
              <a:t> val2=5;</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   double val3=24;</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   double val4=5;</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   cout &lt;&lt; "int/int, 24/5= "&lt;&lt;val1/val2&lt;&lt;</a:t>
            </a:r>
            <a:r>
              <a:rPr lang="en-US" altLang="zh-CN" dirty="0" err="1"/>
              <a:t>endl</a:t>
            </a:r>
            <a:r>
              <a:rPr lang="en-US" altLang="zh-CN" dirty="0"/>
              <a:t>;    </a:t>
            </a:r>
          </a:p>
          <a:p>
            <a:pPr indent="-256032" eaLnBrk="1" fontAlgn="auto" hangingPunct="1">
              <a:spcAft>
                <a:spcPts val="0"/>
              </a:spcAft>
              <a:buClr>
                <a:schemeClr val="accent3"/>
              </a:buClr>
              <a:buFont typeface="Georgia" panose="02040502050405020303" pitchFamily="18" charset="0"/>
              <a:buNone/>
              <a:defRPr/>
            </a:pPr>
            <a:r>
              <a:rPr lang="en-US" altLang="zh-CN" dirty="0"/>
              <a:t>   cout &lt;&lt; "int/int, 24%5= "&lt;&lt;val1%val2&lt;&lt;</a:t>
            </a:r>
            <a:r>
              <a:rPr lang="en-US" altLang="zh-CN" dirty="0" err="1"/>
              <a:t>endl</a:t>
            </a:r>
            <a:r>
              <a:rPr lang="en-US" altLang="zh-CN" dirty="0"/>
              <a:t>;  </a:t>
            </a:r>
          </a:p>
          <a:p>
            <a:pPr indent="-256032" eaLnBrk="1" fontAlgn="auto" hangingPunct="1">
              <a:spcAft>
                <a:spcPts val="0"/>
              </a:spcAft>
              <a:buClr>
                <a:schemeClr val="accent3"/>
              </a:buClr>
              <a:buFont typeface="Georgia" panose="02040502050405020303" pitchFamily="18" charset="0"/>
              <a:buNone/>
              <a:defRPr/>
            </a:pPr>
            <a:r>
              <a:rPr lang="en-US" altLang="zh-CN" dirty="0"/>
              <a:t>   val2=-5;</a:t>
            </a:r>
          </a:p>
          <a:p>
            <a:pPr indent="-256032" eaLnBrk="1" fontAlgn="auto" hangingPunct="1">
              <a:spcAft>
                <a:spcPts val="0"/>
              </a:spcAft>
              <a:buClr>
                <a:schemeClr val="accent3"/>
              </a:buClr>
              <a:buFont typeface="Georgia" panose="02040502050405020303" pitchFamily="18" charset="0"/>
              <a:buNone/>
              <a:defRPr/>
            </a:pPr>
            <a:r>
              <a:rPr lang="en-US" altLang="zh-CN" dirty="0"/>
              <a:t>   cout &lt;&lt; "int/int, 24%(-5)= "&lt;&lt;val1%val2&lt;&lt;</a:t>
            </a:r>
            <a:r>
              <a:rPr lang="en-US" altLang="zh-CN" dirty="0" err="1"/>
              <a:t>endl</a:t>
            </a:r>
            <a:r>
              <a:rPr lang="en-US" altLang="zh-CN" dirty="0"/>
              <a:t>;</a:t>
            </a:r>
          </a:p>
          <a:p>
            <a:pPr indent="-256032" eaLnBrk="1" fontAlgn="auto" hangingPunct="1">
              <a:spcAft>
                <a:spcPts val="0"/>
              </a:spcAft>
              <a:buClr>
                <a:schemeClr val="accent3"/>
              </a:buClr>
              <a:buFont typeface="Georgia" panose="02040502050405020303" pitchFamily="18" charset="0"/>
              <a:buNone/>
              <a:defRPr/>
            </a:pPr>
            <a:r>
              <a:rPr lang="en-US" altLang="zh-CN" dirty="0"/>
              <a:t>   cout &lt;&lt; "double/double, 24/5= "&lt;&lt;val3/val4&lt;&lt;</a:t>
            </a:r>
            <a:r>
              <a:rPr lang="en-US" altLang="zh-CN" dirty="0" err="1"/>
              <a:t>endl</a:t>
            </a:r>
            <a:r>
              <a:rPr lang="en-US" altLang="zh-CN" dirty="0"/>
              <a:t>; </a:t>
            </a: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marL="365125"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125" lvl="1" indent="-256032" eaLnBrk="1" fontAlgn="auto" hangingPunct="1">
              <a:spcAft>
                <a:spcPts val="0"/>
              </a:spcAft>
              <a:buClr>
                <a:schemeClr val="accent3"/>
              </a:buClr>
              <a:buFont typeface="Georgia" panose="02040502050405020303" pitchFamily="18" charset="0"/>
              <a:buNone/>
              <a:defRPr/>
            </a:pPr>
            <a:endParaRPr lang="zh-CN" altLang="en-US" sz="2700" dirty="0">
              <a:solidFill>
                <a:schemeClr val="tx1"/>
              </a:solidFill>
            </a:endParaRPr>
          </a:p>
          <a:p>
            <a:pPr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83972" name="灯片编号占位符 5">
            <a:extLst>
              <a:ext uri="{FF2B5EF4-FFF2-40B4-BE49-F238E27FC236}">
                <a16:creationId xmlns:a16="http://schemas.microsoft.com/office/drawing/2014/main" id="{E34657A7-5673-42D3-6F50-B308BBD646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5ED400F-BFB8-4EA9-9C83-6A8FBA2A179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A984876-D057-189C-22B5-BB20DE320F8E}"/>
              </a:ext>
            </a:extLst>
          </p:cNvPr>
          <p:cNvSpPr>
            <a:spLocks noGrp="1"/>
          </p:cNvSpPr>
          <p:nvPr>
            <p:ph type="title"/>
          </p:nvPr>
        </p:nvSpPr>
        <p:spPr>
          <a:xfrm>
            <a:off x="457200" y="260350"/>
            <a:ext cx="8229600" cy="1066800"/>
          </a:xfrm>
        </p:spPr>
        <p:txBody>
          <a:bodyPr/>
          <a:lstStyle/>
          <a:p>
            <a:pPr eaLnBrk="1" hangingPunct="1"/>
            <a:r>
              <a:rPr lang="zh-CN" altLang="en-US"/>
              <a:t>补充</a:t>
            </a:r>
            <a:r>
              <a:rPr lang="en-US" altLang="zh-CN"/>
              <a:t>2-10</a:t>
            </a:r>
            <a:r>
              <a:rPr lang="zh-CN" altLang="en-US"/>
              <a:t>（续） </a:t>
            </a:r>
          </a:p>
        </p:txBody>
      </p:sp>
      <p:sp>
        <p:nvSpPr>
          <p:cNvPr id="12" name="内容占位符 11">
            <a:extLst>
              <a:ext uri="{FF2B5EF4-FFF2-40B4-BE49-F238E27FC236}">
                <a16:creationId xmlns:a16="http://schemas.microsoft.com/office/drawing/2014/main" id="{5ED6DD7F-6F9A-5EBB-0518-C18F6EFD5ECE}"/>
              </a:ext>
            </a:extLst>
          </p:cNvPr>
          <p:cNvSpPr>
            <a:spLocks noGrp="1"/>
          </p:cNvSpPr>
          <p:nvPr>
            <p:ph idx="1"/>
          </p:nvPr>
        </p:nvSpPr>
        <p:spPr>
          <a:xfrm>
            <a:off x="457200" y="1268413"/>
            <a:ext cx="8229600" cy="5305425"/>
          </a:xfrm>
          <a:solidFill>
            <a:srgbClr val="85FFFF"/>
          </a:solidFill>
        </p:spPr>
        <p:txBody>
          <a:bodyPr>
            <a:noAutofit/>
          </a:bodyPr>
          <a:lstStyle/>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 "double/double, 24%5= "&lt;&lt;val3%val4&lt;&lt;endl;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 "double/int, 24/5= "&lt;&lt;val3/val2&lt;&lt;endl;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 "int/double, 24/5= "&lt;&lt;val1/val4&lt;&lt;endl;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val1=5;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 = "&lt;&lt;val1&lt;&lt;endl;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&lt;&lt;val1++&lt;&lt;",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&lt;&lt;++val1&lt;&lt;",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&lt;&lt;val1--&lt;&lt;",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&lt;&lt;--val1&lt;&lt;endl;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val1=5;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 = "&lt;&lt;val1&lt;&lt;endl;            </a:t>
            </a:r>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cout &lt;&lt;val1++&lt;&lt;", "&lt;&lt;++val1&lt;&lt;", "&lt;&lt;val1--&lt;&lt;", "&lt;&lt;--val1&lt;&lt;endl; </a:t>
            </a:r>
            <a:r>
              <a:rPr lang="en-US" altLang="zh-CN" sz="2400" dirty="0"/>
              <a:t>//</a:t>
            </a:r>
            <a:r>
              <a:rPr lang="zh-CN" altLang="en-US" sz="2400" dirty="0"/>
              <a:t>不同的编译器求值顺序可能不同</a:t>
            </a:r>
            <a:endParaRPr lang="en-US" altLang="zh-CN" sz="2400" dirty="0"/>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r>
              <a:rPr lang="fr-FR" altLang="zh-CN" sz="2400" dirty="0"/>
              <a:t> </a:t>
            </a: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125" lvl="1"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solidFill>
                <a:schemeClr val="tx1"/>
              </a:solidFill>
            </a:endParaRPr>
          </a:p>
          <a:p>
            <a:pPr marL="365125" lvl="1"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solidFill>
                <a:schemeClr val="tx1"/>
              </a:solidFill>
            </a:endParaRPr>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p:txBody>
      </p:sp>
      <p:sp>
        <p:nvSpPr>
          <p:cNvPr id="86020" name="灯片编号占位符 5">
            <a:extLst>
              <a:ext uri="{FF2B5EF4-FFF2-40B4-BE49-F238E27FC236}">
                <a16:creationId xmlns:a16="http://schemas.microsoft.com/office/drawing/2014/main" id="{1693A004-8A54-70B8-0981-23BF985C1B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BD2CD29-22F9-4DF7-8A4F-568710485FD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51</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71059C8C-54B5-F7CE-2FE1-4282CEA45316}"/>
              </a:ext>
            </a:extLst>
          </p:cNvPr>
          <p:cNvSpPr>
            <a:spLocks noGrp="1"/>
          </p:cNvSpPr>
          <p:nvPr>
            <p:ph type="title"/>
          </p:nvPr>
        </p:nvSpPr>
        <p:spPr/>
        <p:txBody>
          <a:bodyPr/>
          <a:lstStyle/>
          <a:p>
            <a:r>
              <a:rPr lang="zh-CN" altLang="en-US"/>
              <a:t>补充</a:t>
            </a:r>
            <a:r>
              <a:rPr lang="en-US" altLang="zh-CN"/>
              <a:t>2-10</a:t>
            </a:r>
            <a:r>
              <a:rPr lang="zh-CN" altLang="en-US"/>
              <a:t>（续）</a:t>
            </a:r>
          </a:p>
        </p:txBody>
      </p:sp>
      <p:sp>
        <p:nvSpPr>
          <p:cNvPr id="88067" name="内容占位符 2">
            <a:extLst>
              <a:ext uri="{FF2B5EF4-FFF2-40B4-BE49-F238E27FC236}">
                <a16:creationId xmlns:a16="http://schemas.microsoft.com/office/drawing/2014/main" id="{DB45BEEA-841D-32C8-5A18-D288AA80D732}"/>
              </a:ext>
            </a:extLst>
          </p:cNvPr>
          <p:cNvSpPr>
            <a:spLocks noGrp="1"/>
          </p:cNvSpPr>
          <p:nvPr>
            <p:ph idx="1"/>
          </p:nvPr>
        </p:nvSpPr>
        <p:spPr/>
        <p:txBody>
          <a:bodyPr/>
          <a:lstStyle/>
          <a:p>
            <a:r>
              <a:rPr lang="zh-CN" altLang="en-US"/>
              <a:t>提示与思考：</a:t>
            </a:r>
          </a:p>
          <a:p>
            <a:pPr lvl="1"/>
            <a:r>
              <a:rPr lang="zh-CN" altLang="en-US"/>
              <a:t>求余运算（</a:t>
            </a:r>
            <a:r>
              <a:rPr lang="en-US" altLang="zh-CN"/>
              <a:t>%</a:t>
            </a:r>
            <a:r>
              <a:rPr lang="zh-CN" altLang="en-US"/>
              <a:t>）只能用于整数。</a:t>
            </a:r>
          </a:p>
          <a:p>
            <a:pPr lvl="1"/>
            <a:r>
              <a:rPr lang="zh-CN" altLang="en-US"/>
              <a:t>两个整数相除的结果只取整数。</a:t>
            </a:r>
          </a:p>
          <a:p>
            <a:pPr lvl="1"/>
            <a:r>
              <a:rPr lang="zh-CN" altLang="en-US"/>
              <a:t>最后一句的输出结果</a:t>
            </a:r>
            <a:r>
              <a:rPr lang="en-US" altLang="zh-CN"/>
              <a:t>4</a:t>
            </a:r>
            <a:r>
              <a:rPr lang="zh-CN" altLang="en-US"/>
              <a:t>，</a:t>
            </a:r>
            <a:r>
              <a:rPr lang="en-US" altLang="zh-CN"/>
              <a:t>5</a:t>
            </a:r>
            <a:r>
              <a:rPr lang="zh-CN" altLang="en-US"/>
              <a:t>，</a:t>
            </a:r>
            <a:r>
              <a:rPr lang="en-US" altLang="zh-CN"/>
              <a:t>4</a:t>
            </a:r>
            <a:r>
              <a:rPr lang="zh-CN" altLang="en-US"/>
              <a:t>，</a:t>
            </a:r>
            <a:r>
              <a:rPr lang="en-US" altLang="zh-CN"/>
              <a:t>5</a:t>
            </a:r>
            <a:r>
              <a:rPr lang="zh-CN" altLang="en-US"/>
              <a:t>（</a:t>
            </a:r>
            <a:r>
              <a:rPr lang="en-US" altLang="zh-CN"/>
              <a:t>VC6:4,4, 4, 4</a:t>
            </a:r>
            <a:r>
              <a:rPr lang="zh-CN" altLang="en-US"/>
              <a:t>）</a:t>
            </a:r>
            <a:endParaRPr lang="en-US" altLang="zh-CN"/>
          </a:p>
          <a:p>
            <a:pPr lvl="1"/>
            <a:r>
              <a:rPr lang="zh-CN" altLang="en-US"/>
              <a:t>这是为什么呢？我们期望的输出结果，似乎应该是：</a:t>
            </a:r>
            <a:r>
              <a:rPr lang="en-US" altLang="zh-CN"/>
              <a:t>5, 7, 7, 5</a:t>
            </a:r>
            <a:r>
              <a:rPr lang="zh-CN" altLang="en-US"/>
              <a:t>。这是运行顺序问题，按照从右向左的顺序计算各输出项的值，然后按照从左向右的顺序进行输出。因此，在本例中，首先计算的是</a:t>
            </a:r>
            <a:r>
              <a:rPr lang="en-US" altLang="zh-CN"/>
              <a:t>--val1</a:t>
            </a:r>
            <a:r>
              <a:rPr lang="zh-CN" altLang="en-US"/>
              <a:t>，而不是</a:t>
            </a:r>
            <a:r>
              <a:rPr lang="en-US" altLang="zh-CN"/>
              <a:t>val1++</a:t>
            </a:r>
            <a:r>
              <a:rPr lang="zh-CN" altLang="en-US"/>
              <a:t>。于是出现了最后的输出结果。</a:t>
            </a:r>
          </a:p>
        </p:txBody>
      </p:sp>
      <p:sp>
        <p:nvSpPr>
          <p:cNvPr id="88068" name="灯片编号占位符 3">
            <a:extLst>
              <a:ext uri="{FF2B5EF4-FFF2-40B4-BE49-F238E27FC236}">
                <a16:creationId xmlns:a16="http://schemas.microsoft.com/office/drawing/2014/main" id="{5FFCB4B2-3AA2-1A0A-F346-6865CDF4EB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3E784B8-3FB1-48C3-879D-18F9BEDA37B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08500-69A6-53DE-8364-D044EB007115}"/>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latin typeface="隶书" pitchFamily="49" charset="-122"/>
              </a:rPr>
              <a:t>赋值运算符和赋值表达式</a:t>
            </a:r>
            <a:br>
              <a:rPr lang="en-US" altLang="zh-CN" dirty="0">
                <a:latin typeface="隶书" pitchFamily="49" charset="-122"/>
              </a:rPr>
            </a:br>
            <a:r>
              <a:rPr lang="en-US" altLang="zh-CN" dirty="0">
                <a:latin typeface="隶书" pitchFamily="49" charset="-122"/>
              </a:rPr>
              <a:t>        ——</a:t>
            </a:r>
            <a:r>
              <a:rPr lang="zh-CN" altLang="en-US" sz="3600" dirty="0">
                <a:latin typeface="隶书" pitchFamily="49" charset="-122"/>
              </a:rPr>
              <a:t>简单的赋值运算符</a:t>
            </a:r>
            <a:r>
              <a:rPr lang="en-US" altLang="zh-CN" sz="3600" dirty="0">
                <a:latin typeface="隶书" pitchFamily="49" charset="-122"/>
              </a:rPr>
              <a:t>"="</a:t>
            </a:r>
            <a:endParaRPr lang="zh-CN" altLang="en-US" sz="3600" dirty="0"/>
          </a:p>
        </p:txBody>
      </p:sp>
      <p:sp>
        <p:nvSpPr>
          <p:cNvPr id="3" name="内容占位符 2">
            <a:extLst>
              <a:ext uri="{FF2B5EF4-FFF2-40B4-BE49-F238E27FC236}">
                <a16:creationId xmlns:a16="http://schemas.microsoft.com/office/drawing/2014/main" id="{7AFEEBEA-E535-56C3-306E-2ED71801361C}"/>
              </a:ext>
            </a:extLst>
          </p:cNvPr>
          <p:cNvSpPr>
            <a:spLocks noGrp="1"/>
          </p:cNvSpPr>
          <p:nvPr>
            <p:ph idx="1"/>
          </p:nvPr>
        </p:nvSpPr>
        <p:spPr/>
        <p:txBody>
          <a:bodyPr>
            <a:normAutofit/>
          </a:bodyPr>
          <a:lstStyle/>
          <a:p>
            <a:pPr marL="671513" indent="-256032" eaLnBrk="1" fontAlgn="auto" hangingPunct="1">
              <a:lnSpc>
                <a:spcPct val="120000"/>
              </a:lnSpc>
              <a:spcAft>
                <a:spcPts val="0"/>
              </a:spcAft>
              <a:buClr>
                <a:schemeClr val="accent3"/>
              </a:buClr>
              <a:buFont typeface="Georgia"/>
              <a:buChar char="•"/>
              <a:defRPr/>
            </a:pPr>
            <a:r>
              <a:rPr lang="zh-CN" altLang="en-US" dirty="0"/>
              <a:t>举例</a:t>
            </a:r>
            <a:br>
              <a:rPr lang="zh-CN" altLang="en-US" dirty="0"/>
            </a:br>
            <a:r>
              <a:rPr lang="en-US" altLang="zh-CN" dirty="0">
                <a:solidFill>
                  <a:srgbClr val="0070C0"/>
                </a:solidFill>
              </a:rPr>
              <a:t>n = n + 5</a:t>
            </a:r>
          </a:p>
          <a:p>
            <a:pPr marL="671513" indent="-256032" eaLnBrk="1" fontAlgn="auto" hangingPunct="1">
              <a:lnSpc>
                <a:spcPct val="120000"/>
              </a:lnSpc>
              <a:spcAft>
                <a:spcPts val="0"/>
              </a:spcAft>
              <a:buClr>
                <a:schemeClr val="accent3"/>
              </a:buClr>
              <a:buFont typeface="Georgia"/>
              <a:buChar char="•"/>
              <a:defRPr/>
            </a:pPr>
            <a:r>
              <a:rPr lang="zh-CN" altLang="en-US" dirty="0"/>
              <a:t>表达式的类型</a:t>
            </a:r>
            <a:br>
              <a:rPr lang="zh-CN" altLang="en-US" dirty="0"/>
            </a:br>
            <a:r>
              <a:rPr lang="zh-CN" altLang="en-US" dirty="0">
                <a:solidFill>
                  <a:srgbClr val="0070C0"/>
                </a:solidFill>
              </a:rPr>
              <a:t>赋值运算符左边对象的类型</a:t>
            </a:r>
          </a:p>
          <a:p>
            <a:pPr marL="671513" indent="-256032" eaLnBrk="1" fontAlgn="auto" hangingPunct="1">
              <a:lnSpc>
                <a:spcPct val="120000"/>
              </a:lnSpc>
              <a:spcAft>
                <a:spcPts val="0"/>
              </a:spcAft>
              <a:buClr>
                <a:schemeClr val="accent3"/>
              </a:buClr>
              <a:buFont typeface="Georgia"/>
              <a:buChar char="•"/>
              <a:defRPr/>
            </a:pPr>
            <a:r>
              <a:rPr lang="zh-CN" altLang="en-US" dirty="0"/>
              <a:t>表达式的值</a:t>
            </a:r>
            <a:br>
              <a:rPr lang="zh-CN" altLang="en-US" dirty="0"/>
            </a:br>
            <a:r>
              <a:rPr lang="zh-CN" altLang="en-US" dirty="0">
                <a:solidFill>
                  <a:srgbClr val="0070C0"/>
                </a:solidFill>
              </a:rPr>
              <a:t>赋值运算符左边对象被赋值后的值</a:t>
            </a:r>
          </a:p>
          <a:p>
            <a:pPr marL="365760" indent="-256032" eaLnBrk="1" fontAlgn="auto" hangingPunct="1">
              <a:spcAft>
                <a:spcPts val="0"/>
              </a:spcAft>
              <a:buClr>
                <a:schemeClr val="accent3"/>
              </a:buClr>
              <a:buFont typeface="Georgia"/>
              <a:buChar char="•"/>
              <a:defRPr/>
            </a:pPr>
            <a:endParaRPr lang="zh-CN" altLang="en-US" dirty="0"/>
          </a:p>
        </p:txBody>
      </p:sp>
      <p:sp>
        <p:nvSpPr>
          <p:cNvPr id="89092" name="灯片编号占位符 3">
            <a:extLst>
              <a:ext uri="{FF2B5EF4-FFF2-40B4-BE49-F238E27FC236}">
                <a16:creationId xmlns:a16="http://schemas.microsoft.com/office/drawing/2014/main" id="{E24C3E07-782F-242A-8772-5C04F12370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8FD454B-A5F0-47FB-BBCF-0BAB6390C37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464DD58-8C5B-3F8F-C162-E279E015D8D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5423A-F9B7-1F43-C89D-1862727FC1B3}"/>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latin typeface="隶书" pitchFamily="49" charset="-122"/>
              </a:rPr>
              <a:t>赋值运算符和赋值表达式</a:t>
            </a:r>
            <a:br>
              <a:rPr lang="en-US" altLang="zh-CN" dirty="0">
                <a:latin typeface="隶书" pitchFamily="49" charset="-122"/>
              </a:rPr>
            </a:br>
            <a:r>
              <a:rPr lang="en-US" altLang="zh-CN" dirty="0">
                <a:latin typeface="隶书" pitchFamily="49" charset="-122"/>
              </a:rPr>
              <a:t>         ——</a:t>
            </a:r>
            <a:r>
              <a:rPr lang="zh-CN" altLang="en-US" sz="3600" dirty="0">
                <a:latin typeface="隶书" pitchFamily="49" charset="-122"/>
              </a:rPr>
              <a:t>复合的赋值运算符</a:t>
            </a:r>
            <a:endParaRPr lang="zh-CN" altLang="en-US" dirty="0"/>
          </a:p>
        </p:txBody>
      </p:sp>
      <p:sp>
        <p:nvSpPr>
          <p:cNvPr id="3" name="内容占位符 2">
            <a:extLst>
              <a:ext uri="{FF2B5EF4-FFF2-40B4-BE49-F238E27FC236}">
                <a16:creationId xmlns:a16="http://schemas.microsoft.com/office/drawing/2014/main" id="{8152C546-6C88-760E-1877-5754B302784E}"/>
              </a:ext>
            </a:extLst>
          </p:cNvPr>
          <p:cNvSpPr>
            <a:spLocks noGrp="1"/>
          </p:cNvSpPr>
          <p:nvPr>
            <p:ph idx="1"/>
          </p:nvPr>
        </p:nvSpPr>
        <p:spPr/>
        <p:txBody>
          <a:bodyPr>
            <a:normAutofit/>
          </a:bodyPr>
          <a:lstStyle/>
          <a:p>
            <a:pPr marL="365760" indent="-256032" eaLnBrk="1" fontAlgn="auto" hangingPunct="1">
              <a:lnSpc>
                <a:spcPct val="120000"/>
              </a:lnSpc>
              <a:spcAft>
                <a:spcPts val="0"/>
              </a:spcAft>
              <a:buClr>
                <a:schemeClr val="accent3"/>
              </a:buClr>
              <a:buFont typeface="Georgia"/>
              <a:buChar char="•"/>
              <a:defRPr/>
            </a:pPr>
            <a:r>
              <a:rPr lang="zh-CN" altLang="en-US" dirty="0"/>
              <a:t>有</a:t>
            </a:r>
            <a:r>
              <a:rPr lang="en-US" altLang="zh-CN" dirty="0">
                <a:latin typeface="+mn-ea"/>
              </a:rPr>
              <a:t>10</a:t>
            </a:r>
            <a:r>
              <a:rPr lang="zh-CN" altLang="en-US" dirty="0"/>
              <a:t>种复合运算符：</a:t>
            </a:r>
            <a:br>
              <a:rPr lang="zh-CN" altLang="en-US" dirty="0"/>
            </a:br>
            <a:r>
              <a:rPr lang="en-US" altLang="zh-CN" dirty="0">
                <a:solidFill>
                  <a:srgbClr val="0070C0"/>
                </a:solidFill>
              </a:rPr>
              <a:t>+=, -=, *=, /=, %=,</a:t>
            </a:r>
            <a:br>
              <a:rPr lang="en-US" altLang="zh-CN" dirty="0">
                <a:solidFill>
                  <a:srgbClr val="0070C0"/>
                </a:solidFill>
              </a:rPr>
            </a:br>
            <a:r>
              <a:rPr lang="en-US" altLang="zh-CN" dirty="0">
                <a:solidFill>
                  <a:srgbClr val="0070C0"/>
                </a:solidFill>
              </a:rPr>
              <a:t>&lt;&lt;=, &gt;&gt;=, &amp;=, ^=, |= </a:t>
            </a:r>
          </a:p>
          <a:p>
            <a:pPr marL="365760" indent="-256032" eaLnBrk="1" fontAlgn="auto" hangingPunct="1">
              <a:lnSpc>
                <a:spcPct val="120000"/>
              </a:lnSpc>
              <a:spcAft>
                <a:spcPts val="0"/>
              </a:spcAft>
              <a:buClr>
                <a:schemeClr val="accent3"/>
              </a:buClr>
              <a:buFont typeface="Georgia"/>
              <a:buChar char="•"/>
              <a:defRPr/>
            </a:pPr>
            <a:r>
              <a:rPr lang="zh-CN" altLang="en-US" dirty="0"/>
              <a:t>例</a:t>
            </a:r>
            <a:br>
              <a:rPr lang="zh-CN" altLang="en-US" dirty="0"/>
            </a:br>
            <a:r>
              <a:rPr lang="en-US" altLang="zh-CN" dirty="0">
                <a:solidFill>
                  <a:srgbClr val="0070C0"/>
                </a:solidFill>
              </a:rPr>
              <a:t>a</a:t>
            </a:r>
            <a:r>
              <a:rPr lang="en-US" altLang="zh-CN" dirty="0">
                <a:solidFill>
                  <a:srgbClr val="CCFFFF"/>
                </a:solidFill>
              </a:rPr>
              <a:t> </a:t>
            </a:r>
            <a:r>
              <a:rPr lang="en-US" altLang="zh-CN" dirty="0">
                <a:solidFill>
                  <a:schemeClr val="accent4">
                    <a:lumMod val="50000"/>
                  </a:schemeClr>
                </a:solidFill>
              </a:rPr>
              <a:t>+</a:t>
            </a:r>
            <a:r>
              <a:rPr lang="en-US" altLang="zh-CN" dirty="0">
                <a:solidFill>
                  <a:srgbClr val="0070C0"/>
                </a:solidFill>
              </a:rPr>
              <a:t>=</a:t>
            </a:r>
            <a:r>
              <a:rPr lang="en-US" altLang="zh-CN" dirty="0">
                <a:solidFill>
                  <a:srgbClr val="CCFFFF"/>
                </a:solidFill>
              </a:rPr>
              <a:t> </a:t>
            </a:r>
            <a:r>
              <a:rPr lang="en-US" altLang="zh-CN" dirty="0">
                <a:solidFill>
                  <a:schemeClr val="accent4">
                    <a:lumMod val="50000"/>
                  </a:schemeClr>
                </a:solidFill>
              </a:rPr>
              <a:t>3</a:t>
            </a:r>
            <a:r>
              <a:rPr lang="en-US" altLang="zh-CN" dirty="0"/>
              <a:t> </a:t>
            </a:r>
            <a:r>
              <a:rPr lang="zh-CN" altLang="en-US" dirty="0"/>
              <a:t>等价于 </a:t>
            </a:r>
            <a:r>
              <a:rPr lang="en-US" altLang="zh-CN" dirty="0">
                <a:solidFill>
                  <a:srgbClr val="0070C0"/>
                </a:solidFill>
              </a:rPr>
              <a:t>a = </a:t>
            </a:r>
            <a:r>
              <a:rPr lang="en-US" altLang="zh-CN" dirty="0">
                <a:solidFill>
                  <a:srgbClr val="C00000"/>
                </a:solidFill>
              </a:rPr>
              <a:t>a</a:t>
            </a:r>
            <a:r>
              <a:rPr lang="en-US" altLang="zh-CN" dirty="0">
                <a:solidFill>
                  <a:srgbClr val="FFC1C1"/>
                </a:solidFill>
              </a:rPr>
              <a:t> </a:t>
            </a:r>
            <a:r>
              <a:rPr lang="en-US" altLang="zh-CN" dirty="0">
                <a:solidFill>
                  <a:schemeClr val="accent4">
                    <a:lumMod val="50000"/>
                  </a:schemeClr>
                </a:solidFill>
              </a:rPr>
              <a:t>+ 3</a:t>
            </a:r>
            <a:br>
              <a:rPr lang="en-US" altLang="zh-CN" dirty="0"/>
            </a:br>
            <a:r>
              <a:rPr lang="en-US" altLang="zh-CN" dirty="0">
                <a:solidFill>
                  <a:srgbClr val="0070C0"/>
                </a:solidFill>
              </a:rPr>
              <a:t>x </a:t>
            </a:r>
            <a:r>
              <a:rPr lang="en-US" altLang="zh-CN" dirty="0">
                <a:solidFill>
                  <a:schemeClr val="accent4">
                    <a:lumMod val="50000"/>
                  </a:schemeClr>
                </a:solidFill>
              </a:rPr>
              <a:t>*</a:t>
            </a:r>
            <a:r>
              <a:rPr lang="en-US" altLang="zh-CN" dirty="0">
                <a:solidFill>
                  <a:srgbClr val="0070C0"/>
                </a:solidFill>
              </a:rPr>
              <a:t>=</a:t>
            </a:r>
            <a:r>
              <a:rPr lang="en-US" altLang="zh-CN" dirty="0">
                <a:solidFill>
                  <a:srgbClr val="CCFFFF"/>
                </a:solidFill>
              </a:rPr>
              <a:t> </a:t>
            </a:r>
            <a:r>
              <a:rPr lang="en-US" altLang="zh-CN" dirty="0">
                <a:solidFill>
                  <a:schemeClr val="accent4">
                    <a:lumMod val="50000"/>
                  </a:schemeClr>
                </a:solidFill>
              </a:rPr>
              <a:t>y + 8 </a:t>
            </a:r>
            <a:r>
              <a:rPr lang="zh-CN" altLang="en-US" dirty="0"/>
              <a:t>等价于 </a:t>
            </a:r>
            <a:r>
              <a:rPr lang="en-US" altLang="zh-CN" dirty="0">
                <a:solidFill>
                  <a:srgbClr val="0070C0"/>
                </a:solidFill>
              </a:rPr>
              <a:t>x = </a:t>
            </a:r>
            <a:r>
              <a:rPr lang="en-US" altLang="zh-CN" dirty="0">
                <a:solidFill>
                  <a:srgbClr val="C00000"/>
                </a:solidFill>
              </a:rPr>
              <a:t>x</a:t>
            </a:r>
            <a:r>
              <a:rPr lang="en-US" altLang="zh-CN" dirty="0">
                <a:solidFill>
                  <a:srgbClr val="FFC1C1"/>
                </a:solidFill>
              </a:rPr>
              <a:t> </a:t>
            </a:r>
            <a:r>
              <a:rPr lang="en-US" altLang="zh-CN" dirty="0">
                <a:solidFill>
                  <a:schemeClr val="accent4">
                    <a:lumMod val="50000"/>
                  </a:schemeClr>
                </a:solidFill>
              </a:rPr>
              <a:t>* (y + 8)</a:t>
            </a:r>
          </a:p>
          <a:p>
            <a:pPr marL="365760" indent="-256032" eaLnBrk="1" fontAlgn="auto" hangingPunct="1">
              <a:spcAft>
                <a:spcPts val="0"/>
              </a:spcAft>
              <a:buClr>
                <a:schemeClr val="accent3"/>
              </a:buClr>
              <a:buFont typeface="Georgia"/>
              <a:buChar char="•"/>
              <a:defRPr/>
            </a:pPr>
            <a:endParaRPr lang="zh-CN" altLang="en-US" dirty="0"/>
          </a:p>
        </p:txBody>
      </p:sp>
      <p:sp>
        <p:nvSpPr>
          <p:cNvPr id="90116" name="灯片编号占位符 3">
            <a:extLst>
              <a:ext uri="{FF2B5EF4-FFF2-40B4-BE49-F238E27FC236}">
                <a16:creationId xmlns:a16="http://schemas.microsoft.com/office/drawing/2014/main" id="{506C37E0-69F1-878E-8CEB-D3166492C0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0855257-0AF8-4223-8C92-CC7368BF191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A48F467-81AF-C54F-43B9-8F20498C9E8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6580B723-542D-74DC-571C-9529E88746F1}"/>
              </a:ext>
            </a:extLst>
          </p:cNvPr>
          <p:cNvSpPr>
            <a:spLocks noGrp="1"/>
          </p:cNvSpPr>
          <p:nvPr>
            <p:ph type="title"/>
          </p:nvPr>
        </p:nvSpPr>
        <p:spPr/>
        <p:txBody>
          <a:bodyPr/>
          <a:lstStyle/>
          <a:p>
            <a:r>
              <a:rPr lang="zh-CN" altLang="en-US"/>
              <a:t>补充</a:t>
            </a:r>
            <a:r>
              <a:rPr lang="en-US" altLang="zh-CN"/>
              <a:t>2-11</a:t>
            </a:r>
            <a:r>
              <a:rPr lang="zh-CN" altLang="en-US"/>
              <a:t>：赋值运算的应用</a:t>
            </a:r>
          </a:p>
        </p:txBody>
      </p:sp>
      <p:sp>
        <p:nvSpPr>
          <p:cNvPr id="91139" name="内容占位符 2">
            <a:extLst>
              <a:ext uri="{FF2B5EF4-FFF2-40B4-BE49-F238E27FC236}">
                <a16:creationId xmlns:a16="http://schemas.microsoft.com/office/drawing/2014/main" id="{394C6AC7-9124-7241-F68B-9BC1AD991796}"/>
              </a:ext>
            </a:extLst>
          </p:cNvPr>
          <p:cNvSpPr>
            <a:spLocks noGrp="1"/>
          </p:cNvSpPr>
          <p:nvPr>
            <p:ph idx="1"/>
          </p:nvPr>
        </p:nvSpPr>
        <p:spPr/>
        <p:txBody>
          <a:bodyPr/>
          <a:lstStyle/>
          <a:p>
            <a:pPr>
              <a:lnSpc>
                <a:spcPct val="150000"/>
              </a:lnSpc>
            </a:pPr>
            <a:r>
              <a:rPr lang="zh-CN" altLang="en-US" dirty="0"/>
              <a:t>主要知识点：赋值运算符“</a:t>
            </a:r>
            <a:r>
              <a:rPr lang="en-US" altLang="zh-CN" dirty="0"/>
              <a:t>=”</a:t>
            </a:r>
          </a:p>
          <a:p>
            <a:pPr lvl="1">
              <a:lnSpc>
                <a:spcPct val="150000"/>
              </a:lnSpc>
            </a:pPr>
            <a:r>
              <a:rPr lang="en-US" altLang="zh-CN" dirty="0"/>
              <a:t>C++</a:t>
            </a:r>
            <a:r>
              <a:rPr lang="zh-CN" altLang="en-US" dirty="0"/>
              <a:t>没有赋值语句，将赋值作为一个运算；</a:t>
            </a:r>
            <a:endParaRPr lang="en-US" altLang="zh-CN" dirty="0"/>
          </a:p>
          <a:p>
            <a:pPr lvl="1">
              <a:lnSpc>
                <a:spcPct val="150000"/>
              </a:lnSpc>
            </a:pPr>
            <a:r>
              <a:rPr lang="zh-CN" altLang="en-US" dirty="0"/>
              <a:t>赋值运算符将右边操作数的值赋给左边的操作数；</a:t>
            </a:r>
            <a:endParaRPr lang="en-US" altLang="zh-CN" dirty="0"/>
          </a:p>
          <a:p>
            <a:pPr lvl="1">
              <a:lnSpc>
                <a:spcPct val="150000"/>
              </a:lnSpc>
            </a:pPr>
            <a:r>
              <a:rPr lang="zh-CN" altLang="en-US" dirty="0"/>
              <a:t>整个赋值表达式的值就是被赋给左边变量的值。</a:t>
            </a:r>
            <a:endParaRPr lang="en-US" altLang="zh-CN" dirty="0"/>
          </a:p>
        </p:txBody>
      </p:sp>
      <p:sp>
        <p:nvSpPr>
          <p:cNvPr id="91140" name="灯片编号占位符 3">
            <a:extLst>
              <a:ext uri="{FF2B5EF4-FFF2-40B4-BE49-F238E27FC236}">
                <a16:creationId xmlns:a16="http://schemas.microsoft.com/office/drawing/2014/main" id="{3651365E-5B1E-6999-A0A4-A14EC8BAA7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247336E-0F8F-42B2-A165-47BD22E0294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1DAAD19-F575-8F7A-F98F-65817ADB0CF2}"/>
              </a:ext>
            </a:extLst>
          </p:cNvPr>
          <p:cNvSpPr>
            <a:spLocks noGrp="1"/>
          </p:cNvSpPr>
          <p:nvPr>
            <p:ph type="title"/>
          </p:nvPr>
        </p:nvSpPr>
        <p:spPr/>
        <p:txBody>
          <a:bodyPr/>
          <a:lstStyle/>
          <a:p>
            <a:pPr eaLnBrk="1" hangingPunct="1"/>
            <a:r>
              <a:rPr lang="zh-CN" altLang="en-US"/>
              <a:t>补充</a:t>
            </a:r>
            <a:r>
              <a:rPr lang="en-US" altLang="zh-CN"/>
              <a:t>2-11</a:t>
            </a:r>
            <a:r>
              <a:rPr lang="zh-CN" altLang="en-US"/>
              <a:t>：赋值运算的应用（续）</a:t>
            </a:r>
          </a:p>
        </p:txBody>
      </p:sp>
      <p:sp>
        <p:nvSpPr>
          <p:cNvPr id="12" name="内容占位符 11">
            <a:extLst>
              <a:ext uri="{FF2B5EF4-FFF2-40B4-BE49-F238E27FC236}">
                <a16:creationId xmlns:a16="http://schemas.microsoft.com/office/drawing/2014/main" id="{25422603-C87F-BCFC-1714-C97EFB1ACD9C}"/>
              </a:ext>
            </a:extLst>
          </p:cNvPr>
          <p:cNvSpPr>
            <a:spLocks noGrp="1"/>
          </p:cNvSpPr>
          <p:nvPr>
            <p:ph idx="1"/>
          </p:nvPr>
        </p:nvSpPr>
        <p:spPr>
          <a:solidFill>
            <a:srgbClr val="85FFFF"/>
          </a:solidFill>
        </p:spPr>
        <p:txBody>
          <a:bodyPr>
            <a:normAutofit fontScale="85000" lnSpcReduction="20000"/>
          </a:bodyPr>
          <a:lstStyle/>
          <a:p>
            <a:pPr indent="-256032" eaLnBrk="1" fontAlgn="auto" hangingPunct="1">
              <a:spcAft>
                <a:spcPts val="0"/>
              </a:spcAft>
              <a:buClr>
                <a:schemeClr val="accent3"/>
              </a:buClr>
              <a:buFont typeface="Georgia" panose="02040502050405020303" pitchFamily="18" charset="0"/>
              <a:buNone/>
              <a:defRPr/>
            </a:pPr>
            <a:r>
              <a:rPr lang="en-US" altLang="zh-CN" dirty="0"/>
              <a:t>#include &lt;</a:t>
            </a:r>
            <a:r>
              <a:rPr lang="en-US" altLang="zh-CN" dirty="0" err="1"/>
              <a:t>iostream</a:t>
            </a:r>
            <a:r>
              <a:rPr lang="en-US" altLang="zh-CN" dirty="0"/>
              <a:t>&gt;</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using namespace std;</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int main()</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int  ival1, ival2;</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double fval;</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char cval; </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ival1=1;           </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ival2=2;</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cout&lt;&lt;"ival1= "&lt;&lt;ival1&lt;&lt;endl;</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cout&lt;&lt;"ival2= "&lt;&lt;ival2&lt;&lt;endl; </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ival1=ival2=0;          </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ival1=fval=0;</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ival1=cval=‘a’;  </a:t>
            </a:r>
            <a:endParaRPr lang="zh-CN" altLang="en-US" dirty="0"/>
          </a:p>
        </p:txBody>
      </p:sp>
      <p:sp>
        <p:nvSpPr>
          <p:cNvPr id="92164" name="灯片编号占位符 5">
            <a:extLst>
              <a:ext uri="{FF2B5EF4-FFF2-40B4-BE49-F238E27FC236}">
                <a16:creationId xmlns:a16="http://schemas.microsoft.com/office/drawing/2014/main" id="{30510E14-199E-9CC5-E122-7BC26B1FB6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8B81E03-BAEE-4277-A0F3-AFC441092EA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56</a:t>
            </a:fld>
            <a:endParaRPr lang="en-US" altLang="zh-CN" sz="18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2205020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E200B12-AEF0-FC9C-3C63-C0AA5F6694C1}"/>
              </a:ext>
            </a:extLst>
          </p:cNvPr>
          <p:cNvSpPr>
            <a:spLocks noGrp="1"/>
          </p:cNvSpPr>
          <p:nvPr>
            <p:ph type="title"/>
          </p:nvPr>
        </p:nvSpPr>
        <p:spPr/>
        <p:txBody>
          <a:bodyPr/>
          <a:lstStyle/>
          <a:p>
            <a:pPr eaLnBrk="1" hangingPunct="1"/>
            <a:r>
              <a:rPr lang="zh-CN" altLang="en-US"/>
              <a:t>补充</a:t>
            </a:r>
            <a:r>
              <a:rPr lang="en-US" altLang="zh-CN"/>
              <a:t>2-11</a:t>
            </a:r>
            <a:r>
              <a:rPr lang="zh-CN" altLang="en-US"/>
              <a:t>（续）</a:t>
            </a:r>
          </a:p>
        </p:txBody>
      </p:sp>
      <p:sp>
        <p:nvSpPr>
          <p:cNvPr id="12" name="内容占位符 11">
            <a:extLst>
              <a:ext uri="{FF2B5EF4-FFF2-40B4-BE49-F238E27FC236}">
                <a16:creationId xmlns:a16="http://schemas.microsoft.com/office/drawing/2014/main" id="{F2E3E0E6-280E-9F9A-AA08-222CCEBA1DB8}"/>
              </a:ext>
            </a:extLst>
          </p:cNvPr>
          <p:cNvSpPr>
            <a:spLocks noGrp="1"/>
          </p:cNvSpPr>
          <p:nvPr>
            <p:ph idx="1"/>
          </p:nvPr>
        </p:nvSpPr>
        <p:spPr>
          <a:solidFill>
            <a:srgbClr val="85FFFF"/>
          </a:solidFill>
        </p:spPr>
        <p:txBody>
          <a:bodyPr>
            <a:normAutofit/>
          </a:bodyPr>
          <a:lstStyle/>
          <a:p>
            <a:pPr indent="-256032" eaLnBrk="1" fontAlgn="auto" hangingPunct="1">
              <a:spcAft>
                <a:spcPts val="0"/>
              </a:spcAft>
              <a:buClr>
                <a:schemeClr val="accent3"/>
              </a:buClr>
              <a:buFont typeface="Georgia" panose="02040502050405020303" pitchFamily="18" charset="0"/>
              <a:buNone/>
              <a:defRPr/>
            </a:pPr>
            <a:r>
              <a:rPr lang="fr-FR" altLang="zh-CN" sz="2400" dirty="0"/>
              <a:t>	   cout&lt;&lt;"ival1= "&lt;&lt;ival1&lt;&lt;endl;</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cout&lt;&lt;"ival2= "&lt;&lt;ival2&lt;&lt;endl;</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cout&lt;&lt;"fval= "&lt;&lt;fval&lt;&lt;endl;</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cout&lt;&lt;"cval= "&lt;&lt;cval&lt;&lt;endl; </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int ival3=fval=8;     </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cout &lt;&lt;"ival3= "&lt;&lt;ival3&lt;&lt;endl;</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cout &lt;&lt;"fval= "&lt;&lt;fval&lt;&lt;endl;      </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	    return 0;</a:t>
            </a:r>
            <a:endParaRPr lang="zh-CN" altLang="en-US" sz="2400" dirty="0"/>
          </a:p>
          <a:p>
            <a:pPr indent="-256032" eaLnBrk="1" fontAlgn="auto" hangingPunct="1">
              <a:spcAft>
                <a:spcPts val="0"/>
              </a:spcAft>
              <a:buClr>
                <a:schemeClr val="accent3"/>
              </a:buClr>
              <a:buFont typeface="Georgia" panose="02040502050405020303" pitchFamily="18" charset="0"/>
              <a:buNone/>
              <a:defRPr/>
            </a:pPr>
            <a:r>
              <a:rPr lang="fr-FR" altLang="zh-CN" sz="2400" dirty="0"/>
              <a:t>}</a:t>
            </a:r>
            <a:endParaRPr lang="zh-CN" altLang="en-US" sz="2400" dirty="0"/>
          </a:p>
        </p:txBody>
      </p:sp>
      <p:sp>
        <p:nvSpPr>
          <p:cNvPr id="94212" name="灯片编号占位符 5">
            <a:extLst>
              <a:ext uri="{FF2B5EF4-FFF2-40B4-BE49-F238E27FC236}">
                <a16:creationId xmlns:a16="http://schemas.microsoft.com/office/drawing/2014/main" id="{ECB8DF25-F32F-E3E1-F344-1E23F55AD8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CAFD878-E057-4642-A9D2-158E97EBD35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57</a:t>
            </a:fld>
            <a:endParaRPr lang="en-US" altLang="zh-CN" sz="18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541694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C867FAC2-27B6-C3AD-886F-116014DE3D02}"/>
              </a:ext>
            </a:extLst>
          </p:cNvPr>
          <p:cNvSpPr>
            <a:spLocks noGrp="1"/>
          </p:cNvSpPr>
          <p:nvPr>
            <p:ph idx="1"/>
          </p:nvPr>
        </p:nvSpPr>
        <p:spPr>
          <a:xfrm>
            <a:off x="428625" y="1714500"/>
            <a:ext cx="8401050" cy="47879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ival1= 1</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ival2= 2</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ival1= 97</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ival2= 0</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fval= 0</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cval= a</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ival3= 8</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fval= 8</a:t>
            </a:r>
            <a:endParaRPr lang="zh-CN" altLang="en-US" sz="2400" dirty="0"/>
          </a:p>
        </p:txBody>
      </p:sp>
      <p:sp>
        <p:nvSpPr>
          <p:cNvPr id="96259" name="标题 8">
            <a:extLst>
              <a:ext uri="{FF2B5EF4-FFF2-40B4-BE49-F238E27FC236}">
                <a16:creationId xmlns:a16="http://schemas.microsoft.com/office/drawing/2014/main" id="{B27AB624-7563-9714-3147-46718E282219}"/>
              </a:ext>
            </a:extLst>
          </p:cNvPr>
          <p:cNvSpPr>
            <a:spLocks noGrp="1"/>
          </p:cNvSpPr>
          <p:nvPr>
            <p:ph type="title"/>
          </p:nvPr>
        </p:nvSpPr>
        <p:spPr/>
        <p:txBody>
          <a:bodyPr/>
          <a:lstStyle/>
          <a:p>
            <a:pPr eaLnBrk="1" hangingPunct="1"/>
            <a:r>
              <a:rPr lang="zh-CN" altLang="en-US"/>
              <a:t>补充</a:t>
            </a:r>
            <a:r>
              <a:rPr lang="en-US" altLang="zh-CN"/>
              <a:t>2-11</a:t>
            </a:r>
            <a:r>
              <a:rPr lang="zh-CN" altLang="en-US"/>
              <a:t>（续）</a:t>
            </a:r>
          </a:p>
        </p:txBody>
      </p:sp>
      <p:sp>
        <p:nvSpPr>
          <p:cNvPr id="96260" name="灯片编号占位符 5">
            <a:extLst>
              <a:ext uri="{FF2B5EF4-FFF2-40B4-BE49-F238E27FC236}">
                <a16:creationId xmlns:a16="http://schemas.microsoft.com/office/drawing/2014/main" id="{643D1669-9D1B-9EDC-00CC-793E61651B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A655460-A4F2-4664-BCC0-4C281D9BC14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58</a:t>
            </a:fld>
            <a:endParaRPr lang="en-US" altLang="zh-CN" sz="18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824693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577F5E99-A411-D3B9-2E65-7A37E6C2E6A9}"/>
              </a:ext>
            </a:extLst>
          </p:cNvPr>
          <p:cNvSpPr>
            <a:spLocks noGrp="1"/>
          </p:cNvSpPr>
          <p:nvPr>
            <p:ph type="title"/>
          </p:nvPr>
        </p:nvSpPr>
        <p:spPr/>
        <p:txBody>
          <a:bodyPr/>
          <a:lstStyle/>
          <a:p>
            <a:pPr eaLnBrk="1" hangingPunct="1"/>
            <a:r>
              <a:rPr lang="zh-CN" altLang="en-US">
                <a:latin typeface="隶书" panose="02010509060101010101" pitchFamily="49" charset="-122"/>
              </a:rPr>
              <a:t>逗号运算和逗号表达式</a:t>
            </a:r>
            <a:endParaRPr lang="zh-CN" altLang="en-US"/>
          </a:p>
        </p:txBody>
      </p:sp>
      <p:sp>
        <p:nvSpPr>
          <p:cNvPr id="99331" name="内容占位符 2">
            <a:extLst>
              <a:ext uri="{FF2B5EF4-FFF2-40B4-BE49-F238E27FC236}">
                <a16:creationId xmlns:a16="http://schemas.microsoft.com/office/drawing/2014/main" id="{F9A21AFC-5378-71D6-C76A-23B89935FF4E}"/>
              </a:ext>
            </a:extLst>
          </p:cNvPr>
          <p:cNvSpPr>
            <a:spLocks noGrp="1"/>
          </p:cNvSpPr>
          <p:nvPr>
            <p:ph idx="1"/>
          </p:nvPr>
        </p:nvSpPr>
        <p:spPr/>
        <p:txBody>
          <a:bodyPr/>
          <a:lstStyle/>
          <a:p>
            <a:pPr eaLnBrk="1" hangingPunct="1"/>
            <a:r>
              <a:rPr lang="zh-CN" altLang="en-US">
                <a:latin typeface="宋体" panose="02010600030101010101" pitchFamily="2" charset="-122"/>
              </a:rPr>
              <a:t>格式</a:t>
            </a:r>
          </a:p>
          <a:p>
            <a:pPr marL="571500" lvl="1" indent="0" eaLnBrk="1" hangingPunct="1">
              <a:buFont typeface="Georgia" panose="02040502050405020303" pitchFamily="18" charset="0"/>
              <a:buNone/>
            </a:pPr>
            <a:r>
              <a:rPr lang="zh-CN" altLang="en-US" sz="3200" u="sng">
                <a:latin typeface="宋体" panose="02010600030101010101" pitchFamily="2" charset="-122"/>
              </a:rPr>
              <a:t>表达式</a:t>
            </a:r>
            <a:r>
              <a:rPr lang="en-US" altLang="zh-CN" sz="3200" u="sng">
                <a:latin typeface="宋体" panose="02010600030101010101" pitchFamily="2" charset="-122"/>
              </a:rPr>
              <a:t>1</a:t>
            </a:r>
            <a:r>
              <a:rPr lang="zh-CN" altLang="en-US" sz="3200" u="sng">
                <a:latin typeface="宋体" panose="02010600030101010101" pitchFamily="2" charset="-122"/>
              </a:rPr>
              <a:t>，表达式</a:t>
            </a:r>
            <a:r>
              <a:rPr lang="en-US" altLang="zh-CN" sz="3200" u="sng">
                <a:latin typeface="宋体" panose="02010600030101010101" pitchFamily="2" charset="-122"/>
              </a:rPr>
              <a:t>2</a:t>
            </a:r>
            <a:endParaRPr lang="en-US" altLang="zh-CN" sz="3600" u="sng">
              <a:latin typeface="宋体" panose="02010600030101010101" pitchFamily="2" charset="-122"/>
            </a:endParaRPr>
          </a:p>
          <a:p>
            <a:pPr eaLnBrk="1" hangingPunct="1"/>
            <a:r>
              <a:rPr lang="zh-CN" altLang="en-US">
                <a:latin typeface="宋体" panose="02010600030101010101" pitchFamily="2" charset="-122"/>
              </a:rPr>
              <a:t>求解顺序及结果</a:t>
            </a:r>
          </a:p>
          <a:p>
            <a:pPr marL="571500" lvl="1" indent="0" eaLnBrk="1" hangingPunct="1">
              <a:buFont typeface="Georgia" panose="02040502050405020303" pitchFamily="18" charset="0"/>
              <a:buNone/>
            </a:pPr>
            <a:r>
              <a:rPr lang="zh-CN" altLang="en-US" sz="3200">
                <a:latin typeface="宋体" panose="02010600030101010101" pitchFamily="2" charset="-122"/>
              </a:rPr>
              <a:t>先求解</a:t>
            </a:r>
            <a:r>
              <a:rPr lang="en-US" altLang="zh-CN" sz="3200">
                <a:latin typeface="宋体" panose="02010600030101010101" pitchFamily="2" charset="-122"/>
              </a:rPr>
              <a:t>1</a:t>
            </a:r>
            <a:r>
              <a:rPr lang="zh-CN" altLang="en-US" sz="3200">
                <a:latin typeface="宋体" panose="02010600030101010101" pitchFamily="2" charset="-122"/>
              </a:rPr>
              <a:t>，再求解</a:t>
            </a:r>
            <a:r>
              <a:rPr lang="en-US" altLang="zh-CN" sz="3200">
                <a:latin typeface="宋体" panose="02010600030101010101" pitchFamily="2" charset="-122"/>
              </a:rPr>
              <a:t>2</a:t>
            </a:r>
            <a:r>
              <a:rPr lang="zh-CN" altLang="en-US" sz="3200">
                <a:latin typeface="宋体" panose="02010600030101010101" pitchFamily="2" charset="-122"/>
              </a:rPr>
              <a:t>，最终结果为表达式</a:t>
            </a:r>
            <a:r>
              <a:rPr lang="en-US" altLang="zh-CN" sz="3200">
                <a:latin typeface="宋体" panose="02010600030101010101" pitchFamily="2" charset="-122"/>
              </a:rPr>
              <a:t>2</a:t>
            </a:r>
            <a:r>
              <a:rPr lang="zh-CN" altLang="en-US" sz="3200">
                <a:latin typeface="宋体" panose="02010600030101010101" pitchFamily="2" charset="-122"/>
              </a:rPr>
              <a:t>的值</a:t>
            </a:r>
            <a:endParaRPr lang="zh-CN" altLang="en-US" sz="3600">
              <a:latin typeface="宋体" panose="02010600030101010101" pitchFamily="2" charset="-122"/>
            </a:endParaRPr>
          </a:p>
          <a:p>
            <a:pPr eaLnBrk="1" hangingPunct="1"/>
            <a:r>
              <a:rPr lang="zh-CN" altLang="en-US">
                <a:latin typeface="宋体" panose="02010600030101010101" pitchFamily="2" charset="-122"/>
              </a:rPr>
              <a:t>例</a:t>
            </a:r>
          </a:p>
          <a:p>
            <a:pPr marL="571500" lvl="1" indent="0" eaLnBrk="1" hangingPunct="1">
              <a:buFont typeface="Georgia" panose="02040502050405020303" pitchFamily="18" charset="0"/>
              <a:buNone/>
            </a:pPr>
            <a:r>
              <a:rPr lang="en-US" altLang="zh-CN" sz="3200" u="sng">
                <a:latin typeface="宋体" panose="02010600030101010101" pitchFamily="2" charset="-122"/>
              </a:rPr>
              <a:t>a = 3 * 5</a:t>
            </a:r>
            <a:r>
              <a:rPr lang="en-US" altLang="zh-CN" sz="3200">
                <a:latin typeface="宋体" panose="02010600030101010101" pitchFamily="2" charset="-122"/>
              </a:rPr>
              <a:t> , </a:t>
            </a:r>
            <a:r>
              <a:rPr lang="en-US" altLang="zh-CN" sz="3200" u="sng">
                <a:latin typeface="宋体" panose="02010600030101010101" pitchFamily="2" charset="-122"/>
              </a:rPr>
              <a:t>a * 4</a:t>
            </a:r>
            <a:r>
              <a:rPr lang="en-US" altLang="zh-CN" sz="3200">
                <a:latin typeface="宋体" panose="02010600030101010101" pitchFamily="2" charset="-122"/>
              </a:rPr>
              <a:t>   </a:t>
            </a:r>
            <a:r>
              <a:rPr lang="zh-CN" altLang="en-US" sz="3200">
                <a:latin typeface="宋体" panose="02010600030101010101" pitchFamily="2" charset="-122"/>
              </a:rPr>
              <a:t>最终结果为</a:t>
            </a:r>
            <a:r>
              <a:rPr lang="en-US" altLang="zh-CN" sz="3200">
                <a:latin typeface="宋体" panose="02010600030101010101" pitchFamily="2" charset="-122"/>
              </a:rPr>
              <a:t>60</a:t>
            </a:r>
            <a:endParaRPr lang="en-US" altLang="zh-CN" sz="3600">
              <a:latin typeface="宋体" panose="02010600030101010101" pitchFamily="2" charset="-122"/>
            </a:endParaRPr>
          </a:p>
          <a:p>
            <a:pPr eaLnBrk="1" hangingPunct="1"/>
            <a:endParaRPr lang="zh-CN" altLang="en-US"/>
          </a:p>
        </p:txBody>
      </p:sp>
      <p:sp>
        <p:nvSpPr>
          <p:cNvPr id="99332" name="灯片编号占位符 3">
            <a:extLst>
              <a:ext uri="{FF2B5EF4-FFF2-40B4-BE49-F238E27FC236}">
                <a16:creationId xmlns:a16="http://schemas.microsoft.com/office/drawing/2014/main" id="{3E325703-DD36-6AFD-D0C9-BEC8E8E5A8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7949027-7F0F-4A0E-A0C7-94533FB6449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A07C1D1-3FC9-86BD-37F7-5865C6A682C9}"/>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BD2D9E3D-0C04-54D5-841A-516DA30FBAC9}"/>
              </a:ext>
            </a:extLst>
          </p:cNvPr>
          <p:cNvSpPr>
            <a:spLocks noGrp="1"/>
          </p:cNvSpPr>
          <p:nvPr>
            <p:ph type="title"/>
          </p:nvPr>
        </p:nvSpPr>
        <p:spPr>
          <a:xfrm>
            <a:off x="457200" y="765175"/>
            <a:ext cx="8229600" cy="800100"/>
          </a:xfrm>
        </p:spPr>
        <p:txBody>
          <a:bodyPr/>
          <a:lstStyle/>
          <a:p>
            <a:pPr eaLnBrk="1" hangingPunct="1">
              <a:defRPr/>
            </a:pPr>
            <a:r>
              <a:rPr lang="en-US" altLang="zh-CN" sz="3600" dirty="0">
                <a:solidFill>
                  <a:schemeClr val="accent5"/>
                </a:solidFill>
                <a:latin typeface="微软雅黑" pitchFamily="34" charset="-122"/>
                <a:ea typeface="微软雅黑" pitchFamily="34" charset="-122"/>
              </a:rPr>
              <a:t>I/O</a:t>
            </a:r>
            <a:r>
              <a:rPr lang="zh-CN" altLang="en-US" sz="3600" dirty="0">
                <a:solidFill>
                  <a:schemeClr val="accent5"/>
                </a:solidFill>
                <a:latin typeface="微软雅黑" pitchFamily="34" charset="-122"/>
                <a:ea typeface="微软雅黑" pitchFamily="34" charset="-122"/>
              </a:rPr>
              <a:t>流</a:t>
            </a:r>
          </a:p>
        </p:txBody>
      </p:sp>
      <p:sp>
        <p:nvSpPr>
          <p:cNvPr id="112643" name="内容占位符 2">
            <a:extLst>
              <a:ext uri="{FF2B5EF4-FFF2-40B4-BE49-F238E27FC236}">
                <a16:creationId xmlns:a16="http://schemas.microsoft.com/office/drawing/2014/main" id="{F612D336-C77B-81BE-6792-C0230B97E437}"/>
              </a:ext>
            </a:extLst>
          </p:cNvPr>
          <p:cNvSpPr>
            <a:spLocks noGrp="1"/>
          </p:cNvSpPr>
          <p:nvPr>
            <p:ph idx="1"/>
          </p:nvPr>
        </p:nvSpPr>
        <p:spPr>
          <a:xfrm>
            <a:off x="457200" y="1974850"/>
            <a:ext cx="8002588" cy="2908300"/>
          </a:xfrm>
        </p:spPr>
        <p:txBody>
          <a:bodyPr/>
          <a:lstStyle/>
          <a:p>
            <a:pPr eaLnBrk="1" hangingPunct="1">
              <a:lnSpc>
                <a:spcPct val="120000"/>
              </a:lnSpc>
              <a:spcBef>
                <a:spcPts val="900"/>
              </a:spcBef>
            </a:pP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中，将数据从一个对象到另一个对象的流动抽象为“流”。流在使用前要被建立，使用后要被删除。</a:t>
            </a:r>
            <a:endParaRPr lang="en-US" altLang="zh-CN" sz="2400">
              <a:latin typeface="微软雅黑" panose="020B0503020204020204" pitchFamily="34" charset="-122"/>
              <a:ea typeface="微软雅黑" panose="020B0503020204020204" pitchFamily="34" charset="-122"/>
            </a:endParaRPr>
          </a:p>
          <a:p>
            <a:pPr eaLnBrk="1" hangingPunct="1">
              <a:lnSpc>
                <a:spcPct val="120000"/>
              </a:lnSpc>
              <a:spcBef>
                <a:spcPts val="900"/>
              </a:spcBef>
            </a:pPr>
            <a:r>
              <a:rPr lang="zh-CN" altLang="en-US" sz="2400">
                <a:latin typeface="微软雅黑" panose="020B0503020204020204" pitchFamily="34" charset="-122"/>
                <a:ea typeface="微软雅黑" panose="020B0503020204020204" pitchFamily="34" charset="-122"/>
              </a:rPr>
              <a:t>从流中获取数据的操作称为提取操作，向流中添加数据的操作称为插入操作。</a:t>
            </a:r>
            <a:endParaRPr lang="en-US" altLang="zh-CN" sz="2400">
              <a:latin typeface="微软雅黑" panose="020B0503020204020204" pitchFamily="34" charset="-122"/>
              <a:ea typeface="微软雅黑" panose="020B0503020204020204" pitchFamily="34" charset="-122"/>
            </a:endParaRPr>
          </a:p>
          <a:p>
            <a:pPr eaLnBrk="1" hangingPunct="1">
              <a:lnSpc>
                <a:spcPct val="120000"/>
              </a:lnSpc>
              <a:spcBef>
                <a:spcPts val="900"/>
              </a:spcBef>
            </a:pPr>
            <a:r>
              <a:rPr lang="zh-CN" altLang="en-US" sz="2400">
                <a:latin typeface="微软雅黑" panose="020B0503020204020204" pitchFamily="34" charset="-122"/>
                <a:ea typeface="微软雅黑" panose="020B0503020204020204" pitchFamily="34" charset="-122"/>
              </a:rPr>
              <a:t>数据的输入与输出是通过</a:t>
            </a:r>
            <a:r>
              <a:rPr lang="en-US" altLang="zh-CN" sz="2400">
                <a:latin typeface="微软雅黑" panose="020B0503020204020204" pitchFamily="34" charset="-122"/>
                <a:ea typeface="微软雅黑" panose="020B0503020204020204" pitchFamily="34" charset="-122"/>
              </a:rPr>
              <a:t>I/O</a:t>
            </a:r>
            <a:r>
              <a:rPr lang="zh-CN" altLang="en-US" sz="2400">
                <a:latin typeface="微软雅黑" panose="020B0503020204020204" pitchFamily="34" charset="-122"/>
                <a:ea typeface="微软雅黑" panose="020B0503020204020204" pitchFamily="34" charset="-122"/>
              </a:rPr>
              <a:t>流来实现的，</a:t>
            </a:r>
            <a:r>
              <a:rPr lang="en-US" altLang="zh-CN" sz="2400">
                <a:latin typeface="微软雅黑" panose="020B0503020204020204" pitchFamily="34" charset="-122"/>
                <a:ea typeface="微软雅黑" panose="020B0503020204020204" pitchFamily="34" charset="-122"/>
              </a:rPr>
              <a:t>cin</a:t>
            </a:r>
            <a:r>
              <a:rPr lang="zh-CN" altLang="en-US"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cout</a:t>
            </a:r>
            <a:r>
              <a:rPr lang="zh-CN" altLang="en-US" sz="2400">
                <a:latin typeface="微软雅黑" panose="020B0503020204020204" pitchFamily="34" charset="-122"/>
                <a:ea typeface="微软雅黑" panose="020B0503020204020204" pitchFamily="34" charset="-122"/>
              </a:rPr>
              <a:t>是预定义的流类对象。</a:t>
            </a:r>
            <a:r>
              <a:rPr lang="en-US" altLang="zh-CN" sz="2400">
                <a:latin typeface="微软雅黑" panose="020B0503020204020204" pitchFamily="34" charset="-122"/>
                <a:ea typeface="微软雅黑" panose="020B0503020204020204" pitchFamily="34" charset="-122"/>
              </a:rPr>
              <a:t>cin</a:t>
            </a:r>
            <a:r>
              <a:rPr lang="zh-CN" altLang="en-US" sz="2400">
                <a:latin typeface="微软雅黑" panose="020B0503020204020204" pitchFamily="34" charset="-122"/>
                <a:ea typeface="微软雅黑" panose="020B0503020204020204" pitchFamily="34" charset="-122"/>
              </a:rPr>
              <a:t>用来处理标准输入，即键盘输入。</a:t>
            </a:r>
            <a:r>
              <a:rPr lang="en-US" altLang="zh-CN" sz="2400">
                <a:latin typeface="微软雅黑" panose="020B0503020204020204" pitchFamily="34" charset="-122"/>
                <a:ea typeface="微软雅黑" panose="020B0503020204020204" pitchFamily="34" charset="-122"/>
              </a:rPr>
              <a:t>cout</a:t>
            </a:r>
            <a:r>
              <a:rPr lang="zh-CN" altLang="en-US" sz="2400">
                <a:latin typeface="微软雅黑" panose="020B0503020204020204" pitchFamily="34" charset="-122"/>
                <a:ea typeface="微软雅黑" panose="020B0503020204020204" pitchFamily="34" charset="-122"/>
              </a:rPr>
              <a:t>用来处理标准输出，即屏幕输出。</a:t>
            </a:r>
          </a:p>
          <a:p>
            <a:pPr eaLnBrk="1" hangingPunct="1"/>
            <a:endParaRPr lang="zh-CN" altLang="en-US" sz="1800">
              <a:latin typeface="微软雅黑" panose="020B0503020204020204" pitchFamily="34" charset="-122"/>
              <a:ea typeface="微软雅黑" panose="020B0503020204020204" pitchFamily="34" charset="-122"/>
            </a:endParaRPr>
          </a:p>
        </p:txBody>
      </p:sp>
      <p:sp>
        <p:nvSpPr>
          <p:cNvPr id="23556" name="灯片编号占位符 1">
            <a:extLst>
              <a:ext uri="{FF2B5EF4-FFF2-40B4-BE49-F238E27FC236}">
                <a16:creationId xmlns:a16="http://schemas.microsoft.com/office/drawing/2014/main" id="{9FBF700E-4D0B-21EC-7092-92140DFD0402}"/>
              </a:ext>
            </a:extLst>
          </p:cNvPr>
          <p:cNvSpPr>
            <a:spLocks noGrp="1" noChangeArrowheads="1"/>
          </p:cNvSpPr>
          <p:nvPr>
            <p:ph type="sldNum" sz="quarter" idx="12"/>
          </p:nvPr>
        </p:nvSpPr>
        <p:spPr bwMode="auto">
          <a:xfrm>
            <a:off x="9401175" y="39688"/>
            <a:ext cx="2744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0" hangingPunct="0">
              <a:spcBef>
                <a:spcPct val="0"/>
              </a:spcBef>
              <a:buClrTx/>
              <a:buFontTx/>
              <a:buNone/>
            </a:pPr>
            <a:fld id="{DBC4DC87-EF2C-4C1D-9D7F-95E0D93A678C}" type="slidenum">
              <a:rPr kumimoji="1" lang="zh-CN" altLang="en-US" sz="1800" smtClean="0">
                <a:solidFill>
                  <a:schemeClr val="bg1"/>
                </a:solidFill>
                <a:latin typeface="Times New Roman" panose="02020603050405020304" pitchFamily="18" charset="0"/>
                <a:ea typeface="隶书" panose="02010509060101010101" pitchFamily="49" charset="-122"/>
              </a:rPr>
              <a:pPr eaLnBrk="0" hangingPunct="0">
                <a:spcBef>
                  <a:spcPct val="0"/>
                </a:spcBef>
                <a:buClrTx/>
                <a:buFontTx/>
                <a:buNone/>
              </a:pPr>
              <a:t>6</a:t>
            </a:fld>
            <a:endParaRPr kumimoji="1" lang="zh-CN" altLang="en-US" sz="1800">
              <a:solidFill>
                <a:schemeClr val="bg1"/>
              </a:solidFill>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10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10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10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9138495D-21A3-E9A3-4037-4A3F0ED95F9B}"/>
              </a:ext>
            </a:extLst>
          </p:cNvPr>
          <p:cNvSpPr>
            <a:spLocks noGrp="1"/>
          </p:cNvSpPr>
          <p:nvPr>
            <p:ph type="title"/>
          </p:nvPr>
        </p:nvSpPr>
        <p:spPr/>
        <p:txBody>
          <a:bodyPr/>
          <a:lstStyle/>
          <a:p>
            <a:pPr eaLnBrk="1" hangingPunct="1"/>
            <a:r>
              <a:rPr lang="zh-CN" altLang="en-US"/>
              <a:t>关系运算与关系表达式</a:t>
            </a:r>
          </a:p>
        </p:txBody>
      </p:sp>
      <p:sp>
        <p:nvSpPr>
          <p:cNvPr id="100355" name="内容占位符 2">
            <a:extLst>
              <a:ext uri="{FF2B5EF4-FFF2-40B4-BE49-F238E27FC236}">
                <a16:creationId xmlns:a16="http://schemas.microsoft.com/office/drawing/2014/main" id="{FAA24F78-FEBE-6A4B-B1F7-EFB9F6705062}"/>
              </a:ext>
            </a:extLst>
          </p:cNvPr>
          <p:cNvSpPr>
            <a:spLocks noGrp="1"/>
          </p:cNvSpPr>
          <p:nvPr>
            <p:ph idx="1"/>
          </p:nvPr>
        </p:nvSpPr>
        <p:spPr/>
        <p:txBody>
          <a:bodyPr/>
          <a:lstStyle/>
          <a:p>
            <a:pPr eaLnBrk="1" hangingPunct="1">
              <a:lnSpc>
                <a:spcPct val="120000"/>
              </a:lnSpc>
            </a:pPr>
            <a:r>
              <a:rPr lang="zh-CN" altLang="en-US">
                <a:latin typeface="宋体" panose="02010600030101010101" pitchFamily="2" charset="-122"/>
              </a:rPr>
              <a:t>关系运算是比较简单的一种逻辑运算，优先次序为：</a:t>
            </a:r>
            <a:br>
              <a:rPr lang="zh-CN" altLang="en-US">
                <a:latin typeface="宋体" panose="02010600030101010101" pitchFamily="2" charset="-122"/>
              </a:rPr>
            </a:br>
            <a:r>
              <a:rPr lang="zh-CN" altLang="en-US">
                <a:latin typeface="宋体" panose="02010600030101010101" pitchFamily="2" charset="-122"/>
              </a:rPr>
              <a:t> </a:t>
            </a:r>
            <a:r>
              <a:rPr lang="en-US" altLang="zh-CN">
                <a:solidFill>
                  <a:schemeClr val="accent2"/>
                </a:solidFill>
                <a:latin typeface="宋体" panose="02010600030101010101" pitchFamily="2" charset="-122"/>
              </a:rPr>
              <a:t>&lt;    &lt;=    &gt;    &gt;=      ==     !=</a:t>
            </a:r>
          </a:p>
          <a:p>
            <a:pPr eaLnBrk="1" hangingPunct="1">
              <a:lnSpc>
                <a:spcPct val="110000"/>
              </a:lnSpc>
              <a:buFont typeface="Georgia" panose="02040502050405020303" pitchFamily="18" charset="0"/>
              <a:buNone/>
            </a:pPr>
            <a:r>
              <a:rPr lang="en-US" altLang="zh-CN" sz="1800">
                <a:latin typeface="宋体" panose="02010600030101010101" pitchFamily="2" charset="-122"/>
              </a:rPr>
              <a:t>               </a:t>
            </a:r>
            <a:r>
              <a:rPr lang="zh-CN" altLang="en-US" sz="1600">
                <a:latin typeface="宋体" panose="02010600030101010101" pitchFamily="2" charset="-122"/>
              </a:rPr>
              <a:t>优先级相同（高）                优先级相同（低）</a:t>
            </a:r>
            <a:endParaRPr lang="zh-CN" altLang="en-US" sz="1800">
              <a:latin typeface="宋体" panose="02010600030101010101" pitchFamily="2" charset="-122"/>
            </a:endParaRPr>
          </a:p>
          <a:p>
            <a:pPr eaLnBrk="1" hangingPunct="1">
              <a:lnSpc>
                <a:spcPct val="110000"/>
              </a:lnSpc>
            </a:pPr>
            <a:r>
              <a:rPr lang="zh-CN" altLang="en-US">
                <a:latin typeface="宋体" panose="02010600030101010101" pitchFamily="2" charset="-122"/>
              </a:rPr>
              <a:t> 关系表达式是一种最简单的逻辑表达式</a:t>
            </a:r>
          </a:p>
          <a:p>
            <a:pPr marL="458788" lvl="1" indent="-1588" eaLnBrk="1" hangingPunct="1">
              <a:lnSpc>
                <a:spcPct val="110000"/>
              </a:lnSpc>
              <a:buFont typeface="Georgia" panose="02040502050405020303" pitchFamily="18" charset="0"/>
              <a:buNone/>
            </a:pPr>
            <a:r>
              <a:rPr lang="zh-CN" altLang="en-US" sz="2400">
                <a:latin typeface="宋体" panose="02010600030101010101" pitchFamily="2" charset="-122"/>
              </a:rPr>
              <a:t>其结果类型</a:t>
            </a:r>
            <a:r>
              <a:rPr lang="zh-CN" altLang="en-US" sz="2400">
                <a:solidFill>
                  <a:schemeClr val="accent2"/>
                </a:solidFill>
                <a:latin typeface="宋体" panose="02010600030101010101" pitchFamily="2" charset="-122"/>
              </a:rPr>
              <a:t>为 </a:t>
            </a:r>
            <a:r>
              <a:rPr lang="en-US" altLang="zh-CN" sz="2400">
                <a:solidFill>
                  <a:schemeClr val="accent2"/>
                </a:solidFill>
                <a:latin typeface="宋体" panose="02010600030101010101" pitchFamily="2" charset="-122"/>
              </a:rPr>
              <a:t>bool</a:t>
            </a:r>
            <a:r>
              <a:rPr lang="zh-CN" altLang="en-US" sz="2400">
                <a:latin typeface="宋体" panose="02010600030101010101" pitchFamily="2" charset="-122"/>
              </a:rPr>
              <a:t>，值只能为 </a:t>
            </a:r>
            <a:r>
              <a:rPr lang="en-US" altLang="zh-CN" sz="2400">
                <a:solidFill>
                  <a:schemeClr val="accent2"/>
                </a:solidFill>
                <a:latin typeface="宋体" panose="02010600030101010101" pitchFamily="2" charset="-122"/>
              </a:rPr>
              <a:t>true</a:t>
            </a:r>
            <a:r>
              <a:rPr lang="en-US" altLang="zh-CN" sz="2400">
                <a:latin typeface="宋体" panose="02010600030101010101" pitchFamily="2" charset="-122"/>
              </a:rPr>
              <a:t> </a:t>
            </a:r>
            <a:r>
              <a:rPr lang="zh-CN" altLang="en-US" sz="2400">
                <a:latin typeface="宋体" panose="02010600030101010101" pitchFamily="2" charset="-122"/>
              </a:rPr>
              <a:t>或 </a:t>
            </a:r>
            <a:r>
              <a:rPr lang="en-US" altLang="zh-CN" sz="2400">
                <a:solidFill>
                  <a:schemeClr val="accent2"/>
                </a:solidFill>
                <a:latin typeface="宋体" panose="02010600030101010101" pitchFamily="2" charset="-122"/>
              </a:rPr>
              <a:t>false</a:t>
            </a:r>
            <a:r>
              <a:rPr lang="zh-CN" altLang="en-US" sz="2400">
                <a:latin typeface="宋体" panose="02010600030101010101" pitchFamily="2" charset="-122"/>
              </a:rPr>
              <a:t>。</a:t>
            </a:r>
          </a:p>
          <a:p>
            <a:pPr eaLnBrk="1" hangingPunct="1">
              <a:lnSpc>
                <a:spcPct val="110000"/>
              </a:lnSpc>
            </a:pPr>
            <a:r>
              <a:rPr lang="zh-CN" altLang="en-US">
                <a:latin typeface="宋体" panose="02010600030101010101" pitchFamily="2" charset="-122"/>
              </a:rPr>
              <a:t>例如：</a:t>
            </a:r>
            <a:r>
              <a:rPr lang="en-US" altLang="zh-CN">
                <a:latin typeface="宋体" panose="02010600030101010101" pitchFamily="2" charset="-122"/>
              </a:rPr>
              <a:t>a </a:t>
            </a:r>
            <a:r>
              <a:rPr lang="en-US" altLang="zh-CN">
                <a:solidFill>
                  <a:schemeClr val="accent2"/>
                </a:solidFill>
                <a:latin typeface="宋体" panose="02010600030101010101" pitchFamily="2" charset="-122"/>
              </a:rPr>
              <a:t>&gt;</a:t>
            </a:r>
            <a:r>
              <a:rPr lang="en-US" altLang="zh-CN">
                <a:solidFill>
                  <a:srgbClr val="FFFF66"/>
                </a:solidFill>
                <a:latin typeface="宋体" panose="02010600030101010101" pitchFamily="2" charset="-122"/>
              </a:rPr>
              <a:t> </a:t>
            </a:r>
            <a:r>
              <a:rPr lang="en-US" altLang="zh-CN">
                <a:latin typeface="宋体" panose="02010600030101010101" pitchFamily="2" charset="-122"/>
              </a:rPr>
              <a:t>b</a:t>
            </a:r>
            <a:r>
              <a:rPr lang="zh-CN" altLang="en-US">
                <a:latin typeface="宋体" panose="02010600030101010101" pitchFamily="2" charset="-122"/>
              </a:rPr>
              <a:t>，</a:t>
            </a:r>
            <a:r>
              <a:rPr lang="en-US" altLang="zh-CN">
                <a:latin typeface="宋体" panose="02010600030101010101" pitchFamily="2" charset="-122"/>
              </a:rPr>
              <a:t>c </a:t>
            </a:r>
            <a:r>
              <a:rPr lang="en-US" altLang="zh-CN">
                <a:solidFill>
                  <a:schemeClr val="accent2"/>
                </a:solidFill>
                <a:latin typeface="宋体" panose="02010600030101010101" pitchFamily="2" charset="-122"/>
              </a:rPr>
              <a:t>&lt;=</a:t>
            </a:r>
            <a:r>
              <a:rPr lang="en-US" altLang="zh-CN">
                <a:solidFill>
                  <a:srgbClr val="FFFF66"/>
                </a:solidFill>
                <a:latin typeface="宋体" panose="02010600030101010101" pitchFamily="2" charset="-122"/>
              </a:rPr>
              <a:t> </a:t>
            </a:r>
            <a:r>
              <a:rPr lang="en-US" altLang="zh-CN">
                <a:latin typeface="宋体" panose="02010600030101010101" pitchFamily="2" charset="-122"/>
              </a:rPr>
              <a:t>a + b</a:t>
            </a:r>
            <a:r>
              <a:rPr lang="zh-CN" altLang="en-US">
                <a:latin typeface="宋体" panose="02010600030101010101" pitchFamily="2" charset="-122"/>
              </a:rPr>
              <a:t>，</a:t>
            </a:r>
            <a:r>
              <a:rPr lang="en-US" altLang="zh-CN">
                <a:latin typeface="宋体" panose="02010600030101010101" pitchFamily="2" charset="-122"/>
              </a:rPr>
              <a:t>x + y </a:t>
            </a:r>
            <a:r>
              <a:rPr lang="en-US" altLang="zh-CN">
                <a:solidFill>
                  <a:schemeClr val="accent2"/>
                </a:solidFill>
                <a:latin typeface="宋体" panose="02010600030101010101" pitchFamily="2" charset="-122"/>
              </a:rPr>
              <a:t>==</a:t>
            </a:r>
            <a:r>
              <a:rPr lang="en-US" altLang="zh-CN">
                <a:solidFill>
                  <a:srgbClr val="FFFF66"/>
                </a:solidFill>
                <a:latin typeface="宋体" panose="02010600030101010101" pitchFamily="2" charset="-122"/>
              </a:rPr>
              <a:t> </a:t>
            </a:r>
            <a:r>
              <a:rPr lang="en-US" altLang="zh-CN">
                <a:latin typeface="宋体" panose="02010600030101010101" pitchFamily="2" charset="-122"/>
              </a:rPr>
              <a:t>3</a:t>
            </a:r>
          </a:p>
          <a:p>
            <a:pPr eaLnBrk="1" hangingPunct="1"/>
            <a:endParaRPr lang="zh-CN" altLang="en-US"/>
          </a:p>
        </p:txBody>
      </p:sp>
      <p:sp>
        <p:nvSpPr>
          <p:cNvPr id="100356" name="灯片编号占位符 3">
            <a:extLst>
              <a:ext uri="{FF2B5EF4-FFF2-40B4-BE49-F238E27FC236}">
                <a16:creationId xmlns:a16="http://schemas.microsoft.com/office/drawing/2014/main" id="{F9C27EF4-62E7-071B-1FA5-1641753A30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AD817DE-F04B-4B40-BD2E-7D04DA1F29E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9FA1EEA-1225-EA18-8680-A5E41C0C1E5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
        <p:nvSpPr>
          <p:cNvPr id="100358" name="AutoShape 5">
            <a:extLst>
              <a:ext uri="{FF2B5EF4-FFF2-40B4-BE49-F238E27FC236}">
                <a16:creationId xmlns:a16="http://schemas.microsoft.com/office/drawing/2014/main" id="{67970CBA-CA55-B647-2514-80A829DDAF85}"/>
              </a:ext>
            </a:extLst>
          </p:cNvPr>
          <p:cNvSpPr>
            <a:spLocks/>
          </p:cNvSpPr>
          <p:nvPr/>
        </p:nvSpPr>
        <p:spPr bwMode="auto">
          <a:xfrm rot="5400000">
            <a:off x="2786063" y="1571625"/>
            <a:ext cx="152400" cy="3581400"/>
          </a:xfrm>
          <a:prstGeom prst="rightBrace">
            <a:avLst>
              <a:gd name="adj1" fmla="val 19583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00359" name="AutoShape 6">
            <a:extLst>
              <a:ext uri="{FF2B5EF4-FFF2-40B4-BE49-F238E27FC236}">
                <a16:creationId xmlns:a16="http://schemas.microsoft.com/office/drawing/2014/main" id="{C991208D-DE23-CA14-2099-63E8657C8B5F}"/>
              </a:ext>
            </a:extLst>
          </p:cNvPr>
          <p:cNvSpPr>
            <a:spLocks/>
          </p:cNvSpPr>
          <p:nvPr/>
        </p:nvSpPr>
        <p:spPr bwMode="auto">
          <a:xfrm rot="5400000">
            <a:off x="6191250" y="2452688"/>
            <a:ext cx="152400" cy="1676400"/>
          </a:xfrm>
          <a:prstGeom prst="rightBrace">
            <a:avLst>
              <a:gd name="adj1" fmla="val 9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a16="http://schemas.microsoft.com/office/drawing/2014/main" id="{D84F36EB-1576-76E0-41CF-F1513BDAE64D}"/>
              </a:ext>
            </a:extLst>
          </p:cNvPr>
          <p:cNvSpPr>
            <a:spLocks noGrp="1"/>
          </p:cNvSpPr>
          <p:nvPr>
            <p:ph type="title"/>
          </p:nvPr>
        </p:nvSpPr>
        <p:spPr/>
        <p:txBody>
          <a:bodyPr/>
          <a:lstStyle/>
          <a:p>
            <a:pPr eaLnBrk="1" hangingPunct="1"/>
            <a:r>
              <a:rPr lang="zh-CN" altLang="en-US">
                <a:latin typeface="隶书" panose="02010509060101010101" pitchFamily="49" charset="-122"/>
              </a:rPr>
              <a:t>逻辑运算与逻辑表达式</a:t>
            </a:r>
            <a:endParaRPr lang="zh-CN" altLang="en-US"/>
          </a:p>
        </p:txBody>
      </p:sp>
      <p:sp>
        <p:nvSpPr>
          <p:cNvPr id="3" name="内容占位符 2">
            <a:extLst>
              <a:ext uri="{FF2B5EF4-FFF2-40B4-BE49-F238E27FC236}">
                <a16:creationId xmlns:a16="http://schemas.microsoft.com/office/drawing/2014/main" id="{5165C95B-F318-40AE-2429-40A6DFC81750}"/>
              </a:ext>
            </a:extLst>
          </p:cNvPr>
          <p:cNvSpPr>
            <a:spLocks noGrp="1"/>
          </p:cNvSpPr>
          <p:nvPr>
            <p:ph idx="1"/>
          </p:nvPr>
        </p:nvSpPr>
        <p:spPr/>
        <p:txBody>
          <a:bodyPr>
            <a:normAutofit/>
          </a:bodyPr>
          <a:lstStyle/>
          <a:p>
            <a:pPr marL="365760" indent="-256032" eaLnBrk="1" fontAlgn="auto" hangingPunct="1">
              <a:lnSpc>
                <a:spcPct val="110000"/>
              </a:lnSpc>
              <a:spcBef>
                <a:spcPct val="40000"/>
              </a:spcBef>
              <a:spcAft>
                <a:spcPts val="0"/>
              </a:spcAft>
              <a:buClr>
                <a:schemeClr val="accent3"/>
              </a:buClr>
              <a:buFont typeface="Georgia"/>
              <a:buChar char="•"/>
              <a:defRPr/>
            </a:pPr>
            <a:r>
              <a:rPr lang="zh-CN" altLang="en-US" dirty="0"/>
              <a:t>逻辑运算符</a:t>
            </a:r>
            <a:br>
              <a:rPr lang="zh-CN" altLang="en-US" dirty="0"/>
            </a:br>
            <a:r>
              <a:rPr lang="zh-CN" altLang="en-US" dirty="0"/>
              <a:t>               </a:t>
            </a:r>
            <a:r>
              <a:rPr lang="en-US" altLang="zh-CN" dirty="0">
                <a:solidFill>
                  <a:schemeClr val="accent2"/>
                </a:solidFill>
              </a:rPr>
              <a:t>!</a:t>
            </a:r>
            <a:r>
              <a:rPr lang="en-US" altLang="zh-CN" sz="2400" dirty="0"/>
              <a:t>(</a:t>
            </a:r>
            <a:r>
              <a:rPr lang="zh-CN" altLang="en-US" sz="2400" dirty="0"/>
              <a:t>非</a:t>
            </a:r>
            <a:r>
              <a:rPr lang="en-US" altLang="zh-CN" sz="2400" dirty="0"/>
              <a:t>)   </a:t>
            </a:r>
            <a:r>
              <a:rPr lang="en-US" altLang="zh-CN" dirty="0">
                <a:solidFill>
                  <a:schemeClr val="accent2"/>
                </a:solidFill>
              </a:rPr>
              <a:t>&amp;&amp;</a:t>
            </a:r>
            <a:r>
              <a:rPr lang="en-US" altLang="zh-CN" sz="2400" dirty="0"/>
              <a:t>(</a:t>
            </a:r>
            <a:r>
              <a:rPr lang="zh-CN" altLang="en-US" sz="2400" dirty="0"/>
              <a:t>与</a:t>
            </a:r>
            <a:r>
              <a:rPr lang="en-US" altLang="zh-CN" sz="2400" dirty="0"/>
              <a:t>)   </a:t>
            </a:r>
            <a:r>
              <a:rPr lang="en-US" altLang="zh-CN" dirty="0">
                <a:solidFill>
                  <a:schemeClr val="accent2"/>
                </a:solidFill>
              </a:rPr>
              <a:t>||</a:t>
            </a:r>
            <a:r>
              <a:rPr lang="en-US" altLang="zh-CN" sz="2400" dirty="0"/>
              <a:t>(</a:t>
            </a:r>
            <a:r>
              <a:rPr lang="zh-CN" altLang="en-US" sz="2400" dirty="0"/>
              <a:t>或</a:t>
            </a:r>
            <a:r>
              <a:rPr lang="en-US" altLang="zh-CN" sz="2400" dirty="0"/>
              <a:t>)</a:t>
            </a:r>
            <a:br>
              <a:rPr lang="en-US" altLang="zh-CN" dirty="0"/>
            </a:br>
            <a:r>
              <a:rPr lang="zh-CN" altLang="en-US" sz="2000" dirty="0">
                <a:solidFill>
                  <a:schemeClr val="accent3">
                    <a:lumMod val="50000"/>
                  </a:schemeClr>
                </a:solidFill>
              </a:rPr>
              <a:t>优先次序：   高          →               低</a:t>
            </a:r>
            <a:endParaRPr lang="zh-CN" altLang="en-US" dirty="0">
              <a:solidFill>
                <a:schemeClr val="accent3">
                  <a:lumMod val="50000"/>
                </a:schemeClr>
              </a:solidFill>
            </a:endParaRPr>
          </a:p>
          <a:p>
            <a:pPr marL="365760" indent="-256032" eaLnBrk="1" fontAlgn="auto" hangingPunct="1">
              <a:lnSpc>
                <a:spcPct val="110000"/>
              </a:lnSpc>
              <a:spcAft>
                <a:spcPts val="0"/>
              </a:spcAft>
              <a:buClr>
                <a:schemeClr val="accent3"/>
              </a:buClr>
              <a:buFont typeface="Georgia"/>
              <a:buChar char="•"/>
              <a:defRPr/>
            </a:pPr>
            <a:r>
              <a:rPr lang="zh-CN" altLang="en-US" dirty="0"/>
              <a:t>逻辑表达式</a:t>
            </a:r>
            <a:br>
              <a:rPr lang="zh-CN" altLang="en-US" dirty="0"/>
            </a:br>
            <a:r>
              <a:rPr lang="zh-CN" altLang="en-US" dirty="0"/>
              <a:t>  例如：</a:t>
            </a:r>
            <a:r>
              <a:rPr lang="en-US" altLang="zh-CN" dirty="0"/>
              <a:t>(a </a:t>
            </a:r>
            <a:r>
              <a:rPr lang="en-US" altLang="zh-CN" dirty="0">
                <a:solidFill>
                  <a:schemeClr val="accent2"/>
                </a:solidFill>
              </a:rPr>
              <a:t>&gt;</a:t>
            </a:r>
            <a:r>
              <a:rPr lang="en-US" altLang="zh-CN" dirty="0">
                <a:solidFill>
                  <a:srgbClr val="FFFF66"/>
                </a:solidFill>
              </a:rPr>
              <a:t> </a:t>
            </a:r>
            <a:r>
              <a:rPr lang="en-US" altLang="zh-CN" dirty="0"/>
              <a:t>b) </a:t>
            </a:r>
            <a:r>
              <a:rPr lang="en-US" altLang="zh-CN" dirty="0">
                <a:solidFill>
                  <a:schemeClr val="accent2"/>
                </a:solidFill>
              </a:rPr>
              <a:t>&amp;&amp;</a:t>
            </a:r>
            <a:r>
              <a:rPr lang="en-US" altLang="zh-CN" dirty="0">
                <a:solidFill>
                  <a:srgbClr val="FFFF66"/>
                </a:solidFill>
              </a:rPr>
              <a:t> </a:t>
            </a:r>
            <a:r>
              <a:rPr lang="en-US" altLang="zh-CN" dirty="0"/>
              <a:t>(x </a:t>
            </a:r>
            <a:r>
              <a:rPr lang="en-US" altLang="zh-CN" dirty="0">
                <a:solidFill>
                  <a:schemeClr val="accent2"/>
                </a:solidFill>
              </a:rPr>
              <a:t>&gt; </a:t>
            </a:r>
            <a:r>
              <a:rPr lang="en-US" altLang="zh-CN" dirty="0"/>
              <a:t>y)</a:t>
            </a:r>
            <a:br>
              <a:rPr lang="en-US" altLang="zh-CN" dirty="0"/>
            </a:br>
            <a:r>
              <a:rPr lang="en-US" altLang="zh-CN" dirty="0"/>
              <a:t> </a:t>
            </a:r>
            <a:r>
              <a:rPr lang="zh-CN" altLang="en-US" dirty="0"/>
              <a:t>其结果类型为 </a:t>
            </a:r>
            <a:r>
              <a:rPr lang="en-US" altLang="zh-CN" dirty="0" err="1">
                <a:solidFill>
                  <a:schemeClr val="accent2"/>
                </a:solidFill>
              </a:rPr>
              <a:t>bool</a:t>
            </a:r>
            <a:r>
              <a:rPr lang="zh-CN" altLang="en-US" dirty="0"/>
              <a:t>，值只能为 </a:t>
            </a:r>
            <a:r>
              <a:rPr lang="en-US" altLang="zh-CN" dirty="0">
                <a:solidFill>
                  <a:schemeClr val="accent2"/>
                </a:solidFill>
              </a:rPr>
              <a:t>true </a:t>
            </a:r>
            <a:r>
              <a:rPr lang="zh-CN" altLang="en-US" dirty="0"/>
              <a:t>或 </a:t>
            </a:r>
            <a:r>
              <a:rPr lang="en-US" altLang="zh-CN" dirty="0">
                <a:solidFill>
                  <a:schemeClr val="accent2"/>
                </a:solidFill>
              </a:rPr>
              <a:t>false</a:t>
            </a:r>
          </a:p>
          <a:p>
            <a:pPr marL="365760" indent="-256032" eaLnBrk="1" fontAlgn="auto" hangingPunct="1">
              <a:spcAft>
                <a:spcPts val="0"/>
              </a:spcAft>
              <a:buClr>
                <a:schemeClr val="accent3"/>
              </a:buClr>
              <a:buFont typeface="Georgia"/>
              <a:buChar char="•"/>
              <a:defRPr/>
            </a:pPr>
            <a:endParaRPr lang="zh-CN" altLang="en-US" dirty="0"/>
          </a:p>
        </p:txBody>
      </p:sp>
      <p:sp>
        <p:nvSpPr>
          <p:cNvPr id="101380" name="灯片编号占位符 3">
            <a:extLst>
              <a:ext uri="{FF2B5EF4-FFF2-40B4-BE49-F238E27FC236}">
                <a16:creationId xmlns:a16="http://schemas.microsoft.com/office/drawing/2014/main" id="{EC58BADD-BAF0-8262-1ABB-2B89C95A9F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923CC01-BDFB-4726-957B-6956C2CB4B7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F5CF522-66A6-170C-3CDB-6D3C8459FF8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14F95F74-16E9-EADE-B553-55142D30A732}"/>
              </a:ext>
            </a:extLst>
          </p:cNvPr>
          <p:cNvSpPr>
            <a:spLocks noGrp="1"/>
          </p:cNvSpPr>
          <p:nvPr>
            <p:ph type="title"/>
          </p:nvPr>
        </p:nvSpPr>
        <p:spPr/>
        <p:txBody>
          <a:bodyPr/>
          <a:lstStyle/>
          <a:p>
            <a:pPr eaLnBrk="1" hangingPunct="1"/>
            <a:r>
              <a:rPr lang="zh-CN" altLang="en-US">
                <a:latin typeface="隶书" panose="02010509060101010101" pitchFamily="49" charset="-122"/>
              </a:rPr>
              <a:t>逻辑运算与逻辑表达式</a:t>
            </a:r>
            <a:r>
              <a:rPr lang="en-US" altLang="zh-CN">
                <a:latin typeface="隶书" panose="02010509060101010101" pitchFamily="49" charset="-122"/>
              </a:rPr>
              <a:t>(</a:t>
            </a:r>
            <a:r>
              <a:rPr lang="zh-CN" altLang="en-US">
                <a:latin typeface="隶书" panose="02010509060101010101" pitchFamily="49" charset="-122"/>
              </a:rPr>
              <a:t>续</a:t>
            </a:r>
            <a:r>
              <a:rPr lang="en-US" altLang="zh-CN">
                <a:latin typeface="隶书" panose="02010509060101010101" pitchFamily="49" charset="-122"/>
              </a:rPr>
              <a:t>)</a:t>
            </a:r>
            <a:endParaRPr lang="zh-CN" altLang="en-US"/>
          </a:p>
        </p:txBody>
      </p:sp>
      <p:sp>
        <p:nvSpPr>
          <p:cNvPr id="102403" name="内容占位符 2">
            <a:extLst>
              <a:ext uri="{FF2B5EF4-FFF2-40B4-BE49-F238E27FC236}">
                <a16:creationId xmlns:a16="http://schemas.microsoft.com/office/drawing/2014/main" id="{43DB5627-62CC-9E07-F5D4-76FEC8B1FFA2}"/>
              </a:ext>
            </a:extLst>
          </p:cNvPr>
          <p:cNvSpPr>
            <a:spLocks noGrp="1"/>
          </p:cNvSpPr>
          <p:nvPr>
            <p:ph idx="1"/>
          </p:nvPr>
        </p:nvSpPr>
        <p:spPr>
          <a:xfrm>
            <a:off x="457200" y="1643063"/>
            <a:ext cx="8229600" cy="4787900"/>
          </a:xfrm>
        </p:spPr>
        <p:txBody>
          <a:bodyPr/>
          <a:lstStyle/>
          <a:p>
            <a:pPr eaLnBrk="1" hangingPunct="1">
              <a:lnSpc>
                <a:spcPct val="130000"/>
              </a:lnSpc>
            </a:pPr>
            <a:r>
              <a:rPr lang="en-US" altLang="zh-CN"/>
              <a:t>“&amp;&amp;” </a:t>
            </a:r>
            <a:r>
              <a:rPr lang="zh-CN" altLang="en-US"/>
              <a:t>的“短路特性”</a:t>
            </a:r>
          </a:p>
          <a:p>
            <a:pPr lvl="1" eaLnBrk="1" hangingPunct="1">
              <a:lnSpc>
                <a:spcPct val="130000"/>
              </a:lnSpc>
              <a:buFont typeface="Georgia" panose="02040502050405020303" pitchFamily="18" charset="0"/>
              <a:buNone/>
            </a:pPr>
            <a:r>
              <a:rPr lang="zh-CN" altLang="en-US"/>
              <a:t>表达式</a:t>
            </a:r>
            <a:r>
              <a:rPr lang="en-US" altLang="zh-CN"/>
              <a:t>1 &amp;&amp; </a:t>
            </a:r>
            <a:r>
              <a:rPr lang="zh-CN" altLang="en-US"/>
              <a:t>表达式</a:t>
            </a:r>
            <a:r>
              <a:rPr lang="en-US" altLang="zh-CN"/>
              <a:t>2</a:t>
            </a:r>
          </a:p>
          <a:p>
            <a:pPr lvl="1" eaLnBrk="1" hangingPunct="1">
              <a:lnSpc>
                <a:spcPct val="130000"/>
              </a:lnSpc>
            </a:pPr>
            <a:r>
              <a:rPr lang="zh-CN" altLang="en-US"/>
              <a:t>先求解表达式</a:t>
            </a:r>
            <a:r>
              <a:rPr lang="en-US" altLang="zh-CN"/>
              <a:t>1</a:t>
            </a:r>
          </a:p>
          <a:p>
            <a:pPr lvl="1" eaLnBrk="1" hangingPunct="1">
              <a:lnSpc>
                <a:spcPct val="130000"/>
              </a:lnSpc>
            </a:pPr>
            <a:r>
              <a:rPr lang="zh-CN" altLang="en-US"/>
              <a:t>若表达式</a:t>
            </a:r>
            <a:r>
              <a:rPr lang="en-US" altLang="zh-CN"/>
              <a:t>1</a:t>
            </a:r>
            <a:r>
              <a:rPr lang="zh-CN" altLang="en-US"/>
              <a:t>的值为</a:t>
            </a:r>
            <a:r>
              <a:rPr lang="en-US" altLang="zh-CN"/>
              <a:t>false</a:t>
            </a:r>
            <a:r>
              <a:rPr lang="zh-CN" altLang="en-US"/>
              <a:t>，则最终结果为</a:t>
            </a:r>
            <a:r>
              <a:rPr lang="en-US" altLang="zh-CN"/>
              <a:t>false</a:t>
            </a:r>
            <a:r>
              <a:rPr lang="zh-CN" altLang="en-US"/>
              <a:t>，</a:t>
            </a:r>
            <a:r>
              <a:rPr lang="zh-CN" altLang="en-US" u="sng"/>
              <a:t>不再求解表达式</a:t>
            </a:r>
            <a:r>
              <a:rPr lang="en-US" altLang="zh-CN" u="sng"/>
              <a:t>2</a:t>
            </a:r>
          </a:p>
          <a:p>
            <a:pPr lvl="1" eaLnBrk="1" hangingPunct="1">
              <a:lnSpc>
                <a:spcPct val="130000"/>
              </a:lnSpc>
            </a:pPr>
            <a:r>
              <a:rPr lang="zh-CN" altLang="en-US"/>
              <a:t>若表达式</a:t>
            </a:r>
            <a:r>
              <a:rPr lang="en-US" altLang="zh-CN"/>
              <a:t>1</a:t>
            </a:r>
            <a:r>
              <a:rPr lang="zh-CN" altLang="en-US"/>
              <a:t>的结果为</a:t>
            </a:r>
            <a:r>
              <a:rPr lang="en-US" altLang="zh-CN"/>
              <a:t>true</a:t>
            </a:r>
            <a:r>
              <a:rPr lang="zh-CN" altLang="en-US"/>
              <a:t>，则求解表达式</a:t>
            </a:r>
            <a:r>
              <a:rPr lang="en-US" altLang="zh-CN"/>
              <a:t>2</a:t>
            </a:r>
            <a:r>
              <a:rPr lang="zh-CN" altLang="en-US"/>
              <a:t>，以表达式</a:t>
            </a:r>
            <a:r>
              <a:rPr lang="en-US" altLang="zh-CN"/>
              <a:t>2</a:t>
            </a:r>
            <a:r>
              <a:rPr lang="zh-CN" altLang="en-US"/>
              <a:t>的结果作为最终结果</a:t>
            </a:r>
          </a:p>
          <a:p>
            <a:pPr eaLnBrk="1" hangingPunct="1">
              <a:lnSpc>
                <a:spcPct val="130000"/>
              </a:lnSpc>
              <a:spcBef>
                <a:spcPts val="1200"/>
              </a:spcBef>
            </a:pPr>
            <a:r>
              <a:rPr lang="zh-CN" altLang="en-US"/>
              <a:t>“</a:t>
            </a:r>
            <a:r>
              <a:rPr lang="en-US" altLang="zh-CN"/>
              <a:t>||”</a:t>
            </a:r>
            <a:r>
              <a:rPr lang="zh-CN" altLang="en-US"/>
              <a:t>也具有类似的特性</a:t>
            </a:r>
          </a:p>
          <a:p>
            <a:pPr eaLnBrk="1" hangingPunct="1"/>
            <a:endParaRPr lang="zh-CN" altLang="en-US"/>
          </a:p>
        </p:txBody>
      </p:sp>
      <p:sp>
        <p:nvSpPr>
          <p:cNvPr id="102404" name="灯片编号占位符 3">
            <a:extLst>
              <a:ext uri="{FF2B5EF4-FFF2-40B4-BE49-F238E27FC236}">
                <a16:creationId xmlns:a16="http://schemas.microsoft.com/office/drawing/2014/main" id="{C323B746-F060-F356-3A85-01F75A244B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45D0885-6611-46DB-8984-0D2223A8FE2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4B67284-4E12-CA53-F79D-28E19BF9B696}"/>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5BB65663-0A2A-4351-0A13-8718F9981489}"/>
              </a:ext>
            </a:extLst>
          </p:cNvPr>
          <p:cNvSpPr>
            <a:spLocks noGrp="1"/>
          </p:cNvSpPr>
          <p:nvPr>
            <p:ph type="title"/>
          </p:nvPr>
        </p:nvSpPr>
        <p:spPr/>
        <p:txBody>
          <a:bodyPr/>
          <a:lstStyle/>
          <a:p>
            <a:pPr eaLnBrk="1" hangingPunct="1"/>
            <a:r>
              <a:rPr lang="zh-CN" altLang="en-US">
                <a:latin typeface="隶书" panose="02010509060101010101" pitchFamily="49" charset="-122"/>
              </a:rPr>
              <a:t>条件运算符与条件表达式</a:t>
            </a:r>
            <a:endParaRPr lang="zh-CN" altLang="en-US"/>
          </a:p>
        </p:txBody>
      </p:sp>
      <p:sp>
        <p:nvSpPr>
          <p:cNvPr id="104451" name="内容占位符 2">
            <a:extLst>
              <a:ext uri="{FF2B5EF4-FFF2-40B4-BE49-F238E27FC236}">
                <a16:creationId xmlns:a16="http://schemas.microsoft.com/office/drawing/2014/main" id="{7AE38061-70F9-C9CC-01F0-2DB016A11571}"/>
              </a:ext>
            </a:extLst>
          </p:cNvPr>
          <p:cNvSpPr>
            <a:spLocks noGrp="1"/>
          </p:cNvSpPr>
          <p:nvPr>
            <p:ph idx="1"/>
          </p:nvPr>
        </p:nvSpPr>
        <p:spPr/>
        <p:txBody>
          <a:bodyPr/>
          <a:lstStyle/>
          <a:p>
            <a:pPr eaLnBrk="1" hangingPunct="1">
              <a:lnSpc>
                <a:spcPct val="110000"/>
              </a:lnSpc>
            </a:pPr>
            <a:r>
              <a:rPr lang="zh-CN" altLang="en-US"/>
              <a:t>一般形式</a:t>
            </a:r>
          </a:p>
          <a:p>
            <a:pPr lvl="1" eaLnBrk="1" hangingPunct="1">
              <a:lnSpc>
                <a:spcPct val="110000"/>
              </a:lnSpc>
              <a:buClr>
                <a:schemeClr val="tx1"/>
              </a:buClr>
              <a:buFont typeface="Georgia" panose="02040502050405020303" pitchFamily="18" charset="0"/>
              <a:buNone/>
            </a:pPr>
            <a:r>
              <a:rPr lang="zh-CN" altLang="en-US"/>
              <a:t>表达式</a:t>
            </a:r>
            <a:r>
              <a:rPr lang="en-US" altLang="zh-CN"/>
              <a:t>1</a:t>
            </a:r>
            <a:r>
              <a:rPr lang="zh-CN" altLang="en-US"/>
              <a:t>？表达式</a:t>
            </a:r>
            <a:r>
              <a:rPr lang="en-US" altLang="zh-CN"/>
              <a:t>2</a:t>
            </a:r>
            <a:r>
              <a:rPr lang="zh-CN" altLang="en-US"/>
              <a:t>：表达式</a:t>
            </a:r>
            <a:r>
              <a:rPr lang="en-US" altLang="zh-CN"/>
              <a:t>3</a:t>
            </a:r>
          </a:p>
          <a:p>
            <a:pPr lvl="2" eaLnBrk="1" hangingPunct="1">
              <a:lnSpc>
                <a:spcPct val="110000"/>
              </a:lnSpc>
              <a:buClr>
                <a:schemeClr val="tx1"/>
              </a:buClr>
              <a:buFont typeface="Wingdings 2" panose="05020102010507070707" pitchFamily="18" charset="2"/>
              <a:buNone/>
            </a:pPr>
            <a:r>
              <a:rPr lang="zh-CN" altLang="en-US"/>
              <a:t>表达式</a:t>
            </a:r>
            <a:r>
              <a:rPr lang="en-US" altLang="zh-CN"/>
              <a:t>1 </a:t>
            </a:r>
            <a:r>
              <a:rPr lang="zh-CN" altLang="en-US"/>
              <a:t>必须是 </a:t>
            </a:r>
            <a:r>
              <a:rPr lang="en-US" altLang="zh-CN"/>
              <a:t>bool </a:t>
            </a:r>
            <a:r>
              <a:rPr lang="zh-CN" altLang="en-US"/>
              <a:t>类型</a:t>
            </a:r>
          </a:p>
          <a:p>
            <a:pPr eaLnBrk="1" hangingPunct="1">
              <a:lnSpc>
                <a:spcPct val="110000"/>
              </a:lnSpc>
            </a:pPr>
            <a:r>
              <a:rPr lang="zh-CN" altLang="en-US"/>
              <a:t>执行顺序</a:t>
            </a:r>
          </a:p>
          <a:p>
            <a:pPr lvl="1" eaLnBrk="1" hangingPunct="1">
              <a:lnSpc>
                <a:spcPct val="110000"/>
              </a:lnSpc>
              <a:buClr>
                <a:schemeClr val="tx1"/>
              </a:buClr>
            </a:pPr>
            <a:r>
              <a:rPr lang="zh-CN" altLang="en-US"/>
              <a:t>先求解</a:t>
            </a:r>
            <a:r>
              <a:rPr lang="zh-CN" altLang="en-US">
                <a:solidFill>
                  <a:schemeClr val="tx1"/>
                </a:solidFill>
              </a:rPr>
              <a:t>表达式</a:t>
            </a:r>
            <a:r>
              <a:rPr lang="en-US" altLang="zh-CN">
                <a:solidFill>
                  <a:schemeClr val="tx1"/>
                </a:solidFill>
              </a:rPr>
              <a:t>1</a:t>
            </a:r>
            <a:r>
              <a:rPr lang="zh-CN" altLang="en-US"/>
              <a:t>，</a:t>
            </a:r>
          </a:p>
          <a:p>
            <a:pPr lvl="1" eaLnBrk="1" hangingPunct="1">
              <a:lnSpc>
                <a:spcPct val="110000"/>
              </a:lnSpc>
              <a:buClr>
                <a:schemeClr val="tx1"/>
              </a:buClr>
            </a:pPr>
            <a:r>
              <a:rPr lang="zh-CN" altLang="en-US"/>
              <a:t>若表达式</a:t>
            </a:r>
            <a:r>
              <a:rPr lang="en-US" altLang="zh-CN"/>
              <a:t>1</a:t>
            </a:r>
            <a:r>
              <a:rPr lang="zh-CN" altLang="en-US"/>
              <a:t>的值为</a:t>
            </a:r>
            <a:r>
              <a:rPr lang="en-US" altLang="zh-CN">
                <a:solidFill>
                  <a:schemeClr val="tx1"/>
                </a:solidFill>
              </a:rPr>
              <a:t>true</a:t>
            </a:r>
            <a:r>
              <a:rPr lang="zh-CN" altLang="en-US"/>
              <a:t>，则求解</a:t>
            </a:r>
            <a:r>
              <a:rPr lang="zh-CN" altLang="en-US">
                <a:solidFill>
                  <a:schemeClr val="tx1"/>
                </a:solidFill>
              </a:rPr>
              <a:t>表达式</a:t>
            </a:r>
            <a:r>
              <a:rPr lang="en-US" altLang="zh-CN">
                <a:solidFill>
                  <a:schemeClr val="tx1"/>
                </a:solidFill>
              </a:rPr>
              <a:t>2</a:t>
            </a:r>
            <a:r>
              <a:rPr lang="zh-CN" altLang="en-US"/>
              <a:t>，表达式</a:t>
            </a:r>
            <a:r>
              <a:rPr lang="en-US" altLang="zh-CN"/>
              <a:t>2</a:t>
            </a:r>
            <a:r>
              <a:rPr lang="zh-CN" altLang="en-US"/>
              <a:t>的值为最终结果</a:t>
            </a:r>
          </a:p>
          <a:p>
            <a:pPr lvl="1" eaLnBrk="1" hangingPunct="1">
              <a:lnSpc>
                <a:spcPct val="110000"/>
              </a:lnSpc>
              <a:buClr>
                <a:schemeClr val="tx1"/>
              </a:buClr>
            </a:pPr>
            <a:r>
              <a:rPr lang="zh-CN" altLang="en-US"/>
              <a:t>若表达式</a:t>
            </a:r>
            <a:r>
              <a:rPr lang="en-US" altLang="zh-CN"/>
              <a:t>1</a:t>
            </a:r>
            <a:r>
              <a:rPr lang="zh-CN" altLang="en-US"/>
              <a:t>的值为</a:t>
            </a:r>
            <a:r>
              <a:rPr lang="en-US" altLang="zh-CN">
                <a:solidFill>
                  <a:schemeClr val="tx1"/>
                </a:solidFill>
              </a:rPr>
              <a:t>false</a:t>
            </a:r>
            <a:r>
              <a:rPr lang="zh-CN" altLang="en-US"/>
              <a:t>，则求解</a:t>
            </a:r>
            <a:r>
              <a:rPr lang="zh-CN" altLang="en-US">
                <a:solidFill>
                  <a:schemeClr val="tx1"/>
                </a:solidFill>
              </a:rPr>
              <a:t>表达式</a:t>
            </a:r>
            <a:r>
              <a:rPr lang="en-US" altLang="zh-CN">
                <a:solidFill>
                  <a:schemeClr val="tx1"/>
                </a:solidFill>
              </a:rPr>
              <a:t>3</a:t>
            </a:r>
            <a:r>
              <a:rPr lang="zh-CN" altLang="en-US"/>
              <a:t>，表达式</a:t>
            </a:r>
            <a:r>
              <a:rPr lang="en-US" altLang="zh-CN"/>
              <a:t>3</a:t>
            </a:r>
            <a:r>
              <a:rPr lang="zh-CN" altLang="en-US"/>
              <a:t>的值为最终结果</a:t>
            </a:r>
          </a:p>
          <a:p>
            <a:pPr eaLnBrk="1" hangingPunct="1">
              <a:lnSpc>
                <a:spcPct val="110000"/>
              </a:lnSpc>
              <a:buClr>
                <a:schemeClr val="tx1"/>
              </a:buClr>
            </a:pPr>
            <a:r>
              <a:rPr lang="zh-CN" altLang="en-US"/>
              <a:t>例： </a:t>
            </a:r>
            <a:r>
              <a:rPr lang="en-US" altLang="zh-CN"/>
              <a:t>x = a &gt; b ? a : b;</a:t>
            </a:r>
          </a:p>
          <a:p>
            <a:pPr eaLnBrk="1" hangingPunct="1"/>
            <a:endParaRPr lang="zh-CN" altLang="en-US"/>
          </a:p>
        </p:txBody>
      </p:sp>
      <p:sp>
        <p:nvSpPr>
          <p:cNvPr id="104452" name="灯片编号占位符 3">
            <a:extLst>
              <a:ext uri="{FF2B5EF4-FFF2-40B4-BE49-F238E27FC236}">
                <a16:creationId xmlns:a16="http://schemas.microsoft.com/office/drawing/2014/main" id="{B346628E-6507-5038-FC9F-EE0510BA8A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5557F51-34F7-4D14-8513-9F15CB47E57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CC6EADC-F027-262F-BD4B-8CE5D3E10C6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F5335399-C3F5-6046-C624-3B5947FF7A4B}"/>
              </a:ext>
            </a:extLst>
          </p:cNvPr>
          <p:cNvSpPr>
            <a:spLocks noGrp="1"/>
          </p:cNvSpPr>
          <p:nvPr>
            <p:ph type="title"/>
          </p:nvPr>
        </p:nvSpPr>
        <p:spPr/>
        <p:txBody>
          <a:bodyPr/>
          <a:lstStyle/>
          <a:p>
            <a:pPr eaLnBrk="1" hangingPunct="1"/>
            <a:r>
              <a:rPr lang="zh-CN" altLang="en-US">
                <a:latin typeface="隶书" panose="02010509060101010101" pitchFamily="49" charset="-122"/>
              </a:rPr>
              <a:t>条件运算符与条件表达式（续）</a:t>
            </a:r>
            <a:endParaRPr lang="zh-CN" altLang="en-US"/>
          </a:p>
        </p:txBody>
      </p:sp>
      <p:sp>
        <p:nvSpPr>
          <p:cNvPr id="3" name="内容占位符 2">
            <a:extLst>
              <a:ext uri="{FF2B5EF4-FFF2-40B4-BE49-F238E27FC236}">
                <a16:creationId xmlns:a16="http://schemas.microsoft.com/office/drawing/2014/main" id="{F18489CF-36FC-2D5B-8E6B-516630F3C4E2}"/>
              </a:ext>
            </a:extLst>
          </p:cNvPr>
          <p:cNvSpPr>
            <a:spLocks noGrp="1"/>
          </p:cNvSpPr>
          <p:nvPr>
            <p:ph idx="1"/>
          </p:nvPr>
        </p:nvSpPr>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宋体" pitchFamily="2" charset="-122"/>
              </a:rPr>
              <a:t>注意：</a:t>
            </a:r>
          </a:p>
          <a:p>
            <a:pPr marL="658368" lvl="1" indent="-246888" eaLnBrk="1" fontAlgn="auto" hangingPunct="1">
              <a:spcAft>
                <a:spcPts val="0"/>
              </a:spcAft>
              <a:buClr>
                <a:schemeClr val="tx1"/>
              </a:buClr>
              <a:buFont typeface="Georgia"/>
              <a:buChar char="▫"/>
              <a:defRPr/>
            </a:pPr>
            <a:r>
              <a:rPr lang="zh-CN" altLang="en-US" dirty="0">
                <a:solidFill>
                  <a:schemeClr val="accent6">
                    <a:lumMod val="75000"/>
                  </a:schemeClr>
                </a:solidFill>
                <a:latin typeface="宋体" pitchFamily="2" charset="-122"/>
              </a:rPr>
              <a:t>条件</a:t>
            </a:r>
            <a:r>
              <a:rPr lang="zh-CN" altLang="en-US" dirty="0">
                <a:latin typeface="宋体" pitchFamily="2" charset="-122"/>
              </a:rPr>
              <a:t>运算符优先级</a:t>
            </a:r>
            <a:r>
              <a:rPr lang="zh-CN" altLang="en-US" dirty="0">
                <a:solidFill>
                  <a:schemeClr val="tx1"/>
                </a:solidFill>
                <a:latin typeface="宋体" pitchFamily="2" charset="-122"/>
              </a:rPr>
              <a:t>高于</a:t>
            </a:r>
            <a:r>
              <a:rPr lang="zh-CN" altLang="en-US" dirty="0">
                <a:solidFill>
                  <a:schemeClr val="accent6">
                    <a:lumMod val="75000"/>
                  </a:schemeClr>
                </a:solidFill>
                <a:latin typeface="宋体" pitchFamily="2" charset="-122"/>
              </a:rPr>
              <a:t>赋值</a:t>
            </a:r>
            <a:r>
              <a:rPr lang="zh-CN" altLang="en-US" dirty="0">
                <a:latin typeface="宋体" pitchFamily="2" charset="-122"/>
              </a:rPr>
              <a:t>运算符，</a:t>
            </a:r>
            <a:r>
              <a:rPr lang="zh-CN" altLang="en-US" dirty="0">
                <a:solidFill>
                  <a:schemeClr val="tx1"/>
                </a:solidFill>
                <a:latin typeface="宋体" pitchFamily="2" charset="-122"/>
              </a:rPr>
              <a:t>低于</a:t>
            </a:r>
            <a:r>
              <a:rPr lang="zh-CN" altLang="en-US" dirty="0">
                <a:solidFill>
                  <a:schemeClr val="accent6">
                    <a:lumMod val="75000"/>
                  </a:schemeClr>
                </a:solidFill>
                <a:latin typeface="宋体" pitchFamily="2" charset="-122"/>
              </a:rPr>
              <a:t>逻辑</a:t>
            </a:r>
            <a:r>
              <a:rPr lang="zh-CN" altLang="en-US" dirty="0">
                <a:latin typeface="宋体" pitchFamily="2" charset="-122"/>
              </a:rPr>
              <a:t>运算符</a:t>
            </a:r>
          </a:p>
          <a:p>
            <a:pPr marL="658368" lvl="1" indent="-246888" eaLnBrk="1" fontAlgn="auto" hangingPunct="1">
              <a:spcAft>
                <a:spcPts val="0"/>
              </a:spcAft>
              <a:buClr>
                <a:schemeClr val="tx1"/>
              </a:buClr>
              <a:buFont typeface="Georgia"/>
              <a:buChar char="▫"/>
              <a:defRPr/>
            </a:pPr>
            <a:r>
              <a:rPr lang="zh-CN" altLang="en-US" dirty="0">
                <a:latin typeface="宋体" pitchFamily="2" charset="-122"/>
              </a:rPr>
              <a:t>表达式</a:t>
            </a:r>
            <a:r>
              <a:rPr lang="en-US" altLang="zh-CN" dirty="0">
                <a:latin typeface="宋体" pitchFamily="2" charset="-122"/>
              </a:rPr>
              <a:t>2</a:t>
            </a:r>
            <a:r>
              <a:rPr lang="zh-CN" altLang="en-US" dirty="0">
                <a:latin typeface="宋体" pitchFamily="2" charset="-122"/>
              </a:rPr>
              <a:t>、</a:t>
            </a:r>
            <a:r>
              <a:rPr lang="en-US" altLang="zh-CN" dirty="0">
                <a:latin typeface="宋体" pitchFamily="2" charset="-122"/>
              </a:rPr>
              <a:t>3</a:t>
            </a:r>
            <a:r>
              <a:rPr lang="zh-CN" altLang="en-US" dirty="0">
                <a:latin typeface="宋体" pitchFamily="2" charset="-122"/>
              </a:rPr>
              <a:t>的类型可以不同，条件表达式的最终类型为 </a:t>
            </a:r>
            <a:r>
              <a:rPr lang="en-US" altLang="zh-CN" dirty="0">
                <a:latin typeface="宋体" pitchFamily="2" charset="-122"/>
              </a:rPr>
              <a:t>2 </a:t>
            </a:r>
            <a:r>
              <a:rPr lang="zh-CN" altLang="en-US" dirty="0">
                <a:latin typeface="宋体" pitchFamily="2" charset="-122"/>
              </a:rPr>
              <a:t>和 </a:t>
            </a:r>
            <a:r>
              <a:rPr lang="en-US" altLang="zh-CN" dirty="0">
                <a:latin typeface="宋体" pitchFamily="2" charset="-122"/>
              </a:rPr>
              <a:t>3 </a:t>
            </a:r>
            <a:r>
              <a:rPr lang="zh-CN" altLang="en-US" dirty="0">
                <a:latin typeface="宋体" pitchFamily="2" charset="-122"/>
              </a:rPr>
              <a:t>中较高的类型。</a:t>
            </a:r>
          </a:p>
          <a:p>
            <a:pPr marL="365760" indent="-256032" eaLnBrk="1" fontAlgn="auto" hangingPunct="1">
              <a:spcAft>
                <a:spcPts val="0"/>
              </a:spcAft>
              <a:buClr>
                <a:schemeClr val="accent3"/>
              </a:buClr>
              <a:buFont typeface="Georgia"/>
              <a:buChar char="•"/>
              <a:defRPr/>
            </a:pPr>
            <a:r>
              <a:rPr lang="zh-CN" altLang="en-US" dirty="0">
                <a:latin typeface="宋体" pitchFamily="2" charset="-122"/>
              </a:rPr>
              <a:t>例： </a:t>
            </a:r>
            <a:r>
              <a:rPr lang="en-US" altLang="zh-CN" dirty="0">
                <a:latin typeface="宋体" pitchFamily="2" charset="-122"/>
              </a:rPr>
              <a:t>x </a:t>
            </a:r>
            <a:r>
              <a:rPr lang="en-US" altLang="zh-CN" dirty="0">
                <a:solidFill>
                  <a:schemeClr val="accent4">
                    <a:lumMod val="75000"/>
                  </a:schemeClr>
                </a:solidFill>
                <a:latin typeface="宋体" pitchFamily="2" charset="-122"/>
              </a:rPr>
              <a:t>=</a:t>
            </a:r>
            <a:r>
              <a:rPr lang="en-US" altLang="zh-CN" dirty="0">
                <a:solidFill>
                  <a:srgbClr val="FFC1C1"/>
                </a:solidFill>
                <a:latin typeface="宋体" pitchFamily="2" charset="-122"/>
              </a:rPr>
              <a:t> </a:t>
            </a:r>
            <a:r>
              <a:rPr lang="en-US" altLang="zh-CN" dirty="0">
                <a:latin typeface="宋体" pitchFamily="2" charset="-122"/>
              </a:rPr>
              <a:t>a </a:t>
            </a:r>
            <a:r>
              <a:rPr lang="en-US" altLang="zh-CN" dirty="0">
                <a:solidFill>
                  <a:schemeClr val="accent6">
                    <a:lumMod val="75000"/>
                  </a:schemeClr>
                </a:solidFill>
                <a:latin typeface="宋体" pitchFamily="2" charset="-122"/>
              </a:rPr>
              <a:t>&gt;</a:t>
            </a:r>
            <a:r>
              <a:rPr lang="en-US" altLang="zh-CN" dirty="0">
                <a:solidFill>
                  <a:srgbClr val="FFFF66"/>
                </a:solidFill>
                <a:latin typeface="宋体" pitchFamily="2" charset="-122"/>
              </a:rPr>
              <a:t> </a:t>
            </a:r>
            <a:r>
              <a:rPr lang="en-US" altLang="zh-CN" dirty="0">
                <a:latin typeface="宋体" pitchFamily="2" charset="-122"/>
              </a:rPr>
              <a:t>b</a:t>
            </a:r>
            <a:r>
              <a:rPr lang="en-US" altLang="zh-CN" dirty="0">
                <a:solidFill>
                  <a:schemeClr val="accent2">
                    <a:lumMod val="60000"/>
                    <a:lumOff val="40000"/>
                  </a:schemeClr>
                </a:solidFill>
                <a:latin typeface="宋体" pitchFamily="2" charset="-122"/>
              </a:rPr>
              <a:t> ? </a:t>
            </a:r>
            <a:r>
              <a:rPr lang="en-US" altLang="zh-CN" dirty="0">
                <a:latin typeface="宋体" pitchFamily="2" charset="-122"/>
              </a:rPr>
              <a:t>a </a:t>
            </a:r>
            <a:r>
              <a:rPr lang="en-US" altLang="zh-CN" dirty="0">
                <a:solidFill>
                  <a:schemeClr val="accent2">
                    <a:lumMod val="60000"/>
                    <a:lumOff val="40000"/>
                  </a:schemeClr>
                </a:solidFill>
                <a:latin typeface="宋体" pitchFamily="2" charset="-122"/>
              </a:rPr>
              <a:t>: </a:t>
            </a:r>
            <a:r>
              <a:rPr lang="en-US" altLang="zh-CN" dirty="0">
                <a:latin typeface="宋体" pitchFamily="2" charset="-122"/>
              </a:rPr>
              <a:t>b;</a:t>
            </a:r>
          </a:p>
          <a:p>
            <a:pPr marL="365760" indent="-256032" eaLnBrk="1" fontAlgn="auto" hangingPunct="1">
              <a:lnSpc>
                <a:spcPct val="110000"/>
              </a:lnSpc>
              <a:spcAft>
                <a:spcPts val="0"/>
              </a:spcAft>
              <a:buClr>
                <a:schemeClr val="tx1"/>
              </a:buClr>
              <a:buFont typeface="Georgia"/>
              <a:buChar char="•"/>
              <a:defRPr/>
            </a:pPr>
            <a:endParaRPr lang="en-US" altLang="zh-CN" dirty="0">
              <a:latin typeface="宋体" pitchFamily="2" charset="-122"/>
            </a:endParaRPr>
          </a:p>
          <a:p>
            <a:pPr marL="365760" indent="-256032" eaLnBrk="1" fontAlgn="auto" hangingPunct="1">
              <a:spcAft>
                <a:spcPts val="0"/>
              </a:spcAft>
              <a:buClr>
                <a:schemeClr val="accent3"/>
              </a:buClr>
              <a:buFont typeface="Georgia"/>
              <a:buChar char="•"/>
              <a:defRPr/>
            </a:pPr>
            <a:endParaRPr lang="zh-CN" altLang="en-US" dirty="0"/>
          </a:p>
        </p:txBody>
      </p:sp>
      <p:sp>
        <p:nvSpPr>
          <p:cNvPr id="105476" name="灯片编号占位符 3">
            <a:extLst>
              <a:ext uri="{FF2B5EF4-FFF2-40B4-BE49-F238E27FC236}">
                <a16:creationId xmlns:a16="http://schemas.microsoft.com/office/drawing/2014/main" id="{4FE20A3B-462A-989F-6182-7141154F28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15485CC-DB79-46D0-AA47-43A955B19E0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69F5BD1-29FA-20B6-C851-BE3CD71999C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
        <p:nvSpPr>
          <p:cNvPr id="105478" name="AutoShape 1029">
            <a:extLst>
              <a:ext uri="{FF2B5EF4-FFF2-40B4-BE49-F238E27FC236}">
                <a16:creationId xmlns:a16="http://schemas.microsoft.com/office/drawing/2014/main" id="{369ED1BD-E193-535A-80E4-923BC8D421DE}"/>
              </a:ext>
            </a:extLst>
          </p:cNvPr>
          <p:cNvSpPr>
            <a:spLocks/>
          </p:cNvSpPr>
          <p:nvPr/>
        </p:nvSpPr>
        <p:spPr bwMode="auto">
          <a:xfrm rot="5400000">
            <a:off x="3659188" y="3127375"/>
            <a:ext cx="76200" cy="2679700"/>
          </a:xfrm>
          <a:prstGeom prst="rightBrace">
            <a:avLst>
              <a:gd name="adj1" fmla="val 29305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05479" name="Text Box 1030">
            <a:extLst>
              <a:ext uri="{FF2B5EF4-FFF2-40B4-BE49-F238E27FC236}">
                <a16:creationId xmlns:a16="http://schemas.microsoft.com/office/drawing/2014/main" id="{ABBD2A3A-A92D-387E-CA81-110992B098E8}"/>
              </a:ext>
            </a:extLst>
          </p:cNvPr>
          <p:cNvSpPr txBox="1">
            <a:spLocks noChangeArrowheads="1"/>
          </p:cNvSpPr>
          <p:nvPr/>
        </p:nvSpPr>
        <p:spPr bwMode="auto">
          <a:xfrm>
            <a:off x="3525838" y="4478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1400">
                <a:latin typeface="Times New Roman" panose="02020603050405020304" pitchFamily="18" charset="0"/>
                <a:ea typeface="隶书" panose="02010509060101010101" pitchFamily="49" charset="-122"/>
              </a:rPr>
              <a:t>①</a:t>
            </a:r>
          </a:p>
        </p:txBody>
      </p:sp>
      <p:sp>
        <p:nvSpPr>
          <p:cNvPr id="105480" name="AutoShape 1031">
            <a:extLst>
              <a:ext uri="{FF2B5EF4-FFF2-40B4-BE49-F238E27FC236}">
                <a16:creationId xmlns:a16="http://schemas.microsoft.com/office/drawing/2014/main" id="{1D98E35A-BF3E-7E0B-BA79-DB5CAC3D9F59}"/>
              </a:ext>
            </a:extLst>
          </p:cNvPr>
          <p:cNvSpPr>
            <a:spLocks/>
          </p:cNvSpPr>
          <p:nvPr/>
        </p:nvSpPr>
        <p:spPr bwMode="auto">
          <a:xfrm rot="5400000">
            <a:off x="2652712" y="3860801"/>
            <a:ext cx="80963" cy="1935162"/>
          </a:xfrm>
          <a:prstGeom prst="rightBrace">
            <a:avLst>
              <a:gd name="adj1" fmla="val 199182"/>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05481" name="Text Box 1032">
            <a:extLst>
              <a:ext uri="{FF2B5EF4-FFF2-40B4-BE49-F238E27FC236}">
                <a16:creationId xmlns:a16="http://schemas.microsoft.com/office/drawing/2014/main" id="{1E7B553F-A2D6-1AE5-7A39-8E3CD86444EC}"/>
              </a:ext>
            </a:extLst>
          </p:cNvPr>
          <p:cNvSpPr txBox="1">
            <a:spLocks noChangeArrowheads="1"/>
          </p:cNvSpPr>
          <p:nvPr/>
        </p:nvSpPr>
        <p:spPr bwMode="auto">
          <a:xfrm>
            <a:off x="2500313" y="4821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1400">
                <a:latin typeface="Times New Roman" panose="02020603050405020304" pitchFamily="18" charset="0"/>
                <a:ea typeface="隶书" panose="02010509060101010101" pitchFamily="49" charset="-122"/>
              </a:rPr>
              <a:t>②</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A855D330-7839-3B9F-CAC7-162F2B5F41CC}"/>
              </a:ext>
            </a:extLst>
          </p:cNvPr>
          <p:cNvSpPr>
            <a:spLocks noGrp="1"/>
          </p:cNvSpPr>
          <p:nvPr>
            <p:ph type="title"/>
          </p:nvPr>
        </p:nvSpPr>
        <p:spPr/>
        <p:txBody>
          <a:bodyPr/>
          <a:lstStyle/>
          <a:p>
            <a:r>
              <a:rPr lang="zh-CN" altLang="en-US"/>
              <a:t>补充</a:t>
            </a:r>
            <a:r>
              <a:rPr lang="en-US" altLang="zh-CN"/>
              <a:t>2-12</a:t>
            </a:r>
            <a:r>
              <a:rPr lang="zh-CN" altLang="en-US"/>
              <a:t>：比较数据并输出结果</a:t>
            </a:r>
          </a:p>
        </p:txBody>
      </p:sp>
      <p:sp>
        <p:nvSpPr>
          <p:cNvPr id="106499" name="内容占位符 2">
            <a:extLst>
              <a:ext uri="{FF2B5EF4-FFF2-40B4-BE49-F238E27FC236}">
                <a16:creationId xmlns:a16="http://schemas.microsoft.com/office/drawing/2014/main" id="{2C966ADF-6A66-A272-9C96-53B58E930EA5}"/>
              </a:ext>
            </a:extLst>
          </p:cNvPr>
          <p:cNvSpPr>
            <a:spLocks noGrp="1"/>
          </p:cNvSpPr>
          <p:nvPr>
            <p:ph idx="1"/>
          </p:nvPr>
        </p:nvSpPr>
        <p:spPr/>
        <p:txBody>
          <a:bodyPr/>
          <a:lstStyle/>
          <a:p>
            <a:r>
              <a:rPr lang="zh-CN" altLang="en-US"/>
              <a:t>主要知识点：关系运算、相等运算、逻辑运算</a:t>
            </a:r>
          </a:p>
          <a:p>
            <a:pPr lvl="1">
              <a:lnSpc>
                <a:spcPct val="130000"/>
              </a:lnSpc>
            </a:pPr>
            <a:r>
              <a:rPr lang="zh-CN" altLang="en-US"/>
              <a:t>关系运算、相等比较运算、逻辑运算的结果都是</a:t>
            </a:r>
            <a:r>
              <a:rPr lang="en-US" altLang="zh-CN"/>
              <a:t>bool</a:t>
            </a:r>
            <a:r>
              <a:rPr lang="zh-CN" altLang="en-US"/>
              <a:t>类型；</a:t>
            </a:r>
            <a:endParaRPr lang="en-US" altLang="zh-CN"/>
          </a:p>
          <a:p>
            <a:pPr lvl="1">
              <a:lnSpc>
                <a:spcPct val="130000"/>
              </a:lnSpc>
            </a:pPr>
            <a:r>
              <a:rPr lang="zh-CN" altLang="en-US"/>
              <a:t>关系运算用于比较数据之间的大小关系；</a:t>
            </a:r>
            <a:endParaRPr lang="en-US" altLang="zh-CN"/>
          </a:p>
          <a:p>
            <a:pPr lvl="1">
              <a:lnSpc>
                <a:spcPct val="130000"/>
              </a:lnSpc>
            </a:pPr>
            <a:r>
              <a:rPr lang="zh-CN" altLang="en-US"/>
              <a:t>相等比较运算比较两个数据相等与否；</a:t>
            </a:r>
            <a:endParaRPr lang="en-US" altLang="zh-CN"/>
          </a:p>
          <a:p>
            <a:pPr lvl="1">
              <a:lnSpc>
                <a:spcPct val="130000"/>
              </a:lnSpc>
            </a:pPr>
            <a:r>
              <a:rPr lang="zh-CN" altLang="en-US"/>
              <a:t>逻辑运算可以将多个关系表达式和相等表达式组合起来，构成复杂的逻辑判断。</a:t>
            </a:r>
          </a:p>
        </p:txBody>
      </p:sp>
      <p:sp>
        <p:nvSpPr>
          <p:cNvPr id="106500" name="灯片编号占位符 3">
            <a:extLst>
              <a:ext uri="{FF2B5EF4-FFF2-40B4-BE49-F238E27FC236}">
                <a16:creationId xmlns:a16="http://schemas.microsoft.com/office/drawing/2014/main" id="{3080D55B-8835-A546-6D57-A81665A72A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F357C98-CF03-43C3-9B42-3F1A54E0326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9588D46-4556-B0F6-F7C6-BBDBAFB86654}"/>
              </a:ext>
            </a:extLst>
          </p:cNvPr>
          <p:cNvSpPr>
            <a:spLocks noGrp="1"/>
          </p:cNvSpPr>
          <p:nvPr>
            <p:ph type="title"/>
          </p:nvPr>
        </p:nvSpPr>
        <p:spPr>
          <a:xfrm>
            <a:off x="250825" y="333375"/>
            <a:ext cx="8435975" cy="1066800"/>
          </a:xfrm>
        </p:spPr>
        <p:txBody>
          <a:bodyPr/>
          <a:lstStyle/>
          <a:p>
            <a:pPr eaLnBrk="1" hangingPunct="1"/>
            <a:r>
              <a:rPr lang="zh-CN" altLang="en-US"/>
              <a:t>补充</a:t>
            </a:r>
            <a:r>
              <a:rPr lang="en-US" altLang="zh-CN"/>
              <a:t>2-12</a:t>
            </a:r>
            <a:r>
              <a:rPr lang="zh-CN" altLang="en-US"/>
              <a:t>：比较数据并输出结果（续）</a:t>
            </a:r>
          </a:p>
        </p:txBody>
      </p:sp>
      <p:sp>
        <p:nvSpPr>
          <p:cNvPr id="12" name="内容占位符 11">
            <a:extLst>
              <a:ext uri="{FF2B5EF4-FFF2-40B4-BE49-F238E27FC236}">
                <a16:creationId xmlns:a16="http://schemas.microsoft.com/office/drawing/2014/main" id="{0BC943C5-4CC3-14F4-C472-6269D4B6B290}"/>
              </a:ext>
            </a:extLst>
          </p:cNvPr>
          <p:cNvSpPr>
            <a:spLocks noGrp="1"/>
          </p:cNvSpPr>
          <p:nvPr>
            <p:ph idx="1"/>
          </p:nvPr>
        </p:nvSpPr>
        <p:spPr>
          <a:xfrm>
            <a:off x="457200" y="1196975"/>
            <a:ext cx="8229600" cy="5661025"/>
          </a:xfrm>
          <a:solidFill>
            <a:srgbClr val="85FFFF"/>
          </a:solidFill>
        </p:spPr>
        <p:txBody>
          <a:bodyPr>
            <a:noAutofit/>
          </a:bodyPr>
          <a:lstStyle/>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#include &lt;iostream&gt;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using namespace std;</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int main()</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int ival1=1, ival2=2, ival3=3, ival4=4;</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bool </a:t>
            </a:r>
            <a:r>
              <a:rPr lang="en-US" altLang="zh-CN" sz="2400" dirty="0" err="1"/>
              <a:t>nFlag</a:t>
            </a: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a:t>
            </a:r>
            <a:r>
              <a:rPr lang="en-US" altLang="zh-CN" sz="2400" dirty="0" err="1"/>
              <a:t>nFlag</a:t>
            </a:r>
            <a:r>
              <a:rPr lang="en-US" altLang="zh-CN" sz="2400" dirty="0"/>
              <a:t> = ival1==ival2?true:false;</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cout &lt;&lt;"Is 1 equals 2?:"&lt;&lt;</a:t>
            </a:r>
            <a:r>
              <a:rPr lang="en-US" altLang="zh-CN" sz="2400" dirty="0" err="1"/>
              <a:t>nFlag</a:t>
            </a:r>
            <a:r>
              <a:rPr lang="en-US" altLang="zh-CN" sz="2400" dirty="0"/>
              <a:t>&lt;&lt;</a:t>
            </a:r>
            <a:r>
              <a:rPr lang="en-US" altLang="zh-CN" sz="2400" dirty="0" err="1"/>
              <a:t>endl</a:t>
            </a: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a:t>
            </a:r>
            <a:r>
              <a:rPr lang="en-US" altLang="zh-CN" sz="2400" dirty="0" err="1"/>
              <a:t>nFlag</a:t>
            </a:r>
            <a:r>
              <a:rPr lang="en-US" altLang="zh-CN" sz="2400" dirty="0"/>
              <a:t> = ival1&lt;ival2?true:false;</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cout &lt;&lt;"Is 1less than 2?: "&lt;&lt;</a:t>
            </a:r>
            <a:r>
              <a:rPr lang="en-US" altLang="zh-CN" sz="2400" dirty="0" err="1"/>
              <a:t>nFlag</a:t>
            </a:r>
            <a:r>
              <a:rPr lang="en-US" altLang="zh-CN" sz="2400" dirty="0"/>
              <a:t>&lt;&lt;</a:t>
            </a:r>
            <a:r>
              <a:rPr lang="en-US" altLang="zh-CN" sz="2400" dirty="0" err="1"/>
              <a:t>endl</a:t>
            </a: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a:t>
            </a:r>
            <a:r>
              <a:rPr lang="en-US" altLang="zh-CN" sz="2400" dirty="0" err="1"/>
              <a:t>nFlag</a:t>
            </a:r>
            <a:r>
              <a:rPr lang="en-US" altLang="zh-CN" sz="2400" dirty="0"/>
              <a:t> = (ival1&lt;ival2 &amp;&amp; ival3&lt;ival4)?</a:t>
            </a:r>
            <a:r>
              <a:rPr lang="en-US" altLang="zh-CN" sz="2400" dirty="0" err="1"/>
              <a:t>true:false</a:t>
            </a: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   cout &lt;&lt;"Is 1less than 2 and 3 less than 4:"&lt;&lt;</a:t>
            </a:r>
            <a:r>
              <a:rPr lang="en-US" altLang="zh-CN" sz="2400" dirty="0" err="1"/>
              <a:t>nFlag</a:t>
            </a:r>
            <a:r>
              <a:rPr lang="en-US" altLang="zh-CN" sz="2400" dirty="0"/>
              <a:t>&lt;&lt;</a:t>
            </a:r>
            <a:r>
              <a:rPr lang="en-US" altLang="zh-CN" sz="2400" dirty="0" err="1"/>
              <a:t>endl</a:t>
            </a: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a:t>
            </a:r>
          </a:p>
          <a:p>
            <a:pPr indent="-256032" eaLnBrk="1" fontAlgn="auto" hangingPunct="1">
              <a:spcBef>
                <a:spcPts val="0"/>
              </a:spcBef>
              <a:spcAft>
                <a:spcPts val="0"/>
              </a:spcAft>
              <a:buClr>
                <a:schemeClr val="accent3"/>
              </a:buClr>
              <a:buFont typeface="Georgia" panose="02040502050405020303" pitchFamily="18" charset="0"/>
              <a:buNone/>
              <a:defRPr/>
            </a:pPr>
            <a:r>
              <a:rPr lang="en-US" altLang="zh-CN" sz="2400" dirty="0"/>
              <a:t>//</a:t>
            </a:r>
            <a:r>
              <a:rPr lang="zh-CN" altLang="en-US" sz="2400" dirty="0"/>
              <a:t>跟踪观察运行情况</a:t>
            </a:r>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125" lvl="1"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solidFill>
                <a:schemeClr val="tx1"/>
              </a:solidFill>
            </a:endParaRPr>
          </a:p>
          <a:p>
            <a:pPr marL="365125" lvl="1"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solidFill>
                <a:schemeClr val="tx1"/>
              </a:solidFill>
            </a:endParaRPr>
          </a:p>
          <a:p>
            <a:pPr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Bef>
                <a:spcPts val="0"/>
              </a:spcBef>
              <a:spcAft>
                <a:spcPts val="0"/>
              </a:spcAft>
              <a:buClr>
                <a:schemeClr val="accent3"/>
              </a:buClr>
              <a:buFont typeface="Georgia" panose="02040502050405020303" pitchFamily="18" charset="0"/>
              <a:buNone/>
              <a:defRPr/>
            </a:pPr>
            <a:endParaRPr lang="zh-CN" altLang="en-US" sz="2400" dirty="0"/>
          </a:p>
        </p:txBody>
      </p:sp>
      <p:sp>
        <p:nvSpPr>
          <p:cNvPr id="107524" name="灯片编号占位符 5">
            <a:extLst>
              <a:ext uri="{FF2B5EF4-FFF2-40B4-BE49-F238E27FC236}">
                <a16:creationId xmlns:a16="http://schemas.microsoft.com/office/drawing/2014/main" id="{E567CEBD-8C9C-926E-13EF-AC24668B88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15A71DF-9BAF-4954-A002-8F061DC796E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66</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13E3E666-DF59-9C4A-4928-86A772EE9EF7}"/>
              </a:ext>
            </a:extLst>
          </p:cNvPr>
          <p:cNvSpPr>
            <a:spLocks noGrp="1"/>
          </p:cNvSpPr>
          <p:nvPr>
            <p:ph type="title"/>
          </p:nvPr>
        </p:nvSpPr>
        <p:spPr/>
        <p:txBody>
          <a:bodyPr/>
          <a:lstStyle/>
          <a:p>
            <a:pPr eaLnBrk="1" hangingPunct="1"/>
            <a:r>
              <a:rPr lang="en-US" altLang="zh-CN"/>
              <a:t>sizeof </a:t>
            </a:r>
            <a:r>
              <a:rPr lang="zh-CN" altLang="en-US"/>
              <a:t>运算符</a:t>
            </a:r>
          </a:p>
        </p:txBody>
      </p:sp>
      <p:sp>
        <p:nvSpPr>
          <p:cNvPr id="3" name="内容占位符 2">
            <a:extLst>
              <a:ext uri="{FF2B5EF4-FFF2-40B4-BE49-F238E27FC236}">
                <a16:creationId xmlns:a16="http://schemas.microsoft.com/office/drawing/2014/main" id="{2389D42C-A318-26A8-6033-DFC2EAB96FB9}"/>
              </a:ext>
            </a:extLst>
          </p:cNvPr>
          <p:cNvSpPr>
            <a:spLocks noGrp="1"/>
          </p:cNvSpPr>
          <p:nvPr>
            <p:ph idx="1"/>
          </p:nvPr>
        </p:nvSpPr>
        <p:spPr/>
        <p:txBody>
          <a:bodyPr>
            <a:normAutofit/>
          </a:bodyPr>
          <a:lstStyle/>
          <a:p>
            <a:pPr marL="365760" indent="-256032" eaLnBrk="1" fontAlgn="auto" hangingPunct="1">
              <a:lnSpc>
                <a:spcPct val="110000"/>
              </a:lnSpc>
              <a:spcAft>
                <a:spcPts val="0"/>
              </a:spcAft>
              <a:buClr>
                <a:schemeClr val="accent3"/>
              </a:buClr>
              <a:buFont typeface="Georgia"/>
              <a:buChar char="•"/>
              <a:defRPr/>
            </a:pPr>
            <a:r>
              <a:rPr lang="zh-CN" altLang="en-US" sz="2600" dirty="0"/>
              <a:t>语法形式</a:t>
            </a:r>
            <a:br>
              <a:rPr lang="zh-CN" altLang="en-US" sz="2600" dirty="0"/>
            </a:br>
            <a:r>
              <a:rPr lang="en-US" altLang="zh-CN" sz="2600" dirty="0" err="1">
                <a:solidFill>
                  <a:schemeClr val="accent6">
                    <a:lumMod val="75000"/>
                  </a:schemeClr>
                </a:solidFill>
              </a:rPr>
              <a:t>sizeof</a:t>
            </a:r>
            <a:r>
              <a:rPr lang="en-US" altLang="zh-CN" sz="2600" dirty="0">
                <a:solidFill>
                  <a:schemeClr val="accent6">
                    <a:lumMod val="75000"/>
                  </a:schemeClr>
                </a:solidFill>
              </a:rPr>
              <a:t> (</a:t>
            </a:r>
            <a:r>
              <a:rPr lang="zh-CN" altLang="en-US" sz="2600" dirty="0"/>
              <a:t>类型名</a:t>
            </a:r>
            <a:r>
              <a:rPr lang="en-US" altLang="zh-CN" sz="2600" dirty="0">
                <a:solidFill>
                  <a:schemeClr val="accent6">
                    <a:lumMod val="75000"/>
                  </a:schemeClr>
                </a:solidFill>
              </a:rPr>
              <a:t>)</a:t>
            </a:r>
            <a:br>
              <a:rPr lang="en-US" altLang="zh-CN" sz="2600" dirty="0"/>
            </a:br>
            <a:r>
              <a:rPr lang="zh-CN" altLang="en-US" sz="2600" dirty="0"/>
              <a:t>或 </a:t>
            </a:r>
            <a:r>
              <a:rPr lang="en-US" altLang="zh-CN" sz="2600" dirty="0" err="1">
                <a:solidFill>
                  <a:schemeClr val="accent6">
                    <a:lumMod val="75000"/>
                  </a:schemeClr>
                </a:solidFill>
              </a:rPr>
              <a:t>sizeof</a:t>
            </a:r>
            <a:r>
              <a:rPr lang="en-US" altLang="zh-CN" sz="2600" dirty="0">
                <a:solidFill>
                  <a:schemeClr val="accent6">
                    <a:lumMod val="75000"/>
                  </a:schemeClr>
                </a:solidFill>
              </a:rPr>
              <a:t> </a:t>
            </a:r>
            <a:r>
              <a:rPr lang="zh-CN" altLang="en-US" sz="2600" dirty="0"/>
              <a:t>表达式</a:t>
            </a:r>
            <a:endParaRPr lang="zh-CN" altLang="en-US" sz="2600" dirty="0">
              <a:solidFill>
                <a:srgbClr val="FFFF66"/>
              </a:solidFill>
            </a:endParaRPr>
          </a:p>
          <a:p>
            <a:pPr marL="365760" indent="-256032" eaLnBrk="1" fontAlgn="auto" hangingPunct="1">
              <a:lnSpc>
                <a:spcPct val="110000"/>
              </a:lnSpc>
              <a:spcAft>
                <a:spcPts val="0"/>
              </a:spcAft>
              <a:buClr>
                <a:schemeClr val="accent3"/>
              </a:buClr>
              <a:buFont typeface="Georgia"/>
              <a:buChar char="•"/>
              <a:defRPr/>
            </a:pPr>
            <a:r>
              <a:rPr lang="zh-CN" altLang="en-US" sz="2600" dirty="0"/>
              <a:t>结果值：</a:t>
            </a:r>
            <a:br>
              <a:rPr lang="zh-CN" altLang="en-US" sz="2600" dirty="0"/>
            </a:br>
            <a:r>
              <a:rPr lang="zh-CN" altLang="en-US" sz="2600" dirty="0"/>
              <a:t>“类型名”所指定的类型或“表达式”的结果类型所占的字节数。</a:t>
            </a:r>
          </a:p>
          <a:p>
            <a:pPr marL="365760" indent="-256032" eaLnBrk="1" fontAlgn="auto" hangingPunct="1">
              <a:lnSpc>
                <a:spcPct val="110000"/>
              </a:lnSpc>
              <a:spcAft>
                <a:spcPts val="0"/>
              </a:spcAft>
              <a:buClr>
                <a:schemeClr val="accent3"/>
              </a:buClr>
              <a:buFont typeface="Georgia"/>
              <a:buChar char="•"/>
              <a:defRPr/>
            </a:pPr>
            <a:r>
              <a:rPr lang="zh-CN" altLang="en-US" sz="2600" dirty="0"/>
              <a:t>例：</a:t>
            </a:r>
          </a:p>
          <a:p>
            <a:pPr marL="1133475" lvl="1" indent="-246888" eaLnBrk="1" fontAlgn="auto" hangingPunct="1">
              <a:lnSpc>
                <a:spcPct val="110000"/>
              </a:lnSpc>
              <a:spcAft>
                <a:spcPts val="0"/>
              </a:spcAft>
              <a:buFont typeface="Georgia"/>
              <a:buNone/>
              <a:defRPr/>
            </a:pPr>
            <a:r>
              <a:rPr lang="en-US" altLang="zh-CN" dirty="0" err="1">
                <a:solidFill>
                  <a:schemeClr val="accent6">
                    <a:lumMod val="75000"/>
                  </a:schemeClr>
                </a:solidFill>
              </a:rPr>
              <a:t>sizeof</a:t>
            </a:r>
            <a:r>
              <a:rPr lang="en-US" altLang="zh-CN" dirty="0">
                <a:solidFill>
                  <a:schemeClr val="accent6">
                    <a:lumMod val="75000"/>
                  </a:schemeClr>
                </a:solidFill>
              </a:rPr>
              <a:t>(</a:t>
            </a:r>
            <a:r>
              <a:rPr lang="en-US" altLang="zh-CN" dirty="0"/>
              <a:t>short</a:t>
            </a:r>
            <a:r>
              <a:rPr lang="en-US" altLang="zh-CN" dirty="0">
                <a:solidFill>
                  <a:schemeClr val="accent6">
                    <a:lumMod val="75000"/>
                  </a:schemeClr>
                </a:solidFill>
              </a:rPr>
              <a:t>)</a:t>
            </a:r>
          </a:p>
          <a:p>
            <a:pPr marL="1133475" lvl="1" indent="-246888" eaLnBrk="1" fontAlgn="auto" hangingPunct="1">
              <a:lnSpc>
                <a:spcPct val="110000"/>
              </a:lnSpc>
              <a:spcAft>
                <a:spcPts val="0"/>
              </a:spcAft>
              <a:buFont typeface="Georgia"/>
              <a:buNone/>
              <a:defRPr/>
            </a:pPr>
            <a:r>
              <a:rPr lang="en-US" altLang="zh-CN" dirty="0" err="1">
                <a:solidFill>
                  <a:schemeClr val="accent6">
                    <a:lumMod val="75000"/>
                  </a:schemeClr>
                </a:solidFill>
              </a:rPr>
              <a:t>sizeof</a:t>
            </a:r>
            <a:r>
              <a:rPr lang="en-US" altLang="zh-CN" dirty="0">
                <a:solidFill>
                  <a:srgbClr val="FFFF66"/>
                </a:solidFill>
              </a:rPr>
              <a:t>  </a:t>
            </a:r>
            <a:r>
              <a:rPr lang="en-US" altLang="zh-CN" dirty="0"/>
              <a:t>x</a:t>
            </a:r>
            <a:endParaRPr lang="zh-CN" altLang="en-US" dirty="0"/>
          </a:p>
        </p:txBody>
      </p:sp>
      <p:sp>
        <p:nvSpPr>
          <p:cNvPr id="109572" name="灯片编号占位符 3">
            <a:extLst>
              <a:ext uri="{FF2B5EF4-FFF2-40B4-BE49-F238E27FC236}">
                <a16:creationId xmlns:a16="http://schemas.microsoft.com/office/drawing/2014/main" id="{304925B1-1D79-6997-3ABA-FEB00FEDE0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BF12379-6657-43FD-ABC1-C4B63A451B3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1BAE1EA-AA67-09B8-F01C-FB50EA2428F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E1883EFE-893D-4780-3351-0C15817D6EB7}"/>
              </a:ext>
            </a:extLst>
          </p:cNvPr>
          <p:cNvSpPr>
            <a:spLocks noGrp="1"/>
          </p:cNvSpPr>
          <p:nvPr>
            <p:ph type="title"/>
          </p:nvPr>
        </p:nvSpPr>
        <p:spPr/>
        <p:txBody>
          <a:bodyPr/>
          <a:lstStyle/>
          <a:p>
            <a:r>
              <a:rPr lang="zh-CN" altLang="en-US"/>
              <a:t>补充</a:t>
            </a:r>
            <a:r>
              <a:rPr lang="en-US" altLang="zh-CN"/>
              <a:t>2-13</a:t>
            </a:r>
            <a:r>
              <a:rPr lang="zh-CN" altLang="en-US"/>
              <a:t>：</a:t>
            </a:r>
            <a:r>
              <a:rPr lang="en-US" altLang="zh-CN"/>
              <a:t>sizeof</a:t>
            </a:r>
            <a:r>
              <a:rPr lang="zh-CN" altLang="en-US"/>
              <a:t>运算符的应用</a:t>
            </a:r>
          </a:p>
        </p:txBody>
      </p:sp>
      <p:sp>
        <p:nvSpPr>
          <p:cNvPr id="110595" name="内容占位符 2">
            <a:extLst>
              <a:ext uri="{FF2B5EF4-FFF2-40B4-BE49-F238E27FC236}">
                <a16:creationId xmlns:a16="http://schemas.microsoft.com/office/drawing/2014/main" id="{B9C687B8-F166-3E1C-8513-B2639BCB2704}"/>
              </a:ext>
            </a:extLst>
          </p:cNvPr>
          <p:cNvSpPr>
            <a:spLocks noGrp="1"/>
          </p:cNvSpPr>
          <p:nvPr>
            <p:ph idx="1"/>
          </p:nvPr>
        </p:nvSpPr>
        <p:spPr/>
        <p:txBody>
          <a:bodyPr/>
          <a:lstStyle/>
          <a:p>
            <a:r>
              <a:rPr lang="zh-CN" altLang="en-US"/>
              <a:t>主要知识点：</a:t>
            </a:r>
            <a:r>
              <a:rPr lang="en-US" altLang="zh-CN"/>
              <a:t>sizeof</a:t>
            </a:r>
            <a:r>
              <a:rPr lang="zh-CN" altLang="en-US"/>
              <a:t>运算</a:t>
            </a:r>
          </a:p>
          <a:p>
            <a:pPr lvl="1">
              <a:lnSpc>
                <a:spcPct val="150000"/>
              </a:lnSpc>
            </a:pPr>
            <a:r>
              <a:rPr lang="zh-CN" altLang="en-US"/>
              <a:t>对于</a:t>
            </a:r>
            <a:r>
              <a:rPr lang="en-US" altLang="zh-CN"/>
              <a:t>C++</a:t>
            </a:r>
            <a:r>
              <a:rPr lang="zh-CN" altLang="en-US"/>
              <a:t>标准中没有具体规定字节数的数据类型，以及自定义的复杂数据类型，如果需要在程序中知道其字节数，最简单、准确的办法就是使用</a:t>
            </a:r>
            <a:r>
              <a:rPr lang="en-US" altLang="zh-CN"/>
              <a:t>sizeof</a:t>
            </a:r>
            <a:r>
              <a:rPr lang="zh-CN" altLang="en-US"/>
              <a:t>运算。</a:t>
            </a:r>
          </a:p>
        </p:txBody>
      </p:sp>
      <p:sp>
        <p:nvSpPr>
          <p:cNvPr id="110596" name="灯片编号占位符 3">
            <a:extLst>
              <a:ext uri="{FF2B5EF4-FFF2-40B4-BE49-F238E27FC236}">
                <a16:creationId xmlns:a16="http://schemas.microsoft.com/office/drawing/2014/main" id="{175FB582-97EE-72E2-CEF0-B80BC03CB6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704622D-588B-4361-BCFC-6D1343B50A6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68</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402C789-DF61-0F5D-D929-E0F8A321E65A}"/>
              </a:ext>
            </a:extLst>
          </p:cNvPr>
          <p:cNvSpPr>
            <a:spLocks noGrp="1"/>
          </p:cNvSpPr>
          <p:nvPr>
            <p:ph type="title"/>
          </p:nvPr>
        </p:nvSpPr>
        <p:spPr/>
        <p:txBody>
          <a:bodyPr/>
          <a:lstStyle/>
          <a:p>
            <a:pPr eaLnBrk="1" hangingPunct="1"/>
            <a:r>
              <a:rPr lang="zh-CN" altLang="en-US"/>
              <a:t>补充</a:t>
            </a:r>
            <a:r>
              <a:rPr lang="en-US" altLang="zh-CN"/>
              <a:t>2-13</a:t>
            </a:r>
            <a:r>
              <a:rPr lang="zh-CN" altLang="en-US"/>
              <a:t>：</a:t>
            </a:r>
            <a:r>
              <a:rPr lang="en-US" altLang="zh-CN"/>
              <a:t>sizeof</a:t>
            </a:r>
            <a:r>
              <a:rPr lang="zh-CN" altLang="en-US"/>
              <a:t>运算符的应用（续）</a:t>
            </a:r>
          </a:p>
        </p:txBody>
      </p:sp>
      <p:sp>
        <p:nvSpPr>
          <p:cNvPr id="12" name="内容占位符 11">
            <a:extLst>
              <a:ext uri="{FF2B5EF4-FFF2-40B4-BE49-F238E27FC236}">
                <a16:creationId xmlns:a16="http://schemas.microsoft.com/office/drawing/2014/main" id="{1D22F716-5D17-B958-0A53-F0A3013C2319}"/>
              </a:ext>
            </a:extLst>
          </p:cNvPr>
          <p:cNvSpPr>
            <a:spLocks noGrp="1"/>
          </p:cNvSpPr>
          <p:nvPr>
            <p:ph idx="1"/>
          </p:nvPr>
        </p:nvSpPr>
        <p:spPr>
          <a:solidFill>
            <a:srgbClr val="85FFFF"/>
          </a:solidFill>
        </p:spPr>
        <p:txBody>
          <a:bodyPr>
            <a:normAutofit fontScale="92500" lnSpcReduction="20000"/>
          </a:bodyPr>
          <a:lstStyle/>
          <a:p>
            <a:pPr indent="-256032" eaLnBrk="1" fontAlgn="auto" hangingPunct="1">
              <a:spcAft>
                <a:spcPts val="0"/>
              </a:spcAft>
              <a:buClr>
                <a:schemeClr val="accent3"/>
              </a:buClr>
              <a:buFont typeface="Georgia" panose="02040502050405020303" pitchFamily="18" charset="0"/>
              <a:buNone/>
              <a:defRPr/>
            </a:pPr>
            <a:r>
              <a:rPr lang="en-US" altLang="zh-CN" dirty="0"/>
              <a:t>#include &lt;iostream&gt;</a:t>
            </a:r>
          </a:p>
          <a:p>
            <a:pPr indent="-256032" eaLnBrk="1" fontAlgn="auto" hangingPunct="1">
              <a:spcAft>
                <a:spcPts val="0"/>
              </a:spcAft>
              <a:buClr>
                <a:schemeClr val="accent3"/>
              </a:buClr>
              <a:buFont typeface="Georgia" panose="02040502050405020303" pitchFamily="18" charset="0"/>
              <a:buNone/>
              <a:defRPr/>
            </a:pPr>
            <a:r>
              <a:rPr lang="en-US" altLang="zh-CN" dirty="0"/>
              <a:t>#include &lt;string&gt;</a:t>
            </a:r>
          </a:p>
          <a:p>
            <a:pPr indent="-256032" eaLnBrk="1" fontAlgn="auto" hangingPunct="1">
              <a:spcAft>
                <a:spcPts val="0"/>
              </a:spcAft>
              <a:buClr>
                <a:schemeClr val="accent3"/>
              </a:buClr>
              <a:buFont typeface="Georgia" panose="02040502050405020303" pitchFamily="18" charset="0"/>
              <a:buNone/>
              <a:defRPr/>
            </a:pPr>
            <a:r>
              <a:rPr lang="en-US" altLang="zh-CN" dirty="0"/>
              <a:t>using namespace std;</a:t>
            </a:r>
          </a:p>
          <a:p>
            <a:pPr indent="-256032" eaLnBrk="1" fontAlgn="auto" hangingPunct="1">
              <a:spcAft>
                <a:spcPts val="0"/>
              </a:spcAft>
              <a:buClr>
                <a:schemeClr val="accent3"/>
              </a:buClr>
              <a:buFont typeface="Georgia" panose="02040502050405020303" pitchFamily="18" charset="0"/>
              <a:buNone/>
              <a:defRPr/>
            </a:pPr>
            <a:r>
              <a:rPr lang="en-US" altLang="zh-CN" dirty="0"/>
              <a:t>int main()</a:t>
            </a:r>
          </a:p>
          <a:p>
            <a:pPr indent="-256032" eaLnBrk="1" fontAlgn="auto" hangingPunct="1">
              <a:spcAft>
                <a:spcPts val="0"/>
              </a:spcAft>
              <a:buClr>
                <a:schemeClr val="accent3"/>
              </a:buClr>
              <a:buFont typeface="Georgia" panose="02040502050405020303" pitchFamily="18" charset="0"/>
              <a:buNone/>
              <a:defRPr/>
            </a:pPr>
            <a:r>
              <a:rPr lang="en-US" altLang="zh-CN" dirty="0"/>
              <a:t>{</a:t>
            </a:r>
          </a:p>
          <a:p>
            <a:pPr indent="-256032" eaLnBrk="1" fontAlgn="auto" hangingPunct="1">
              <a:spcAft>
                <a:spcPts val="0"/>
              </a:spcAft>
              <a:buClr>
                <a:schemeClr val="accent3"/>
              </a:buClr>
              <a:buFont typeface="Georgia" panose="02040502050405020303" pitchFamily="18" charset="0"/>
              <a:buNone/>
              <a:defRPr/>
            </a:pPr>
            <a:r>
              <a:rPr lang="en-US" altLang="zh-CN" dirty="0"/>
              <a:t>    cout &lt;&lt;"sizeof(short)="&lt;&lt;sizeof(short)&lt;&lt;</a:t>
            </a:r>
            <a:r>
              <a:rPr lang="en-US" altLang="zh-CN" dirty="0" err="1"/>
              <a:t>endl</a:t>
            </a:r>
            <a:r>
              <a:rPr lang="en-US" altLang="zh-CN" dirty="0"/>
              <a:t>;</a:t>
            </a:r>
          </a:p>
          <a:p>
            <a:pPr indent="-256032" eaLnBrk="1" fontAlgn="auto" hangingPunct="1">
              <a:spcAft>
                <a:spcPts val="0"/>
              </a:spcAft>
              <a:buClr>
                <a:schemeClr val="accent3"/>
              </a:buClr>
              <a:buFont typeface="Georgia" panose="02040502050405020303" pitchFamily="18" charset="0"/>
              <a:buNone/>
              <a:defRPr/>
            </a:pPr>
            <a:r>
              <a:rPr lang="en-US" altLang="zh-CN" dirty="0"/>
              <a:t>    cout &lt;&lt;"sizeof(unsigned short)="&lt;&lt;sizeof(unsigned  </a:t>
            </a:r>
          </a:p>
          <a:p>
            <a:pPr indent="-256032" eaLnBrk="1" fontAlgn="auto" hangingPunct="1">
              <a:spcAft>
                <a:spcPts val="0"/>
              </a:spcAft>
              <a:buClr>
                <a:schemeClr val="accent3"/>
              </a:buClr>
              <a:buFont typeface="Georgia" panose="02040502050405020303" pitchFamily="18" charset="0"/>
              <a:buNone/>
              <a:defRPr/>
            </a:pPr>
            <a:r>
              <a:rPr lang="en-US" altLang="zh-CN" dirty="0"/>
              <a:t>           short)&lt;&lt;</a:t>
            </a:r>
            <a:r>
              <a:rPr lang="en-US" altLang="zh-CN" dirty="0" err="1"/>
              <a:t>endl</a:t>
            </a:r>
            <a:r>
              <a:rPr lang="en-US" altLang="zh-CN" dirty="0"/>
              <a:t>;</a:t>
            </a:r>
          </a:p>
          <a:p>
            <a:pPr indent="-256032" eaLnBrk="1" fontAlgn="auto" hangingPunct="1">
              <a:spcAft>
                <a:spcPts val="0"/>
              </a:spcAft>
              <a:buClr>
                <a:schemeClr val="accent3"/>
              </a:buClr>
              <a:buFont typeface="Georgia" panose="02040502050405020303" pitchFamily="18" charset="0"/>
              <a:buNone/>
              <a:defRPr/>
            </a:pPr>
            <a:r>
              <a:rPr lang="en-US" altLang="zh-CN" dirty="0"/>
              <a:t>   cout &lt;&lt;"sizeof(int)= "&lt;&lt;sizeof(int)&lt;&lt;</a:t>
            </a:r>
            <a:r>
              <a:rPr lang="en-US" altLang="zh-CN" dirty="0" err="1"/>
              <a:t>endl</a:t>
            </a:r>
            <a:r>
              <a:rPr lang="en-US" altLang="zh-CN" dirty="0"/>
              <a:t>;</a:t>
            </a:r>
          </a:p>
          <a:p>
            <a:pPr indent="-256032" eaLnBrk="1" fontAlgn="auto" hangingPunct="1">
              <a:spcAft>
                <a:spcPts val="0"/>
              </a:spcAft>
              <a:buClr>
                <a:schemeClr val="accent3"/>
              </a:buClr>
              <a:buFont typeface="Georgia" panose="02040502050405020303" pitchFamily="18" charset="0"/>
              <a:buNone/>
              <a:defRPr/>
            </a:pPr>
            <a:r>
              <a:rPr lang="en-US" altLang="zh-CN" dirty="0"/>
              <a:t>   cout &lt;&lt;"sizeof(unsigned int)= "&lt;&lt;sizeof(unsigned </a:t>
            </a:r>
          </a:p>
          <a:p>
            <a:pPr indent="-256032" eaLnBrk="1" fontAlgn="auto" hangingPunct="1">
              <a:spcAft>
                <a:spcPts val="0"/>
              </a:spcAft>
              <a:buClr>
                <a:schemeClr val="accent3"/>
              </a:buClr>
              <a:buFont typeface="Georgia" panose="02040502050405020303" pitchFamily="18" charset="0"/>
              <a:buNone/>
              <a:defRPr/>
            </a:pPr>
            <a:r>
              <a:rPr lang="en-US" altLang="zh-CN" dirty="0"/>
              <a:t>                 int)&lt;&lt;</a:t>
            </a:r>
            <a:r>
              <a:rPr lang="en-US" altLang="zh-CN" dirty="0" err="1"/>
              <a:t>endl</a:t>
            </a:r>
            <a:r>
              <a:rPr lang="en-US" altLang="zh-CN" dirty="0"/>
              <a:t>;</a:t>
            </a:r>
          </a:p>
          <a:p>
            <a:pPr indent="-256032" eaLnBrk="1" fontAlgn="auto" hangingPunct="1">
              <a:spcAft>
                <a:spcPts val="0"/>
              </a:spcAft>
              <a:buClr>
                <a:schemeClr val="accent3"/>
              </a:buClr>
              <a:buFont typeface="Georgia" panose="02040502050405020303" pitchFamily="18" charset="0"/>
              <a:buNone/>
              <a:defRPr/>
            </a:pPr>
            <a:r>
              <a:rPr lang="en-US" altLang="zh-CN" dirty="0"/>
              <a:t>   cout &lt;&lt;"sizeof(long)= "&lt;&lt;sizeof(long)&lt;&lt;</a:t>
            </a:r>
            <a:r>
              <a:rPr lang="en-US" altLang="zh-CN" dirty="0" err="1"/>
              <a:t>endl</a:t>
            </a:r>
            <a:r>
              <a:rPr lang="en-US" altLang="zh-CN" dirty="0"/>
              <a:t>;</a:t>
            </a: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marL="365125"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125" lvl="1" indent="-256032" eaLnBrk="1" fontAlgn="auto" hangingPunct="1">
              <a:spcAft>
                <a:spcPts val="0"/>
              </a:spcAft>
              <a:buClr>
                <a:schemeClr val="accent3"/>
              </a:buClr>
              <a:buFont typeface="Georgia" panose="02040502050405020303" pitchFamily="18" charset="0"/>
              <a:buNone/>
              <a:defRPr/>
            </a:pPr>
            <a:endParaRPr lang="zh-CN" altLang="en-US" sz="2700" dirty="0">
              <a:solidFill>
                <a:schemeClr val="tx1"/>
              </a:solidFill>
            </a:endParaRPr>
          </a:p>
          <a:p>
            <a:pPr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111620" name="灯片编号占位符 5">
            <a:extLst>
              <a:ext uri="{FF2B5EF4-FFF2-40B4-BE49-F238E27FC236}">
                <a16:creationId xmlns:a16="http://schemas.microsoft.com/office/drawing/2014/main" id="{7F8843D7-0339-74E5-A110-7A3E346160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B91C043-4511-4A9E-8A90-3037E90EB99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69</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C3CBC0AD-3D95-076D-E06F-6158A799E6AC}"/>
              </a:ext>
            </a:extLst>
          </p:cNvPr>
          <p:cNvSpPr>
            <a:spLocks noGrp="1"/>
          </p:cNvSpPr>
          <p:nvPr>
            <p:ph type="title"/>
          </p:nvPr>
        </p:nvSpPr>
        <p:spPr>
          <a:xfrm>
            <a:off x="455613" y="765175"/>
            <a:ext cx="8229600" cy="800100"/>
          </a:xfrm>
        </p:spPr>
        <p:txBody>
          <a:bodyPr/>
          <a:lstStyle/>
          <a:p>
            <a:pPr eaLnBrk="1" hangingPunct="1">
              <a:defRPr/>
            </a:pPr>
            <a:r>
              <a:rPr lang="zh-CN" altLang="en-US" sz="3600" dirty="0">
                <a:solidFill>
                  <a:schemeClr val="accent5"/>
                </a:solidFill>
                <a:latin typeface="微软雅黑" pitchFamily="34" charset="-122"/>
                <a:ea typeface="微软雅黑" pitchFamily="34" charset="-122"/>
              </a:rPr>
              <a:t>预定义的插入符和提取符</a:t>
            </a:r>
          </a:p>
        </p:txBody>
      </p:sp>
      <p:sp>
        <p:nvSpPr>
          <p:cNvPr id="113667" name="内容占位符 2">
            <a:extLst>
              <a:ext uri="{FF2B5EF4-FFF2-40B4-BE49-F238E27FC236}">
                <a16:creationId xmlns:a16="http://schemas.microsoft.com/office/drawing/2014/main" id="{BBA8B701-79E5-086C-D202-BD4A406FC872}"/>
              </a:ext>
            </a:extLst>
          </p:cNvPr>
          <p:cNvSpPr>
            <a:spLocks noGrp="1"/>
          </p:cNvSpPr>
          <p:nvPr>
            <p:ph idx="1"/>
          </p:nvPr>
        </p:nvSpPr>
        <p:spPr>
          <a:xfrm>
            <a:off x="455613" y="1982788"/>
            <a:ext cx="8002587" cy="2892425"/>
          </a:xfrm>
        </p:spPr>
        <p:txBody>
          <a:bodyPr/>
          <a:lstStyle/>
          <a:p>
            <a:pPr eaLnBrk="1" hangingPunct="1">
              <a:lnSpc>
                <a:spcPct val="120000"/>
              </a:lnSpc>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&lt;&lt;</a:t>
            </a:r>
            <a:r>
              <a:rPr lang="zh-CN" altLang="en-US" sz="2400">
                <a:latin typeface="微软雅黑" panose="020B0503020204020204" pitchFamily="34" charset="-122"/>
                <a:ea typeface="微软雅黑" panose="020B0503020204020204" pitchFamily="34" charset="-122"/>
              </a:rPr>
              <a:t>”是预定义的插入符，作用在流类对象</a:t>
            </a:r>
            <a:r>
              <a:rPr lang="en-US" altLang="zh-CN" sz="2400">
                <a:latin typeface="微软雅黑" panose="020B0503020204020204" pitchFamily="34" charset="-122"/>
                <a:ea typeface="微软雅黑" panose="020B0503020204020204" pitchFamily="34" charset="-122"/>
              </a:rPr>
              <a:t>cout</a:t>
            </a:r>
            <a:r>
              <a:rPr lang="zh-CN" altLang="en-US" sz="2400">
                <a:latin typeface="微软雅黑" panose="020B0503020204020204" pitchFamily="34" charset="-122"/>
                <a:ea typeface="微软雅黑" panose="020B0503020204020204" pitchFamily="34" charset="-122"/>
              </a:rPr>
              <a:t>上便可以实现向标准输出设备输出。</a:t>
            </a:r>
          </a:p>
          <a:p>
            <a:pPr lvl="1" eaLnBrk="1" hangingPunct="1">
              <a:lnSpc>
                <a:spcPct val="120000"/>
              </a:lnSpc>
            </a:pPr>
            <a:r>
              <a:rPr lang="en-US" altLang="zh-CN" sz="2400">
                <a:latin typeface="微软雅黑" panose="020B0503020204020204" pitchFamily="34" charset="-122"/>
                <a:ea typeface="微软雅黑" panose="020B0503020204020204" pitchFamily="34" charset="-122"/>
              </a:rPr>
              <a:t>cout &lt;&lt; </a:t>
            </a:r>
            <a:r>
              <a:rPr lang="zh-CN" altLang="en-US" sz="2400">
                <a:latin typeface="微软雅黑" panose="020B0503020204020204" pitchFamily="34" charset="-122"/>
                <a:ea typeface="微软雅黑" panose="020B0503020204020204" pitchFamily="34" charset="-122"/>
              </a:rPr>
              <a:t>表达式 </a:t>
            </a:r>
            <a:r>
              <a:rPr lang="en-US" altLang="zh-CN" sz="2400">
                <a:latin typeface="微软雅黑" panose="020B0503020204020204" pitchFamily="34" charset="-122"/>
                <a:ea typeface="微软雅黑" panose="020B0503020204020204" pitchFamily="34" charset="-122"/>
              </a:rPr>
              <a:t>&lt;&lt;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a:p>
            <a:pPr eaLnBrk="1" hangingPunct="1">
              <a:lnSpc>
                <a:spcPct val="120000"/>
              </a:lnSpc>
            </a:pPr>
            <a:r>
              <a:rPr lang="zh-CN" altLang="en-US" sz="2400">
                <a:latin typeface="微软雅黑" panose="020B0503020204020204" pitchFamily="34" charset="-122"/>
                <a:ea typeface="微软雅黑" panose="020B0503020204020204" pitchFamily="34" charset="-122"/>
              </a:rPr>
              <a:t>标准输入是将提取符作用在流类对象</a:t>
            </a:r>
            <a:r>
              <a:rPr lang="en-US" altLang="zh-CN" sz="2400">
                <a:latin typeface="微软雅黑" panose="020B0503020204020204" pitchFamily="34" charset="-122"/>
                <a:ea typeface="微软雅黑" panose="020B0503020204020204" pitchFamily="34" charset="-122"/>
              </a:rPr>
              <a:t>cin</a:t>
            </a:r>
            <a:r>
              <a:rPr lang="zh-CN" altLang="en-US" sz="2400">
                <a:latin typeface="微软雅黑" panose="020B0503020204020204" pitchFamily="34" charset="-122"/>
                <a:ea typeface="微软雅黑" panose="020B0503020204020204" pitchFamily="34" charset="-122"/>
              </a:rPr>
              <a:t>上。</a:t>
            </a:r>
          </a:p>
          <a:p>
            <a:pPr lvl="1" eaLnBrk="1" hangingPunct="1">
              <a:lnSpc>
                <a:spcPct val="120000"/>
              </a:lnSpc>
            </a:pPr>
            <a:r>
              <a:rPr lang="en-US" altLang="zh-CN" sz="2400">
                <a:latin typeface="微软雅黑" panose="020B0503020204020204" pitchFamily="34" charset="-122"/>
                <a:ea typeface="微软雅黑" panose="020B0503020204020204" pitchFamily="34" charset="-122"/>
              </a:rPr>
              <a:t>cin &gt;&gt;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 &gt;&gt;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a:p>
            <a:pPr eaLnBrk="1" hangingPunct="1">
              <a:lnSpc>
                <a:spcPct val="120000"/>
              </a:lnSpc>
            </a:pPr>
            <a:r>
              <a:rPr lang="zh-CN" altLang="en-US" sz="2400">
                <a:latin typeface="微软雅黑" panose="020B0503020204020204" pitchFamily="34" charset="-122"/>
                <a:ea typeface="微软雅黑" panose="020B0503020204020204" pitchFamily="34" charset="-122"/>
              </a:rPr>
              <a:t>提取符可以连续写多个，每个后面跟一个表达式，该表达式通常是用于存放输入值的变量。例如：</a:t>
            </a:r>
          </a:p>
          <a:p>
            <a:pPr lvl="1" eaLnBrk="1" hangingPunct="1">
              <a:lnSpc>
                <a:spcPct val="120000"/>
              </a:lnSpc>
            </a:pPr>
            <a:r>
              <a:rPr lang="en-US" altLang="zh-CN" sz="2400">
                <a:latin typeface="微软雅黑" panose="020B0503020204020204" pitchFamily="34" charset="-122"/>
                <a:ea typeface="微软雅黑" panose="020B0503020204020204" pitchFamily="34" charset="-122"/>
              </a:rPr>
              <a:t>int a, b;</a:t>
            </a:r>
            <a:endParaRPr lang="zh-CN" altLang="en-US" sz="2400">
              <a:latin typeface="微软雅黑" panose="020B0503020204020204" pitchFamily="34" charset="-122"/>
              <a:ea typeface="微软雅黑" panose="020B0503020204020204" pitchFamily="34" charset="-122"/>
            </a:endParaRPr>
          </a:p>
          <a:p>
            <a:pPr lvl="1" eaLnBrk="1" hangingPunct="1">
              <a:lnSpc>
                <a:spcPct val="120000"/>
              </a:lnSpc>
            </a:pPr>
            <a:r>
              <a:rPr lang="en-US" altLang="zh-CN" sz="2400">
                <a:latin typeface="微软雅黑" panose="020B0503020204020204" pitchFamily="34" charset="-122"/>
                <a:ea typeface="微软雅黑" panose="020B0503020204020204" pitchFamily="34" charset="-122"/>
              </a:rPr>
              <a:t>cin &gt;&gt; a &gt;&gt; b;</a:t>
            </a:r>
            <a:endParaRPr lang="zh-CN" altLang="en-US" sz="2400">
              <a:latin typeface="微软雅黑" panose="020B0503020204020204" pitchFamily="34" charset="-122"/>
              <a:ea typeface="微软雅黑" panose="020B0503020204020204" pitchFamily="34" charset="-122"/>
            </a:endParaRPr>
          </a:p>
          <a:p>
            <a:pPr eaLnBrk="1" hangingPunct="1"/>
            <a:endParaRPr lang="zh-CN" altLang="en-US" sz="1800">
              <a:latin typeface="微软雅黑" panose="020B0503020204020204" pitchFamily="34" charset="-122"/>
              <a:ea typeface="微软雅黑" panose="020B0503020204020204" pitchFamily="34" charset="-122"/>
            </a:endParaRPr>
          </a:p>
        </p:txBody>
      </p:sp>
      <p:sp>
        <p:nvSpPr>
          <p:cNvPr id="24580" name="灯片编号占位符 1">
            <a:extLst>
              <a:ext uri="{FF2B5EF4-FFF2-40B4-BE49-F238E27FC236}">
                <a16:creationId xmlns:a16="http://schemas.microsoft.com/office/drawing/2014/main" id="{4EA9E83A-814F-730F-7EA7-1D1BC88D22D3}"/>
              </a:ext>
            </a:extLst>
          </p:cNvPr>
          <p:cNvSpPr>
            <a:spLocks noGrp="1" noChangeArrowheads="1"/>
          </p:cNvSpPr>
          <p:nvPr>
            <p:ph type="sldNum" sz="quarter" idx="12"/>
          </p:nvPr>
        </p:nvSpPr>
        <p:spPr bwMode="auto">
          <a:xfrm>
            <a:off x="9401175" y="39688"/>
            <a:ext cx="274478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657225" indent="-246063">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922338" indent="-219075">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179513" indent="-200025">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1389063" indent="-182563">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18462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3034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27606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217863" indent="-18256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0" hangingPunct="0">
              <a:spcBef>
                <a:spcPct val="0"/>
              </a:spcBef>
              <a:buClrTx/>
              <a:buFontTx/>
              <a:buNone/>
            </a:pPr>
            <a:fld id="{B0BF9A91-FA42-430B-B0C6-D288792F6060}" type="slidenum">
              <a:rPr kumimoji="1" lang="zh-CN" altLang="en-US" sz="1800" smtClean="0">
                <a:solidFill>
                  <a:schemeClr val="bg1"/>
                </a:solidFill>
                <a:latin typeface="Times New Roman" panose="02020603050405020304" pitchFamily="18" charset="0"/>
                <a:ea typeface="隶书" panose="02010509060101010101" pitchFamily="49" charset="-122"/>
              </a:rPr>
              <a:pPr eaLnBrk="0" hangingPunct="0">
                <a:spcBef>
                  <a:spcPct val="0"/>
                </a:spcBef>
                <a:buClrTx/>
                <a:buFontTx/>
                <a:buNone/>
              </a:pPr>
              <a:t>7</a:t>
            </a:fld>
            <a:endParaRPr kumimoji="1" lang="zh-CN" altLang="en-US" sz="1800">
              <a:solidFill>
                <a:schemeClr val="bg1"/>
              </a:solidFill>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10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3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10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3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10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3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10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13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3667">
                                            <p:txEl>
                                              <p:pRg st="4" end="4"/>
                                            </p:txEl>
                                          </p:spTgt>
                                        </p:tgtEl>
                                        <p:attrNameLst>
                                          <p:attrName>style.visibility</p:attrName>
                                        </p:attrNameLst>
                                      </p:cBhvr>
                                      <p:to>
                                        <p:strVal val="visible"/>
                                      </p:to>
                                    </p:set>
                                    <p:anim calcmode="lin" valueType="num">
                                      <p:cBhvr additive="base">
                                        <p:cTn id="31" dur="1000" fill="hold"/>
                                        <p:tgtEl>
                                          <p:spTgt spid="113667">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13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3667">
                                            <p:txEl>
                                              <p:pRg st="5" end="5"/>
                                            </p:txEl>
                                          </p:spTgt>
                                        </p:tgtEl>
                                        <p:attrNameLst>
                                          <p:attrName>style.visibility</p:attrName>
                                        </p:attrNameLst>
                                      </p:cBhvr>
                                      <p:to>
                                        <p:strVal val="visible"/>
                                      </p:to>
                                    </p:set>
                                    <p:anim calcmode="lin" valueType="num">
                                      <p:cBhvr additive="base">
                                        <p:cTn id="37" dur="1000" fill="hold"/>
                                        <p:tgtEl>
                                          <p:spTgt spid="113667">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13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13667">
                                            <p:txEl>
                                              <p:pRg st="6" end="6"/>
                                            </p:txEl>
                                          </p:spTgt>
                                        </p:tgtEl>
                                        <p:attrNameLst>
                                          <p:attrName>style.visibility</p:attrName>
                                        </p:attrNameLst>
                                      </p:cBhvr>
                                      <p:to>
                                        <p:strVal val="visible"/>
                                      </p:to>
                                    </p:set>
                                    <p:anim calcmode="lin" valueType="num">
                                      <p:cBhvr additive="base">
                                        <p:cTn id="43" dur="1000" fill="hold"/>
                                        <p:tgtEl>
                                          <p:spTgt spid="113667">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136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B7F854A-FBC2-38B6-9BF7-92A25B57382E}"/>
              </a:ext>
            </a:extLst>
          </p:cNvPr>
          <p:cNvSpPr>
            <a:spLocks noGrp="1"/>
          </p:cNvSpPr>
          <p:nvPr>
            <p:ph type="title"/>
          </p:nvPr>
        </p:nvSpPr>
        <p:spPr/>
        <p:txBody>
          <a:bodyPr/>
          <a:lstStyle/>
          <a:p>
            <a:pPr eaLnBrk="1" hangingPunct="1"/>
            <a:r>
              <a:rPr lang="zh-CN" altLang="en-US"/>
              <a:t>补充</a:t>
            </a:r>
            <a:r>
              <a:rPr lang="en-US" altLang="zh-CN"/>
              <a:t>2-13</a:t>
            </a:r>
            <a:r>
              <a:rPr lang="zh-CN" altLang="en-US"/>
              <a:t>（续）</a:t>
            </a:r>
          </a:p>
        </p:txBody>
      </p:sp>
      <p:sp>
        <p:nvSpPr>
          <p:cNvPr id="12" name="内容占位符 11">
            <a:extLst>
              <a:ext uri="{FF2B5EF4-FFF2-40B4-BE49-F238E27FC236}">
                <a16:creationId xmlns:a16="http://schemas.microsoft.com/office/drawing/2014/main" id="{BF894991-32B2-2B06-AA27-D6EF34A3501C}"/>
              </a:ext>
            </a:extLst>
          </p:cNvPr>
          <p:cNvSpPr>
            <a:spLocks noGrp="1"/>
          </p:cNvSpPr>
          <p:nvPr>
            <p:ph idx="1"/>
          </p:nvPr>
        </p:nvSpPr>
        <p:spPr>
          <a:xfrm>
            <a:off x="457200" y="1785938"/>
            <a:ext cx="8478838" cy="4787900"/>
          </a:xfrm>
          <a:solidFill>
            <a:srgbClr val="85FFFF"/>
          </a:solidFill>
        </p:spPr>
        <p:txBody>
          <a:bodyPr>
            <a:normAutofit/>
          </a:bodyPr>
          <a:lstStyle/>
          <a:p>
            <a:pPr indent="-256032" eaLnBrk="1" fontAlgn="auto" hangingPunct="1">
              <a:spcAft>
                <a:spcPts val="0"/>
              </a:spcAft>
              <a:buClr>
                <a:schemeClr val="accent3"/>
              </a:buClr>
              <a:buFont typeface="Georgia" panose="02040502050405020303" pitchFamily="18" charset="0"/>
              <a:buNone/>
              <a:defRPr/>
            </a:pPr>
            <a:endParaRPr lang="en-US" altLang="zh-CN"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cout &lt;&lt;"sizeof(unsigned long)="&lt;&lt;sizeof(unsigned </a:t>
            </a:r>
          </a:p>
          <a:p>
            <a:pPr indent="-256032" eaLnBrk="1" fontAlgn="auto" hangingPunct="1">
              <a:spcAft>
                <a:spcPts val="0"/>
              </a:spcAft>
              <a:buClr>
                <a:schemeClr val="accent3"/>
              </a:buClr>
              <a:buFont typeface="Georgia" panose="02040502050405020303" pitchFamily="18" charset="0"/>
              <a:buNone/>
              <a:defRPr/>
            </a:pPr>
            <a:r>
              <a:rPr lang="en-US" altLang="zh-CN" sz="2700" dirty="0"/>
              <a:t>                long)&lt;&lt;</a:t>
            </a:r>
            <a:r>
              <a:rPr lang="en-US" altLang="zh-CN" sz="2700" dirty="0" err="1"/>
              <a:t>endl</a:t>
            </a:r>
            <a:r>
              <a:rPr lang="en-US" altLang="zh-CN" sz="2700" dirty="0"/>
              <a:t>;</a:t>
            </a:r>
          </a:p>
          <a:p>
            <a:pPr indent="-256032" eaLnBrk="1" fontAlgn="auto" hangingPunct="1">
              <a:spcAft>
                <a:spcPts val="0"/>
              </a:spcAft>
              <a:buClr>
                <a:schemeClr val="accent3"/>
              </a:buClr>
              <a:buFont typeface="Georgia" panose="02040502050405020303" pitchFamily="18" charset="0"/>
              <a:buNone/>
              <a:defRPr/>
            </a:pPr>
            <a:r>
              <a:rPr lang="en-US" altLang="zh-CN" sz="2700" dirty="0"/>
              <a:t>   cout &lt;&lt;"sizeof(float)= "&lt;&lt;sizeof(float)&lt;&lt;</a:t>
            </a:r>
            <a:r>
              <a:rPr lang="en-US" altLang="zh-CN" sz="2700" dirty="0" err="1"/>
              <a:t>endl</a:t>
            </a:r>
            <a:r>
              <a:rPr lang="en-US" altLang="zh-CN" sz="2700" dirty="0"/>
              <a:t>;</a:t>
            </a:r>
          </a:p>
          <a:p>
            <a:pPr indent="-256032" eaLnBrk="1" fontAlgn="auto" hangingPunct="1">
              <a:spcAft>
                <a:spcPts val="0"/>
              </a:spcAft>
              <a:buClr>
                <a:schemeClr val="accent3"/>
              </a:buClr>
              <a:buFont typeface="Georgia" panose="02040502050405020303" pitchFamily="18" charset="0"/>
              <a:buNone/>
              <a:defRPr/>
            </a:pPr>
            <a:r>
              <a:rPr lang="en-US" altLang="zh-CN" sz="2700" dirty="0"/>
              <a:t>   cout &lt;&lt;"sizeof(double)= "&lt;&lt;sizeof(double)&lt;&lt;</a:t>
            </a:r>
            <a:r>
              <a:rPr lang="en-US" altLang="zh-CN" sz="2700" dirty="0" err="1"/>
              <a:t>endl</a:t>
            </a:r>
            <a:r>
              <a:rPr lang="en-US" altLang="zh-CN" sz="2700" dirty="0"/>
              <a:t>;</a:t>
            </a:r>
          </a:p>
          <a:p>
            <a:pPr indent="-256032" eaLnBrk="1" fontAlgn="auto" hangingPunct="1">
              <a:spcAft>
                <a:spcPts val="0"/>
              </a:spcAft>
              <a:buClr>
                <a:schemeClr val="accent3"/>
              </a:buClr>
              <a:buFont typeface="Georgia" panose="02040502050405020303" pitchFamily="18" charset="0"/>
              <a:buNone/>
              <a:defRPr/>
            </a:pPr>
            <a:r>
              <a:rPr lang="en-US" altLang="zh-CN" sz="2700" dirty="0"/>
              <a:t>   cout &lt;&lt;"sizeof(long double)= "&lt;&lt;sizeof(long double)</a:t>
            </a:r>
          </a:p>
          <a:p>
            <a:pPr indent="-256032" eaLnBrk="1" fontAlgn="auto" hangingPunct="1">
              <a:spcAft>
                <a:spcPts val="0"/>
              </a:spcAft>
              <a:buClr>
                <a:schemeClr val="accent3"/>
              </a:buClr>
              <a:buFont typeface="Georgia" panose="02040502050405020303" pitchFamily="18" charset="0"/>
              <a:buNone/>
              <a:defRPr/>
            </a:pPr>
            <a:r>
              <a:rPr lang="en-US" altLang="zh-CN" sz="2700" dirty="0"/>
              <a:t>           &lt;&lt;</a:t>
            </a:r>
            <a:r>
              <a:rPr lang="en-US" altLang="zh-CN" sz="2700" dirty="0" err="1"/>
              <a:t>endl</a:t>
            </a:r>
            <a:r>
              <a:rPr lang="en-US" altLang="zh-CN" sz="2700" dirty="0"/>
              <a:t>;</a:t>
            </a:r>
          </a:p>
          <a:p>
            <a:pPr indent="-256032" eaLnBrk="1" fontAlgn="auto" hangingPunct="1">
              <a:spcAft>
                <a:spcPts val="0"/>
              </a:spcAft>
              <a:buClr>
                <a:schemeClr val="accent3"/>
              </a:buClr>
              <a:buFont typeface="Georgia" panose="02040502050405020303" pitchFamily="18" charset="0"/>
              <a:buNone/>
              <a:defRPr/>
            </a:pPr>
            <a:r>
              <a:rPr lang="en-US" altLang="zh-CN" sz="2700" dirty="0"/>
              <a:t>   cout &lt;&lt;"sizeof(char)= "&lt;&lt;sizeof(char)&lt;&lt;</a:t>
            </a:r>
            <a:r>
              <a:rPr lang="en-US" altLang="zh-CN" sz="2700" dirty="0" err="1"/>
              <a:t>endl</a:t>
            </a:r>
            <a:r>
              <a:rPr lang="en-US" altLang="zh-CN" sz="2700" dirty="0"/>
              <a:t>;</a:t>
            </a:r>
          </a:p>
          <a:p>
            <a:pPr indent="-256032" eaLnBrk="1" fontAlgn="auto" hangingPunct="1">
              <a:spcAft>
                <a:spcPts val="0"/>
              </a:spcAft>
              <a:buClr>
                <a:schemeClr val="accent3"/>
              </a:buClr>
              <a:buFont typeface="Georgia" panose="02040502050405020303" pitchFamily="18" charset="0"/>
              <a:buNone/>
              <a:defRPr/>
            </a:pPr>
            <a:r>
              <a:rPr lang="en-US" altLang="zh-CN" sz="2700" dirty="0"/>
              <a:t>   return 0;</a:t>
            </a:r>
          </a:p>
          <a:p>
            <a:pPr indent="-256032" eaLnBrk="1" fontAlgn="auto" hangingPunct="1">
              <a:spcAft>
                <a:spcPts val="0"/>
              </a:spcAft>
              <a:buClr>
                <a:schemeClr val="accent3"/>
              </a:buClr>
              <a:buFont typeface="Georgia" panose="02040502050405020303" pitchFamily="18" charset="0"/>
              <a:buNone/>
              <a:defRPr/>
            </a:pP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marL="365125"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125" lvl="1" indent="-256032" eaLnBrk="1" fontAlgn="auto" hangingPunct="1">
              <a:spcAft>
                <a:spcPts val="0"/>
              </a:spcAft>
              <a:buClr>
                <a:schemeClr val="accent3"/>
              </a:buClr>
              <a:buFont typeface="Georgia" panose="02040502050405020303" pitchFamily="18" charset="0"/>
              <a:buNone/>
              <a:defRPr/>
            </a:pPr>
            <a:endParaRPr lang="zh-CN" altLang="en-US" sz="2700" dirty="0">
              <a:solidFill>
                <a:schemeClr val="tx1"/>
              </a:solidFill>
            </a:endParaRPr>
          </a:p>
          <a:p>
            <a:pPr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113668" name="灯片编号占位符 5">
            <a:extLst>
              <a:ext uri="{FF2B5EF4-FFF2-40B4-BE49-F238E27FC236}">
                <a16:creationId xmlns:a16="http://schemas.microsoft.com/office/drawing/2014/main" id="{6A36059D-EB9B-6DB1-5129-2A17857AF4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A6B3488-6216-481E-B23D-5AF32DC08FC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ACD61272-5A98-8832-0492-7DFF8BBCC021}"/>
              </a:ext>
            </a:extLst>
          </p:cNvPr>
          <p:cNvSpPr>
            <a:spLocks noGrp="1"/>
          </p:cNvSpPr>
          <p:nvPr>
            <p:ph idx="1"/>
          </p:nvPr>
        </p:nvSpPr>
        <p:spPr>
          <a:xfrm>
            <a:off x="428625" y="1714500"/>
            <a:ext cx="8401050" cy="47879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(short)= 2</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(unsigned short)= 2</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a:t>
            </a:r>
            <a:r>
              <a:rPr lang="en-US" altLang="zh-CN" sz="2400" dirty="0" err="1"/>
              <a:t>int</a:t>
            </a:r>
            <a:r>
              <a:rPr lang="en-US" altLang="zh-CN" sz="2400" dirty="0"/>
              <a:t>)= 4</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(unsigned </a:t>
            </a:r>
            <a:r>
              <a:rPr lang="en-US" altLang="zh-CN" sz="2400" dirty="0" err="1"/>
              <a:t>int</a:t>
            </a:r>
            <a:r>
              <a:rPr lang="en-US" altLang="zh-CN" sz="2400" dirty="0"/>
              <a:t>)= 4</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(long)= 4</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(unsigned long)= 4</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(float)= 4</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(double)= 8</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(long double)= 8</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sizeof</a:t>
            </a:r>
            <a:r>
              <a:rPr lang="en-US" altLang="zh-CN" sz="2400" dirty="0"/>
              <a:t>(char)= 1</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err="1"/>
          </a:p>
          <a:p>
            <a:pPr marL="365760" indent="-256032" eaLnBrk="1" fontAlgn="auto" hangingPunct="1">
              <a:spcAft>
                <a:spcPts val="0"/>
              </a:spcAft>
              <a:buClr>
                <a:schemeClr val="accent3"/>
              </a:buClr>
              <a:buFont typeface="Georgia" panose="02040502050405020303" pitchFamily="18" charset="0"/>
              <a:buNone/>
              <a:defRPr/>
            </a:pPr>
            <a:endParaRPr lang="zh-CN" altLang="en-US" sz="2400" dirty="0" err="1"/>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p:txBody>
      </p:sp>
      <p:sp>
        <p:nvSpPr>
          <p:cNvPr id="115715" name="标题 8">
            <a:extLst>
              <a:ext uri="{FF2B5EF4-FFF2-40B4-BE49-F238E27FC236}">
                <a16:creationId xmlns:a16="http://schemas.microsoft.com/office/drawing/2014/main" id="{916C3CA7-18C4-72F1-484D-EDED7C0D89EB}"/>
              </a:ext>
            </a:extLst>
          </p:cNvPr>
          <p:cNvSpPr>
            <a:spLocks noGrp="1"/>
          </p:cNvSpPr>
          <p:nvPr>
            <p:ph type="title"/>
          </p:nvPr>
        </p:nvSpPr>
        <p:spPr/>
        <p:txBody>
          <a:bodyPr/>
          <a:lstStyle/>
          <a:p>
            <a:pPr eaLnBrk="1" hangingPunct="1"/>
            <a:r>
              <a:rPr lang="zh-CN" altLang="en-US"/>
              <a:t>补充</a:t>
            </a:r>
            <a:r>
              <a:rPr lang="en-US" altLang="zh-CN"/>
              <a:t>2-13</a:t>
            </a:r>
            <a:r>
              <a:rPr lang="zh-CN" altLang="en-US"/>
              <a:t>（续）</a:t>
            </a:r>
          </a:p>
        </p:txBody>
      </p:sp>
      <p:sp>
        <p:nvSpPr>
          <p:cNvPr id="115716" name="灯片编号占位符 5">
            <a:extLst>
              <a:ext uri="{FF2B5EF4-FFF2-40B4-BE49-F238E27FC236}">
                <a16:creationId xmlns:a16="http://schemas.microsoft.com/office/drawing/2014/main" id="{072BC803-9216-AC23-C4AB-20F8724F8F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E66A6A8-5115-418E-85DA-2599D2F8980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71</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189F0EF1-BF63-787F-373E-233A6E9B6B08}"/>
              </a:ext>
            </a:extLst>
          </p:cNvPr>
          <p:cNvSpPr>
            <a:spLocks noGrp="1"/>
          </p:cNvSpPr>
          <p:nvPr>
            <p:ph type="title"/>
          </p:nvPr>
        </p:nvSpPr>
        <p:spPr/>
        <p:txBody>
          <a:bodyPr/>
          <a:lstStyle/>
          <a:p>
            <a:pPr eaLnBrk="1" hangingPunct="1"/>
            <a:r>
              <a:rPr lang="zh-CN" altLang="en-US">
                <a:latin typeface="隶书" panose="02010509060101010101" pitchFamily="49" charset="-122"/>
              </a:rPr>
              <a:t>位运算</a:t>
            </a:r>
            <a:r>
              <a:rPr lang="en-US" altLang="zh-CN"/>
              <a:t>——</a:t>
            </a:r>
            <a:r>
              <a:rPr lang="zh-CN" altLang="en-US">
                <a:latin typeface="隶书" panose="02010509060101010101" pitchFamily="49" charset="-122"/>
              </a:rPr>
              <a:t>按位与（</a:t>
            </a:r>
            <a:r>
              <a:rPr lang="en-US" altLang="zh-CN">
                <a:latin typeface="隶书" panose="02010509060101010101" pitchFamily="49" charset="-122"/>
              </a:rPr>
              <a:t>&amp;</a:t>
            </a:r>
            <a:r>
              <a:rPr lang="zh-CN" altLang="en-US">
                <a:latin typeface="隶书" panose="02010509060101010101" pitchFamily="49" charset="-122"/>
              </a:rPr>
              <a:t>）</a:t>
            </a:r>
            <a:endParaRPr lang="zh-CN" altLang="en-US"/>
          </a:p>
        </p:txBody>
      </p:sp>
      <p:sp>
        <p:nvSpPr>
          <p:cNvPr id="3" name="内容占位符 2">
            <a:extLst>
              <a:ext uri="{FF2B5EF4-FFF2-40B4-BE49-F238E27FC236}">
                <a16:creationId xmlns:a16="http://schemas.microsoft.com/office/drawing/2014/main" id="{6A4746A7-764B-CFE0-6663-E2644C07169D}"/>
              </a:ext>
            </a:extLst>
          </p:cNvPr>
          <p:cNvSpPr>
            <a:spLocks noGrp="1"/>
          </p:cNvSpPr>
          <p:nvPr>
            <p:ph idx="1"/>
          </p:nvPr>
        </p:nvSpPr>
        <p:spPr>
          <a:xfrm>
            <a:off x="457200" y="1785938"/>
            <a:ext cx="8229600" cy="4929187"/>
          </a:xfrm>
        </p:spPr>
        <p:txBody>
          <a:bodyPr>
            <a:normAutofit fontScale="92500" lnSpcReduction="10000"/>
          </a:bodyPr>
          <a:lstStyle/>
          <a:p>
            <a:pPr marL="365760" indent="-256032" defTabSz="762000" eaLnBrk="1" fontAlgn="auto" hangingPunct="1">
              <a:lnSpc>
                <a:spcPct val="110000"/>
              </a:lnSpc>
              <a:spcAft>
                <a:spcPts val="0"/>
              </a:spcAft>
              <a:buClr>
                <a:schemeClr val="accent3"/>
              </a:buClr>
              <a:buFont typeface="Georgia"/>
              <a:buChar char="•"/>
              <a:defRPr/>
            </a:pPr>
            <a:r>
              <a:rPr lang="zh-CN" altLang="en-US" dirty="0">
                <a:latin typeface="宋体" pitchFamily="2" charset="-122"/>
              </a:rPr>
              <a:t>运算规则</a:t>
            </a:r>
          </a:p>
          <a:p>
            <a:pPr marL="658368" lvl="1" indent="-246888" defTabSz="762000" eaLnBrk="1" fontAlgn="auto" hangingPunct="1">
              <a:lnSpc>
                <a:spcPct val="110000"/>
              </a:lnSpc>
              <a:spcAft>
                <a:spcPts val="0"/>
              </a:spcAft>
              <a:buFont typeface="Georgia"/>
              <a:buChar char="▫"/>
              <a:defRPr/>
            </a:pPr>
            <a:r>
              <a:rPr lang="zh-CN" altLang="en-US" dirty="0">
                <a:latin typeface="宋体" pitchFamily="2" charset="-122"/>
              </a:rPr>
              <a:t>将两个运算量的每一个位进行逻辑</a:t>
            </a:r>
            <a:r>
              <a:rPr lang="zh-CN" altLang="en-US" dirty="0">
                <a:solidFill>
                  <a:srgbClr val="C00000"/>
                </a:solidFill>
                <a:latin typeface="宋体" pitchFamily="2" charset="-122"/>
              </a:rPr>
              <a:t>与</a:t>
            </a:r>
            <a:r>
              <a:rPr lang="zh-CN" altLang="en-US" dirty="0">
                <a:latin typeface="宋体" pitchFamily="2" charset="-122"/>
              </a:rPr>
              <a:t>操作</a:t>
            </a:r>
          </a:p>
          <a:p>
            <a:pPr marL="365760" indent="-256032" defTabSz="762000" eaLnBrk="1" fontAlgn="auto" hangingPunct="1">
              <a:lnSpc>
                <a:spcPct val="110000"/>
              </a:lnSpc>
              <a:spcAft>
                <a:spcPts val="0"/>
              </a:spcAft>
              <a:buClr>
                <a:schemeClr val="accent3"/>
              </a:buClr>
              <a:buFont typeface="Georgia"/>
              <a:buChar char="•"/>
              <a:defRPr/>
            </a:pPr>
            <a:r>
              <a:rPr lang="zh-CN" altLang="en-US" dirty="0">
                <a:latin typeface="宋体" pitchFamily="2" charset="-122"/>
              </a:rPr>
              <a:t>举例：计算 </a:t>
            </a:r>
            <a:r>
              <a:rPr lang="en-US" altLang="zh-CN" dirty="0">
                <a:latin typeface="宋体" pitchFamily="2" charset="-122"/>
              </a:rPr>
              <a:t>3 &amp; 5</a:t>
            </a:r>
          </a:p>
          <a:p>
            <a:pPr marL="658368" lvl="1" indent="-246888" defTabSz="762000" eaLnBrk="1" fontAlgn="auto" hangingPunct="1">
              <a:lnSpc>
                <a:spcPct val="110000"/>
              </a:lnSpc>
              <a:spcAft>
                <a:spcPts val="0"/>
              </a:spcAft>
              <a:buFont typeface="Georgia"/>
              <a:buNone/>
              <a:defRPr/>
            </a:pPr>
            <a:r>
              <a:rPr lang="en-US" altLang="zh-CN" dirty="0">
                <a:latin typeface="宋体" pitchFamily="2" charset="-122"/>
              </a:rPr>
              <a:t>    3</a:t>
            </a:r>
            <a:r>
              <a:rPr lang="zh-CN" altLang="en-US" dirty="0">
                <a:latin typeface="宋体" pitchFamily="2" charset="-122"/>
              </a:rPr>
              <a:t>：    </a:t>
            </a:r>
            <a:r>
              <a:rPr lang="en-US" altLang="zh-CN" dirty="0">
                <a:latin typeface="宋体" pitchFamily="2" charset="-122"/>
              </a:rPr>
              <a:t>0 0 0 0 0 0 1 1</a:t>
            </a:r>
          </a:p>
          <a:p>
            <a:pPr marL="658368" lvl="1" indent="-246888" defTabSz="762000" eaLnBrk="1" fontAlgn="auto" hangingPunct="1">
              <a:lnSpc>
                <a:spcPct val="110000"/>
              </a:lnSpc>
              <a:spcAft>
                <a:spcPts val="0"/>
              </a:spcAft>
              <a:buFont typeface="Georgia"/>
              <a:buNone/>
              <a:defRPr/>
            </a:pPr>
            <a:r>
              <a:rPr lang="en-US" altLang="zh-CN" dirty="0">
                <a:latin typeface="宋体" pitchFamily="2" charset="-122"/>
              </a:rPr>
              <a:t>    5</a:t>
            </a:r>
            <a:r>
              <a:rPr lang="zh-CN" altLang="en-US" dirty="0">
                <a:latin typeface="宋体" pitchFamily="2" charset="-122"/>
              </a:rPr>
              <a:t>：</a:t>
            </a:r>
            <a:r>
              <a:rPr lang="en-US" altLang="zh-CN" u="sng" dirty="0">
                <a:latin typeface="宋体" pitchFamily="2" charset="-122"/>
              </a:rPr>
              <a:t>(&amp;) 0 0 0 0 0 1 0 1</a:t>
            </a:r>
          </a:p>
          <a:p>
            <a:pPr marL="658368" lvl="1" indent="-246888" defTabSz="762000" eaLnBrk="1" fontAlgn="auto" hangingPunct="1">
              <a:lnSpc>
                <a:spcPct val="110000"/>
              </a:lnSpc>
              <a:spcAft>
                <a:spcPts val="0"/>
              </a:spcAft>
              <a:buFont typeface="Georgia"/>
              <a:buNone/>
              <a:defRPr/>
            </a:pPr>
            <a:r>
              <a:rPr lang="en-US" altLang="zh-CN" dirty="0">
                <a:latin typeface="宋体" pitchFamily="2" charset="-122"/>
              </a:rPr>
              <a:t>3 &amp; 5:     0 0 0 0 0 0 0 1</a:t>
            </a:r>
          </a:p>
          <a:p>
            <a:pPr marL="365760" indent="-256032" defTabSz="762000" eaLnBrk="1" fontAlgn="auto" hangingPunct="1">
              <a:lnSpc>
                <a:spcPct val="110000"/>
              </a:lnSpc>
              <a:spcAft>
                <a:spcPts val="0"/>
              </a:spcAft>
              <a:buClr>
                <a:schemeClr val="accent3"/>
              </a:buClr>
              <a:buFont typeface="Georgia"/>
              <a:buChar char="•"/>
              <a:defRPr/>
            </a:pPr>
            <a:r>
              <a:rPr lang="zh-CN" altLang="en-US" dirty="0">
                <a:latin typeface="宋体" pitchFamily="2" charset="-122"/>
              </a:rPr>
              <a:t>用途：</a:t>
            </a:r>
          </a:p>
          <a:p>
            <a:pPr marL="658368" lvl="1" indent="-246888" defTabSz="762000" eaLnBrk="1" fontAlgn="auto" hangingPunct="1">
              <a:lnSpc>
                <a:spcPct val="110000"/>
              </a:lnSpc>
              <a:spcAft>
                <a:spcPts val="0"/>
              </a:spcAft>
              <a:buFont typeface="Georgia"/>
              <a:buChar char="▫"/>
              <a:defRPr/>
            </a:pPr>
            <a:r>
              <a:rPr lang="zh-CN" altLang="en-US" dirty="0"/>
              <a:t>将某一位置</a:t>
            </a:r>
            <a:r>
              <a:rPr lang="en-US" altLang="zh-CN" dirty="0"/>
              <a:t>0</a:t>
            </a:r>
            <a:r>
              <a:rPr lang="zh-CN" altLang="en-US" dirty="0"/>
              <a:t>，其他位不变。例如：</a:t>
            </a:r>
            <a:br>
              <a:rPr lang="zh-CN" altLang="en-US" dirty="0"/>
            </a:br>
            <a:r>
              <a:rPr lang="zh-CN" altLang="en-US" dirty="0"/>
              <a:t>将</a:t>
            </a:r>
            <a:r>
              <a:rPr lang="en-US" altLang="zh-CN" dirty="0">
                <a:solidFill>
                  <a:srgbClr val="C00000"/>
                </a:solidFill>
              </a:rPr>
              <a:t>char</a:t>
            </a:r>
            <a:r>
              <a:rPr lang="zh-CN" altLang="en-US" dirty="0"/>
              <a:t>型变量</a:t>
            </a:r>
            <a:r>
              <a:rPr lang="en-US" altLang="zh-CN" dirty="0">
                <a:solidFill>
                  <a:srgbClr val="C00000"/>
                </a:solidFill>
              </a:rPr>
              <a:t>a</a:t>
            </a:r>
            <a:r>
              <a:rPr lang="zh-CN" altLang="en-US" dirty="0"/>
              <a:t>的最低位置</a:t>
            </a:r>
            <a:r>
              <a:rPr lang="en-US" altLang="zh-CN" dirty="0">
                <a:solidFill>
                  <a:srgbClr val="C00000"/>
                </a:solidFill>
              </a:rPr>
              <a:t>0: a = a &amp; 0xfe</a:t>
            </a:r>
            <a:r>
              <a:rPr lang="en-US" altLang="zh-CN" dirty="0"/>
              <a:t>;</a:t>
            </a:r>
          </a:p>
          <a:p>
            <a:pPr marL="658368" lvl="1" indent="-246888" defTabSz="762000" eaLnBrk="1" fontAlgn="auto" hangingPunct="1">
              <a:lnSpc>
                <a:spcPct val="110000"/>
              </a:lnSpc>
              <a:spcAft>
                <a:spcPts val="0"/>
              </a:spcAft>
              <a:buFont typeface="Georgia"/>
              <a:buChar char="▫"/>
              <a:defRPr/>
            </a:pPr>
            <a:r>
              <a:rPr lang="zh-CN" altLang="en-US" dirty="0"/>
              <a:t>取指定位。</a:t>
            </a:r>
            <a:br>
              <a:rPr lang="zh-CN" altLang="en-US" dirty="0"/>
            </a:br>
            <a:r>
              <a:rPr lang="zh-CN" altLang="en-US" dirty="0"/>
              <a:t>例如：有</a:t>
            </a:r>
            <a:r>
              <a:rPr lang="en-US" altLang="zh-CN" dirty="0">
                <a:solidFill>
                  <a:srgbClr val="C00000"/>
                </a:solidFill>
              </a:rPr>
              <a:t>char c; </a:t>
            </a:r>
            <a:r>
              <a:rPr lang="en-US" altLang="zh-CN" dirty="0" err="1">
                <a:solidFill>
                  <a:srgbClr val="C00000"/>
                </a:solidFill>
              </a:rPr>
              <a:t>int</a:t>
            </a:r>
            <a:r>
              <a:rPr lang="en-US" altLang="zh-CN" dirty="0">
                <a:solidFill>
                  <a:srgbClr val="C00000"/>
                </a:solidFill>
              </a:rPr>
              <a:t> a; </a:t>
            </a:r>
            <a:br>
              <a:rPr lang="en-US" altLang="zh-CN" dirty="0">
                <a:solidFill>
                  <a:srgbClr val="FFFF66"/>
                </a:solidFill>
              </a:rPr>
            </a:br>
            <a:r>
              <a:rPr lang="zh-CN" altLang="en-US" dirty="0"/>
              <a:t>取出</a:t>
            </a:r>
            <a:r>
              <a:rPr lang="en-US" altLang="zh-CN" dirty="0">
                <a:solidFill>
                  <a:srgbClr val="C00000"/>
                </a:solidFill>
              </a:rPr>
              <a:t>a</a:t>
            </a:r>
            <a:r>
              <a:rPr lang="zh-CN" altLang="en-US" dirty="0"/>
              <a:t>的低字节，置于</a:t>
            </a:r>
            <a:r>
              <a:rPr lang="en-US" altLang="zh-CN" dirty="0">
                <a:solidFill>
                  <a:srgbClr val="C00000"/>
                </a:solidFill>
              </a:rPr>
              <a:t>c</a:t>
            </a:r>
            <a:r>
              <a:rPr lang="zh-CN" altLang="en-US" dirty="0"/>
              <a:t>中：</a:t>
            </a:r>
            <a:r>
              <a:rPr lang="en-US" altLang="zh-CN" dirty="0">
                <a:solidFill>
                  <a:srgbClr val="C00000"/>
                </a:solidFill>
              </a:rPr>
              <a:t>c=a &amp; 0xff;</a:t>
            </a:r>
          </a:p>
        </p:txBody>
      </p:sp>
      <p:sp>
        <p:nvSpPr>
          <p:cNvPr id="117764" name="灯片编号占位符 3">
            <a:extLst>
              <a:ext uri="{FF2B5EF4-FFF2-40B4-BE49-F238E27FC236}">
                <a16:creationId xmlns:a16="http://schemas.microsoft.com/office/drawing/2014/main" id="{749EC953-1A02-B451-8FD3-07C4FC754D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BEDAE67-E6D2-41F6-8D2D-A270580BD10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4E19147-9DD1-3011-D460-6D7B5474C7A9}"/>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D492C5F9-C900-1153-7C9C-F01CC599A54E}"/>
              </a:ext>
            </a:extLst>
          </p:cNvPr>
          <p:cNvSpPr>
            <a:spLocks noGrp="1"/>
          </p:cNvSpPr>
          <p:nvPr>
            <p:ph type="title"/>
          </p:nvPr>
        </p:nvSpPr>
        <p:spPr/>
        <p:txBody>
          <a:bodyPr/>
          <a:lstStyle/>
          <a:p>
            <a:pPr eaLnBrk="1" hangingPunct="1"/>
            <a:r>
              <a:rPr lang="zh-CN" altLang="en-US">
                <a:latin typeface="隶书" panose="02010509060101010101" pitchFamily="49" charset="-122"/>
              </a:rPr>
              <a:t>位运算</a:t>
            </a:r>
            <a:r>
              <a:rPr lang="en-US" altLang="zh-CN"/>
              <a:t>——</a:t>
            </a:r>
            <a:r>
              <a:rPr lang="zh-CN" altLang="en-US">
                <a:latin typeface="隶书" panose="02010509060101010101" pitchFamily="49" charset="-122"/>
              </a:rPr>
              <a:t>按位或（</a:t>
            </a:r>
            <a:r>
              <a:rPr lang="en-US" altLang="zh-CN">
                <a:latin typeface="隶书" panose="02010509060101010101" pitchFamily="49" charset="-122"/>
              </a:rPr>
              <a:t>|</a:t>
            </a:r>
            <a:r>
              <a:rPr lang="zh-CN" altLang="en-US">
                <a:latin typeface="隶书" panose="02010509060101010101" pitchFamily="49" charset="-122"/>
              </a:rPr>
              <a:t>）</a:t>
            </a:r>
            <a:endParaRPr lang="zh-CN" altLang="en-US"/>
          </a:p>
        </p:txBody>
      </p:sp>
      <p:sp>
        <p:nvSpPr>
          <p:cNvPr id="118787" name="内容占位符 2">
            <a:extLst>
              <a:ext uri="{FF2B5EF4-FFF2-40B4-BE49-F238E27FC236}">
                <a16:creationId xmlns:a16="http://schemas.microsoft.com/office/drawing/2014/main" id="{15E77444-19D8-B36A-4DE4-EB366537DF14}"/>
              </a:ext>
            </a:extLst>
          </p:cNvPr>
          <p:cNvSpPr>
            <a:spLocks noGrp="1"/>
          </p:cNvSpPr>
          <p:nvPr>
            <p:ph idx="1"/>
          </p:nvPr>
        </p:nvSpPr>
        <p:spPr>
          <a:xfrm>
            <a:off x="457200" y="1785938"/>
            <a:ext cx="8229600" cy="4929187"/>
          </a:xfrm>
        </p:spPr>
        <p:txBody>
          <a:bodyPr/>
          <a:lstStyle/>
          <a:p>
            <a:pPr eaLnBrk="1" hangingPunct="1"/>
            <a:r>
              <a:rPr lang="zh-CN" altLang="en-US">
                <a:latin typeface="宋体" panose="02010600030101010101" pitchFamily="2" charset="-122"/>
              </a:rPr>
              <a:t>运算规则</a:t>
            </a:r>
          </a:p>
          <a:p>
            <a:pPr lvl="1" eaLnBrk="1" hangingPunct="1"/>
            <a:r>
              <a:rPr lang="zh-CN" altLang="en-US">
                <a:latin typeface="宋体" panose="02010600030101010101" pitchFamily="2" charset="-122"/>
              </a:rPr>
              <a:t>将两个运算量的每一个位进行逻辑</a:t>
            </a:r>
            <a:r>
              <a:rPr lang="zh-CN" altLang="en-US">
                <a:solidFill>
                  <a:srgbClr val="C00000"/>
                </a:solidFill>
                <a:latin typeface="宋体" panose="02010600030101010101" pitchFamily="2" charset="-122"/>
              </a:rPr>
              <a:t>或</a:t>
            </a:r>
            <a:r>
              <a:rPr lang="zh-CN" altLang="en-US">
                <a:latin typeface="宋体" panose="02010600030101010101" pitchFamily="2" charset="-122"/>
              </a:rPr>
              <a:t>操作</a:t>
            </a:r>
          </a:p>
          <a:p>
            <a:pPr eaLnBrk="1" hangingPunct="1"/>
            <a:r>
              <a:rPr lang="zh-CN" altLang="en-US">
                <a:latin typeface="宋体" panose="02010600030101010101" pitchFamily="2" charset="-122"/>
              </a:rPr>
              <a:t>举例：计算 </a:t>
            </a:r>
            <a:r>
              <a:rPr lang="en-US" altLang="zh-CN">
                <a:latin typeface="宋体" panose="02010600030101010101" pitchFamily="2" charset="-122"/>
              </a:rPr>
              <a:t>3 | 5</a:t>
            </a:r>
          </a:p>
          <a:p>
            <a:pPr lvl="1" eaLnBrk="1" hangingPunct="1">
              <a:buFont typeface="Georgia" panose="02040502050405020303" pitchFamily="18" charset="0"/>
              <a:buNone/>
            </a:pPr>
            <a:r>
              <a:rPr lang="en-US" altLang="zh-CN">
                <a:latin typeface="宋体" panose="02010600030101010101" pitchFamily="2" charset="-122"/>
              </a:rPr>
              <a:t>    3</a:t>
            </a:r>
            <a:r>
              <a:rPr lang="zh-CN" altLang="en-US">
                <a:latin typeface="宋体" panose="02010600030101010101" pitchFamily="2" charset="-122"/>
              </a:rPr>
              <a:t>：    </a:t>
            </a:r>
            <a:r>
              <a:rPr lang="en-US" altLang="zh-CN">
                <a:latin typeface="宋体" panose="02010600030101010101" pitchFamily="2" charset="-122"/>
              </a:rPr>
              <a:t>0 0 0 0 0 0 1 1</a:t>
            </a:r>
          </a:p>
          <a:p>
            <a:pPr lvl="1" eaLnBrk="1" hangingPunct="1">
              <a:buFont typeface="Georgia" panose="02040502050405020303" pitchFamily="18" charset="0"/>
              <a:buNone/>
            </a:pPr>
            <a:r>
              <a:rPr lang="en-US" altLang="zh-CN">
                <a:latin typeface="宋体" panose="02010600030101010101" pitchFamily="2" charset="-122"/>
              </a:rPr>
              <a:t>    5</a:t>
            </a:r>
            <a:r>
              <a:rPr lang="zh-CN" altLang="en-US">
                <a:latin typeface="宋体" panose="02010600030101010101" pitchFamily="2" charset="-122"/>
              </a:rPr>
              <a:t>：</a:t>
            </a:r>
            <a:r>
              <a:rPr lang="en-US" altLang="zh-CN" u="sng">
                <a:latin typeface="宋体" panose="02010600030101010101" pitchFamily="2" charset="-122"/>
              </a:rPr>
              <a:t>(|) 0 0 0 0 0 1 0 1</a:t>
            </a:r>
          </a:p>
          <a:p>
            <a:pPr lvl="1" eaLnBrk="1" hangingPunct="1">
              <a:buFont typeface="Georgia" panose="02040502050405020303" pitchFamily="18" charset="0"/>
              <a:buNone/>
            </a:pPr>
            <a:r>
              <a:rPr lang="en-US" altLang="zh-CN">
                <a:latin typeface="宋体" panose="02010600030101010101" pitchFamily="2" charset="-122"/>
              </a:rPr>
              <a:t>3 | 5:     0 0 0 0 0 1 1 1</a:t>
            </a:r>
          </a:p>
          <a:p>
            <a:pPr eaLnBrk="1" hangingPunct="1"/>
            <a:r>
              <a:rPr lang="zh-CN" altLang="en-US">
                <a:latin typeface="宋体" panose="02010600030101010101" pitchFamily="2" charset="-122"/>
              </a:rPr>
              <a:t>用途：</a:t>
            </a:r>
          </a:p>
          <a:p>
            <a:pPr lvl="1" eaLnBrk="1" hangingPunct="1">
              <a:lnSpc>
                <a:spcPct val="90000"/>
              </a:lnSpc>
            </a:pPr>
            <a:r>
              <a:rPr lang="zh-CN" altLang="en-US">
                <a:latin typeface="宋体" panose="02010600030101010101" pitchFamily="2" charset="-122"/>
              </a:rPr>
              <a:t>将某些位置</a:t>
            </a:r>
            <a:r>
              <a:rPr lang="en-US" altLang="zh-CN">
                <a:latin typeface="宋体" panose="02010600030101010101" pitchFamily="2" charset="-122"/>
              </a:rPr>
              <a:t>1</a:t>
            </a:r>
            <a:r>
              <a:rPr lang="zh-CN" altLang="en-US">
                <a:latin typeface="宋体" panose="02010600030101010101" pitchFamily="2" charset="-122"/>
              </a:rPr>
              <a:t>，其他位不变。</a:t>
            </a:r>
            <a:br>
              <a:rPr lang="zh-CN" altLang="en-US">
                <a:latin typeface="宋体" panose="02010600030101010101" pitchFamily="2" charset="-122"/>
              </a:rPr>
            </a:br>
            <a:r>
              <a:rPr lang="zh-CN" altLang="en-US">
                <a:latin typeface="宋体" panose="02010600030101010101" pitchFamily="2" charset="-122"/>
              </a:rPr>
              <a:t>例如：</a:t>
            </a:r>
            <a:r>
              <a:rPr lang="zh-CN" altLang="en-US"/>
              <a:t>将 </a:t>
            </a:r>
            <a:r>
              <a:rPr lang="en-US" altLang="zh-CN">
                <a:solidFill>
                  <a:srgbClr val="C00000"/>
                </a:solidFill>
              </a:rPr>
              <a:t>int </a:t>
            </a:r>
            <a:r>
              <a:rPr lang="zh-CN" altLang="en-US"/>
              <a:t>型变量 </a:t>
            </a:r>
            <a:r>
              <a:rPr lang="en-US" altLang="zh-CN">
                <a:solidFill>
                  <a:srgbClr val="C00000"/>
                </a:solidFill>
              </a:rPr>
              <a:t>a</a:t>
            </a:r>
            <a:r>
              <a:rPr lang="en-US" altLang="zh-CN"/>
              <a:t> </a:t>
            </a:r>
            <a:r>
              <a:rPr lang="zh-CN" altLang="en-US"/>
              <a:t>的低字节置</a:t>
            </a:r>
            <a:r>
              <a:rPr lang="zh-CN" altLang="en-US">
                <a:solidFill>
                  <a:srgbClr val="FFFF66"/>
                </a:solidFill>
              </a:rPr>
              <a:t> </a:t>
            </a:r>
            <a:r>
              <a:rPr lang="en-US" altLang="zh-CN">
                <a:solidFill>
                  <a:srgbClr val="C00000"/>
                </a:solidFill>
              </a:rPr>
              <a:t>1 </a:t>
            </a:r>
            <a:r>
              <a:rPr lang="zh-CN" altLang="en-US"/>
              <a:t>：</a:t>
            </a:r>
            <a:br>
              <a:rPr lang="zh-CN" altLang="en-US"/>
            </a:br>
            <a:r>
              <a:rPr lang="zh-CN" altLang="en-US"/>
              <a:t>         </a:t>
            </a:r>
            <a:r>
              <a:rPr lang="en-US" altLang="zh-CN">
                <a:solidFill>
                  <a:srgbClr val="C00000"/>
                </a:solidFill>
              </a:rPr>
              <a:t>a = a | 0xff</a:t>
            </a:r>
            <a:r>
              <a:rPr lang="en-US" altLang="zh-CN"/>
              <a:t>;</a:t>
            </a:r>
          </a:p>
        </p:txBody>
      </p:sp>
      <p:sp>
        <p:nvSpPr>
          <p:cNvPr id="118788" name="灯片编号占位符 3">
            <a:extLst>
              <a:ext uri="{FF2B5EF4-FFF2-40B4-BE49-F238E27FC236}">
                <a16:creationId xmlns:a16="http://schemas.microsoft.com/office/drawing/2014/main" id="{F00CF834-AB5F-FF43-2881-3142ABDEFB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E513D57-4002-408B-8471-C16A05CC746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183D287-90BF-6B79-FB5E-84E374ECFDB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753140B6-744C-B550-A707-DE153E8B8E4B}"/>
              </a:ext>
            </a:extLst>
          </p:cNvPr>
          <p:cNvSpPr>
            <a:spLocks noGrp="1"/>
          </p:cNvSpPr>
          <p:nvPr>
            <p:ph type="title"/>
          </p:nvPr>
        </p:nvSpPr>
        <p:spPr/>
        <p:txBody>
          <a:bodyPr/>
          <a:lstStyle/>
          <a:p>
            <a:pPr eaLnBrk="1" hangingPunct="1"/>
            <a:r>
              <a:rPr lang="zh-CN" altLang="en-US">
                <a:latin typeface="隶书" panose="02010509060101010101" pitchFamily="49" charset="-122"/>
              </a:rPr>
              <a:t>位运算</a:t>
            </a:r>
            <a:r>
              <a:rPr lang="en-US" altLang="zh-CN"/>
              <a:t>——</a:t>
            </a:r>
            <a:r>
              <a:rPr lang="zh-CN" altLang="en-US">
                <a:latin typeface="隶书" panose="02010509060101010101" pitchFamily="49" charset="-122"/>
              </a:rPr>
              <a:t>按位异或（</a:t>
            </a:r>
            <a:r>
              <a:rPr lang="en-US" altLang="zh-CN">
                <a:latin typeface="隶书" panose="02010509060101010101" pitchFamily="49" charset="-122"/>
              </a:rPr>
              <a:t>^</a:t>
            </a:r>
            <a:r>
              <a:rPr lang="zh-CN" altLang="en-US">
                <a:latin typeface="隶书" panose="02010509060101010101" pitchFamily="49" charset="-122"/>
              </a:rPr>
              <a:t>）</a:t>
            </a:r>
            <a:endParaRPr lang="zh-CN" altLang="en-US"/>
          </a:p>
        </p:txBody>
      </p:sp>
      <p:sp>
        <p:nvSpPr>
          <p:cNvPr id="119811" name="内容占位符 2">
            <a:extLst>
              <a:ext uri="{FF2B5EF4-FFF2-40B4-BE49-F238E27FC236}">
                <a16:creationId xmlns:a16="http://schemas.microsoft.com/office/drawing/2014/main" id="{B69DAEFB-524D-50B1-8A64-77EA386B8A5F}"/>
              </a:ext>
            </a:extLst>
          </p:cNvPr>
          <p:cNvSpPr>
            <a:spLocks noGrp="1"/>
          </p:cNvSpPr>
          <p:nvPr>
            <p:ph idx="1"/>
          </p:nvPr>
        </p:nvSpPr>
        <p:spPr>
          <a:xfrm>
            <a:off x="457200" y="1785938"/>
            <a:ext cx="8229600" cy="4929187"/>
          </a:xfrm>
        </p:spPr>
        <p:txBody>
          <a:bodyPr/>
          <a:lstStyle/>
          <a:p>
            <a:pPr defTabSz="762000" eaLnBrk="1" hangingPunct="1">
              <a:lnSpc>
                <a:spcPct val="105000"/>
              </a:lnSpc>
              <a:tabLst>
                <a:tab pos="2286000" algn="l"/>
              </a:tabLst>
            </a:pPr>
            <a:r>
              <a:rPr lang="zh-CN" altLang="en-US">
                <a:latin typeface="宋体" panose="02010600030101010101" pitchFamily="2" charset="-122"/>
              </a:rPr>
              <a:t>运算规则</a:t>
            </a:r>
          </a:p>
          <a:p>
            <a:pPr lvl="1" defTabSz="762000" eaLnBrk="1" hangingPunct="1">
              <a:lnSpc>
                <a:spcPct val="105000"/>
              </a:lnSpc>
              <a:tabLst>
                <a:tab pos="2286000" algn="l"/>
              </a:tabLst>
            </a:pPr>
            <a:r>
              <a:rPr lang="zh-CN" altLang="en-US">
                <a:latin typeface="宋体" panose="02010600030101010101" pitchFamily="2" charset="-122"/>
              </a:rPr>
              <a:t>两个操作数进行异或：</a:t>
            </a:r>
            <a:br>
              <a:rPr lang="zh-CN" altLang="en-US">
                <a:latin typeface="宋体" panose="02010600030101010101" pitchFamily="2" charset="-122"/>
              </a:rPr>
            </a:br>
            <a:r>
              <a:rPr lang="zh-CN" altLang="en-US">
                <a:latin typeface="宋体" panose="02010600030101010101" pitchFamily="2" charset="-122"/>
              </a:rPr>
              <a:t>若对应位</a:t>
            </a:r>
            <a:r>
              <a:rPr lang="zh-CN" altLang="en-US">
                <a:solidFill>
                  <a:srgbClr val="C00000"/>
                </a:solidFill>
                <a:latin typeface="宋体" panose="02010600030101010101" pitchFamily="2" charset="-122"/>
              </a:rPr>
              <a:t>相同</a:t>
            </a:r>
            <a:r>
              <a:rPr lang="zh-CN" altLang="en-US">
                <a:latin typeface="宋体" panose="02010600030101010101" pitchFamily="2" charset="-122"/>
              </a:rPr>
              <a:t>，则结果该位为 </a:t>
            </a:r>
            <a:r>
              <a:rPr lang="en-US" altLang="zh-CN">
                <a:solidFill>
                  <a:srgbClr val="C00000"/>
                </a:solidFill>
                <a:latin typeface="宋体" panose="02010600030101010101" pitchFamily="2" charset="-122"/>
              </a:rPr>
              <a:t>0</a:t>
            </a:r>
            <a:r>
              <a:rPr lang="zh-CN" altLang="en-US">
                <a:latin typeface="宋体" panose="02010600030101010101" pitchFamily="2" charset="-122"/>
              </a:rPr>
              <a:t>，</a:t>
            </a:r>
            <a:br>
              <a:rPr lang="zh-CN" altLang="en-US">
                <a:latin typeface="宋体" panose="02010600030101010101" pitchFamily="2" charset="-122"/>
              </a:rPr>
            </a:br>
            <a:r>
              <a:rPr lang="zh-CN" altLang="en-US">
                <a:latin typeface="宋体" panose="02010600030101010101" pitchFamily="2" charset="-122"/>
              </a:rPr>
              <a:t>若对应位</a:t>
            </a:r>
            <a:r>
              <a:rPr lang="zh-CN" altLang="en-US">
                <a:solidFill>
                  <a:srgbClr val="C00000"/>
                </a:solidFill>
                <a:latin typeface="宋体" panose="02010600030101010101" pitchFamily="2" charset="-122"/>
              </a:rPr>
              <a:t>不同</a:t>
            </a:r>
            <a:r>
              <a:rPr lang="zh-CN" altLang="en-US">
                <a:latin typeface="宋体" panose="02010600030101010101" pitchFamily="2" charset="-122"/>
              </a:rPr>
              <a:t>，则结果该位为 </a:t>
            </a:r>
            <a:r>
              <a:rPr lang="en-US" altLang="zh-CN">
                <a:solidFill>
                  <a:srgbClr val="C00000"/>
                </a:solidFill>
                <a:latin typeface="宋体" panose="02010600030101010101" pitchFamily="2" charset="-122"/>
              </a:rPr>
              <a:t>1</a:t>
            </a:r>
            <a:r>
              <a:rPr lang="zh-CN" altLang="en-US">
                <a:latin typeface="宋体" panose="02010600030101010101" pitchFamily="2" charset="-122"/>
              </a:rPr>
              <a:t>，</a:t>
            </a:r>
          </a:p>
          <a:p>
            <a:pPr defTabSz="762000" eaLnBrk="1" hangingPunct="1">
              <a:lnSpc>
                <a:spcPct val="105000"/>
              </a:lnSpc>
              <a:tabLst>
                <a:tab pos="2286000" algn="l"/>
              </a:tabLst>
            </a:pPr>
            <a:r>
              <a:rPr lang="zh-CN" altLang="en-US">
                <a:latin typeface="宋体" panose="02010600030101010101" pitchFamily="2" charset="-122"/>
              </a:rPr>
              <a:t>举例：计算 </a:t>
            </a:r>
            <a:r>
              <a:rPr lang="en-US" altLang="zh-CN">
                <a:latin typeface="宋体" panose="02010600030101010101" pitchFamily="2" charset="-122"/>
              </a:rPr>
              <a:t>071^052</a:t>
            </a:r>
          </a:p>
          <a:p>
            <a:pPr lvl="1" defTabSz="762000" eaLnBrk="1" hangingPunct="1">
              <a:lnSpc>
                <a:spcPct val="105000"/>
              </a:lnSpc>
              <a:buFont typeface="Georgia" panose="02040502050405020303" pitchFamily="18" charset="0"/>
              <a:buNone/>
              <a:tabLst>
                <a:tab pos="2286000" algn="l"/>
              </a:tabLst>
            </a:pPr>
            <a:r>
              <a:rPr lang="en-US" altLang="zh-CN">
                <a:latin typeface="宋体" panose="02010600030101010101" pitchFamily="2" charset="-122"/>
              </a:rPr>
              <a:t>        071:      0 0 1 1 1 0 0 1</a:t>
            </a:r>
          </a:p>
          <a:p>
            <a:pPr lvl="1" defTabSz="762000" eaLnBrk="1" hangingPunct="1">
              <a:lnSpc>
                <a:spcPct val="105000"/>
              </a:lnSpc>
              <a:buFont typeface="Georgia" panose="02040502050405020303" pitchFamily="18" charset="0"/>
              <a:buNone/>
              <a:tabLst>
                <a:tab pos="2286000" algn="l"/>
              </a:tabLst>
            </a:pPr>
            <a:r>
              <a:rPr lang="en-US" altLang="zh-CN">
                <a:latin typeface="宋体" panose="02010600030101010101" pitchFamily="2" charset="-122"/>
              </a:rPr>
              <a:t>        052</a:t>
            </a:r>
            <a:r>
              <a:rPr lang="zh-CN" altLang="en-US">
                <a:latin typeface="宋体" panose="02010600030101010101" pitchFamily="2" charset="-122"/>
              </a:rPr>
              <a:t>： </a:t>
            </a:r>
            <a:r>
              <a:rPr lang="en-US" altLang="zh-CN" u="sng">
                <a:latin typeface="宋体" panose="02010600030101010101" pitchFamily="2" charset="-122"/>
              </a:rPr>
              <a:t>(^) 0 0 1 0 1 0 1 0</a:t>
            </a:r>
          </a:p>
          <a:p>
            <a:pPr lvl="1" defTabSz="762000" eaLnBrk="1" hangingPunct="1">
              <a:lnSpc>
                <a:spcPct val="105000"/>
              </a:lnSpc>
              <a:buFont typeface="Georgia" panose="02040502050405020303" pitchFamily="18" charset="0"/>
              <a:buNone/>
              <a:tabLst>
                <a:tab pos="2286000" algn="l"/>
              </a:tabLst>
            </a:pPr>
            <a:r>
              <a:rPr lang="en-US" altLang="zh-CN">
                <a:latin typeface="宋体" panose="02010600030101010101" pitchFamily="2" charset="-122"/>
              </a:rPr>
              <a:t>     071^052 : 	  0 0 0 1 0 0 1 1</a:t>
            </a:r>
          </a:p>
        </p:txBody>
      </p:sp>
      <p:sp>
        <p:nvSpPr>
          <p:cNvPr id="119812" name="灯片编号占位符 3">
            <a:extLst>
              <a:ext uri="{FF2B5EF4-FFF2-40B4-BE49-F238E27FC236}">
                <a16:creationId xmlns:a16="http://schemas.microsoft.com/office/drawing/2014/main" id="{992D4515-0A26-591D-75BA-0041ABF769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A082108-D985-46BD-B71D-677BC49276C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8167BEF-6218-6C7C-379C-B455FE2E4C3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659D420D-4585-59EC-6DC9-6BB216BC1097}"/>
              </a:ext>
            </a:extLst>
          </p:cNvPr>
          <p:cNvSpPr>
            <a:spLocks noGrp="1"/>
          </p:cNvSpPr>
          <p:nvPr>
            <p:ph type="title"/>
          </p:nvPr>
        </p:nvSpPr>
        <p:spPr/>
        <p:txBody>
          <a:bodyPr/>
          <a:lstStyle/>
          <a:p>
            <a:pPr eaLnBrk="1" hangingPunct="1"/>
            <a:r>
              <a:rPr lang="zh-CN" altLang="en-US">
                <a:latin typeface="隶书" panose="02010509060101010101" pitchFamily="49" charset="-122"/>
              </a:rPr>
              <a:t>位运算</a:t>
            </a:r>
            <a:r>
              <a:rPr lang="en-US" altLang="zh-CN"/>
              <a:t>——</a:t>
            </a:r>
            <a:r>
              <a:rPr lang="zh-CN" altLang="en-US">
                <a:latin typeface="隶书" panose="02010509060101010101" pitchFamily="49" charset="-122"/>
              </a:rPr>
              <a:t>按位异或（</a:t>
            </a:r>
            <a:r>
              <a:rPr lang="en-US" altLang="zh-CN">
                <a:latin typeface="隶书" panose="02010509060101010101" pitchFamily="49" charset="-122"/>
              </a:rPr>
              <a:t>^</a:t>
            </a:r>
            <a:r>
              <a:rPr lang="zh-CN" altLang="en-US">
                <a:latin typeface="隶书" panose="02010509060101010101" pitchFamily="49" charset="-122"/>
              </a:rPr>
              <a:t>）（续）</a:t>
            </a:r>
            <a:endParaRPr lang="zh-CN" altLang="en-US"/>
          </a:p>
        </p:txBody>
      </p:sp>
      <p:sp>
        <p:nvSpPr>
          <p:cNvPr id="121859" name="内容占位符 2">
            <a:extLst>
              <a:ext uri="{FF2B5EF4-FFF2-40B4-BE49-F238E27FC236}">
                <a16:creationId xmlns:a16="http://schemas.microsoft.com/office/drawing/2014/main" id="{CC665388-80CA-0C43-784B-2AFEBE21F25E}"/>
              </a:ext>
            </a:extLst>
          </p:cNvPr>
          <p:cNvSpPr>
            <a:spLocks noGrp="1"/>
          </p:cNvSpPr>
          <p:nvPr>
            <p:ph idx="1"/>
          </p:nvPr>
        </p:nvSpPr>
        <p:spPr>
          <a:xfrm>
            <a:off x="457200" y="1785938"/>
            <a:ext cx="8229600" cy="4929187"/>
          </a:xfrm>
        </p:spPr>
        <p:txBody>
          <a:bodyPr/>
          <a:lstStyle/>
          <a:p>
            <a:pPr eaLnBrk="1" hangingPunct="1">
              <a:lnSpc>
                <a:spcPct val="105000"/>
              </a:lnSpc>
            </a:pPr>
            <a:r>
              <a:rPr lang="zh-CN" altLang="en-US">
                <a:latin typeface="宋体" panose="02010600030101010101" pitchFamily="2" charset="-122"/>
              </a:rPr>
              <a:t>用途：</a:t>
            </a:r>
          </a:p>
          <a:p>
            <a:pPr lvl="1" eaLnBrk="1" hangingPunct="1">
              <a:lnSpc>
                <a:spcPct val="105000"/>
              </a:lnSpc>
            </a:pPr>
            <a:r>
              <a:rPr lang="zh-CN" altLang="en-US">
                <a:latin typeface="宋体" panose="02010600030101010101" pitchFamily="2" charset="-122"/>
              </a:rPr>
              <a:t>使特定位翻转（与</a:t>
            </a:r>
            <a:r>
              <a:rPr lang="en-US" altLang="zh-CN">
                <a:latin typeface="宋体" panose="02010600030101010101" pitchFamily="2" charset="-122"/>
              </a:rPr>
              <a:t>0</a:t>
            </a:r>
            <a:r>
              <a:rPr lang="zh-CN" altLang="en-US">
                <a:latin typeface="宋体" panose="02010600030101010101" pitchFamily="2" charset="-122"/>
              </a:rPr>
              <a:t>异或保持原值，与</a:t>
            </a:r>
            <a:r>
              <a:rPr lang="en-US" altLang="zh-CN">
                <a:latin typeface="宋体" panose="02010600030101010101" pitchFamily="2" charset="-122"/>
              </a:rPr>
              <a:t>1</a:t>
            </a:r>
            <a:r>
              <a:rPr lang="zh-CN" altLang="en-US">
                <a:latin typeface="宋体" panose="02010600030101010101" pitchFamily="2" charset="-122"/>
              </a:rPr>
              <a:t>异或取反）</a:t>
            </a:r>
          </a:p>
          <a:p>
            <a:pPr lvl="1" eaLnBrk="1" hangingPunct="1">
              <a:lnSpc>
                <a:spcPct val="105000"/>
              </a:lnSpc>
              <a:buFont typeface="Georgia" panose="02040502050405020303" pitchFamily="18" charset="0"/>
              <a:buNone/>
            </a:pPr>
            <a:r>
              <a:rPr lang="zh-CN" altLang="en-US">
                <a:latin typeface="宋体" panose="02010600030101010101" pitchFamily="2" charset="-122"/>
              </a:rPr>
              <a:t>  例如：要使 </a:t>
            </a:r>
            <a:r>
              <a:rPr lang="en-US" altLang="zh-CN">
                <a:solidFill>
                  <a:srgbClr val="C00000"/>
                </a:solidFill>
                <a:latin typeface="宋体" panose="02010600030101010101" pitchFamily="2" charset="-122"/>
              </a:rPr>
              <a:t>01111010 </a:t>
            </a:r>
            <a:r>
              <a:rPr lang="zh-CN" altLang="en-US">
                <a:latin typeface="宋体" panose="02010600030101010101" pitchFamily="2" charset="-122"/>
              </a:rPr>
              <a:t>低四位翻转：</a:t>
            </a:r>
          </a:p>
          <a:p>
            <a:pPr lvl="1" eaLnBrk="1" hangingPunct="1">
              <a:lnSpc>
                <a:spcPct val="105000"/>
              </a:lnSpc>
              <a:buFont typeface="Georgia" panose="02040502050405020303" pitchFamily="18" charset="0"/>
              <a:buNone/>
            </a:pPr>
            <a:r>
              <a:rPr lang="zh-CN" altLang="en-US">
                <a:latin typeface="宋体" panose="02010600030101010101" pitchFamily="2" charset="-122"/>
              </a:rPr>
              <a:t>	  	</a:t>
            </a:r>
            <a:r>
              <a:rPr lang="en-US" altLang="zh-CN">
                <a:latin typeface="宋体" panose="02010600030101010101" pitchFamily="2" charset="-122"/>
              </a:rPr>
              <a:t>0 1 1 1 1 0 1 0</a:t>
            </a:r>
          </a:p>
          <a:p>
            <a:pPr lvl="1" eaLnBrk="1" hangingPunct="1">
              <a:lnSpc>
                <a:spcPct val="105000"/>
              </a:lnSpc>
              <a:buFont typeface="Georgia" panose="02040502050405020303" pitchFamily="18" charset="0"/>
              <a:buNone/>
            </a:pPr>
            <a:r>
              <a:rPr lang="en-US" altLang="zh-CN">
                <a:latin typeface="宋体" panose="02010600030101010101" pitchFamily="2" charset="-122"/>
              </a:rPr>
              <a:t>    (^)</a:t>
            </a:r>
            <a:r>
              <a:rPr lang="en-US" altLang="zh-CN" u="sng">
                <a:latin typeface="宋体" panose="02010600030101010101" pitchFamily="2" charset="-122"/>
              </a:rPr>
              <a:t>	0 0 0 0 1 1 1 1</a:t>
            </a:r>
          </a:p>
          <a:p>
            <a:pPr lvl="1" eaLnBrk="1" hangingPunct="1">
              <a:lnSpc>
                <a:spcPct val="105000"/>
              </a:lnSpc>
              <a:buFont typeface="Georgia" panose="02040502050405020303" pitchFamily="18" charset="0"/>
              <a:buNone/>
            </a:pPr>
            <a:r>
              <a:rPr lang="en-US" altLang="zh-CN">
                <a:latin typeface="宋体" panose="02010600030101010101" pitchFamily="2" charset="-122"/>
              </a:rPr>
              <a:t>			0 1 1 1 0 1 0 1</a:t>
            </a:r>
          </a:p>
        </p:txBody>
      </p:sp>
      <p:sp>
        <p:nvSpPr>
          <p:cNvPr id="121860" name="灯片编号占位符 3">
            <a:extLst>
              <a:ext uri="{FF2B5EF4-FFF2-40B4-BE49-F238E27FC236}">
                <a16:creationId xmlns:a16="http://schemas.microsoft.com/office/drawing/2014/main" id="{327AABF3-9E51-1948-7DB4-4A00F6D19C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399E910-D55E-44DA-AF35-76707D4D229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B7FF422-65D2-A256-F7AB-09C279663A50}"/>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024853B3-ACD2-D33E-4054-4B5A4A3CE700}"/>
              </a:ext>
            </a:extLst>
          </p:cNvPr>
          <p:cNvSpPr>
            <a:spLocks noGrp="1"/>
          </p:cNvSpPr>
          <p:nvPr>
            <p:ph type="title"/>
          </p:nvPr>
        </p:nvSpPr>
        <p:spPr/>
        <p:txBody>
          <a:bodyPr/>
          <a:lstStyle/>
          <a:p>
            <a:pPr eaLnBrk="1" hangingPunct="1"/>
            <a:r>
              <a:rPr lang="zh-CN" altLang="en-US">
                <a:latin typeface="隶书" panose="02010509060101010101" pitchFamily="49" charset="-122"/>
              </a:rPr>
              <a:t>位运算</a:t>
            </a:r>
            <a:r>
              <a:rPr lang="en-US" altLang="zh-CN"/>
              <a:t>——</a:t>
            </a:r>
            <a:r>
              <a:rPr lang="zh-CN" altLang="en-US"/>
              <a:t>取反</a:t>
            </a:r>
            <a:r>
              <a:rPr lang="zh-CN" altLang="en-US">
                <a:latin typeface="隶书" panose="02010509060101010101" pitchFamily="49" charset="-122"/>
              </a:rPr>
              <a:t>（</a:t>
            </a:r>
            <a:r>
              <a:rPr lang="en-US" altLang="zh-CN">
                <a:latin typeface="隶书" panose="02010509060101010101" pitchFamily="49" charset="-122"/>
              </a:rPr>
              <a:t>~</a:t>
            </a:r>
            <a:r>
              <a:rPr lang="zh-CN" altLang="en-US">
                <a:latin typeface="隶书" panose="02010509060101010101" pitchFamily="49" charset="-122"/>
              </a:rPr>
              <a:t>）</a:t>
            </a:r>
            <a:endParaRPr lang="zh-CN" altLang="en-US"/>
          </a:p>
        </p:txBody>
      </p:sp>
      <p:sp>
        <p:nvSpPr>
          <p:cNvPr id="122883" name="内容占位符 2">
            <a:extLst>
              <a:ext uri="{FF2B5EF4-FFF2-40B4-BE49-F238E27FC236}">
                <a16:creationId xmlns:a16="http://schemas.microsoft.com/office/drawing/2014/main" id="{A6C3FABF-4330-5948-2067-06B6BCE613C5}"/>
              </a:ext>
            </a:extLst>
          </p:cNvPr>
          <p:cNvSpPr>
            <a:spLocks noGrp="1"/>
          </p:cNvSpPr>
          <p:nvPr>
            <p:ph idx="1"/>
          </p:nvPr>
        </p:nvSpPr>
        <p:spPr>
          <a:xfrm>
            <a:off x="457200" y="1785938"/>
            <a:ext cx="8229600" cy="4929187"/>
          </a:xfrm>
        </p:spPr>
        <p:txBody>
          <a:bodyPr/>
          <a:lstStyle/>
          <a:p>
            <a:pPr marL="0" indent="0" eaLnBrk="1" hangingPunct="1">
              <a:lnSpc>
                <a:spcPct val="140000"/>
              </a:lnSpc>
              <a:buFont typeface="Georgia" panose="02040502050405020303" pitchFamily="18" charset="0"/>
              <a:buNone/>
            </a:pPr>
            <a:r>
              <a:rPr lang="zh-CN" altLang="en-US" sz="3200">
                <a:latin typeface="宋体" panose="02010600030101010101" pitchFamily="2" charset="-122"/>
              </a:rPr>
              <a:t>单目运算符，对一个二进制数按位取反。</a:t>
            </a:r>
          </a:p>
          <a:p>
            <a:pPr lvl="1" eaLnBrk="1" hangingPunct="1">
              <a:lnSpc>
                <a:spcPct val="140000"/>
              </a:lnSpc>
              <a:buFont typeface="Georgia" panose="02040502050405020303" pitchFamily="18" charset="0"/>
              <a:buNone/>
            </a:pPr>
            <a:r>
              <a:rPr lang="zh-CN" altLang="en-US" sz="3200">
                <a:latin typeface="宋体" panose="02010600030101010101" pitchFamily="2" charset="-122"/>
              </a:rPr>
              <a:t>例： </a:t>
            </a:r>
            <a:r>
              <a:rPr lang="en-US" altLang="zh-CN" sz="3200">
                <a:solidFill>
                  <a:srgbClr val="C00000"/>
                </a:solidFill>
                <a:latin typeface="宋体" panose="02010600030101010101" pitchFamily="2" charset="-122"/>
              </a:rPr>
              <a:t>025</a:t>
            </a:r>
            <a:r>
              <a:rPr lang="zh-CN" altLang="en-US" sz="3200">
                <a:solidFill>
                  <a:srgbClr val="C00000"/>
                </a:solidFill>
                <a:latin typeface="宋体" panose="02010600030101010101" pitchFamily="2" charset="-122"/>
              </a:rPr>
              <a:t>：</a:t>
            </a:r>
            <a:r>
              <a:rPr lang="en-US" altLang="zh-CN" sz="3200">
                <a:solidFill>
                  <a:srgbClr val="C00000"/>
                </a:solidFill>
                <a:latin typeface="宋体" panose="02010600030101010101" pitchFamily="2" charset="-122"/>
              </a:rPr>
              <a:t>0000000000010101</a:t>
            </a:r>
          </a:p>
          <a:p>
            <a:pPr lvl="1" eaLnBrk="1" hangingPunct="1">
              <a:lnSpc>
                <a:spcPct val="140000"/>
              </a:lnSpc>
              <a:buFont typeface="Georgia" panose="02040502050405020303" pitchFamily="18" charset="0"/>
              <a:buNone/>
            </a:pPr>
            <a:r>
              <a:rPr lang="en-US" altLang="zh-CN" sz="3200">
                <a:solidFill>
                  <a:srgbClr val="C00000"/>
                </a:solidFill>
                <a:latin typeface="宋体" panose="02010600030101010101" pitchFamily="2" charset="-122"/>
              </a:rPr>
              <a:t>    ~025</a:t>
            </a:r>
            <a:r>
              <a:rPr lang="zh-CN" altLang="en-US" sz="3200">
                <a:solidFill>
                  <a:srgbClr val="C00000"/>
                </a:solidFill>
                <a:latin typeface="宋体" panose="02010600030101010101" pitchFamily="2" charset="-122"/>
              </a:rPr>
              <a:t>：</a:t>
            </a:r>
            <a:r>
              <a:rPr lang="en-US" altLang="zh-CN" sz="3200">
                <a:solidFill>
                  <a:srgbClr val="C00000"/>
                </a:solidFill>
                <a:latin typeface="宋体" panose="02010600030101010101" pitchFamily="2" charset="-122"/>
              </a:rPr>
              <a:t>1111111111101010</a:t>
            </a:r>
            <a:endParaRPr lang="en-US" altLang="zh-CN">
              <a:solidFill>
                <a:srgbClr val="C00000"/>
              </a:solidFill>
              <a:latin typeface="宋体" panose="02010600030101010101" pitchFamily="2" charset="-122"/>
            </a:endParaRPr>
          </a:p>
        </p:txBody>
      </p:sp>
      <p:sp>
        <p:nvSpPr>
          <p:cNvPr id="122884" name="灯片编号占位符 3">
            <a:extLst>
              <a:ext uri="{FF2B5EF4-FFF2-40B4-BE49-F238E27FC236}">
                <a16:creationId xmlns:a16="http://schemas.microsoft.com/office/drawing/2014/main" id="{4B5B67F3-A210-E71B-64FC-F4FD43FFF0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8F33DE2-FA41-4B11-BEC5-589B4CF2679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D90B7AA-E9D1-7F72-E8FE-AA8907858D3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CE00806A-3804-60DF-8DB2-D4AE1AE93F85}"/>
              </a:ext>
            </a:extLst>
          </p:cNvPr>
          <p:cNvSpPr>
            <a:spLocks noGrp="1"/>
          </p:cNvSpPr>
          <p:nvPr>
            <p:ph type="title"/>
          </p:nvPr>
        </p:nvSpPr>
        <p:spPr/>
        <p:txBody>
          <a:bodyPr/>
          <a:lstStyle/>
          <a:p>
            <a:pPr eaLnBrk="1" hangingPunct="1"/>
            <a:r>
              <a:rPr lang="zh-CN" altLang="en-US">
                <a:latin typeface="隶书" panose="02010509060101010101" pitchFamily="49" charset="-122"/>
              </a:rPr>
              <a:t>位运算</a:t>
            </a:r>
            <a:r>
              <a:rPr lang="en-US" altLang="zh-CN"/>
              <a:t>——</a:t>
            </a:r>
            <a:r>
              <a:rPr lang="zh-CN" altLang="en-US"/>
              <a:t>移位</a:t>
            </a:r>
          </a:p>
        </p:txBody>
      </p:sp>
      <p:sp>
        <p:nvSpPr>
          <p:cNvPr id="124931" name="内容占位符 2">
            <a:extLst>
              <a:ext uri="{FF2B5EF4-FFF2-40B4-BE49-F238E27FC236}">
                <a16:creationId xmlns:a16="http://schemas.microsoft.com/office/drawing/2014/main" id="{A95B1876-FC1F-35E6-6216-9A4A785918F2}"/>
              </a:ext>
            </a:extLst>
          </p:cNvPr>
          <p:cNvSpPr>
            <a:spLocks noGrp="1"/>
          </p:cNvSpPr>
          <p:nvPr>
            <p:ph idx="1"/>
          </p:nvPr>
        </p:nvSpPr>
        <p:spPr>
          <a:xfrm>
            <a:off x="457200" y="1785938"/>
            <a:ext cx="8229600" cy="4929187"/>
          </a:xfrm>
        </p:spPr>
        <p:txBody>
          <a:bodyPr/>
          <a:lstStyle/>
          <a:p>
            <a:pPr eaLnBrk="1" hangingPunct="1"/>
            <a:r>
              <a:rPr lang="zh-CN" altLang="en-US" sz="3600">
                <a:latin typeface="宋体" panose="02010600030101010101" pitchFamily="2" charset="-122"/>
              </a:rPr>
              <a:t>左移运算（</a:t>
            </a:r>
            <a:r>
              <a:rPr lang="en-US" altLang="zh-CN" sz="3600">
                <a:latin typeface="宋体" panose="02010600030101010101" pitchFamily="2" charset="-122"/>
              </a:rPr>
              <a:t>&lt;&lt;</a:t>
            </a:r>
            <a:r>
              <a:rPr lang="zh-CN" altLang="en-US" sz="3600">
                <a:latin typeface="宋体" panose="02010600030101010101" pitchFamily="2" charset="-122"/>
              </a:rPr>
              <a:t>）</a:t>
            </a:r>
          </a:p>
          <a:p>
            <a:pPr lvl="1" eaLnBrk="1" hangingPunct="1">
              <a:buFont typeface="Georgia" panose="02040502050405020303" pitchFamily="18" charset="0"/>
              <a:buNone/>
            </a:pPr>
            <a:r>
              <a:rPr lang="zh-CN" altLang="en-US" sz="3200">
                <a:latin typeface="宋体" panose="02010600030101010101" pitchFamily="2" charset="-122"/>
              </a:rPr>
              <a:t>左移后，低位补</a:t>
            </a:r>
            <a:r>
              <a:rPr lang="en-US" altLang="zh-CN" sz="3200">
                <a:solidFill>
                  <a:srgbClr val="C00000"/>
                </a:solidFill>
                <a:latin typeface="宋体" panose="02010600030101010101" pitchFamily="2" charset="-122"/>
              </a:rPr>
              <a:t>0</a:t>
            </a:r>
            <a:r>
              <a:rPr lang="zh-CN" altLang="en-US" sz="3200">
                <a:latin typeface="宋体" panose="02010600030101010101" pitchFamily="2" charset="-122"/>
              </a:rPr>
              <a:t>，高位舍弃。</a:t>
            </a:r>
          </a:p>
          <a:p>
            <a:pPr eaLnBrk="1" hangingPunct="1"/>
            <a:r>
              <a:rPr lang="zh-CN" altLang="en-US" sz="3600">
                <a:latin typeface="宋体" panose="02010600030101010101" pitchFamily="2" charset="-122"/>
              </a:rPr>
              <a:t>右移运算（</a:t>
            </a:r>
            <a:r>
              <a:rPr lang="en-US" altLang="zh-CN" sz="3600">
                <a:latin typeface="宋体" panose="02010600030101010101" pitchFamily="2" charset="-122"/>
              </a:rPr>
              <a:t>&gt;&gt;</a:t>
            </a:r>
            <a:r>
              <a:rPr lang="zh-CN" altLang="en-US" sz="3600">
                <a:latin typeface="宋体" panose="02010600030101010101" pitchFamily="2" charset="-122"/>
              </a:rPr>
              <a:t>）</a:t>
            </a:r>
          </a:p>
          <a:p>
            <a:pPr lvl="1" eaLnBrk="1" hangingPunct="1">
              <a:buFont typeface="Georgia" panose="02040502050405020303" pitchFamily="18" charset="0"/>
              <a:buNone/>
            </a:pPr>
            <a:r>
              <a:rPr lang="zh-CN" altLang="en-US" sz="3200">
                <a:latin typeface="宋体" panose="02010600030101010101" pitchFamily="2" charset="-122"/>
              </a:rPr>
              <a:t>右移后，</a:t>
            </a:r>
          </a:p>
          <a:p>
            <a:pPr lvl="1" eaLnBrk="1" hangingPunct="1">
              <a:buFont typeface="Georgia" panose="02040502050405020303" pitchFamily="18" charset="0"/>
              <a:buNone/>
            </a:pPr>
            <a:r>
              <a:rPr lang="zh-CN" altLang="en-US" sz="3200">
                <a:latin typeface="宋体" panose="02010600030101010101" pitchFamily="2" charset="-122"/>
              </a:rPr>
              <a:t>低位：舍弃</a:t>
            </a:r>
          </a:p>
          <a:p>
            <a:pPr lvl="1" eaLnBrk="1" hangingPunct="1">
              <a:buFont typeface="Georgia" panose="02040502050405020303" pitchFamily="18" charset="0"/>
              <a:buNone/>
            </a:pPr>
            <a:r>
              <a:rPr lang="zh-CN" altLang="en-US" sz="3200">
                <a:latin typeface="宋体" panose="02010600030101010101" pitchFamily="2" charset="-122"/>
              </a:rPr>
              <a:t>高位：无符号数：补</a:t>
            </a:r>
            <a:r>
              <a:rPr lang="en-US" altLang="zh-CN" sz="3200">
                <a:solidFill>
                  <a:srgbClr val="C00000"/>
                </a:solidFill>
                <a:latin typeface="宋体" panose="02010600030101010101" pitchFamily="2" charset="-122"/>
              </a:rPr>
              <a:t>0</a:t>
            </a:r>
          </a:p>
          <a:p>
            <a:pPr lvl="1" eaLnBrk="1" hangingPunct="1">
              <a:buFont typeface="Georgia" panose="02040502050405020303" pitchFamily="18" charset="0"/>
              <a:buNone/>
            </a:pPr>
            <a:r>
              <a:rPr lang="en-US" altLang="zh-CN" sz="3200">
                <a:latin typeface="宋体" panose="02010600030101010101" pitchFamily="2" charset="-122"/>
              </a:rPr>
              <a:t>      </a:t>
            </a:r>
            <a:r>
              <a:rPr lang="zh-CN" altLang="en-US" sz="3200">
                <a:latin typeface="宋体" panose="02010600030101010101" pitchFamily="2" charset="-122"/>
              </a:rPr>
              <a:t>有符号数：补</a:t>
            </a:r>
            <a:r>
              <a:rPr lang="zh-CN" altLang="en-US" sz="3200">
                <a:solidFill>
                  <a:srgbClr val="C00000"/>
                </a:solidFill>
                <a:latin typeface="宋体" panose="02010600030101010101" pitchFamily="2" charset="-122"/>
              </a:rPr>
              <a:t>“符号位”</a:t>
            </a:r>
          </a:p>
        </p:txBody>
      </p:sp>
      <p:sp>
        <p:nvSpPr>
          <p:cNvPr id="124932" name="灯片编号占位符 3">
            <a:extLst>
              <a:ext uri="{FF2B5EF4-FFF2-40B4-BE49-F238E27FC236}">
                <a16:creationId xmlns:a16="http://schemas.microsoft.com/office/drawing/2014/main" id="{83F40C92-A74A-1350-5B5C-E9B569868B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5C3B55D-BBFC-4D13-814C-71035E2BEED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50F3FF9-093F-578D-7E39-0E6901F55CC7}"/>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09EAE08A-6411-D4AC-3FB0-CABAB945A280}"/>
              </a:ext>
            </a:extLst>
          </p:cNvPr>
          <p:cNvSpPr>
            <a:spLocks noGrp="1"/>
          </p:cNvSpPr>
          <p:nvPr>
            <p:ph type="title"/>
          </p:nvPr>
        </p:nvSpPr>
        <p:spPr/>
        <p:txBody>
          <a:bodyPr/>
          <a:lstStyle/>
          <a:p>
            <a:pPr eaLnBrk="1" hangingPunct="1"/>
            <a:r>
              <a:rPr lang="zh-CN" altLang="en-US"/>
              <a:t>补充</a:t>
            </a:r>
            <a:r>
              <a:rPr lang="en-US" altLang="zh-CN"/>
              <a:t>2-14</a:t>
            </a:r>
            <a:r>
              <a:rPr lang="zh-CN" altLang="en-US"/>
              <a:t>：位运算符的应用</a:t>
            </a:r>
          </a:p>
        </p:txBody>
      </p:sp>
      <p:sp>
        <p:nvSpPr>
          <p:cNvPr id="12" name="内容占位符 11">
            <a:extLst>
              <a:ext uri="{FF2B5EF4-FFF2-40B4-BE49-F238E27FC236}">
                <a16:creationId xmlns:a16="http://schemas.microsoft.com/office/drawing/2014/main" id="{9AE02C98-AE06-1492-0C2F-760F98C10B59}"/>
              </a:ext>
            </a:extLst>
          </p:cNvPr>
          <p:cNvSpPr>
            <a:spLocks noGrp="1"/>
          </p:cNvSpPr>
          <p:nvPr>
            <p:ph idx="1"/>
          </p:nvPr>
        </p:nvSpPr>
        <p:spPr>
          <a:solidFill>
            <a:srgbClr val="85FFFF"/>
          </a:solidFill>
        </p:spPr>
        <p:txBody>
          <a:bodyPr>
            <a:normAutofit fontScale="85000" lnSpcReduction="20000"/>
          </a:bodyPr>
          <a:lstStyle/>
          <a:p>
            <a:pPr indent="-256032" eaLnBrk="1" fontAlgn="auto" hangingPunct="1">
              <a:spcAft>
                <a:spcPts val="0"/>
              </a:spcAft>
              <a:buClr>
                <a:schemeClr val="accent3"/>
              </a:buClr>
              <a:buFont typeface="Georgia" panose="02040502050405020303" pitchFamily="18" charset="0"/>
              <a:buNone/>
              <a:defRPr/>
            </a:pPr>
            <a:r>
              <a:rPr lang="en-US" altLang="zh-CN" sz="2700" dirty="0"/>
              <a:t>#include &lt;</a:t>
            </a:r>
            <a:r>
              <a:rPr lang="en-US" altLang="zh-CN" sz="2700" dirty="0" err="1"/>
              <a:t>iostream</a:t>
            </a:r>
            <a:r>
              <a:rPr lang="en-US" altLang="zh-CN" sz="2700" dirty="0"/>
              <a:t>&gt;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#include &lt;</a:t>
            </a:r>
            <a:r>
              <a:rPr lang="en-US" altLang="zh-CN" sz="2700" dirty="0" err="1"/>
              <a:t>bitset</a:t>
            </a:r>
            <a:r>
              <a:rPr lang="en-US" altLang="zh-CN" sz="2700" dirty="0"/>
              <a:t>&gt;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using namespace std;</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void main()</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cout &lt;&lt; “~15 = ”&lt;&lt;(~15)&lt;&lt;</a:t>
            </a:r>
            <a:r>
              <a:rPr lang="en-US" altLang="zh-CN" sz="2700" dirty="0" err="1"/>
              <a:t>endl</a:t>
            </a: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cout &lt;&lt; “15 &amp; 21 = ”&lt;&lt;(15&amp;21)&lt;&lt;</a:t>
            </a:r>
            <a:r>
              <a:rPr lang="en-US" altLang="zh-CN" sz="2700" dirty="0" err="1"/>
              <a:t>endl</a:t>
            </a: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cout &lt;&lt; “15 ^ 21 = ”&lt;&lt;(15^21)&lt;&lt;</a:t>
            </a:r>
            <a:r>
              <a:rPr lang="en-US" altLang="zh-CN" sz="2700" dirty="0" err="1"/>
              <a:t>endl</a:t>
            </a: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cout &lt;&lt; “15 | 21 = ”&lt;&lt;(15|21)&lt;&lt;</a:t>
            </a:r>
            <a:r>
              <a:rPr lang="en-US" altLang="zh-CN" sz="2700" dirty="0" err="1"/>
              <a:t>endl</a:t>
            </a: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unsigned </a:t>
            </a:r>
            <a:r>
              <a:rPr lang="en-US" altLang="zh-CN" sz="2700" dirty="0" err="1"/>
              <a:t>int</a:t>
            </a:r>
            <a:r>
              <a:rPr lang="en-US" altLang="zh-CN" sz="2700" dirty="0"/>
              <a:t> </a:t>
            </a:r>
            <a:r>
              <a:rPr lang="en-US" altLang="zh-CN" sz="2700" dirty="0" err="1"/>
              <a:t>nTest</a:t>
            </a:r>
            <a:r>
              <a:rPr lang="en-US" altLang="zh-CN" sz="2700" dirty="0"/>
              <a:t> = 9;</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cout &lt;&lt;”</a:t>
            </a:r>
            <a:r>
              <a:rPr lang="en-US" altLang="zh-CN" sz="2700" dirty="0" err="1"/>
              <a:t>nTest</a:t>
            </a:r>
            <a:r>
              <a:rPr lang="en-US" altLang="zh-CN" sz="2700" dirty="0"/>
              <a:t> = ”&lt;&lt;</a:t>
            </a:r>
            <a:r>
              <a:rPr lang="en-US" altLang="zh-CN" sz="2700" dirty="0" err="1"/>
              <a:t>nTest</a:t>
            </a:r>
            <a:r>
              <a:rPr lang="en-US" altLang="zh-CN" sz="2700" dirty="0"/>
              <a:t>&lt;&lt;</a:t>
            </a:r>
            <a:r>
              <a:rPr lang="en-US" altLang="zh-CN" sz="2700" dirty="0" err="1"/>
              <a:t>endl</a:t>
            </a: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a:t>
            </a:r>
            <a:r>
              <a:rPr lang="en-US" altLang="zh-CN" sz="2700" dirty="0" err="1"/>
              <a:t>nTest</a:t>
            </a:r>
            <a:r>
              <a:rPr lang="en-US" altLang="zh-CN" sz="2700" dirty="0"/>
              <a:t> |= 1&lt;&lt;4; //</a:t>
            </a:r>
            <a:r>
              <a:rPr lang="zh-CN" altLang="en-US" sz="2700" dirty="0"/>
              <a:t>将第</a:t>
            </a:r>
            <a:r>
              <a:rPr lang="en-US" altLang="zh-CN" sz="2700" dirty="0"/>
              <a:t>4</a:t>
            </a:r>
            <a:r>
              <a:rPr lang="zh-CN" altLang="en-US" sz="2700" dirty="0"/>
              <a:t>位置为</a:t>
            </a:r>
            <a:r>
              <a:rPr lang="en-US" altLang="zh-CN" sz="2700" dirty="0"/>
              <a:t>1</a:t>
            </a:r>
            <a:endParaRPr lang="zh-CN" altLang="en-US"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cout &lt;&lt;”After set the position 4 to 1, </a:t>
            </a:r>
            <a:r>
              <a:rPr lang="en-US" altLang="zh-CN" sz="2700" dirty="0" err="1"/>
              <a:t>nTest</a:t>
            </a:r>
            <a:r>
              <a:rPr lang="en-US" altLang="zh-CN" sz="2700" dirty="0"/>
              <a:t> = ”&lt;&lt;</a:t>
            </a:r>
            <a:r>
              <a:rPr lang="en-US" altLang="zh-CN" sz="2700" dirty="0" err="1"/>
              <a:t>nTest</a:t>
            </a:r>
            <a:endParaRPr lang="en-US" altLang="zh-CN" sz="2700" dirty="0"/>
          </a:p>
          <a:p>
            <a:pPr indent="-256032" eaLnBrk="1" fontAlgn="auto" hangingPunct="1">
              <a:spcAft>
                <a:spcPts val="0"/>
              </a:spcAft>
              <a:buClr>
                <a:schemeClr val="accent3"/>
              </a:buClr>
              <a:buFont typeface="Georgia" panose="02040502050405020303" pitchFamily="18" charset="0"/>
              <a:buNone/>
              <a:defRPr/>
            </a:pPr>
            <a:r>
              <a:rPr lang="en-US" altLang="zh-CN" sz="2700" dirty="0"/>
              <a:t>            &lt;&lt;</a:t>
            </a:r>
            <a:r>
              <a:rPr lang="en-US" altLang="zh-CN" sz="2700" dirty="0" err="1"/>
              <a:t>endl</a:t>
            </a:r>
            <a:r>
              <a:rPr lang="en-US" altLang="zh-CN" sz="2700" dirty="0"/>
              <a:t>;</a:t>
            </a: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sz="2700"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marL="365125"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125" lvl="1" indent="-256032" eaLnBrk="1" fontAlgn="auto" hangingPunct="1">
              <a:spcAft>
                <a:spcPts val="0"/>
              </a:spcAft>
              <a:buClr>
                <a:schemeClr val="accent3"/>
              </a:buClr>
              <a:buFont typeface="Georgia" panose="02040502050405020303" pitchFamily="18" charset="0"/>
              <a:buNone/>
              <a:defRPr/>
            </a:pPr>
            <a:endParaRPr lang="zh-CN" altLang="en-US" sz="2700" dirty="0">
              <a:solidFill>
                <a:schemeClr val="tx1"/>
              </a:solidFill>
            </a:endParaRPr>
          </a:p>
          <a:p>
            <a:pPr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125956" name="灯片编号占位符 5">
            <a:extLst>
              <a:ext uri="{FF2B5EF4-FFF2-40B4-BE49-F238E27FC236}">
                <a16:creationId xmlns:a16="http://schemas.microsoft.com/office/drawing/2014/main" id="{B114BEF5-EFE9-7739-E505-DD212A82AC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E7DCB14-AB68-4125-AC27-2315B57F430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78</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6D429F1-10FE-906A-0E1C-0D9D7D8FCA7E}"/>
              </a:ext>
            </a:extLst>
          </p:cNvPr>
          <p:cNvSpPr>
            <a:spLocks noGrp="1"/>
          </p:cNvSpPr>
          <p:nvPr>
            <p:ph type="title"/>
          </p:nvPr>
        </p:nvSpPr>
        <p:spPr/>
        <p:txBody>
          <a:bodyPr/>
          <a:lstStyle/>
          <a:p>
            <a:pPr eaLnBrk="1" hangingPunct="1"/>
            <a:r>
              <a:rPr lang="zh-CN" altLang="en-US"/>
              <a:t>补充</a:t>
            </a:r>
            <a:r>
              <a:rPr lang="en-US" altLang="zh-CN"/>
              <a:t>2-14</a:t>
            </a:r>
            <a:r>
              <a:rPr lang="zh-CN" altLang="en-US"/>
              <a:t>（续）</a:t>
            </a:r>
          </a:p>
        </p:txBody>
      </p:sp>
      <p:sp>
        <p:nvSpPr>
          <p:cNvPr id="12" name="内容占位符 11">
            <a:extLst>
              <a:ext uri="{FF2B5EF4-FFF2-40B4-BE49-F238E27FC236}">
                <a16:creationId xmlns:a16="http://schemas.microsoft.com/office/drawing/2014/main" id="{BCD2DE78-281E-F183-26EC-46D9048AACF6}"/>
              </a:ext>
            </a:extLst>
          </p:cNvPr>
          <p:cNvSpPr>
            <a:spLocks noGrp="1"/>
          </p:cNvSpPr>
          <p:nvPr>
            <p:ph idx="1"/>
          </p:nvPr>
        </p:nvSpPr>
        <p:spPr>
          <a:solidFill>
            <a:srgbClr val="85FFFF"/>
          </a:solidFill>
        </p:spPr>
        <p:txBody>
          <a:bodyPr>
            <a:normAutofit fontScale="77500" lnSpcReduction="20000"/>
          </a:bodyPr>
          <a:lstStyle/>
          <a:p>
            <a:pPr indent="-256032" eaLnBrk="1" fontAlgn="auto" hangingPunct="1">
              <a:spcAft>
                <a:spcPts val="0"/>
              </a:spcAft>
              <a:buClr>
                <a:schemeClr val="accent3"/>
              </a:buClr>
              <a:buFont typeface="Georgia" panose="02040502050405020303" pitchFamily="18" charset="0"/>
              <a:buNone/>
              <a:defRPr/>
            </a:pPr>
            <a:r>
              <a:rPr lang="en-US" altLang="zh-CN" dirty="0" err="1"/>
              <a:t>nTest</a:t>
            </a:r>
            <a:r>
              <a:rPr lang="en-US" altLang="zh-CN" dirty="0"/>
              <a:t> &amp;= ~(1&lt;&lt;4); //</a:t>
            </a:r>
            <a:r>
              <a:rPr lang="zh-CN" altLang="en-US" dirty="0"/>
              <a:t>将</a:t>
            </a:r>
            <a:r>
              <a:rPr lang="zh-CN" altLang="en-US" dirty="0" err="1"/>
              <a:t>第</a:t>
            </a:r>
            <a:r>
              <a:rPr lang="en-US" altLang="zh-CN" dirty="0" err="1"/>
              <a:t>4</a:t>
            </a:r>
            <a:r>
              <a:rPr lang="zh-CN" altLang="en-US" dirty="0" err="1"/>
              <a:t>位置</a:t>
            </a:r>
            <a:r>
              <a:rPr lang="en-US" altLang="zh-CN" dirty="0" err="1"/>
              <a:t>0</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a:t>   cout &lt;&lt;”After set the position 4 to 0, </a:t>
            </a:r>
            <a:r>
              <a:rPr lang="en-US" altLang="zh-CN" dirty="0" err="1"/>
              <a:t>nTest</a:t>
            </a:r>
            <a:r>
              <a:rPr lang="en-US" altLang="zh-CN" dirty="0"/>
              <a:t> = ”&lt;&lt;</a:t>
            </a:r>
            <a:r>
              <a:rPr lang="en-US" altLang="zh-CN" dirty="0" err="1"/>
              <a:t>nTest</a:t>
            </a:r>
            <a:r>
              <a:rPr lang="en-US" altLang="zh-CN" dirty="0"/>
              <a:t>&lt;&lt;</a:t>
            </a:r>
            <a:r>
              <a:rPr lang="en-US" altLang="zh-CN" dirty="0" err="1"/>
              <a:t>endl</a:t>
            </a:r>
            <a:r>
              <a:rPr lang="en-US" altLang="zh-CN" dirty="0"/>
              <a:t>;</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bool nFlag;</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for (int i=0; i&lt;16; i++){ //</a:t>
            </a:r>
            <a:r>
              <a:rPr lang="zh-CN" altLang="en-US" dirty="0" err="1"/>
              <a:t>实现翻转</a:t>
            </a:r>
          </a:p>
          <a:p>
            <a:pPr indent="-256032" eaLnBrk="1" fontAlgn="auto" hangingPunct="1">
              <a:spcAft>
                <a:spcPts val="0"/>
              </a:spcAft>
              <a:buClr>
                <a:schemeClr val="accent3"/>
              </a:buClr>
              <a:buFont typeface="Georgia" panose="02040502050405020303" pitchFamily="18" charset="0"/>
              <a:buNone/>
              <a:defRPr/>
            </a:pPr>
            <a:r>
              <a:rPr lang="en-US" altLang="zh-CN" dirty="0" err="1"/>
              <a:t>		nFlag = nTest &amp; (1&lt;&lt;i);</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if (nFlag) {</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nTest &amp;= ~(1&lt;&lt;i);</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else{</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nTest |= 1&lt;&lt;i;</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    }</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a:t>	cout &lt;&lt;"After flip, </a:t>
            </a:r>
            <a:r>
              <a:rPr lang="en-US" altLang="zh-CN" dirty="0" err="1"/>
              <a:t>nTest</a:t>
            </a:r>
            <a:r>
              <a:rPr lang="en-US" altLang="zh-CN" dirty="0"/>
              <a:t> = "&lt;&lt;</a:t>
            </a:r>
            <a:r>
              <a:rPr lang="en-US" altLang="zh-CN" dirty="0" err="1"/>
              <a:t>nTest</a:t>
            </a:r>
            <a:r>
              <a:rPr lang="en-US" altLang="zh-CN" dirty="0"/>
              <a:t>&lt;&lt;</a:t>
            </a:r>
            <a:r>
              <a:rPr lang="en-US" altLang="zh-CN" dirty="0" err="1"/>
              <a:t>endl</a:t>
            </a:r>
            <a:r>
              <a:rPr lang="en-US" altLang="zh-CN" dirty="0"/>
              <a:t>;</a:t>
            </a:r>
            <a:endParaRPr lang="zh-CN" altLang="en-US" dirty="0" err="1"/>
          </a:p>
          <a:p>
            <a:pPr indent="-256032" eaLnBrk="1" fontAlgn="auto" hangingPunct="1">
              <a:spcAft>
                <a:spcPts val="0"/>
              </a:spcAft>
              <a:buClr>
                <a:schemeClr val="accent3"/>
              </a:buClr>
              <a:buFont typeface="Georgia" panose="02040502050405020303" pitchFamily="18" charset="0"/>
              <a:buNone/>
              <a:defRPr/>
            </a:pPr>
            <a:r>
              <a:rPr lang="en-US" altLang="zh-CN" dirty="0" err="1"/>
              <a:t>}</a:t>
            </a:r>
            <a:endParaRPr lang="zh-CN" altLang="en-US" dirty="0" err="1"/>
          </a:p>
          <a:p>
            <a:pPr indent="-256032" eaLnBrk="1" fontAlgn="auto" hangingPunct="1">
              <a:spcAft>
                <a:spcPts val="0"/>
              </a:spcAft>
              <a:buClr>
                <a:schemeClr val="accent3"/>
              </a:buClr>
              <a:buFont typeface="Georgia" panose="02040502050405020303" pitchFamily="18" charset="0"/>
              <a:buNone/>
              <a:defRPr/>
            </a:pPr>
            <a:endParaRPr lang="zh-CN" altLang="en-US" dirty="0" err="1"/>
          </a:p>
          <a:p>
            <a:pPr indent="-256032" eaLnBrk="1" fontAlgn="auto" hangingPunct="1">
              <a:spcAft>
                <a:spcPts val="0"/>
              </a:spcAft>
              <a:buClr>
                <a:schemeClr val="accent3"/>
              </a:buClr>
              <a:buFont typeface="Georgia" panose="02040502050405020303" pitchFamily="18" charset="0"/>
              <a:buNone/>
              <a:defRPr/>
            </a:pPr>
            <a:endParaRPr lang="zh-CN" altLang="en-US" dirty="0" err="1"/>
          </a:p>
          <a:p>
            <a:pPr indent="-256032" eaLnBrk="1" fontAlgn="auto" hangingPunct="1">
              <a:spcAft>
                <a:spcPts val="0"/>
              </a:spcAft>
              <a:buClr>
                <a:schemeClr val="accent3"/>
              </a:buClr>
              <a:buFont typeface="Georgia" panose="02040502050405020303" pitchFamily="18" charset="0"/>
              <a:buNone/>
              <a:defRPr/>
            </a:pPr>
            <a:endParaRPr lang="zh-CN" altLang="en-US" dirty="0" err="1"/>
          </a:p>
          <a:p>
            <a:pPr indent="-256032" eaLnBrk="1" fontAlgn="auto" hangingPunct="1">
              <a:spcAft>
                <a:spcPts val="0"/>
              </a:spcAft>
              <a:buClr>
                <a:schemeClr val="accent3"/>
              </a:buClr>
              <a:buFont typeface="Georgia" panose="02040502050405020303" pitchFamily="18" charset="0"/>
              <a:buNone/>
              <a:defRPr/>
            </a:pPr>
            <a:endParaRPr lang="zh-CN" altLang="en-US" dirty="0" err="1"/>
          </a:p>
          <a:p>
            <a:pPr indent="-256032" eaLnBrk="1" fontAlgn="auto" hangingPunct="1">
              <a:spcAft>
                <a:spcPts val="0"/>
              </a:spcAft>
              <a:buClr>
                <a:schemeClr val="accent3"/>
              </a:buClr>
              <a:buFont typeface="Georgia" panose="02040502050405020303" pitchFamily="18" charset="0"/>
              <a:buNone/>
              <a:defRPr/>
            </a:pPr>
            <a:endParaRPr lang="zh-CN" altLang="en-US" dirty="0" err="1"/>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a:p>
            <a:pPr marL="365125" lvl="1" indent="-256032" eaLnBrk="1" fontAlgn="auto" hangingPunct="1">
              <a:spcAft>
                <a:spcPts val="0"/>
              </a:spcAft>
              <a:buClr>
                <a:schemeClr val="accent3"/>
              </a:buClr>
              <a:buFont typeface="Georgia" panose="02040502050405020303" pitchFamily="18" charset="0"/>
              <a:buNone/>
              <a:defRPr/>
            </a:pPr>
            <a:endParaRPr lang="zh-CN" altLang="en-US" sz="2800" dirty="0">
              <a:solidFill>
                <a:schemeClr val="tx1"/>
              </a:solidFill>
            </a:endParaRPr>
          </a:p>
          <a:p>
            <a:pPr marL="365125" lvl="1" indent="-256032" eaLnBrk="1" fontAlgn="auto" hangingPunct="1">
              <a:spcAft>
                <a:spcPts val="0"/>
              </a:spcAft>
              <a:buClr>
                <a:schemeClr val="accent3"/>
              </a:buClr>
              <a:buFont typeface="Georgia" panose="02040502050405020303" pitchFamily="18" charset="0"/>
              <a:buNone/>
              <a:defRPr/>
            </a:pPr>
            <a:endParaRPr lang="zh-CN" altLang="en-US" sz="2700" dirty="0">
              <a:solidFill>
                <a:schemeClr val="tx1"/>
              </a:solidFill>
            </a:endParaRPr>
          </a:p>
          <a:p>
            <a:pPr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a:p>
            <a:pPr marL="365760" indent="-256032" eaLnBrk="1" fontAlgn="auto" hangingPunct="1">
              <a:spcAft>
                <a:spcPts val="0"/>
              </a:spcAft>
              <a:buClr>
                <a:schemeClr val="accent3"/>
              </a:buClr>
              <a:buFont typeface="Georgia" panose="02040502050405020303" pitchFamily="18" charset="0"/>
              <a:buNone/>
              <a:defRPr/>
            </a:pPr>
            <a:endParaRPr lang="zh-CN" altLang="en-US" sz="2700" dirty="0"/>
          </a:p>
        </p:txBody>
      </p:sp>
      <p:sp>
        <p:nvSpPr>
          <p:cNvPr id="128004" name="灯片编号占位符 5">
            <a:extLst>
              <a:ext uri="{FF2B5EF4-FFF2-40B4-BE49-F238E27FC236}">
                <a16:creationId xmlns:a16="http://schemas.microsoft.com/office/drawing/2014/main" id="{17114EC7-34BE-56D5-EE42-9301C26A9A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68F440C-D8C4-43F0-A55B-770368F8357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79</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4A34005-B76B-A3FD-0B85-1363268B2823}"/>
              </a:ext>
            </a:extLst>
          </p:cNvPr>
          <p:cNvSpPr>
            <a:spLocks noGrp="1"/>
          </p:cNvSpPr>
          <p:nvPr>
            <p:ph type="title"/>
          </p:nvPr>
        </p:nvSpPr>
        <p:spPr/>
        <p:txBody>
          <a:bodyPr/>
          <a:lstStyle/>
          <a:p>
            <a:pPr eaLnBrk="1" hangingPunct="1"/>
            <a:r>
              <a:rPr lang="en-US" altLang="zh-CN"/>
              <a:t>2.1.4 C++</a:t>
            </a:r>
            <a:r>
              <a:rPr lang="zh-CN" altLang="en-US"/>
              <a:t>字符集</a:t>
            </a:r>
          </a:p>
        </p:txBody>
      </p:sp>
      <p:sp>
        <p:nvSpPr>
          <p:cNvPr id="25603" name="内容占位符 2">
            <a:extLst>
              <a:ext uri="{FF2B5EF4-FFF2-40B4-BE49-F238E27FC236}">
                <a16:creationId xmlns:a16="http://schemas.microsoft.com/office/drawing/2014/main" id="{07E0A938-9D96-B87E-F011-060643CAD5E4}"/>
              </a:ext>
            </a:extLst>
          </p:cNvPr>
          <p:cNvSpPr>
            <a:spLocks noGrp="1"/>
          </p:cNvSpPr>
          <p:nvPr>
            <p:ph idx="1"/>
          </p:nvPr>
        </p:nvSpPr>
        <p:spPr/>
        <p:txBody>
          <a:bodyPr/>
          <a:lstStyle/>
          <a:p>
            <a:pPr eaLnBrk="1" hangingPunct="1"/>
            <a:r>
              <a:rPr lang="zh-CN" altLang="en-US"/>
              <a:t>大小写的英文字母：</a:t>
            </a:r>
            <a:r>
              <a:rPr lang="en-US" altLang="zh-CN"/>
              <a:t>A</a:t>
            </a:r>
            <a:r>
              <a:rPr lang="zh-CN" altLang="en-US"/>
              <a:t>～</a:t>
            </a:r>
            <a:r>
              <a:rPr lang="en-US" altLang="zh-CN"/>
              <a:t>Z</a:t>
            </a:r>
            <a:r>
              <a:rPr lang="zh-CN" altLang="en-US"/>
              <a:t>，</a:t>
            </a:r>
            <a:r>
              <a:rPr lang="en-US" altLang="zh-CN"/>
              <a:t>a</a:t>
            </a:r>
            <a:r>
              <a:rPr lang="zh-CN" altLang="en-US"/>
              <a:t>～</a:t>
            </a:r>
            <a:r>
              <a:rPr lang="en-US" altLang="zh-CN"/>
              <a:t>z</a:t>
            </a:r>
          </a:p>
          <a:p>
            <a:pPr eaLnBrk="1" hangingPunct="1"/>
            <a:r>
              <a:rPr lang="zh-CN" altLang="en-US"/>
              <a:t>数字字符：</a:t>
            </a:r>
            <a:r>
              <a:rPr lang="en-US" altLang="zh-CN"/>
              <a:t>0</a:t>
            </a:r>
            <a:r>
              <a:rPr lang="zh-CN" altLang="en-US"/>
              <a:t>～</a:t>
            </a:r>
            <a:r>
              <a:rPr lang="en-US" altLang="zh-CN"/>
              <a:t>9</a:t>
            </a:r>
          </a:p>
          <a:p>
            <a:pPr eaLnBrk="1" hangingPunct="1"/>
            <a:r>
              <a:rPr lang="zh-CN" altLang="en-US"/>
              <a:t>特殊字符：</a:t>
            </a:r>
          </a:p>
          <a:p>
            <a:pPr marL="666750" lvl="1" indent="0" eaLnBrk="1" hangingPunct="1">
              <a:buFont typeface="Georgia" panose="02040502050405020303" pitchFamily="18" charset="0"/>
              <a:buNone/>
            </a:pPr>
            <a:r>
              <a:rPr lang="zh-CN" altLang="en-US" b="1"/>
              <a:t>	</a:t>
            </a:r>
            <a:r>
              <a:rPr lang="zh-CN" altLang="zh-CN" b="1"/>
              <a:t>!	#	%	^	&amp;	*	_	+	=	-	~	&lt;	&gt;	/	\	‘	“	;	.	,	:	?	(	)	[	]	{	}</a:t>
            </a:r>
          </a:p>
          <a:p>
            <a:pPr eaLnBrk="1" hangingPunct="1"/>
            <a:endParaRPr lang="zh-CN" altLang="en-US"/>
          </a:p>
        </p:txBody>
      </p:sp>
      <p:sp>
        <p:nvSpPr>
          <p:cNvPr id="25604" name="灯片编号占位符 3">
            <a:extLst>
              <a:ext uri="{FF2B5EF4-FFF2-40B4-BE49-F238E27FC236}">
                <a16:creationId xmlns:a16="http://schemas.microsoft.com/office/drawing/2014/main" id="{0B27FFF1-4EA8-90A9-3B53-E48A86826B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96D046A-B577-42BA-9B64-F0BA5DC6615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B1FBB1F-AB36-494A-A19B-86CBEF7C8B6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2.1</a:t>
            </a:r>
            <a:r>
              <a:rPr kumimoji="0" lang="zh-CN" altLang="en-US" sz="2800" dirty="0">
                <a:solidFill>
                  <a:schemeClr val="bg1"/>
                </a:solidFill>
                <a:latin typeface="+mj-lt"/>
                <a:ea typeface="+mj-ea"/>
                <a:cs typeface="+mj-cs"/>
              </a:rPr>
              <a:t> </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语言概述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85E0D63D-4720-EF1E-7C9D-1999E1B1CE9D}"/>
              </a:ext>
            </a:extLst>
          </p:cNvPr>
          <p:cNvSpPr>
            <a:spLocks noGrp="1"/>
          </p:cNvSpPr>
          <p:nvPr>
            <p:ph idx="1"/>
          </p:nvPr>
        </p:nvSpPr>
        <p:spPr>
          <a:xfrm>
            <a:off x="428625" y="1714500"/>
            <a:ext cx="8401050" cy="47879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p>
          <a:p>
            <a:pPr marL="365760" indent="-256032" eaLnBrk="1" fontAlgn="auto" hangingPunct="1">
              <a:spcAft>
                <a:spcPts val="0"/>
              </a:spcAft>
              <a:buClr>
                <a:schemeClr val="accent3"/>
              </a:buClr>
              <a:buFont typeface="Georgia" panose="02040502050405020303" pitchFamily="18" charset="0"/>
              <a:buNone/>
              <a:defRPr/>
            </a:pPr>
            <a:r>
              <a:rPr lang="en-US" altLang="zh-CN" sz="2400" dirty="0"/>
              <a:t>~15 = -16</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15 &amp; 21 = 5</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15 ^ 21 = 26</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15 | 21 = 31</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err="1"/>
              <a:t>nTest</a:t>
            </a:r>
            <a:r>
              <a:rPr lang="en-US" altLang="zh-CN" sz="2400" dirty="0"/>
              <a:t> = 9</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After set the position 4 to 1, </a:t>
            </a:r>
            <a:r>
              <a:rPr lang="en-US" altLang="zh-CN" sz="2400" dirty="0" err="1"/>
              <a:t>nTest</a:t>
            </a:r>
            <a:r>
              <a:rPr lang="en-US" altLang="zh-CN" sz="2400" dirty="0"/>
              <a:t> = 25</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After set the position 4 to 0, </a:t>
            </a:r>
            <a:r>
              <a:rPr lang="en-US" altLang="zh-CN" sz="2400" dirty="0" err="1"/>
              <a:t>nTest</a:t>
            </a:r>
            <a:r>
              <a:rPr lang="en-US" altLang="zh-CN" sz="2400" dirty="0"/>
              <a:t> = 9</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en-US" altLang="zh-CN" sz="2400" dirty="0"/>
              <a:t>After flip, </a:t>
            </a:r>
            <a:r>
              <a:rPr lang="en-US" altLang="zh-CN" sz="2400" dirty="0" err="1"/>
              <a:t>nTest</a:t>
            </a:r>
            <a:r>
              <a:rPr lang="en-US" altLang="zh-CN" sz="2400" dirty="0"/>
              <a:t> = 65526</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err="1"/>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err="1"/>
          </a:p>
          <a:p>
            <a:pPr marL="365760" indent="-256032" eaLnBrk="1" fontAlgn="auto" hangingPunct="1">
              <a:spcAft>
                <a:spcPts val="0"/>
              </a:spcAft>
              <a:buClr>
                <a:schemeClr val="accent3"/>
              </a:buClr>
              <a:buFont typeface="Georgia" panose="02040502050405020303" pitchFamily="18" charset="0"/>
              <a:buNone/>
              <a:defRPr/>
            </a:pPr>
            <a:endParaRPr lang="zh-CN" altLang="en-US" sz="2400" dirty="0" err="1"/>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endParaRPr lang="zh-CN" altLang="en-US" sz="2400" dirty="0"/>
          </a:p>
        </p:txBody>
      </p:sp>
      <p:sp>
        <p:nvSpPr>
          <p:cNvPr id="130051" name="标题 8">
            <a:extLst>
              <a:ext uri="{FF2B5EF4-FFF2-40B4-BE49-F238E27FC236}">
                <a16:creationId xmlns:a16="http://schemas.microsoft.com/office/drawing/2014/main" id="{A889C392-A88E-F06F-A189-7B50184D7559}"/>
              </a:ext>
            </a:extLst>
          </p:cNvPr>
          <p:cNvSpPr>
            <a:spLocks noGrp="1"/>
          </p:cNvSpPr>
          <p:nvPr>
            <p:ph type="title"/>
          </p:nvPr>
        </p:nvSpPr>
        <p:spPr/>
        <p:txBody>
          <a:bodyPr/>
          <a:lstStyle/>
          <a:p>
            <a:pPr eaLnBrk="1" hangingPunct="1"/>
            <a:r>
              <a:rPr lang="zh-CN" altLang="en-US"/>
              <a:t>补充</a:t>
            </a:r>
            <a:r>
              <a:rPr lang="en-US" altLang="zh-CN"/>
              <a:t>2-14</a:t>
            </a:r>
            <a:r>
              <a:rPr lang="zh-CN" altLang="en-US"/>
              <a:t>（续）</a:t>
            </a:r>
          </a:p>
        </p:txBody>
      </p:sp>
      <p:sp>
        <p:nvSpPr>
          <p:cNvPr id="130052" name="灯片编号占位符 5">
            <a:extLst>
              <a:ext uri="{FF2B5EF4-FFF2-40B4-BE49-F238E27FC236}">
                <a16:creationId xmlns:a16="http://schemas.microsoft.com/office/drawing/2014/main" id="{AFE22E5C-794F-8A10-ABE2-14CF74B8BB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77BE032-7F13-4066-8BCA-C82C3800676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a:extLst>
              <a:ext uri="{FF2B5EF4-FFF2-40B4-BE49-F238E27FC236}">
                <a16:creationId xmlns:a16="http://schemas.microsoft.com/office/drawing/2014/main" id="{2F84DF3B-7947-5A9D-E328-51FFDE634A2A}"/>
              </a:ext>
            </a:extLst>
          </p:cNvPr>
          <p:cNvSpPr>
            <a:spLocks noGrp="1"/>
          </p:cNvSpPr>
          <p:nvPr>
            <p:ph type="title"/>
          </p:nvPr>
        </p:nvSpPr>
        <p:spPr/>
        <p:txBody>
          <a:bodyPr/>
          <a:lstStyle/>
          <a:p>
            <a:r>
              <a:rPr lang="zh-CN" altLang="en-US"/>
              <a:t>补充</a:t>
            </a:r>
            <a:r>
              <a:rPr lang="en-US" altLang="zh-CN"/>
              <a:t>2-14</a:t>
            </a:r>
            <a:r>
              <a:rPr lang="zh-CN" altLang="en-US"/>
              <a:t>（续）</a:t>
            </a:r>
          </a:p>
        </p:txBody>
      </p:sp>
      <p:sp>
        <p:nvSpPr>
          <p:cNvPr id="132099" name="内容占位符 2">
            <a:extLst>
              <a:ext uri="{FF2B5EF4-FFF2-40B4-BE49-F238E27FC236}">
                <a16:creationId xmlns:a16="http://schemas.microsoft.com/office/drawing/2014/main" id="{A306F1C4-1031-BB24-9A68-B470C02A222E}"/>
              </a:ext>
            </a:extLst>
          </p:cNvPr>
          <p:cNvSpPr>
            <a:spLocks noGrp="1"/>
          </p:cNvSpPr>
          <p:nvPr>
            <p:ph idx="1"/>
          </p:nvPr>
        </p:nvSpPr>
        <p:spPr/>
        <p:txBody>
          <a:bodyPr/>
          <a:lstStyle/>
          <a:p>
            <a:r>
              <a:rPr lang="zh-CN" altLang="en-US"/>
              <a:t>提示语思考：</a:t>
            </a:r>
          </a:p>
          <a:p>
            <a:pPr lvl="1"/>
            <a:r>
              <a:rPr lang="zh-CN" altLang="en-US"/>
              <a:t>将本例中参与运算的数据，及运算结果数据都转换为二进制形式，观察、理解位运算的运算规则和效果。</a:t>
            </a:r>
          </a:p>
          <a:p>
            <a:pPr lvl="1"/>
            <a:r>
              <a:rPr lang="zh-CN" altLang="en-US"/>
              <a:t>使用按位与操作可以将操作数中的若干位置</a:t>
            </a:r>
            <a:r>
              <a:rPr lang="en-US" altLang="zh-CN"/>
              <a:t>0</a:t>
            </a:r>
            <a:r>
              <a:rPr lang="zh-CN" altLang="en-US"/>
              <a:t>（其他位不变），或者取操作数中的若干指定位。</a:t>
            </a:r>
          </a:p>
          <a:p>
            <a:pPr lvl="1"/>
            <a:r>
              <a:rPr lang="zh-CN" altLang="en-US"/>
              <a:t>使用按位或操作可以将操作数中的若干位置</a:t>
            </a:r>
            <a:r>
              <a:rPr lang="en-US" altLang="zh-CN"/>
              <a:t>1</a:t>
            </a:r>
            <a:r>
              <a:rPr lang="zh-CN" altLang="en-US"/>
              <a:t>，（其他位不变）。</a:t>
            </a:r>
          </a:p>
          <a:p>
            <a:pPr lvl="1"/>
            <a:r>
              <a:rPr lang="zh-CN" altLang="en-US"/>
              <a:t>使用按位异或操作可以将操作为数中的若干指定位翻转。</a:t>
            </a:r>
          </a:p>
        </p:txBody>
      </p:sp>
      <p:sp>
        <p:nvSpPr>
          <p:cNvPr id="132100" name="灯片编号占位符 3">
            <a:extLst>
              <a:ext uri="{FF2B5EF4-FFF2-40B4-BE49-F238E27FC236}">
                <a16:creationId xmlns:a16="http://schemas.microsoft.com/office/drawing/2014/main" id="{DE0EEFE1-83EE-694B-CCE1-9055B5C666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841736C-026E-4113-BEBB-51FF6A416D4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81</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a:extLst>
              <a:ext uri="{FF2B5EF4-FFF2-40B4-BE49-F238E27FC236}">
                <a16:creationId xmlns:a16="http://schemas.microsoft.com/office/drawing/2014/main" id="{1CA42E04-BD09-ED21-0DAA-3DC4A32D088D}"/>
              </a:ext>
            </a:extLst>
          </p:cNvPr>
          <p:cNvSpPr>
            <a:spLocks noGrp="1"/>
          </p:cNvSpPr>
          <p:nvPr>
            <p:ph type="title"/>
          </p:nvPr>
        </p:nvSpPr>
        <p:spPr/>
        <p:txBody>
          <a:bodyPr/>
          <a:lstStyle/>
          <a:p>
            <a:pPr eaLnBrk="1" hangingPunct="1"/>
            <a:r>
              <a:rPr lang="zh-CN" altLang="en-US"/>
              <a:t>运算符优先级</a:t>
            </a:r>
          </a:p>
        </p:txBody>
      </p:sp>
      <p:sp>
        <p:nvSpPr>
          <p:cNvPr id="3" name="内容占位符 2">
            <a:extLst>
              <a:ext uri="{FF2B5EF4-FFF2-40B4-BE49-F238E27FC236}">
                <a16:creationId xmlns:a16="http://schemas.microsoft.com/office/drawing/2014/main" id="{44EAC7CD-A428-1438-D895-60A201741217}"/>
              </a:ext>
            </a:extLst>
          </p:cNvPr>
          <p:cNvSpPr>
            <a:spLocks noGrp="1"/>
          </p:cNvSpPr>
          <p:nvPr>
            <p:ph idx="1"/>
          </p:nvPr>
        </p:nvSpPr>
        <p:spPr>
          <a:xfrm>
            <a:off x="457200" y="1571625"/>
            <a:ext cx="8229600" cy="5143500"/>
          </a:xfrm>
        </p:spPr>
        <p:txBody>
          <a:bodyPr>
            <a:normAutofit fontScale="92500" lnSpcReduction="10000"/>
          </a:bodyPr>
          <a:lstStyle/>
          <a:p>
            <a:pPr indent="85725" eaLnBrk="1" fontAlgn="auto" hangingPunct="1">
              <a:spcAft>
                <a:spcPts val="0"/>
              </a:spcAft>
              <a:buClr>
                <a:schemeClr val="accent3"/>
              </a:buClr>
              <a:buFont typeface="Georgia"/>
              <a:buNone/>
              <a:defRPr/>
            </a:pPr>
            <a:r>
              <a:rPr lang="en-US" altLang="zh-CN" sz="3200" dirty="0">
                <a:latin typeface="宋体" pitchFamily="2" charset="-122"/>
              </a:rPr>
              <a:t>()</a:t>
            </a:r>
            <a:endParaRPr lang="zh-CN" altLang="en-US" sz="3200" dirty="0">
              <a:latin typeface="宋体" pitchFamily="2" charset="-122"/>
            </a:endParaRPr>
          </a:p>
          <a:p>
            <a:pPr indent="85725" eaLnBrk="1" fontAlgn="auto" hangingPunct="1">
              <a:spcAft>
                <a:spcPts val="0"/>
              </a:spcAft>
              <a:buClr>
                <a:schemeClr val="accent3"/>
              </a:buClr>
              <a:buFont typeface="Georgia"/>
              <a:buNone/>
              <a:defRPr/>
            </a:pPr>
            <a:r>
              <a:rPr lang="en-US" altLang="zh-CN" sz="3200" dirty="0">
                <a:latin typeface="宋体" pitchFamily="2" charset="-122"/>
              </a:rPr>
              <a:t>++</a:t>
            </a:r>
            <a:r>
              <a:rPr lang="zh-CN" altLang="en-US" sz="3200" dirty="0">
                <a:latin typeface="宋体" pitchFamily="2" charset="-122"/>
              </a:rPr>
              <a:t>，</a:t>
            </a:r>
            <a:r>
              <a:rPr lang="en-US" altLang="zh-CN" sz="3200" dirty="0">
                <a:latin typeface="宋体" pitchFamily="2" charset="-122"/>
              </a:rPr>
              <a:t>--</a:t>
            </a:r>
            <a:r>
              <a:rPr lang="zh-CN" altLang="en-US" sz="3200" dirty="0">
                <a:latin typeface="宋体" pitchFamily="2" charset="-122"/>
              </a:rPr>
              <a:t>，</a:t>
            </a:r>
            <a:r>
              <a:rPr lang="en-US" altLang="zh-CN" sz="3200" dirty="0" err="1">
                <a:latin typeface="宋体" pitchFamily="2" charset="-122"/>
              </a:rPr>
              <a:t>sizeof</a:t>
            </a:r>
            <a:endParaRPr lang="en-US" altLang="zh-CN" sz="3200" dirty="0">
              <a:latin typeface="宋体" pitchFamily="2" charset="-122"/>
            </a:endParaRPr>
          </a:p>
          <a:p>
            <a:pPr indent="85725" eaLnBrk="1" fontAlgn="auto" hangingPunct="1">
              <a:spcAft>
                <a:spcPts val="0"/>
              </a:spcAft>
              <a:buClr>
                <a:schemeClr val="accent3"/>
              </a:buClr>
              <a:buFont typeface="Georgia"/>
              <a:buNone/>
              <a:defRPr/>
            </a:pPr>
            <a:r>
              <a:rPr lang="en-US" altLang="zh-CN" sz="3200" dirty="0">
                <a:latin typeface="宋体" pitchFamily="2" charset="-122"/>
              </a:rPr>
              <a:t>*, /, %</a:t>
            </a:r>
          </a:p>
          <a:p>
            <a:pPr indent="85725" eaLnBrk="1" fontAlgn="auto" hangingPunct="1">
              <a:spcAft>
                <a:spcPts val="0"/>
              </a:spcAft>
              <a:buClr>
                <a:schemeClr val="accent3"/>
              </a:buClr>
              <a:buFont typeface="Georgia"/>
              <a:buNone/>
              <a:defRPr/>
            </a:pPr>
            <a:r>
              <a:rPr lang="en-US" altLang="zh-CN" sz="3200" dirty="0">
                <a:latin typeface="宋体" pitchFamily="2" charset="-122"/>
              </a:rPr>
              <a:t>+, -</a:t>
            </a:r>
          </a:p>
          <a:p>
            <a:pPr indent="85725" eaLnBrk="1" fontAlgn="auto" hangingPunct="1">
              <a:spcAft>
                <a:spcPts val="0"/>
              </a:spcAft>
              <a:buClr>
                <a:schemeClr val="accent3"/>
              </a:buClr>
              <a:buFont typeface="Georgia"/>
              <a:buNone/>
              <a:defRPr/>
            </a:pPr>
            <a:r>
              <a:rPr lang="en-US" altLang="zh-CN" sz="3200" dirty="0">
                <a:latin typeface="宋体" pitchFamily="2" charset="-122"/>
              </a:rPr>
              <a:t>==, !=</a:t>
            </a:r>
          </a:p>
          <a:p>
            <a:pPr indent="85725" eaLnBrk="1" fontAlgn="auto" hangingPunct="1">
              <a:spcAft>
                <a:spcPts val="0"/>
              </a:spcAft>
              <a:buClr>
                <a:schemeClr val="accent3"/>
              </a:buClr>
              <a:buFont typeface="Georgia"/>
              <a:buNone/>
              <a:defRPr/>
            </a:pPr>
            <a:r>
              <a:rPr lang="zh-CN" altLang="en-US" sz="3200" dirty="0">
                <a:latin typeface="宋体" pitchFamily="2" charset="-122"/>
              </a:rPr>
              <a:t>位运算</a:t>
            </a:r>
          </a:p>
          <a:p>
            <a:pPr indent="85725" eaLnBrk="1" fontAlgn="auto" hangingPunct="1">
              <a:spcAft>
                <a:spcPts val="0"/>
              </a:spcAft>
              <a:buClr>
                <a:schemeClr val="accent3"/>
              </a:buClr>
              <a:buFont typeface="Georgia"/>
              <a:buNone/>
              <a:defRPr/>
            </a:pPr>
            <a:r>
              <a:rPr lang="en-US" altLang="zh-CN" sz="3200" dirty="0">
                <a:latin typeface="宋体" pitchFamily="2" charset="-122"/>
              </a:rPr>
              <a:t>&amp;&amp;</a:t>
            </a:r>
          </a:p>
          <a:p>
            <a:pPr indent="85725" eaLnBrk="1" fontAlgn="auto" hangingPunct="1">
              <a:spcAft>
                <a:spcPts val="0"/>
              </a:spcAft>
              <a:buClr>
                <a:schemeClr val="accent3"/>
              </a:buClr>
              <a:buFont typeface="Georgia"/>
              <a:buNone/>
              <a:defRPr/>
            </a:pPr>
            <a:r>
              <a:rPr lang="en-US" altLang="zh-CN" sz="3200" dirty="0">
                <a:latin typeface="宋体" pitchFamily="2" charset="-122"/>
              </a:rPr>
              <a:t>||</a:t>
            </a:r>
          </a:p>
          <a:p>
            <a:pPr indent="85725" eaLnBrk="1" fontAlgn="auto" hangingPunct="1">
              <a:spcAft>
                <a:spcPts val="0"/>
              </a:spcAft>
              <a:buClr>
                <a:schemeClr val="accent3"/>
              </a:buClr>
              <a:buFont typeface="Georgia"/>
              <a:buNone/>
              <a:defRPr/>
            </a:pPr>
            <a:r>
              <a:rPr lang="en-US" altLang="zh-CN" sz="3200" dirty="0">
                <a:latin typeface="宋体" pitchFamily="2" charset="-122"/>
              </a:rPr>
              <a:t>?:</a:t>
            </a:r>
          </a:p>
          <a:p>
            <a:pPr indent="85725" eaLnBrk="1" fontAlgn="auto" hangingPunct="1">
              <a:spcAft>
                <a:spcPts val="0"/>
              </a:spcAft>
              <a:buClr>
                <a:schemeClr val="accent3"/>
              </a:buClr>
              <a:buFont typeface="Georgia"/>
              <a:buNone/>
              <a:defRPr/>
            </a:pPr>
            <a:r>
              <a:rPr lang="zh-CN" altLang="en-US" sz="3200" dirty="0">
                <a:latin typeface="宋体" pitchFamily="2" charset="-122"/>
              </a:rPr>
              <a:t>赋值运算</a:t>
            </a:r>
          </a:p>
          <a:p>
            <a:pPr indent="85725" eaLnBrk="1" fontAlgn="auto" hangingPunct="1">
              <a:spcAft>
                <a:spcPts val="0"/>
              </a:spcAft>
              <a:buClr>
                <a:schemeClr val="accent3"/>
              </a:buClr>
              <a:buFont typeface="Georgia"/>
              <a:buNone/>
              <a:defRPr/>
            </a:pPr>
            <a:r>
              <a:rPr lang="zh-CN" altLang="en-US" sz="3200" dirty="0">
                <a:latin typeface="宋体" pitchFamily="2" charset="-122"/>
              </a:rPr>
              <a:t>逗号运算</a:t>
            </a:r>
          </a:p>
          <a:p>
            <a:pPr marL="658368" lvl="1" indent="-246888" eaLnBrk="1" fontAlgn="auto" hangingPunct="1">
              <a:spcAft>
                <a:spcPts val="0"/>
              </a:spcAft>
              <a:buFont typeface="Georgia"/>
              <a:buNone/>
              <a:defRPr/>
            </a:pPr>
            <a:endParaRPr lang="zh-CN" altLang="en-US" sz="3200" dirty="0">
              <a:solidFill>
                <a:srgbClr val="C00000"/>
              </a:solidFill>
              <a:latin typeface="宋体" pitchFamily="2" charset="-122"/>
            </a:endParaRPr>
          </a:p>
        </p:txBody>
      </p:sp>
      <p:sp>
        <p:nvSpPr>
          <p:cNvPr id="133124" name="灯片编号占位符 3">
            <a:extLst>
              <a:ext uri="{FF2B5EF4-FFF2-40B4-BE49-F238E27FC236}">
                <a16:creationId xmlns:a16="http://schemas.microsoft.com/office/drawing/2014/main" id="{11FB8F7E-CCFA-C585-2AB4-460E2F3635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4CF7190-7AB1-4AA9-8E46-F0A6C1295CD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7F89C1D-50A3-BA7F-0133-94F2DEE9DB1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
        <p:nvSpPr>
          <p:cNvPr id="133126" name="Line 4">
            <a:extLst>
              <a:ext uri="{FF2B5EF4-FFF2-40B4-BE49-F238E27FC236}">
                <a16:creationId xmlns:a16="http://schemas.microsoft.com/office/drawing/2014/main" id="{8819D27B-5AD3-AE22-3F89-64592579A153}"/>
              </a:ext>
            </a:extLst>
          </p:cNvPr>
          <p:cNvSpPr>
            <a:spLocks noChangeShapeType="1"/>
          </p:cNvSpPr>
          <p:nvPr/>
        </p:nvSpPr>
        <p:spPr bwMode="auto">
          <a:xfrm flipV="1">
            <a:off x="4572000" y="1857375"/>
            <a:ext cx="0" cy="449580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Text Box 5">
            <a:extLst>
              <a:ext uri="{FF2B5EF4-FFF2-40B4-BE49-F238E27FC236}">
                <a16:creationId xmlns:a16="http://schemas.microsoft.com/office/drawing/2014/main" id="{62420A0E-8A04-9FBB-9C55-54CD2694EB8F}"/>
              </a:ext>
            </a:extLst>
          </p:cNvPr>
          <p:cNvSpPr txBox="1">
            <a:spLocks noChangeArrowheads="1"/>
          </p:cNvSpPr>
          <p:nvPr/>
        </p:nvSpPr>
        <p:spPr bwMode="auto">
          <a:xfrm>
            <a:off x="4724400" y="604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400">
                <a:latin typeface="Times New Roman" panose="02020603050405020304" pitchFamily="18" charset="0"/>
              </a:rPr>
              <a:t>低</a:t>
            </a:r>
          </a:p>
        </p:txBody>
      </p:sp>
      <p:sp>
        <p:nvSpPr>
          <p:cNvPr id="133128" name="Text Box 6">
            <a:extLst>
              <a:ext uri="{FF2B5EF4-FFF2-40B4-BE49-F238E27FC236}">
                <a16:creationId xmlns:a16="http://schemas.microsoft.com/office/drawing/2014/main" id="{665D9A74-7652-9A64-6F76-C976F73AE659}"/>
              </a:ext>
            </a:extLst>
          </p:cNvPr>
          <p:cNvSpPr txBox="1">
            <a:spLocks noChangeArrowheads="1"/>
          </p:cNvSpPr>
          <p:nvPr/>
        </p:nvSpPr>
        <p:spPr bwMode="auto">
          <a:xfrm>
            <a:off x="4714875" y="17859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400">
                <a:latin typeface="Times New Roman" panose="02020603050405020304" pitchFamily="18" charset="0"/>
              </a:rPr>
              <a:t>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1DAAD19-F575-8F7A-F98F-65817ADB0CF2}"/>
              </a:ext>
            </a:extLst>
          </p:cNvPr>
          <p:cNvSpPr>
            <a:spLocks noGrp="1"/>
          </p:cNvSpPr>
          <p:nvPr>
            <p:ph type="title"/>
          </p:nvPr>
        </p:nvSpPr>
        <p:spPr/>
        <p:txBody>
          <a:bodyPr/>
          <a:lstStyle/>
          <a:p>
            <a:pPr eaLnBrk="1" hangingPunct="1"/>
            <a:r>
              <a:rPr lang="zh-CN" altLang="en-US" dirty="0"/>
              <a:t>补充</a:t>
            </a:r>
            <a:r>
              <a:rPr lang="en-US" altLang="zh-CN" dirty="0"/>
              <a:t>2-15</a:t>
            </a:r>
            <a:r>
              <a:rPr lang="zh-CN" altLang="en-US" dirty="0"/>
              <a:t>：运算优先级</a:t>
            </a:r>
          </a:p>
        </p:txBody>
      </p:sp>
      <p:sp>
        <p:nvSpPr>
          <p:cNvPr id="12" name="内容占位符 11">
            <a:extLst>
              <a:ext uri="{FF2B5EF4-FFF2-40B4-BE49-F238E27FC236}">
                <a16:creationId xmlns:a16="http://schemas.microsoft.com/office/drawing/2014/main" id="{25422603-C87F-BCFC-1714-C97EFB1ACD9C}"/>
              </a:ext>
            </a:extLst>
          </p:cNvPr>
          <p:cNvSpPr>
            <a:spLocks noGrp="1"/>
          </p:cNvSpPr>
          <p:nvPr>
            <p:ph idx="1"/>
          </p:nvPr>
        </p:nvSpPr>
        <p:spPr>
          <a:solidFill>
            <a:srgbClr val="85FFFF"/>
          </a:solidFill>
        </p:spPr>
        <p:txBody>
          <a:bodyPr>
            <a:normAutofit fontScale="85000" lnSpcReduction="10000"/>
          </a:bodyPr>
          <a:lstStyle/>
          <a:p>
            <a:pPr indent="-256032" eaLnBrk="1" fontAlgn="auto" hangingPunct="1">
              <a:spcAft>
                <a:spcPts val="0"/>
              </a:spcAft>
              <a:buClr>
                <a:schemeClr val="accent3"/>
              </a:buClr>
              <a:buFont typeface="Georgia" panose="02040502050405020303" pitchFamily="18" charset="0"/>
              <a:buNone/>
              <a:defRPr/>
            </a:pPr>
            <a:r>
              <a:rPr lang="en-US" altLang="zh-CN" dirty="0"/>
              <a:t>#include &lt;</a:t>
            </a:r>
            <a:r>
              <a:rPr lang="en-US" altLang="zh-CN" dirty="0" err="1"/>
              <a:t>iostream</a:t>
            </a:r>
            <a:r>
              <a:rPr lang="en-US" altLang="zh-CN" dirty="0"/>
              <a:t>&gt;</a:t>
            </a:r>
            <a:endParaRPr lang="zh-CN" altLang="en-US" dirty="0"/>
          </a:p>
          <a:p>
            <a:pPr indent="-256032" eaLnBrk="1" fontAlgn="auto" hangingPunct="1">
              <a:spcAft>
                <a:spcPts val="0"/>
              </a:spcAft>
              <a:buClr>
                <a:schemeClr val="accent3"/>
              </a:buClr>
              <a:buFont typeface="Georgia" panose="02040502050405020303" pitchFamily="18" charset="0"/>
              <a:buNone/>
              <a:defRPr/>
            </a:pPr>
            <a:r>
              <a:rPr lang="en-US" altLang="zh-CN" dirty="0"/>
              <a:t>using namespace std;</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int main()</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int  ival1 = 97, ival2 = 0;</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ival2 = -ival1++ ; </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cout &lt;&lt;”ival2 = -ival1++, ival1= ”&lt;&lt;ival1&lt;&lt; “, ival2    </a:t>
            </a:r>
          </a:p>
          <a:p>
            <a:pPr indent="-256032" eaLnBrk="1" fontAlgn="auto" hangingPunct="1">
              <a:spcAft>
                <a:spcPts val="0"/>
              </a:spcAft>
              <a:buClr>
                <a:schemeClr val="accent3"/>
              </a:buClr>
              <a:buFont typeface="Georgia" panose="02040502050405020303" pitchFamily="18" charset="0"/>
              <a:buNone/>
              <a:defRPr/>
            </a:pPr>
            <a:r>
              <a:rPr lang="fr-FR" altLang="zh-CN" dirty="0"/>
              <a:t>              = ”&lt;&lt;ival2&lt;&lt;endl;</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ival1 = ++ival2+ival1;</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cout &lt;&lt;”ival1 = ++ival2+ival1, ival1= ”&lt;&lt;ival1&lt;&lt;endl;</a:t>
            </a:r>
            <a:endParaRPr lang="zh-CN" altLang="en-US" dirty="0"/>
          </a:p>
          <a:p>
            <a:pPr indent="-256032" eaLnBrk="1" fontAlgn="auto" hangingPunct="1">
              <a:spcAft>
                <a:spcPts val="0"/>
              </a:spcAft>
              <a:buClr>
                <a:schemeClr val="accent3"/>
              </a:buClr>
              <a:buFont typeface="Georgia" panose="02040502050405020303" pitchFamily="18" charset="0"/>
              <a:buNone/>
              <a:defRPr/>
            </a:pPr>
            <a:r>
              <a:rPr lang="fr-FR" altLang="zh-CN" dirty="0"/>
              <a:t>       return 0;</a:t>
            </a:r>
          </a:p>
          <a:p>
            <a:pPr indent="-256032" eaLnBrk="1" fontAlgn="auto" hangingPunct="1">
              <a:spcAft>
                <a:spcPts val="0"/>
              </a:spcAft>
              <a:buClr>
                <a:schemeClr val="accent3"/>
              </a:buClr>
              <a:buFont typeface="Georgia" panose="02040502050405020303" pitchFamily="18" charset="0"/>
              <a:buNone/>
              <a:defRPr/>
            </a:pPr>
            <a:r>
              <a:rPr lang="en-US" altLang="zh-CN" dirty="0"/>
              <a:t>}</a:t>
            </a:r>
            <a:endParaRPr lang="zh-CN" altLang="en-US" dirty="0"/>
          </a:p>
          <a:p>
            <a:pPr indent="-256032" eaLnBrk="1" fontAlgn="auto" hangingPunct="1">
              <a:spcAft>
                <a:spcPts val="0"/>
              </a:spcAft>
              <a:buClr>
                <a:schemeClr val="accent3"/>
              </a:buClr>
              <a:buFont typeface="Georgia" panose="02040502050405020303" pitchFamily="18" charset="0"/>
              <a:buNone/>
              <a:defRPr/>
            </a:pPr>
            <a:endParaRPr lang="zh-CN" altLang="en-US" dirty="0"/>
          </a:p>
        </p:txBody>
      </p:sp>
      <p:sp>
        <p:nvSpPr>
          <p:cNvPr id="92164" name="灯片编号占位符 5">
            <a:extLst>
              <a:ext uri="{FF2B5EF4-FFF2-40B4-BE49-F238E27FC236}">
                <a16:creationId xmlns:a16="http://schemas.microsoft.com/office/drawing/2014/main" id="{30510E14-199E-9CC5-E122-7BC26B1FB6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8B81E03-BAEE-4277-A0F3-AFC441092EA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83</a:t>
            </a:fld>
            <a:endParaRPr lang="en-US" altLang="zh-CN" sz="18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434226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C867FAC2-27B6-C3AD-886F-116014DE3D02}"/>
              </a:ext>
            </a:extLst>
          </p:cNvPr>
          <p:cNvSpPr>
            <a:spLocks noGrp="1"/>
          </p:cNvSpPr>
          <p:nvPr>
            <p:ph idx="1"/>
          </p:nvPr>
        </p:nvSpPr>
        <p:spPr>
          <a:xfrm>
            <a:off x="428625" y="1714500"/>
            <a:ext cx="8401050" cy="47879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ival2 = -ival1++, ival1= 98, ival2 = -97</a:t>
            </a:r>
            <a:endParaRPr lang="zh-CN" altLang="en-US" sz="2400" dirty="0"/>
          </a:p>
          <a:p>
            <a:pPr marL="365760" indent="-256032" eaLnBrk="1" fontAlgn="auto" hangingPunct="1">
              <a:spcAft>
                <a:spcPts val="0"/>
              </a:spcAft>
              <a:buClr>
                <a:schemeClr val="accent3"/>
              </a:buClr>
              <a:buFont typeface="Georgia" panose="02040502050405020303" pitchFamily="18" charset="0"/>
              <a:buNone/>
              <a:defRPr/>
            </a:pPr>
            <a:r>
              <a:rPr lang="fr-FR" altLang="zh-CN" sz="2400" dirty="0"/>
              <a:t>ival1 = ++ival2+ival1, ival1= 2</a:t>
            </a:r>
            <a:endParaRPr lang="zh-CN" altLang="en-US" sz="2400" dirty="0"/>
          </a:p>
        </p:txBody>
      </p:sp>
      <p:sp>
        <p:nvSpPr>
          <p:cNvPr id="96259" name="标题 8">
            <a:extLst>
              <a:ext uri="{FF2B5EF4-FFF2-40B4-BE49-F238E27FC236}">
                <a16:creationId xmlns:a16="http://schemas.microsoft.com/office/drawing/2014/main" id="{B27AB624-7563-9714-3147-46718E282219}"/>
              </a:ext>
            </a:extLst>
          </p:cNvPr>
          <p:cNvSpPr>
            <a:spLocks noGrp="1"/>
          </p:cNvSpPr>
          <p:nvPr>
            <p:ph type="title"/>
          </p:nvPr>
        </p:nvSpPr>
        <p:spPr/>
        <p:txBody>
          <a:bodyPr/>
          <a:lstStyle/>
          <a:p>
            <a:pPr eaLnBrk="1" hangingPunct="1"/>
            <a:r>
              <a:rPr lang="zh-CN" altLang="en-US" dirty="0"/>
              <a:t>补充</a:t>
            </a:r>
            <a:r>
              <a:rPr lang="en-US" altLang="zh-CN" dirty="0"/>
              <a:t>2-15</a:t>
            </a:r>
            <a:r>
              <a:rPr lang="zh-CN" altLang="en-US" dirty="0"/>
              <a:t>（续）</a:t>
            </a:r>
          </a:p>
        </p:txBody>
      </p:sp>
      <p:sp>
        <p:nvSpPr>
          <p:cNvPr id="96260" name="灯片编号占位符 5">
            <a:extLst>
              <a:ext uri="{FF2B5EF4-FFF2-40B4-BE49-F238E27FC236}">
                <a16:creationId xmlns:a16="http://schemas.microsoft.com/office/drawing/2014/main" id="{643D1669-9D1B-9EDC-00CC-793E61651B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A655460-A4F2-4664-BCC0-4C281D9BC14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84</a:t>
            </a:fld>
            <a:endParaRPr lang="en-US" altLang="zh-CN" sz="18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25440150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B2AFD9E6-B299-EECB-E3E0-A4555D387FBF}"/>
              </a:ext>
            </a:extLst>
          </p:cNvPr>
          <p:cNvSpPr>
            <a:spLocks noGrp="1"/>
          </p:cNvSpPr>
          <p:nvPr>
            <p:ph type="title"/>
          </p:nvPr>
        </p:nvSpPr>
        <p:spPr/>
        <p:txBody>
          <a:bodyPr/>
          <a:lstStyle/>
          <a:p>
            <a:r>
              <a:rPr lang="zh-CN" altLang="en-US" dirty="0"/>
              <a:t>补充</a:t>
            </a:r>
            <a:r>
              <a:rPr lang="en-US" altLang="zh-CN" dirty="0"/>
              <a:t>2-15</a:t>
            </a:r>
            <a:r>
              <a:rPr lang="zh-CN" altLang="en-US" dirty="0"/>
              <a:t>（续）</a:t>
            </a:r>
          </a:p>
        </p:txBody>
      </p:sp>
      <p:sp>
        <p:nvSpPr>
          <p:cNvPr id="98307" name="内容占位符 2">
            <a:extLst>
              <a:ext uri="{FF2B5EF4-FFF2-40B4-BE49-F238E27FC236}">
                <a16:creationId xmlns:a16="http://schemas.microsoft.com/office/drawing/2014/main" id="{ADEDAE3D-62AF-5BC5-5398-5234F30077FF}"/>
              </a:ext>
            </a:extLst>
          </p:cNvPr>
          <p:cNvSpPr>
            <a:spLocks noGrp="1"/>
          </p:cNvSpPr>
          <p:nvPr>
            <p:ph idx="1"/>
          </p:nvPr>
        </p:nvSpPr>
        <p:spPr>
          <a:xfrm>
            <a:off x="0" y="1700213"/>
            <a:ext cx="9144000" cy="4787900"/>
          </a:xfrm>
        </p:spPr>
        <p:txBody>
          <a:bodyPr/>
          <a:lstStyle/>
          <a:p>
            <a:pPr>
              <a:lnSpc>
                <a:spcPct val="130000"/>
              </a:lnSpc>
            </a:pPr>
            <a:r>
              <a:rPr lang="zh-CN" altLang="en-US" dirty="0"/>
              <a:t>提示与思考：</a:t>
            </a:r>
          </a:p>
          <a:p>
            <a:pPr lvl="1">
              <a:lnSpc>
                <a:spcPct val="130000"/>
              </a:lnSpc>
            </a:pPr>
            <a:r>
              <a:rPr lang="zh-CN" altLang="en-US" dirty="0"/>
              <a:t>当</a:t>
            </a:r>
            <a:r>
              <a:rPr lang="en-US" altLang="zh-CN" dirty="0"/>
              <a:t>=</a:t>
            </a:r>
            <a:r>
              <a:rPr lang="zh-CN" altLang="en-US" dirty="0"/>
              <a:t>与</a:t>
            </a:r>
            <a:r>
              <a:rPr lang="en-US" altLang="zh-CN" dirty="0"/>
              <a:t>++</a:t>
            </a:r>
            <a:r>
              <a:rPr lang="zh-CN" altLang="en-US" dirty="0"/>
              <a:t>运算比较优先级时，</a:t>
            </a:r>
            <a:r>
              <a:rPr lang="en-US" altLang="zh-CN" dirty="0"/>
              <a:t>++</a:t>
            </a:r>
            <a:r>
              <a:rPr lang="zh-CN" altLang="en-US" dirty="0"/>
              <a:t>在变量前</a:t>
            </a:r>
            <a:r>
              <a:rPr lang="en-US" altLang="zh-CN" dirty="0"/>
              <a:t>++</a:t>
            </a:r>
            <a:r>
              <a:rPr lang="zh-CN" altLang="en-US" dirty="0"/>
              <a:t>优先级高，</a:t>
            </a:r>
            <a:r>
              <a:rPr lang="en-US" altLang="zh-CN" dirty="0"/>
              <a:t>++</a:t>
            </a:r>
            <a:r>
              <a:rPr lang="zh-CN" altLang="en-US" dirty="0"/>
              <a:t>在后</a:t>
            </a:r>
            <a:r>
              <a:rPr lang="en-US" altLang="zh-CN" dirty="0"/>
              <a:t>++</a:t>
            </a:r>
            <a:r>
              <a:rPr lang="zh-CN" altLang="en-US" dirty="0"/>
              <a:t>优先级低。</a:t>
            </a:r>
            <a:endParaRPr lang="en-US" altLang="zh-CN" dirty="0"/>
          </a:p>
          <a:p>
            <a:pPr lvl="1">
              <a:lnSpc>
                <a:spcPct val="130000"/>
              </a:lnSpc>
            </a:pPr>
            <a:r>
              <a:rPr lang="fr-FR" altLang="zh-CN" sz="2800" dirty="0"/>
              <a:t>ival2 = -ival1++</a:t>
            </a:r>
            <a:r>
              <a:rPr lang="zh-CN" altLang="en-US" sz="2800" dirty="0"/>
              <a:t>：</a:t>
            </a:r>
            <a:r>
              <a:rPr lang="zh-CN" altLang="en-US" dirty="0"/>
              <a:t>由于</a:t>
            </a:r>
            <a:r>
              <a:rPr lang="en-US" altLang="zh-CN" dirty="0"/>
              <a:t>-</a:t>
            </a:r>
            <a:r>
              <a:rPr lang="zh-CN" altLang="en-US" dirty="0"/>
              <a:t> 的运算优先级高于后置</a:t>
            </a:r>
            <a:r>
              <a:rPr lang="en-US" altLang="zh-CN" dirty="0"/>
              <a:t>++</a:t>
            </a:r>
            <a:r>
              <a:rPr lang="zh-CN" altLang="en-US" dirty="0"/>
              <a:t>运算符，首先将</a:t>
            </a:r>
            <a:r>
              <a:rPr lang="en-US" altLang="zh-CN" dirty="0"/>
              <a:t>val1</a:t>
            </a:r>
            <a:r>
              <a:rPr lang="zh-CN" altLang="en-US" dirty="0"/>
              <a:t>变量的值的相反数赋给</a:t>
            </a:r>
            <a:r>
              <a:rPr lang="en-US" altLang="zh-CN" dirty="0"/>
              <a:t>val2</a:t>
            </a:r>
            <a:r>
              <a:rPr lang="zh-CN" altLang="en-US" dirty="0"/>
              <a:t>。</a:t>
            </a:r>
            <a:r>
              <a:rPr lang="en-US" altLang="zh-CN" dirty="0"/>
              <a:t>++</a:t>
            </a:r>
            <a:r>
              <a:rPr lang="zh-CN" altLang="en-US" dirty="0"/>
              <a:t>在变量前，因此先执行</a:t>
            </a:r>
            <a:r>
              <a:rPr lang="en-US" altLang="zh-CN" dirty="0"/>
              <a:t>val2 = -val1</a:t>
            </a:r>
            <a:r>
              <a:rPr lang="zh-CN" altLang="en-US" dirty="0"/>
              <a:t>然后</a:t>
            </a:r>
            <a:r>
              <a:rPr lang="en-US" altLang="zh-CN" dirty="0"/>
              <a:t>val1</a:t>
            </a:r>
            <a:r>
              <a:rPr lang="zh-CN" altLang="en-US" dirty="0"/>
              <a:t>实现自增运算。</a:t>
            </a:r>
          </a:p>
          <a:p>
            <a:pPr lvl="1">
              <a:lnSpc>
                <a:spcPct val="130000"/>
              </a:lnSpc>
            </a:pPr>
            <a:r>
              <a:rPr lang="en-US" altLang="zh-CN" dirty="0"/>
              <a:t>val1 = ++val2+val1</a:t>
            </a:r>
            <a:r>
              <a:rPr lang="zh-CN" altLang="en-US" dirty="0"/>
              <a:t>：前置运算符“</a:t>
            </a:r>
            <a:r>
              <a:rPr lang="en-US" altLang="zh-CN" dirty="0"/>
              <a:t>++”</a:t>
            </a:r>
            <a:r>
              <a:rPr lang="zh-CN" altLang="en-US" dirty="0"/>
              <a:t>的优先级比“</a:t>
            </a:r>
            <a:r>
              <a:rPr lang="en-US" altLang="zh-CN" dirty="0"/>
              <a:t>+”</a:t>
            </a:r>
            <a:r>
              <a:rPr lang="zh-CN" altLang="en-US" dirty="0"/>
              <a:t> 高，并且</a:t>
            </a:r>
            <a:r>
              <a:rPr lang="en-US" altLang="zh-CN" dirty="0"/>
              <a:t>++</a:t>
            </a:r>
            <a:r>
              <a:rPr lang="zh-CN" altLang="en-US" dirty="0"/>
              <a:t>在变量前，因此高于</a:t>
            </a:r>
            <a:r>
              <a:rPr lang="en-US" altLang="zh-CN" dirty="0"/>
              <a:t>=</a:t>
            </a:r>
            <a:r>
              <a:rPr lang="zh-CN" altLang="en-US" dirty="0"/>
              <a:t>，因此首先实现变量</a:t>
            </a:r>
            <a:r>
              <a:rPr lang="en-US" altLang="zh-CN" dirty="0"/>
              <a:t>val2</a:t>
            </a:r>
            <a:r>
              <a:rPr lang="zh-CN" altLang="en-US" dirty="0"/>
              <a:t>的自增运算然后实现加法运算，最后才进行赋值。</a:t>
            </a:r>
          </a:p>
        </p:txBody>
      </p:sp>
      <p:sp>
        <p:nvSpPr>
          <p:cNvPr id="98308" name="灯片编号占位符 3">
            <a:extLst>
              <a:ext uri="{FF2B5EF4-FFF2-40B4-BE49-F238E27FC236}">
                <a16:creationId xmlns:a16="http://schemas.microsoft.com/office/drawing/2014/main" id="{41B16E8B-BB44-77FB-1296-845F148912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1BBCC2E-40F6-41C7-9381-2CAD75AB084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85</a:t>
            </a:fld>
            <a:endParaRPr lang="en-US" altLang="zh-CN" sz="1800">
              <a:solidFill>
                <a:srgbClr val="FFFFFF"/>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2020558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6303A-AF74-FFE5-4BF5-657A103889A0}"/>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混合运算时数据类型的转换</a:t>
            </a:r>
            <a:r>
              <a:rPr lang="en-US" altLang="zh-CN" dirty="0"/>
              <a:t>——</a:t>
            </a:r>
            <a:r>
              <a:rPr lang="zh-CN" altLang="en-US" dirty="0"/>
              <a:t>隐含转换</a:t>
            </a:r>
          </a:p>
        </p:txBody>
      </p:sp>
      <p:sp>
        <p:nvSpPr>
          <p:cNvPr id="134147" name="内容占位符 2">
            <a:extLst>
              <a:ext uri="{FF2B5EF4-FFF2-40B4-BE49-F238E27FC236}">
                <a16:creationId xmlns:a16="http://schemas.microsoft.com/office/drawing/2014/main" id="{7BB5A726-CD84-626D-1BE9-346D3399A7BD}"/>
              </a:ext>
            </a:extLst>
          </p:cNvPr>
          <p:cNvSpPr>
            <a:spLocks noGrp="1"/>
          </p:cNvSpPr>
          <p:nvPr>
            <p:ph idx="1"/>
          </p:nvPr>
        </p:nvSpPr>
        <p:spPr>
          <a:xfrm>
            <a:off x="457200" y="1571625"/>
            <a:ext cx="8229600" cy="5143500"/>
          </a:xfrm>
        </p:spPr>
        <p:txBody>
          <a:bodyPr/>
          <a:lstStyle/>
          <a:p>
            <a:pPr eaLnBrk="1" hangingPunct="1">
              <a:lnSpc>
                <a:spcPct val="120000"/>
              </a:lnSpc>
              <a:spcBef>
                <a:spcPts val="1200"/>
              </a:spcBef>
              <a:spcAft>
                <a:spcPts val="1200"/>
              </a:spcAft>
            </a:pPr>
            <a:r>
              <a:rPr lang="zh-CN" altLang="en-US"/>
              <a:t>一些二元运算符（算术运算符、关系运算符、逻辑运算符、位运算符和赋值运算符）要求两个操作数的类型一致。</a:t>
            </a:r>
          </a:p>
          <a:p>
            <a:pPr eaLnBrk="1" hangingPunct="1">
              <a:lnSpc>
                <a:spcPct val="120000"/>
              </a:lnSpc>
              <a:spcBef>
                <a:spcPts val="1200"/>
              </a:spcBef>
              <a:spcAft>
                <a:spcPts val="1200"/>
              </a:spcAft>
            </a:pPr>
            <a:r>
              <a:rPr lang="zh-CN" altLang="en-US"/>
              <a:t>在算术运算和关系运算中如果参与运算的操作数类型不一致，编译系统会自动对数据进行转换（即隐含转换），基本原则是将低类型数据转换为高类型数据。</a:t>
            </a:r>
            <a:br>
              <a:rPr lang="zh-CN" altLang="en-US"/>
            </a:br>
            <a:r>
              <a:rPr lang="zh-CN" altLang="en-US"/>
              <a:t>       </a:t>
            </a:r>
            <a:r>
              <a:rPr lang="en-US" altLang="zh-CN" sz="2000"/>
              <a:t>char,short,int,unsigned,long,unsigned long,float,double</a:t>
            </a:r>
            <a:br>
              <a:rPr lang="en-US" altLang="zh-CN" sz="2400"/>
            </a:br>
            <a:r>
              <a:rPr lang="zh-CN" altLang="en-US" sz="2400"/>
              <a:t>低                                                                                              高</a:t>
            </a:r>
            <a:endParaRPr lang="zh-CN" altLang="en-US"/>
          </a:p>
          <a:p>
            <a:pPr lvl="1" eaLnBrk="1" hangingPunct="1">
              <a:buFont typeface="Georgia" panose="02040502050405020303" pitchFamily="18" charset="0"/>
              <a:buNone/>
            </a:pPr>
            <a:endParaRPr lang="zh-CN" altLang="en-US" sz="3200">
              <a:solidFill>
                <a:srgbClr val="C00000"/>
              </a:solidFill>
            </a:endParaRPr>
          </a:p>
        </p:txBody>
      </p:sp>
      <p:sp>
        <p:nvSpPr>
          <p:cNvPr id="134148" name="灯片编号占位符 3">
            <a:extLst>
              <a:ext uri="{FF2B5EF4-FFF2-40B4-BE49-F238E27FC236}">
                <a16:creationId xmlns:a16="http://schemas.microsoft.com/office/drawing/2014/main" id="{E4F75421-5CB4-601A-23E1-89C7F540B7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90391A2-7E96-47C2-991C-2C9AE999B6F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B80F79F-72AC-F8AC-3099-F11E33729053}"/>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
        <p:nvSpPr>
          <p:cNvPr id="134150" name="Line 1029">
            <a:extLst>
              <a:ext uri="{FF2B5EF4-FFF2-40B4-BE49-F238E27FC236}">
                <a16:creationId xmlns:a16="http://schemas.microsoft.com/office/drawing/2014/main" id="{6CE075BD-A65C-530E-291E-7FA927CCB971}"/>
              </a:ext>
            </a:extLst>
          </p:cNvPr>
          <p:cNvSpPr>
            <a:spLocks noChangeShapeType="1"/>
          </p:cNvSpPr>
          <p:nvPr/>
        </p:nvSpPr>
        <p:spPr bwMode="auto">
          <a:xfrm>
            <a:off x="1357313" y="6215063"/>
            <a:ext cx="6429375" cy="46037"/>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8DF0A-4AD8-A93F-5F6D-28730CC95E9D}"/>
              </a:ext>
            </a:extLst>
          </p:cNvPr>
          <p:cNvSpPr>
            <a:spLocks noGrp="1"/>
          </p:cNvSpPr>
          <p:nvPr>
            <p:ph type="title"/>
          </p:nvPr>
        </p:nvSpPr>
        <p:spPr>
          <a:xfrm>
            <a:off x="214313" y="504825"/>
            <a:ext cx="9228137" cy="1066800"/>
          </a:xfrm>
        </p:spPr>
        <p:txBody>
          <a:bodyPr>
            <a:normAutofit fontScale="90000"/>
          </a:bodyPr>
          <a:lstStyle/>
          <a:p>
            <a:pPr eaLnBrk="1" fontAlgn="auto" hangingPunct="1">
              <a:spcAft>
                <a:spcPts val="0"/>
              </a:spcAft>
              <a:defRPr/>
            </a:pPr>
            <a:r>
              <a:rPr lang="zh-CN" altLang="en-US" dirty="0"/>
              <a:t>混合运算时数据类型的转换</a:t>
            </a:r>
            <a:r>
              <a:rPr lang="en-US" altLang="zh-CN" dirty="0"/>
              <a:t>——</a:t>
            </a:r>
            <a:r>
              <a:rPr lang="zh-CN" altLang="en-US" dirty="0"/>
              <a:t>隐含转换</a:t>
            </a:r>
            <a:r>
              <a:rPr lang="en-US" altLang="zh-CN" dirty="0"/>
              <a:t>(</a:t>
            </a:r>
            <a:r>
              <a:rPr lang="zh-CN" altLang="en-US" dirty="0"/>
              <a:t>续</a:t>
            </a:r>
            <a:r>
              <a:rPr lang="en-US" altLang="zh-CN" dirty="0"/>
              <a:t>)</a:t>
            </a:r>
            <a:endParaRPr lang="zh-CN" altLang="en-US" dirty="0"/>
          </a:p>
        </p:txBody>
      </p:sp>
      <p:sp>
        <p:nvSpPr>
          <p:cNvPr id="135171" name="内容占位符 2">
            <a:extLst>
              <a:ext uri="{FF2B5EF4-FFF2-40B4-BE49-F238E27FC236}">
                <a16:creationId xmlns:a16="http://schemas.microsoft.com/office/drawing/2014/main" id="{EF900B40-F48B-FB1F-037A-F291EDC42243}"/>
              </a:ext>
            </a:extLst>
          </p:cNvPr>
          <p:cNvSpPr>
            <a:spLocks noGrp="1"/>
          </p:cNvSpPr>
          <p:nvPr>
            <p:ph idx="1"/>
          </p:nvPr>
        </p:nvSpPr>
        <p:spPr>
          <a:xfrm>
            <a:off x="457200" y="1571625"/>
            <a:ext cx="8229600" cy="5143500"/>
          </a:xfrm>
        </p:spPr>
        <p:txBody>
          <a:bodyPr/>
          <a:lstStyle/>
          <a:p>
            <a:pPr eaLnBrk="1" hangingPunct="1">
              <a:lnSpc>
                <a:spcPct val="130000"/>
              </a:lnSpc>
              <a:spcBef>
                <a:spcPts val="1200"/>
              </a:spcBef>
              <a:spcAft>
                <a:spcPts val="1200"/>
              </a:spcAft>
              <a:defRPr/>
            </a:pPr>
            <a:r>
              <a:rPr lang="zh-CN" altLang="en-US" sz="2600" dirty="0"/>
              <a:t>当参与运算的操作数必须是</a:t>
            </a:r>
            <a:r>
              <a:rPr lang="en-US" altLang="zh-CN" sz="2600" dirty="0"/>
              <a:t>bool</a:t>
            </a:r>
            <a:r>
              <a:rPr lang="zh-CN" altLang="en-US" sz="2600" dirty="0"/>
              <a:t>型时，如果操作数是其它类型，编译系统会自动将非</a:t>
            </a:r>
            <a:r>
              <a:rPr lang="en-US" altLang="zh-CN" sz="2600" dirty="0">
                <a:latin typeface="+mn-ea"/>
              </a:rPr>
              <a:t>0</a:t>
            </a:r>
            <a:r>
              <a:rPr lang="zh-CN" altLang="en-US" sz="2600" dirty="0"/>
              <a:t>数据转换为</a:t>
            </a:r>
            <a:r>
              <a:rPr lang="en-US" altLang="zh-CN" sz="2600" dirty="0"/>
              <a:t>true</a:t>
            </a:r>
            <a:r>
              <a:rPr lang="zh-CN" altLang="en-US" sz="2600" dirty="0"/>
              <a:t>，</a:t>
            </a:r>
            <a:r>
              <a:rPr lang="en-US" altLang="zh-CN" sz="2600" dirty="0">
                <a:latin typeface="+mn-ea"/>
              </a:rPr>
              <a:t>0</a:t>
            </a:r>
            <a:r>
              <a:rPr lang="zh-CN" altLang="en-US" sz="2600" dirty="0"/>
              <a:t>转换为</a:t>
            </a:r>
            <a:r>
              <a:rPr lang="en-US" altLang="zh-CN" sz="2600" dirty="0"/>
              <a:t>false</a:t>
            </a:r>
            <a:r>
              <a:rPr lang="zh-CN" altLang="en-US" sz="2600" dirty="0"/>
              <a:t>。</a:t>
            </a:r>
          </a:p>
          <a:p>
            <a:pPr eaLnBrk="1" hangingPunct="1">
              <a:lnSpc>
                <a:spcPct val="130000"/>
              </a:lnSpc>
              <a:spcBef>
                <a:spcPts val="1200"/>
              </a:spcBef>
              <a:spcAft>
                <a:spcPts val="1200"/>
              </a:spcAft>
              <a:defRPr/>
            </a:pPr>
            <a:r>
              <a:rPr lang="zh-CN" altLang="en-US" sz="2600" dirty="0"/>
              <a:t>位运算的操作数必须是整数，当二元位运算的操作数是不同类型的整数时，也会自动进行类型转换，</a:t>
            </a:r>
          </a:p>
          <a:p>
            <a:pPr eaLnBrk="1" hangingPunct="1">
              <a:lnSpc>
                <a:spcPct val="130000"/>
              </a:lnSpc>
              <a:spcBef>
                <a:spcPts val="1200"/>
              </a:spcBef>
              <a:spcAft>
                <a:spcPts val="1200"/>
              </a:spcAft>
              <a:defRPr/>
            </a:pPr>
            <a:r>
              <a:rPr lang="zh-CN" altLang="en-US" sz="2600" dirty="0"/>
              <a:t>赋值运算要求左值与右值的类型相同，若类型不同，编译系统会自动将右值转换为左值的类型。</a:t>
            </a:r>
          </a:p>
          <a:p>
            <a:pPr lvl="1" eaLnBrk="1" hangingPunct="1">
              <a:buFont typeface="Georgia" panose="02040502050405020303" pitchFamily="18" charset="0"/>
              <a:buNone/>
              <a:defRPr/>
            </a:pPr>
            <a:endParaRPr lang="zh-CN" altLang="en-US" sz="3200" dirty="0">
              <a:solidFill>
                <a:srgbClr val="C00000"/>
              </a:solidFill>
              <a:latin typeface="宋体" panose="02010600030101010101" pitchFamily="2" charset="-122"/>
            </a:endParaRPr>
          </a:p>
        </p:txBody>
      </p:sp>
      <p:sp>
        <p:nvSpPr>
          <p:cNvPr id="136196" name="灯片编号占位符 3">
            <a:extLst>
              <a:ext uri="{FF2B5EF4-FFF2-40B4-BE49-F238E27FC236}">
                <a16:creationId xmlns:a16="http://schemas.microsoft.com/office/drawing/2014/main" id="{C6CFEC02-8C2D-0F10-D409-8A40BEB276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4D34C74-D691-4B36-9D39-1AE6021D27A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BD20B1D-C88B-558A-F0D1-2C73513EC7F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74B9E-F619-10EA-77F1-9D8625989EF5}"/>
              </a:ext>
            </a:extLst>
          </p:cNvPr>
          <p:cNvSpPr>
            <a:spLocks noGrp="1"/>
          </p:cNvSpPr>
          <p:nvPr>
            <p:ph type="title"/>
          </p:nvPr>
        </p:nvSpPr>
        <p:spPr>
          <a:xfrm>
            <a:off x="457200" y="379413"/>
            <a:ext cx="8229600" cy="1066800"/>
          </a:xfrm>
        </p:spPr>
        <p:txBody>
          <a:bodyPr>
            <a:normAutofit fontScale="90000"/>
          </a:bodyPr>
          <a:lstStyle/>
          <a:p>
            <a:pPr eaLnBrk="1" fontAlgn="auto" hangingPunct="1">
              <a:spcAft>
                <a:spcPts val="0"/>
              </a:spcAft>
              <a:defRPr/>
            </a:pPr>
            <a:r>
              <a:rPr lang="zh-CN" altLang="en-US" dirty="0"/>
              <a:t>混合运算时数据类型的转换</a:t>
            </a:r>
            <a:r>
              <a:rPr lang="en-US" altLang="zh-CN" dirty="0"/>
              <a:t>——</a:t>
            </a:r>
            <a:r>
              <a:rPr lang="zh-CN" altLang="en-US" dirty="0"/>
              <a:t>显式转换</a:t>
            </a:r>
          </a:p>
        </p:txBody>
      </p:sp>
      <p:sp>
        <p:nvSpPr>
          <p:cNvPr id="3" name="内容占位符 2">
            <a:extLst>
              <a:ext uri="{FF2B5EF4-FFF2-40B4-BE49-F238E27FC236}">
                <a16:creationId xmlns:a16="http://schemas.microsoft.com/office/drawing/2014/main" id="{5077128E-7BAB-8B4A-BBCA-C0201F54301A}"/>
              </a:ext>
            </a:extLst>
          </p:cNvPr>
          <p:cNvSpPr>
            <a:spLocks noGrp="1"/>
          </p:cNvSpPr>
          <p:nvPr>
            <p:ph idx="1"/>
          </p:nvPr>
        </p:nvSpPr>
        <p:spPr>
          <a:xfrm>
            <a:off x="449263" y="1335088"/>
            <a:ext cx="8586787" cy="5143500"/>
          </a:xfrm>
        </p:spPr>
        <p:txBody>
          <a:bodyPr>
            <a:normAutofit/>
          </a:bodyPr>
          <a:lstStyle/>
          <a:p>
            <a:pPr marL="365760" indent="-256032" eaLnBrk="1" fontAlgn="auto" hangingPunct="1">
              <a:lnSpc>
                <a:spcPct val="120000"/>
              </a:lnSpc>
              <a:spcAft>
                <a:spcPts val="0"/>
              </a:spcAft>
              <a:buClr>
                <a:schemeClr val="accent3"/>
              </a:buClr>
              <a:buFont typeface="Georgia"/>
              <a:buChar char="•"/>
              <a:defRPr/>
            </a:pPr>
            <a:r>
              <a:rPr lang="zh-CN" altLang="en-US" dirty="0"/>
              <a:t>语法形式（</a:t>
            </a:r>
            <a:r>
              <a:rPr lang="en-US" altLang="zh-CN" dirty="0"/>
              <a:t>3</a:t>
            </a:r>
            <a:r>
              <a:rPr lang="zh-CN" altLang="en-US" dirty="0"/>
              <a:t>种）：</a:t>
            </a:r>
          </a:p>
          <a:p>
            <a:pPr marL="658368" lvl="1" indent="-246888" eaLnBrk="1" fontAlgn="auto" hangingPunct="1">
              <a:lnSpc>
                <a:spcPct val="120000"/>
              </a:lnSpc>
              <a:spcAft>
                <a:spcPts val="0"/>
              </a:spcAft>
              <a:buFont typeface="Georgia"/>
              <a:buChar char="▫"/>
              <a:defRPr/>
            </a:pPr>
            <a:r>
              <a:rPr lang="zh-CN" altLang="en-US" sz="2400" dirty="0"/>
              <a:t>类型说明符</a:t>
            </a:r>
            <a:r>
              <a:rPr lang="en-US" altLang="zh-CN" sz="2400" dirty="0"/>
              <a:t>(</a:t>
            </a:r>
            <a:r>
              <a:rPr lang="zh-CN" altLang="en-US" sz="2400" dirty="0"/>
              <a:t>表达式</a:t>
            </a:r>
            <a:r>
              <a:rPr lang="en-US" altLang="zh-CN" sz="2400" dirty="0"/>
              <a:t>)</a:t>
            </a:r>
          </a:p>
          <a:p>
            <a:pPr marL="658368" lvl="1" indent="-246888" eaLnBrk="1" fontAlgn="auto" hangingPunct="1">
              <a:lnSpc>
                <a:spcPct val="120000"/>
              </a:lnSpc>
              <a:spcAft>
                <a:spcPts val="0"/>
              </a:spcAft>
              <a:buFont typeface="Georgia"/>
              <a:buChar char="▫"/>
              <a:defRPr/>
            </a:pPr>
            <a:r>
              <a:rPr lang="en-US" altLang="zh-CN" sz="2400" dirty="0"/>
              <a:t>(</a:t>
            </a:r>
            <a:r>
              <a:rPr lang="zh-CN" altLang="en-US" sz="2400" dirty="0"/>
              <a:t>类型说明符</a:t>
            </a:r>
            <a:r>
              <a:rPr lang="en-US" altLang="zh-CN" sz="2400" dirty="0"/>
              <a:t>)</a:t>
            </a:r>
            <a:r>
              <a:rPr lang="zh-CN" altLang="en-US" sz="2400" dirty="0"/>
              <a:t>表达式</a:t>
            </a:r>
          </a:p>
          <a:p>
            <a:pPr marL="658368" lvl="1" indent="-246888" eaLnBrk="1" fontAlgn="auto" hangingPunct="1">
              <a:lnSpc>
                <a:spcPct val="120000"/>
              </a:lnSpc>
              <a:spcAft>
                <a:spcPts val="0"/>
              </a:spcAft>
              <a:buFont typeface="Georgia"/>
              <a:buChar char="▫"/>
              <a:defRPr/>
            </a:pPr>
            <a:r>
              <a:rPr lang="zh-CN" altLang="en-US" sz="2400" dirty="0"/>
              <a:t>类型转换操作符</a:t>
            </a:r>
            <a:r>
              <a:rPr lang="en-US" altLang="zh-CN" sz="2400" dirty="0"/>
              <a:t>&lt;</a:t>
            </a:r>
            <a:r>
              <a:rPr lang="zh-CN" altLang="en-US" sz="2400" dirty="0"/>
              <a:t>类型说明符</a:t>
            </a:r>
            <a:r>
              <a:rPr lang="en-US" altLang="zh-CN" sz="2400" dirty="0"/>
              <a:t>&gt;(</a:t>
            </a:r>
            <a:r>
              <a:rPr lang="zh-CN" altLang="en-US" sz="2400" dirty="0"/>
              <a:t>表达式</a:t>
            </a:r>
            <a:r>
              <a:rPr lang="en-US" altLang="zh-CN" sz="2400" dirty="0"/>
              <a:t>)</a:t>
            </a:r>
          </a:p>
          <a:p>
            <a:pPr marL="923544" lvl="2" indent="-219456" eaLnBrk="1" fontAlgn="auto" hangingPunct="1">
              <a:lnSpc>
                <a:spcPct val="120000"/>
              </a:lnSpc>
              <a:spcAft>
                <a:spcPts val="0"/>
              </a:spcAft>
              <a:buFont typeface="Wingdings 2"/>
              <a:buChar char=""/>
              <a:defRPr/>
            </a:pPr>
            <a:r>
              <a:rPr lang="zh-CN" altLang="en-US" dirty="0"/>
              <a:t>类型转换操作符可以是：</a:t>
            </a:r>
            <a:br>
              <a:rPr lang="zh-CN" altLang="en-US" sz="2000" dirty="0"/>
            </a:br>
            <a:r>
              <a:rPr lang="en-US" altLang="zh-CN" dirty="0" err="1"/>
              <a:t>const_cast</a:t>
            </a:r>
            <a:r>
              <a:rPr lang="zh-CN" altLang="en-US" dirty="0"/>
              <a:t>、</a:t>
            </a:r>
            <a:r>
              <a:rPr lang="en-US" altLang="zh-CN" dirty="0" err="1"/>
              <a:t>dynamic_cast</a:t>
            </a:r>
            <a:r>
              <a:rPr lang="zh-CN" altLang="en-US" dirty="0"/>
              <a:t>、</a:t>
            </a:r>
            <a:br>
              <a:rPr lang="zh-CN" altLang="en-US" dirty="0"/>
            </a:br>
            <a:r>
              <a:rPr lang="en-US" altLang="zh-CN" dirty="0" err="1"/>
              <a:t>reinterpret_cast</a:t>
            </a:r>
            <a:r>
              <a:rPr lang="zh-CN" altLang="en-US" dirty="0"/>
              <a:t>、</a:t>
            </a:r>
            <a:r>
              <a:rPr lang="en-US" altLang="zh-CN" dirty="0" err="1"/>
              <a:t>static_cast</a:t>
            </a:r>
            <a:endParaRPr lang="en-US" altLang="zh-CN" dirty="0"/>
          </a:p>
          <a:p>
            <a:pPr marL="365760" indent="-256032" eaLnBrk="1" fontAlgn="auto" hangingPunct="1">
              <a:lnSpc>
                <a:spcPct val="120000"/>
              </a:lnSpc>
              <a:spcAft>
                <a:spcPts val="0"/>
              </a:spcAft>
              <a:buClr>
                <a:schemeClr val="accent3"/>
              </a:buClr>
              <a:buFont typeface="Georgia"/>
              <a:buChar char="•"/>
              <a:defRPr/>
            </a:pPr>
            <a:r>
              <a:rPr lang="zh-CN" altLang="en-US" dirty="0"/>
              <a:t>显式类型转换的作用是将表达式的结果类型转换为类型说明符所指定的类型。</a:t>
            </a:r>
          </a:p>
          <a:p>
            <a:pPr marL="365760" indent="-256032" eaLnBrk="1" fontAlgn="auto" hangingPunct="1">
              <a:lnSpc>
                <a:spcPct val="120000"/>
              </a:lnSpc>
              <a:spcAft>
                <a:spcPts val="0"/>
              </a:spcAft>
              <a:buClr>
                <a:schemeClr val="accent3"/>
              </a:buClr>
              <a:buFont typeface="Georgia"/>
              <a:buChar char="•"/>
              <a:defRPr/>
            </a:pPr>
            <a:r>
              <a:rPr lang="zh-CN" altLang="en-US" sz="2400" dirty="0"/>
              <a:t>例：</a:t>
            </a:r>
            <a:r>
              <a:rPr lang="en-US" altLang="zh-CN" sz="2400" dirty="0"/>
              <a:t>int(z),  (int)z,  </a:t>
            </a:r>
            <a:r>
              <a:rPr lang="en-US" altLang="zh-CN" sz="2400" dirty="0" err="1"/>
              <a:t>static_cast</a:t>
            </a:r>
            <a:r>
              <a:rPr lang="en-US" altLang="zh-CN" sz="2400" dirty="0"/>
              <a:t>&lt;int&gt;(z)   </a:t>
            </a:r>
            <a:r>
              <a:rPr lang="zh-CN" altLang="en-US" sz="2400" dirty="0"/>
              <a:t>三种完全等价</a:t>
            </a:r>
          </a:p>
        </p:txBody>
      </p:sp>
      <p:sp>
        <p:nvSpPr>
          <p:cNvPr id="137220" name="灯片编号占位符 3">
            <a:extLst>
              <a:ext uri="{FF2B5EF4-FFF2-40B4-BE49-F238E27FC236}">
                <a16:creationId xmlns:a16="http://schemas.microsoft.com/office/drawing/2014/main" id="{919E380D-B83A-4632-A431-2FD31D0FDB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0B32AF0-A5C2-49F4-A5E7-1C9FDF947C1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7B9B9D4-B73D-CDB9-8CCD-69CA2D13AD0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r>
              <a:rPr kumimoji="0" lang="en-US" altLang="zh-CN" sz="2800" dirty="0">
                <a:solidFill>
                  <a:schemeClr val="bg1"/>
                </a:solidFill>
                <a:latin typeface="+mj-lt"/>
                <a:ea typeface="+mj-ea"/>
                <a:cs typeface="+mj-cs"/>
              </a:rPr>
              <a:t> —— 2.2.5 </a:t>
            </a:r>
            <a:r>
              <a:rPr kumimoji="0" lang="zh-CN" altLang="en-US" sz="2800" dirty="0">
                <a:solidFill>
                  <a:schemeClr val="bg1"/>
                </a:solidFill>
                <a:latin typeface="+mj-lt"/>
                <a:ea typeface="+mj-ea"/>
                <a:cs typeface="+mj-cs"/>
              </a:rPr>
              <a:t>运算符与表达式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B4824F37-384E-CD6D-4AB6-38BB44F90560}"/>
              </a:ext>
            </a:extLst>
          </p:cNvPr>
          <p:cNvSpPr>
            <a:spLocks noGrp="1"/>
          </p:cNvSpPr>
          <p:nvPr>
            <p:ph type="title"/>
          </p:nvPr>
        </p:nvSpPr>
        <p:spPr>
          <a:xfrm>
            <a:off x="457200" y="260350"/>
            <a:ext cx="8229600" cy="1066800"/>
          </a:xfrm>
        </p:spPr>
        <p:txBody>
          <a:bodyPr/>
          <a:lstStyle/>
          <a:p>
            <a:pPr eaLnBrk="1" hangingPunct="1"/>
            <a:r>
              <a:rPr lang="en-US" altLang="zh-CN"/>
              <a:t>2.2.6 </a:t>
            </a:r>
            <a:r>
              <a:rPr lang="zh-CN" altLang="en-US"/>
              <a:t>语句</a:t>
            </a:r>
          </a:p>
        </p:txBody>
      </p:sp>
      <p:sp>
        <p:nvSpPr>
          <p:cNvPr id="138243" name="内容占位符 2">
            <a:extLst>
              <a:ext uri="{FF2B5EF4-FFF2-40B4-BE49-F238E27FC236}">
                <a16:creationId xmlns:a16="http://schemas.microsoft.com/office/drawing/2014/main" id="{7143A4F3-C769-FDF7-8FE3-CDB937E2405D}"/>
              </a:ext>
            </a:extLst>
          </p:cNvPr>
          <p:cNvSpPr>
            <a:spLocks noGrp="1"/>
          </p:cNvSpPr>
          <p:nvPr>
            <p:ph idx="1"/>
          </p:nvPr>
        </p:nvSpPr>
        <p:spPr>
          <a:xfrm>
            <a:off x="457200" y="1125538"/>
            <a:ext cx="8686800" cy="5616575"/>
          </a:xfrm>
        </p:spPr>
        <p:txBody>
          <a:bodyPr/>
          <a:lstStyle/>
          <a:p>
            <a:pPr eaLnBrk="1" hangingPunct="1">
              <a:spcBef>
                <a:spcPct val="0"/>
              </a:spcBef>
            </a:pPr>
            <a:r>
              <a:rPr lang="en-US" altLang="zh-CN" dirty="0">
                <a:latin typeface="宋体" panose="02010600030101010101" pitchFamily="2" charset="-122"/>
              </a:rPr>
              <a:t>C++</a:t>
            </a:r>
            <a:r>
              <a:rPr lang="zh-CN" altLang="en-US" dirty="0">
                <a:latin typeface="宋体" panose="02010600030101010101" pitchFamily="2" charset="-122"/>
              </a:rPr>
              <a:t>中的语句有如下种类</a:t>
            </a:r>
            <a:endParaRPr lang="en-US" altLang="zh-CN" dirty="0">
              <a:latin typeface="宋体" panose="02010600030101010101" pitchFamily="2" charset="-122"/>
            </a:endParaRPr>
          </a:p>
          <a:p>
            <a:pPr lvl="1" eaLnBrk="1" hangingPunct="1">
              <a:spcBef>
                <a:spcPct val="0"/>
              </a:spcBef>
            </a:pPr>
            <a:r>
              <a:rPr lang="zh-CN" altLang="en-US" dirty="0">
                <a:latin typeface="宋体" panose="02010600030101010101" pitchFamily="2" charset="-122"/>
              </a:rPr>
              <a:t>空语句</a:t>
            </a:r>
            <a:endParaRPr lang="en-US" altLang="zh-CN" dirty="0">
              <a:latin typeface="宋体" panose="02010600030101010101" pitchFamily="2" charset="-122"/>
            </a:endParaRPr>
          </a:p>
          <a:p>
            <a:pPr lvl="2" eaLnBrk="1" hangingPunct="1">
              <a:spcBef>
                <a:spcPct val="0"/>
              </a:spcBef>
            </a:pPr>
            <a:r>
              <a:rPr lang="zh-CN" altLang="en-US" dirty="0">
                <a:latin typeface="宋体" panose="02010600030101010101" pitchFamily="2" charset="-122"/>
              </a:rPr>
              <a:t>只有一个语句结束符“</a:t>
            </a:r>
            <a:r>
              <a:rPr lang="en-US" altLang="zh-CN" dirty="0">
                <a:latin typeface="宋体" panose="02010600030101010101" pitchFamily="2" charset="-122"/>
              </a:rPr>
              <a:t>;</a:t>
            </a:r>
            <a:r>
              <a:rPr lang="zh-CN" altLang="en-US" dirty="0">
                <a:latin typeface="宋体" panose="02010600030101010101" pitchFamily="2" charset="-122"/>
              </a:rPr>
              <a:t>”</a:t>
            </a:r>
          </a:p>
          <a:p>
            <a:pPr lvl="1" eaLnBrk="1" hangingPunct="1">
              <a:spcBef>
                <a:spcPts val="600"/>
              </a:spcBef>
            </a:pPr>
            <a:r>
              <a:rPr lang="zh-CN" altLang="en-US" dirty="0">
                <a:latin typeface="宋体" panose="02010600030101010101" pitchFamily="2" charset="-122"/>
              </a:rPr>
              <a:t>声明语句</a:t>
            </a:r>
            <a:endParaRPr lang="en-US" altLang="zh-CN" dirty="0">
              <a:latin typeface="宋体" panose="02010600030101010101" pitchFamily="2" charset="-122"/>
            </a:endParaRPr>
          </a:p>
          <a:p>
            <a:pPr lvl="2" eaLnBrk="1" hangingPunct="1">
              <a:spcBef>
                <a:spcPct val="0"/>
              </a:spcBef>
            </a:pPr>
            <a:r>
              <a:rPr lang="zh-CN" altLang="en-US" dirty="0">
                <a:latin typeface="宋体" panose="02010600030101010101" pitchFamily="2" charset="-122"/>
              </a:rPr>
              <a:t>例如：变量声明</a:t>
            </a:r>
          </a:p>
          <a:p>
            <a:pPr lvl="1" eaLnBrk="1" hangingPunct="1">
              <a:spcBef>
                <a:spcPts val="600"/>
              </a:spcBef>
            </a:pPr>
            <a:r>
              <a:rPr lang="zh-CN" altLang="en-US" dirty="0">
                <a:latin typeface="宋体" panose="02010600030101010101" pitchFamily="2" charset="-122"/>
              </a:rPr>
              <a:t>表达式语句</a:t>
            </a:r>
            <a:endParaRPr lang="en-US" altLang="zh-CN" dirty="0">
              <a:latin typeface="宋体" panose="02010600030101010101" pitchFamily="2" charset="-122"/>
            </a:endParaRPr>
          </a:p>
          <a:p>
            <a:pPr lvl="2" eaLnBrk="1" hangingPunct="1">
              <a:spcBef>
                <a:spcPct val="0"/>
              </a:spcBef>
            </a:pPr>
            <a:r>
              <a:rPr lang="zh-CN" altLang="en-US" dirty="0">
                <a:latin typeface="宋体" panose="02010600030101010101" pitchFamily="2" charset="-122"/>
              </a:rPr>
              <a:t>在表达式末尾添加语句结束符便构成表达式语句</a:t>
            </a:r>
            <a:endParaRPr lang="en-US" altLang="zh-CN" dirty="0">
              <a:latin typeface="宋体" panose="02010600030101010101" pitchFamily="2" charset="-122"/>
            </a:endParaRPr>
          </a:p>
          <a:p>
            <a:pPr lvl="2" eaLnBrk="1" hangingPunct="1">
              <a:spcBef>
                <a:spcPct val="0"/>
              </a:spcBef>
            </a:pPr>
            <a:r>
              <a:rPr lang="zh-CN" altLang="en-US" dirty="0">
                <a:latin typeface="宋体" panose="02010600030101010101" pitchFamily="2" charset="-122"/>
              </a:rPr>
              <a:t>例如：</a:t>
            </a:r>
            <a:r>
              <a:rPr lang="en-US" altLang="zh-CN" dirty="0">
                <a:latin typeface="宋体" panose="02010600030101010101" pitchFamily="2" charset="-122"/>
              </a:rPr>
              <a:t>a=3;</a:t>
            </a:r>
            <a:endParaRPr lang="zh-CN" altLang="en-US" dirty="0">
              <a:latin typeface="宋体" panose="02010600030101010101" pitchFamily="2" charset="-122"/>
            </a:endParaRPr>
          </a:p>
          <a:p>
            <a:pPr lvl="1" eaLnBrk="1" hangingPunct="1">
              <a:spcBef>
                <a:spcPct val="0"/>
              </a:spcBef>
            </a:pPr>
            <a:r>
              <a:rPr lang="zh-CN" altLang="en-US" dirty="0">
                <a:solidFill>
                  <a:srgbClr val="0070C0"/>
                </a:solidFill>
                <a:latin typeface="宋体" panose="02010600030101010101" pitchFamily="2" charset="-122"/>
              </a:rPr>
              <a:t>流程控制语句（详见</a:t>
            </a:r>
            <a:r>
              <a:rPr lang="en-US" altLang="zh-CN" dirty="0">
                <a:solidFill>
                  <a:srgbClr val="0070C0"/>
                </a:solidFill>
                <a:latin typeface="宋体" panose="02010600030101010101" pitchFamily="2" charset="-122"/>
              </a:rPr>
              <a:t>2.4</a:t>
            </a:r>
            <a:r>
              <a:rPr lang="zh-CN" altLang="en-US" dirty="0">
                <a:solidFill>
                  <a:srgbClr val="0070C0"/>
                </a:solidFill>
                <a:latin typeface="宋体" panose="02010600030101010101" pitchFamily="2" charset="-122"/>
              </a:rPr>
              <a:t>节）</a:t>
            </a:r>
            <a:endParaRPr lang="en-US" altLang="zh-CN" dirty="0">
              <a:solidFill>
                <a:srgbClr val="0070C0"/>
              </a:solidFill>
              <a:latin typeface="宋体" panose="02010600030101010101" pitchFamily="2" charset="-122"/>
            </a:endParaRPr>
          </a:p>
          <a:p>
            <a:pPr lvl="2" eaLnBrk="1" hangingPunct="1">
              <a:spcBef>
                <a:spcPct val="0"/>
              </a:spcBef>
            </a:pPr>
            <a:r>
              <a:rPr lang="zh-CN" altLang="en-US" dirty="0">
                <a:solidFill>
                  <a:srgbClr val="0070C0"/>
                </a:solidFill>
                <a:latin typeface="宋体" panose="02010600030101010101" pitchFamily="2" charset="-122"/>
              </a:rPr>
              <a:t>选择语句、循环语句、跳转语句</a:t>
            </a:r>
          </a:p>
          <a:p>
            <a:pPr lvl="1" eaLnBrk="1" hangingPunct="1">
              <a:spcBef>
                <a:spcPct val="0"/>
              </a:spcBef>
            </a:pPr>
            <a:r>
              <a:rPr lang="zh-CN" altLang="en-US" dirty="0">
                <a:latin typeface="宋体" panose="02010600030101010101" pitchFamily="2" charset="-122"/>
              </a:rPr>
              <a:t>标号语句</a:t>
            </a:r>
            <a:endParaRPr lang="en-US" altLang="zh-CN" dirty="0">
              <a:latin typeface="宋体" panose="02010600030101010101" pitchFamily="2" charset="-122"/>
            </a:endParaRPr>
          </a:p>
          <a:p>
            <a:pPr lvl="2" eaLnBrk="1" hangingPunct="1">
              <a:spcBef>
                <a:spcPct val="0"/>
              </a:spcBef>
            </a:pPr>
            <a:r>
              <a:rPr lang="zh-CN" altLang="en-US" dirty="0">
                <a:latin typeface="宋体" panose="02010600030101010101" pitchFamily="2" charset="-122"/>
              </a:rPr>
              <a:t>在语句前附加标号，通常用来与跳转语句（</a:t>
            </a:r>
            <a:r>
              <a:rPr lang="en-US" altLang="zh-CN" dirty="0" err="1">
                <a:latin typeface="宋体" panose="02010600030101010101" pitchFamily="2" charset="-122"/>
              </a:rPr>
              <a:t>goto</a:t>
            </a:r>
            <a:r>
              <a:rPr lang="zh-CN" altLang="en-US" dirty="0">
                <a:latin typeface="宋体" panose="02010600030101010101" pitchFamily="2" charset="-122"/>
              </a:rPr>
              <a:t>）配合</a:t>
            </a:r>
            <a:r>
              <a:rPr lang="zh-CN" altLang="en-US" dirty="0"/>
              <a:t> </a:t>
            </a:r>
          </a:p>
          <a:p>
            <a:pPr eaLnBrk="1" hangingPunct="1">
              <a:spcBef>
                <a:spcPct val="0"/>
              </a:spcBef>
            </a:pPr>
            <a:r>
              <a:rPr lang="zh-CN" altLang="en-US" dirty="0">
                <a:latin typeface="宋体" panose="02010600030101010101" pitchFamily="2" charset="-122"/>
              </a:rPr>
              <a:t>复合语句</a:t>
            </a:r>
            <a:endParaRPr lang="en-US" altLang="zh-CN" dirty="0">
              <a:latin typeface="宋体" panose="02010600030101010101" pitchFamily="2" charset="-122"/>
            </a:endParaRPr>
          </a:p>
          <a:p>
            <a:pPr lvl="1" eaLnBrk="1" hangingPunct="1">
              <a:spcBef>
                <a:spcPct val="0"/>
              </a:spcBef>
            </a:pPr>
            <a:r>
              <a:rPr lang="zh-CN" altLang="en-US" sz="2400" dirty="0">
                <a:latin typeface="宋体" panose="02010600030101010101" pitchFamily="2" charset="-122"/>
              </a:rPr>
              <a:t>用“</a:t>
            </a:r>
            <a:r>
              <a:rPr lang="en-US" altLang="zh-CN" sz="2400" dirty="0">
                <a:latin typeface="宋体" panose="02010600030101010101" pitchFamily="2" charset="-122"/>
              </a:rPr>
              <a:t>{}</a:t>
            </a:r>
            <a:r>
              <a:rPr lang="zh-CN" altLang="en-US" sz="2400" dirty="0">
                <a:latin typeface="宋体" panose="02010600030101010101" pitchFamily="2" charset="-122"/>
              </a:rPr>
              <a:t>”括起来的多条语句</a:t>
            </a:r>
          </a:p>
        </p:txBody>
      </p:sp>
      <p:sp>
        <p:nvSpPr>
          <p:cNvPr id="138244" name="灯片编号占位符 3">
            <a:extLst>
              <a:ext uri="{FF2B5EF4-FFF2-40B4-BE49-F238E27FC236}">
                <a16:creationId xmlns:a16="http://schemas.microsoft.com/office/drawing/2014/main" id="{F5CF4AD5-0B9F-96C7-6028-2D998911A8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5F09592-868D-4997-8DB4-88BFD64B71D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29254E4-C6EA-8BEE-3DF9-CF983D684B03}"/>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2.2</a:t>
            </a:r>
            <a:r>
              <a:rPr kumimoji="0" lang="zh-CN" altLang="en-US" sz="2800" dirty="0">
                <a:solidFill>
                  <a:schemeClr val="bg1"/>
                </a:solidFill>
                <a:latin typeface="+mj-lt"/>
                <a:ea typeface="+mj-ea"/>
                <a:cs typeface="+mj-cs"/>
              </a:rPr>
              <a:t> 基本数据类型和表达式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6C445627-0E0B-5328-8301-ECC6BC557AFD}"/>
              </a:ext>
            </a:extLst>
          </p:cNvPr>
          <p:cNvSpPr>
            <a:spLocks noGrp="1"/>
          </p:cNvSpPr>
          <p:nvPr>
            <p:ph type="title"/>
          </p:nvPr>
        </p:nvSpPr>
        <p:spPr/>
        <p:txBody>
          <a:bodyPr/>
          <a:lstStyle/>
          <a:p>
            <a:pPr eaLnBrk="1" hangingPunct="1"/>
            <a:r>
              <a:rPr lang="en-US" altLang="zh-CN"/>
              <a:t>2.1.5</a:t>
            </a:r>
            <a:r>
              <a:rPr lang="zh-CN" altLang="en-US"/>
              <a:t>词法记号</a:t>
            </a:r>
          </a:p>
        </p:txBody>
      </p:sp>
      <p:sp>
        <p:nvSpPr>
          <p:cNvPr id="3" name="内容占位符 2">
            <a:extLst>
              <a:ext uri="{FF2B5EF4-FFF2-40B4-BE49-F238E27FC236}">
                <a16:creationId xmlns:a16="http://schemas.microsoft.com/office/drawing/2014/main" id="{CB3AB2FB-1729-DF6F-74AF-EBEF65B8F27C}"/>
              </a:ext>
            </a:extLst>
          </p:cNvPr>
          <p:cNvSpPr>
            <a:spLocks noGrp="1"/>
          </p:cNvSpPr>
          <p:nvPr>
            <p:ph idx="1"/>
          </p:nvPr>
        </p:nvSpPr>
        <p:spPr/>
        <p:txBody>
          <a:bodyPr>
            <a:normAutofit fontScale="92500" lnSpcReduction="10000"/>
          </a:bodyPr>
          <a:lstStyle/>
          <a:p>
            <a:pPr marL="365760" indent="-256032" eaLnBrk="1" fontAlgn="auto" hangingPunct="1">
              <a:lnSpc>
                <a:spcPct val="150000"/>
              </a:lnSpc>
              <a:spcAft>
                <a:spcPts val="0"/>
              </a:spcAft>
              <a:buClr>
                <a:schemeClr val="accent3"/>
              </a:buClr>
              <a:buFont typeface="Georgia"/>
              <a:buChar char="•"/>
              <a:defRPr/>
            </a:pPr>
            <a:r>
              <a:rPr lang="zh-CN" altLang="en-US" b="1" dirty="0">
                <a:solidFill>
                  <a:schemeClr val="accent2">
                    <a:lumMod val="75000"/>
                  </a:schemeClr>
                </a:solidFill>
                <a:latin typeface="宋体" pitchFamily="2" charset="-122"/>
              </a:rPr>
              <a:t>关键字	</a:t>
            </a:r>
            <a:r>
              <a:rPr lang="en-US" altLang="zh-CN" sz="2400" b="1" dirty="0">
                <a:latin typeface="宋体" pitchFamily="2" charset="-122"/>
              </a:rPr>
              <a:t>C++</a:t>
            </a:r>
            <a:r>
              <a:rPr lang="zh-CN" altLang="en-US" sz="2400" b="1" dirty="0">
                <a:latin typeface="宋体" pitchFamily="2" charset="-122"/>
              </a:rPr>
              <a:t>预定义的单词</a:t>
            </a:r>
          </a:p>
          <a:p>
            <a:pPr marL="365760" indent="-256032" eaLnBrk="1" fontAlgn="auto" hangingPunct="1">
              <a:lnSpc>
                <a:spcPct val="150000"/>
              </a:lnSpc>
              <a:spcAft>
                <a:spcPts val="0"/>
              </a:spcAft>
              <a:buClr>
                <a:schemeClr val="accent3"/>
              </a:buClr>
              <a:buFont typeface="Georgia"/>
              <a:buChar char="•"/>
              <a:defRPr/>
            </a:pPr>
            <a:r>
              <a:rPr lang="zh-CN" altLang="en-US" b="1" dirty="0">
                <a:solidFill>
                  <a:schemeClr val="accent2">
                    <a:lumMod val="75000"/>
                  </a:schemeClr>
                </a:solidFill>
                <a:latin typeface="宋体" pitchFamily="2" charset="-122"/>
              </a:rPr>
              <a:t>标识符</a:t>
            </a:r>
            <a:r>
              <a:rPr lang="zh-CN" altLang="en-US" b="1" dirty="0">
                <a:latin typeface="宋体" pitchFamily="2" charset="-122"/>
              </a:rPr>
              <a:t>	</a:t>
            </a:r>
            <a:r>
              <a:rPr lang="zh-CN" altLang="en-US" sz="2400" b="1" dirty="0">
                <a:latin typeface="宋体" pitchFamily="2" charset="-122"/>
              </a:rPr>
              <a:t>程序员声明的单词，它命名程序正文中的一些实体</a:t>
            </a:r>
          </a:p>
          <a:p>
            <a:pPr marL="365760" indent="-256032" eaLnBrk="1" fontAlgn="auto" hangingPunct="1">
              <a:lnSpc>
                <a:spcPct val="150000"/>
              </a:lnSpc>
              <a:spcAft>
                <a:spcPts val="0"/>
              </a:spcAft>
              <a:buClr>
                <a:schemeClr val="accent3"/>
              </a:buClr>
              <a:buFont typeface="Georgia"/>
              <a:buChar char="•"/>
              <a:defRPr/>
            </a:pPr>
            <a:r>
              <a:rPr lang="zh-CN" altLang="en-US" b="1" dirty="0">
                <a:solidFill>
                  <a:schemeClr val="accent2">
                    <a:lumMod val="75000"/>
                  </a:schemeClr>
                </a:solidFill>
                <a:latin typeface="宋体" pitchFamily="2" charset="-122"/>
              </a:rPr>
              <a:t>文字	</a:t>
            </a:r>
            <a:r>
              <a:rPr lang="zh-CN" altLang="en-US" sz="2400" b="1" dirty="0">
                <a:latin typeface="宋体" pitchFamily="2" charset="-122"/>
              </a:rPr>
              <a:t>在程序中直接使用符号表示的数据</a:t>
            </a:r>
          </a:p>
          <a:p>
            <a:pPr marL="365760" indent="-256032" eaLnBrk="1" fontAlgn="auto" hangingPunct="1">
              <a:lnSpc>
                <a:spcPct val="150000"/>
              </a:lnSpc>
              <a:spcAft>
                <a:spcPts val="0"/>
              </a:spcAft>
              <a:buClr>
                <a:schemeClr val="accent3"/>
              </a:buClr>
              <a:buFont typeface="Georgia"/>
              <a:buChar char="•"/>
              <a:defRPr/>
            </a:pPr>
            <a:r>
              <a:rPr lang="zh-CN" altLang="en-US" b="1" dirty="0">
                <a:solidFill>
                  <a:schemeClr val="accent2">
                    <a:lumMod val="75000"/>
                  </a:schemeClr>
                </a:solidFill>
                <a:latin typeface="宋体" pitchFamily="2" charset="-122"/>
              </a:rPr>
              <a:t>操作符	</a:t>
            </a:r>
            <a:r>
              <a:rPr lang="zh-CN" altLang="en-US" sz="2400" b="1" dirty="0">
                <a:latin typeface="宋体" pitchFamily="2" charset="-122"/>
              </a:rPr>
              <a:t>用于实现各种运算的符号</a:t>
            </a:r>
          </a:p>
          <a:p>
            <a:pPr marL="365760" indent="-256032" eaLnBrk="1" fontAlgn="auto" hangingPunct="1">
              <a:lnSpc>
                <a:spcPct val="150000"/>
              </a:lnSpc>
              <a:spcAft>
                <a:spcPts val="0"/>
              </a:spcAft>
              <a:buClr>
                <a:schemeClr val="accent3"/>
              </a:buClr>
              <a:buFont typeface="Georgia"/>
              <a:buChar char="•"/>
              <a:defRPr/>
            </a:pPr>
            <a:r>
              <a:rPr lang="zh-CN" altLang="en-US" b="1" dirty="0">
                <a:solidFill>
                  <a:schemeClr val="accent2">
                    <a:lumMod val="75000"/>
                  </a:schemeClr>
                </a:solidFill>
                <a:latin typeface="宋体" pitchFamily="2" charset="-122"/>
              </a:rPr>
              <a:t>分隔符 </a:t>
            </a:r>
            <a:r>
              <a:rPr lang="en-US" altLang="zh-CN" b="1" dirty="0">
                <a:solidFill>
                  <a:schemeClr val="accent2">
                    <a:lumMod val="75000"/>
                  </a:schemeClr>
                </a:solidFill>
                <a:latin typeface="宋体" pitchFamily="2" charset="-122"/>
              </a:rPr>
              <a:t>()   {}   ,    :    ;  </a:t>
            </a:r>
            <a:br>
              <a:rPr lang="en-US" altLang="zh-CN" b="1" dirty="0">
                <a:latin typeface="宋体" pitchFamily="2" charset="-122"/>
              </a:rPr>
            </a:br>
            <a:r>
              <a:rPr lang="en-US" altLang="zh-CN" b="1" dirty="0">
                <a:latin typeface="宋体" pitchFamily="2" charset="-122"/>
              </a:rPr>
              <a:t>		</a:t>
            </a:r>
            <a:r>
              <a:rPr lang="zh-CN" altLang="en-US" sz="2400" b="1" dirty="0">
                <a:latin typeface="宋体" pitchFamily="2" charset="-122"/>
              </a:rPr>
              <a:t>用于分隔各个词法记号或程序正文</a:t>
            </a:r>
          </a:p>
          <a:p>
            <a:pPr marL="365760" indent="-256032" eaLnBrk="1" fontAlgn="auto" hangingPunct="1">
              <a:lnSpc>
                <a:spcPct val="150000"/>
              </a:lnSpc>
              <a:spcAft>
                <a:spcPts val="0"/>
              </a:spcAft>
              <a:buClr>
                <a:schemeClr val="accent3"/>
              </a:buClr>
              <a:buFont typeface="Georgia"/>
              <a:buChar char="•"/>
              <a:defRPr/>
            </a:pPr>
            <a:r>
              <a:rPr lang="zh-CN" altLang="en-US" b="1" dirty="0">
                <a:solidFill>
                  <a:schemeClr val="accent2">
                    <a:lumMod val="75000"/>
                  </a:schemeClr>
                </a:solidFill>
                <a:latin typeface="宋体" pitchFamily="2" charset="-122"/>
              </a:rPr>
              <a:t>空白符	</a:t>
            </a:r>
            <a:r>
              <a:rPr lang="zh-CN" altLang="en-US" sz="2400" b="1" dirty="0">
                <a:latin typeface="宋体" pitchFamily="2" charset="-122"/>
              </a:rPr>
              <a:t>空格、制表符（</a:t>
            </a:r>
            <a:r>
              <a:rPr lang="en-US" altLang="zh-CN" sz="2400" b="1" dirty="0">
                <a:latin typeface="宋体" pitchFamily="2" charset="-122"/>
              </a:rPr>
              <a:t>TAB</a:t>
            </a:r>
            <a:r>
              <a:rPr lang="zh-CN" altLang="en-US" sz="2400" b="1" dirty="0">
                <a:latin typeface="宋体" pitchFamily="2" charset="-122"/>
              </a:rPr>
              <a:t>键产生的字符）、垂直制表符、换行符、回车符和注释的总称</a:t>
            </a:r>
          </a:p>
        </p:txBody>
      </p:sp>
      <p:sp>
        <p:nvSpPr>
          <p:cNvPr id="26628" name="灯片编号占位符 3">
            <a:extLst>
              <a:ext uri="{FF2B5EF4-FFF2-40B4-BE49-F238E27FC236}">
                <a16:creationId xmlns:a16="http://schemas.microsoft.com/office/drawing/2014/main" id="{0F2DEDC0-B518-020D-BB41-D2448B676C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69BB471-268E-4E50-B792-C6DFC34DC22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FC57CCF-D675-FAF8-447E-02CA3290CF07}"/>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2.1</a:t>
            </a:r>
            <a:r>
              <a:rPr kumimoji="0" lang="zh-CN" altLang="en-US" sz="2800" dirty="0">
                <a:solidFill>
                  <a:schemeClr val="bg1"/>
                </a:solidFill>
                <a:latin typeface="+mj-lt"/>
                <a:ea typeface="+mj-ea"/>
                <a:cs typeface="+mj-cs"/>
              </a:rPr>
              <a:t> </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语言概述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306B7104-AF7A-8997-8AF8-FA0E4501D971}"/>
              </a:ext>
            </a:extLst>
          </p:cNvPr>
          <p:cNvSpPr>
            <a:spLocks noGrp="1"/>
          </p:cNvSpPr>
          <p:nvPr>
            <p:ph type="title"/>
          </p:nvPr>
        </p:nvSpPr>
        <p:spPr/>
        <p:txBody>
          <a:bodyPr/>
          <a:lstStyle/>
          <a:p>
            <a:pPr eaLnBrk="1" hangingPunct="1"/>
            <a:r>
              <a:rPr lang="en-US" altLang="zh-CN"/>
              <a:t>2.3.1  I/O</a:t>
            </a:r>
            <a:r>
              <a:rPr lang="zh-CN" altLang="en-US"/>
              <a:t>流</a:t>
            </a:r>
          </a:p>
        </p:txBody>
      </p:sp>
      <p:sp>
        <p:nvSpPr>
          <p:cNvPr id="139267" name="内容占位符 2">
            <a:extLst>
              <a:ext uri="{FF2B5EF4-FFF2-40B4-BE49-F238E27FC236}">
                <a16:creationId xmlns:a16="http://schemas.microsoft.com/office/drawing/2014/main" id="{3D8ED1F2-45A1-08FF-E1F3-E910A281B860}"/>
              </a:ext>
            </a:extLst>
          </p:cNvPr>
          <p:cNvSpPr>
            <a:spLocks noGrp="1"/>
          </p:cNvSpPr>
          <p:nvPr>
            <p:ph idx="1"/>
          </p:nvPr>
        </p:nvSpPr>
        <p:spPr/>
        <p:txBody>
          <a:bodyPr/>
          <a:lstStyle/>
          <a:p>
            <a:pPr eaLnBrk="1" hangingPunct="1">
              <a:spcBef>
                <a:spcPts val="1200"/>
              </a:spcBef>
              <a:spcAft>
                <a:spcPts val="600"/>
              </a:spcAft>
            </a:pPr>
            <a:r>
              <a:rPr lang="zh-CN" altLang="en-US"/>
              <a:t>在</a:t>
            </a:r>
            <a:r>
              <a:rPr lang="en-US" altLang="zh-CN"/>
              <a:t>C++</a:t>
            </a:r>
            <a:r>
              <a:rPr lang="zh-CN" altLang="en-US"/>
              <a:t>中，将数据从一个对象到另一个对象的流动抽象为“流”。流在使用前要被建立，使用后要被删除。</a:t>
            </a:r>
            <a:endParaRPr lang="en-US" altLang="zh-CN"/>
          </a:p>
          <a:p>
            <a:pPr eaLnBrk="1" hangingPunct="1">
              <a:spcBef>
                <a:spcPts val="1200"/>
              </a:spcBef>
              <a:spcAft>
                <a:spcPts val="600"/>
              </a:spcAft>
            </a:pPr>
            <a:r>
              <a:rPr lang="zh-CN" altLang="en-US"/>
              <a:t>从流中获取数据的操作称为提取操作，向流中添加数据的操作称为插入操作。</a:t>
            </a:r>
            <a:endParaRPr lang="en-US" altLang="zh-CN"/>
          </a:p>
          <a:p>
            <a:pPr eaLnBrk="1" hangingPunct="1">
              <a:spcBef>
                <a:spcPts val="1200"/>
              </a:spcBef>
              <a:spcAft>
                <a:spcPts val="600"/>
              </a:spcAft>
            </a:pPr>
            <a:r>
              <a:rPr lang="zh-CN" altLang="en-US"/>
              <a:t>数据的输入与输出是通过</a:t>
            </a:r>
            <a:r>
              <a:rPr lang="en-US" altLang="zh-CN"/>
              <a:t>I/O</a:t>
            </a:r>
            <a:r>
              <a:rPr lang="zh-CN" altLang="en-US"/>
              <a:t>流来实现的，</a:t>
            </a:r>
            <a:r>
              <a:rPr lang="en-US" altLang="zh-CN"/>
              <a:t>cin</a:t>
            </a:r>
            <a:r>
              <a:rPr lang="zh-CN" altLang="en-US"/>
              <a:t>和</a:t>
            </a:r>
            <a:r>
              <a:rPr lang="en-US" altLang="zh-CN"/>
              <a:t>cout</a:t>
            </a:r>
            <a:r>
              <a:rPr lang="zh-CN" altLang="en-US"/>
              <a:t>是预定义的流类对象。</a:t>
            </a:r>
            <a:r>
              <a:rPr lang="en-US" altLang="zh-CN"/>
              <a:t>cin</a:t>
            </a:r>
            <a:r>
              <a:rPr lang="zh-CN" altLang="en-US"/>
              <a:t>用来处理标准输入，即键盘输入。</a:t>
            </a:r>
            <a:r>
              <a:rPr lang="en-US" altLang="zh-CN"/>
              <a:t>cout</a:t>
            </a:r>
            <a:r>
              <a:rPr lang="zh-CN" altLang="en-US"/>
              <a:t>用来处理标准输出，即屏幕输出。</a:t>
            </a:r>
          </a:p>
          <a:p>
            <a:pPr eaLnBrk="1" hangingPunct="1"/>
            <a:endParaRPr lang="zh-CN" altLang="en-US"/>
          </a:p>
        </p:txBody>
      </p:sp>
      <p:sp>
        <p:nvSpPr>
          <p:cNvPr id="139268" name="灯片编号占位符 3">
            <a:extLst>
              <a:ext uri="{FF2B5EF4-FFF2-40B4-BE49-F238E27FC236}">
                <a16:creationId xmlns:a16="http://schemas.microsoft.com/office/drawing/2014/main" id="{7729C93D-3E05-1416-8AAE-5BCCB7F807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EFF53E1-2077-46EA-A50D-A13689FAC03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282D1AC-5898-A3E8-F674-D28105143F07}"/>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2.3 </a:t>
            </a:r>
            <a:r>
              <a:rPr kumimoji="0" lang="zh-CN" altLang="en-US" sz="2800" dirty="0">
                <a:solidFill>
                  <a:schemeClr val="bg1"/>
                </a:solidFill>
                <a:latin typeface="+mj-lt"/>
                <a:ea typeface="+mj-ea"/>
                <a:cs typeface="+mj-cs"/>
              </a:rPr>
              <a:t>数据的输入和输出</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a:extLst>
              <a:ext uri="{FF2B5EF4-FFF2-40B4-BE49-F238E27FC236}">
                <a16:creationId xmlns:a16="http://schemas.microsoft.com/office/drawing/2014/main" id="{3FAA5AB2-9004-749E-787D-937BB58DCE3A}"/>
              </a:ext>
            </a:extLst>
          </p:cNvPr>
          <p:cNvSpPr>
            <a:spLocks noGrp="1"/>
          </p:cNvSpPr>
          <p:nvPr>
            <p:ph type="title"/>
          </p:nvPr>
        </p:nvSpPr>
        <p:spPr/>
        <p:txBody>
          <a:bodyPr/>
          <a:lstStyle/>
          <a:p>
            <a:pPr eaLnBrk="1" hangingPunct="1"/>
            <a:r>
              <a:rPr lang="en-US" altLang="zh-CN"/>
              <a:t>2.3.2 </a:t>
            </a:r>
            <a:r>
              <a:rPr lang="zh-CN" altLang="en-US"/>
              <a:t>预定义的插入符和提取符</a:t>
            </a:r>
          </a:p>
        </p:txBody>
      </p:sp>
      <p:sp>
        <p:nvSpPr>
          <p:cNvPr id="140291" name="内容占位符 2">
            <a:extLst>
              <a:ext uri="{FF2B5EF4-FFF2-40B4-BE49-F238E27FC236}">
                <a16:creationId xmlns:a16="http://schemas.microsoft.com/office/drawing/2014/main" id="{14CEBE97-4104-D279-C218-5AC841942B99}"/>
              </a:ext>
            </a:extLst>
          </p:cNvPr>
          <p:cNvSpPr>
            <a:spLocks noGrp="1"/>
          </p:cNvSpPr>
          <p:nvPr>
            <p:ph idx="1"/>
          </p:nvPr>
        </p:nvSpPr>
        <p:spPr/>
        <p:txBody>
          <a:bodyPr/>
          <a:lstStyle/>
          <a:p>
            <a:pPr eaLnBrk="1" hangingPunct="1"/>
            <a:r>
              <a:rPr lang="zh-CN" altLang="en-US" dirty="0"/>
              <a:t>“</a:t>
            </a:r>
            <a:r>
              <a:rPr lang="en-US" altLang="zh-CN" dirty="0"/>
              <a:t>&lt;&lt;</a:t>
            </a:r>
            <a:r>
              <a:rPr lang="zh-CN" altLang="en-US" dirty="0"/>
              <a:t>”是预定义的插入符，作用在流类对象</a:t>
            </a:r>
            <a:r>
              <a:rPr lang="en-US" altLang="zh-CN" dirty="0" err="1"/>
              <a:t>cout</a:t>
            </a:r>
            <a:r>
              <a:rPr lang="zh-CN" altLang="en-US" dirty="0"/>
              <a:t>上便可以实现向标准输出设备输出。</a:t>
            </a:r>
          </a:p>
          <a:p>
            <a:pPr lvl="1" eaLnBrk="1" hangingPunct="1"/>
            <a:r>
              <a:rPr lang="en-US" altLang="zh-CN" dirty="0" err="1"/>
              <a:t>cout</a:t>
            </a:r>
            <a:r>
              <a:rPr lang="en-US" altLang="zh-CN" dirty="0"/>
              <a:t> &lt;&lt; </a:t>
            </a:r>
            <a:r>
              <a:rPr lang="zh-CN" altLang="en-US" dirty="0"/>
              <a:t>表达式 </a:t>
            </a:r>
            <a:r>
              <a:rPr lang="en-US" altLang="zh-CN" dirty="0"/>
              <a:t>&lt;&lt; </a:t>
            </a:r>
            <a:r>
              <a:rPr lang="zh-CN" altLang="en-US" dirty="0"/>
              <a:t>表达式</a:t>
            </a:r>
            <a:r>
              <a:rPr lang="en-US" altLang="zh-CN" dirty="0"/>
              <a:t>...</a:t>
            </a:r>
            <a:endParaRPr lang="zh-CN" altLang="en-US" dirty="0"/>
          </a:p>
          <a:p>
            <a:pPr eaLnBrk="1" hangingPunct="1">
              <a:spcBef>
                <a:spcPts val="600"/>
              </a:spcBef>
            </a:pPr>
            <a:r>
              <a:rPr lang="zh-CN" altLang="en-US" dirty="0"/>
              <a:t>键盘输入是将提取符作用在流类对象</a:t>
            </a:r>
            <a:r>
              <a:rPr lang="en-US" altLang="zh-CN" dirty="0" err="1"/>
              <a:t>cin</a:t>
            </a:r>
            <a:r>
              <a:rPr lang="zh-CN" altLang="en-US" dirty="0"/>
              <a:t>上。</a:t>
            </a:r>
          </a:p>
          <a:p>
            <a:pPr lvl="1" eaLnBrk="1" hangingPunct="1"/>
            <a:r>
              <a:rPr lang="en-US" altLang="zh-CN" dirty="0" err="1"/>
              <a:t>cin</a:t>
            </a:r>
            <a:r>
              <a:rPr lang="en-US" altLang="zh-CN" dirty="0"/>
              <a:t> &gt;&gt; </a:t>
            </a:r>
            <a:r>
              <a:rPr lang="zh-CN" altLang="en-US" dirty="0"/>
              <a:t>表达式</a:t>
            </a:r>
            <a:r>
              <a:rPr lang="en-US" altLang="zh-CN" dirty="0"/>
              <a:t> &gt;&gt; </a:t>
            </a:r>
            <a:r>
              <a:rPr lang="zh-CN" altLang="en-US" dirty="0"/>
              <a:t>表达式</a:t>
            </a:r>
            <a:r>
              <a:rPr lang="en-US" altLang="zh-CN" dirty="0"/>
              <a:t>...</a:t>
            </a:r>
            <a:endParaRPr lang="zh-CN" altLang="en-US" dirty="0"/>
          </a:p>
          <a:p>
            <a:pPr eaLnBrk="1" hangingPunct="1"/>
            <a:r>
              <a:rPr lang="zh-CN" altLang="en-US" dirty="0"/>
              <a:t>提取符可以连续写多个，每个后面跟一个表达式，该表达式通常是用于存放输入值的变量。例如：</a:t>
            </a:r>
          </a:p>
          <a:p>
            <a:pPr lvl="1" eaLnBrk="1" hangingPunct="1"/>
            <a:r>
              <a:rPr lang="en-US" altLang="zh-CN" dirty="0"/>
              <a:t>int a, b;</a:t>
            </a:r>
            <a:endParaRPr lang="zh-CN" altLang="en-US" dirty="0"/>
          </a:p>
          <a:p>
            <a:pPr lvl="1" eaLnBrk="1" hangingPunct="1"/>
            <a:r>
              <a:rPr lang="en-US" altLang="zh-CN" dirty="0" err="1"/>
              <a:t>cin</a:t>
            </a:r>
            <a:r>
              <a:rPr lang="en-US" altLang="zh-CN" dirty="0"/>
              <a:t> &gt;&gt; a &gt;&gt; b;</a:t>
            </a:r>
            <a:endParaRPr lang="zh-CN" altLang="en-US" dirty="0"/>
          </a:p>
          <a:p>
            <a:pPr eaLnBrk="1" hangingPunct="1"/>
            <a:endParaRPr lang="zh-CN" altLang="en-US" dirty="0"/>
          </a:p>
        </p:txBody>
      </p:sp>
      <p:sp>
        <p:nvSpPr>
          <p:cNvPr id="140292" name="灯片编号占位符 3">
            <a:extLst>
              <a:ext uri="{FF2B5EF4-FFF2-40B4-BE49-F238E27FC236}">
                <a16:creationId xmlns:a16="http://schemas.microsoft.com/office/drawing/2014/main" id="{3C85D8D7-EFFD-9DB6-030D-117A95CABB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27A07DC-450A-4B4A-B798-EF6832FF789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48DBC6F-3A33-19F2-1739-58C780B7469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2.3 </a:t>
            </a:r>
            <a:r>
              <a:rPr kumimoji="0" lang="zh-CN" altLang="en-US" sz="2800" dirty="0">
                <a:solidFill>
                  <a:schemeClr val="bg1"/>
                </a:solidFill>
                <a:latin typeface="+mj-lt"/>
                <a:ea typeface="+mj-ea"/>
                <a:cs typeface="+mj-cs"/>
              </a:rPr>
              <a:t>数据的输入和输出</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a:extLst>
              <a:ext uri="{FF2B5EF4-FFF2-40B4-BE49-F238E27FC236}">
                <a16:creationId xmlns:a16="http://schemas.microsoft.com/office/drawing/2014/main" id="{B61D25D1-E026-0231-9757-E62957A73057}"/>
              </a:ext>
            </a:extLst>
          </p:cNvPr>
          <p:cNvSpPr>
            <a:spLocks noGrp="1"/>
          </p:cNvSpPr>
          <p:nvPr>
            <p:ph type="title"/>
          </p:nvPr>
        </p:nvSpPr>
        <p:spPr/>
        <p:txBody>
          <a:bodyPr/>
          <a:lstStyle/>
          <a:p>
            <a:pPr eaLnBrk="1" hangingPunct="1"/>
            <a:r>
              <a:rPr lang="en-US" altLang="zh-CN"/>
              <a:t>2.3.3 </a:t>
            </a:r>
            <a:r>
              <a:rPr lang="zh-CN" altLang="en-US"/>
              <a:t>简单的</a:t>
            </a:r>
            <a:r>
              <a:rPr lang="en-US" altLang="zh-CN"/>
              <a:t>I/O</a:t>
            </a:r>
            <a:r>
              <a:rPr lang="zh-CN" altLang="en-US"/>
              <a:t>格式控制</a:t>
            </a:r>
          </a:p>
        </p:txBody>
      </p:sp>
      <p:graphicFrame>
        <p:nvGraphicFramePr>
          <p:cNvPr id="6" name="内容占位符 5">
            <a:extLst>
              <a:ext uri="{FF2B5EF4-FFF2-40B4-BE49-F238E27FC236}">
                <a16:creationId xmlns:a16="http://schemas.microsoft.com/office/drawing/2014/main" id="{FF060FB3-BBF6-AD4D-421C-CE50149278F2}"/>
              </a:ext>
            </a:extLst>
          </p:cNvPr>
          <p:cNvGraphicFramePr>
            <a:graphicFrameLocks noGrp="1"/>
          </p:cNvGraphicFramePr>
          <p:nvPr>
            <p:ph idx="1"/>
          </p:nvPr>
        </p:nvGraphicFramePr>
        <p:xfrm>
          <a:off x="1071563" y="2143125"/>
          <a:ext cx="7000875" cy="3643317"/>
        </p:xfrm>
        <a:graphic>
          <a:graphicData uri="http://schemas.openxmlformats.org/drawingml/2006/table">
            <a:tbl>
              <a:tblPr/>
              <a:tblGrid>
                <a:gridCol w="2214563">
                  <a:extLst>
                    <a:ext uri="{9D8B030D-6E8A-4147-A177-3AD203B41FA5}">
                      <a16:colId xmlns:a16="http://schemas.microsoft.com/office/drawing/2014/main" val="20000"/>
                    </a:ext>
                  </a:extLst>
                </a:gridCol>
                <a:gridCol w="4786312">
                  <a:extLst>
                    <a:ext uri="{9D8B030D-6E8A-4147-A177-3AD203B41FA5}">
                      <a16:colId xmlns:a16="http://schemas.microsoft.com/office/drawing/2014/main" val="20001"/>
                    </a:ext>
                  </a:extLst>
                </a:gridCol>
              </a:tblGrid>
              <a:tr h="404813">
                <a:tc>
                  <a:txBody>
                    <a:bodyPr/>
                    <a:lstStyle/>
                    <a:p>
                      <a:pPr indent="266700" algn="ctr">
                        <a:lnSpc>
                          <a:spcPts val="1560"/>
                        </a:lnSpc>
                        <a:spcAft>
                          <a:spcPts val="0"/>
                        </a:spcAft>
                      </a:pPr>
                      <a:r>
                        <a:rPr lang="zh-CN" sz="2000" kern="100" dirty="0">
                          <a:latin typeface="Times New Roman"/>
                          <a:ea typeface="宋体"/>
                          <a:cs typeface="Times New Roman"/>
                        </a:rPr>
                        <a:t>操纵符名</a:t>
                      </a:r>
                      <a:endParaRPr lang="zh-CN" sz="2800" kern="100" dirty="0">
                        <a:latin typeface="Times New Roman"/>
                        <a:ea typeface="宋体"/>
                        <a:cs typeface="Times New Roman"/>
                      </a:endParaRPr>
                    </a:p>
                  </a:txBody>
                  <a:tcPr marL="68580" marR="68580" marT="10799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60"/>
                        </a:lnSpc>
                        <a:spcAft>
                          <a:spcPts val="0"/>
                        </a:spcAft>
                      </a:pPr>
                      <a:r>
                        <a:rPr lang="zh-CN" sz="2000" kern="100" dirty="0">
                          <a:latin typeface="Times New Roman"/>
                          <a:ea typeface="宋体"/>
                          <a:cs typeface="Times New Roman"/>
                        </a:rPr>
                        <a:t>含</a:t>
                      </a:r>
                      <a:r>
                        <a:rPr lang="en-US" sz="2000" kern="100" dirty="0">
                          <a:latin typeface="Times New Roman"/>
                          <a:ea typeface="宋体"/>
                          <a:cs typeface="Times New Roman"/>
                        </a:rPr>
                        <a:t>         </a:t>
                      </a:r>
                      <a:r>
                        <a:rPr lang="zh-CN" sz="2000" kern="100" dirty="0">
                          <a:latin typeface="Times New Roman"/>
                          <a:ea typeface="宋体"/>
                          <a:cs typeface="Times New Roman"/>
                        </a:rPr>
                        <a:t>义</a:t>
                      </a:r>
                      <a:endParaRPr lang="zh-CN" sz="2800" kern="100" dirty="0">
                        <a:latin typeface="Times New Roman"/>
                        <a:ea typeface="宋体"/>
                        <a:cs typeface="Times New Roman"/>
                      </a:endParaRPr>
                    </a:p>
                  </a:txBody>
                  <a:tcPr marL="68580" marR="68580" marT="10799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813">
                <a:tc>
                  <a:txBody>
                    <a:bodyPr/>
                    <a:lstStyle/>
                    <a:p>
                      <a:pPr indent="266700" algn="just">
                        <a:lnSpc>
                          <a:spcPts val="1560"/>
                        </a:lnSpc>
                        <a:spcAft>
                          <a:spcPts val="0"/>
                        </a:spcAft>
                      </a:pPr>
                      <a:r>
                        <a:rPr lang="en-US" sz="2000" kern="100" dirty="0" err="1">
                          <a:latin typeface="Times New Roman"/>
                          <a:ea typeface="宋体"/>
                          <a:cs typeface="Times New Roman"/>
                        </a:rPr>
                        <a:t>dec</a:t>
                      </a:r>
                      <a:endParaRPr lang="zh-CN" sz="2800" kern="100" dirty="0">
                        <a:latin typeface="Times New Roman"/>
                        <a:ea typeface="宋体"/>
                        <a:cs typeface="Times New Roman"/>
                      </a:endParaRPr>
                    </a:p>
                  </a:txBody>
                  <a:tcPr marL="68580" marR="68580" marT="107999"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66700" algn="just">
                        <a:lnSpc>
                          <a:spcPts val="1560"/>
                        </a:lnSpc>
                        <a:spcAft>
                          <a:spcPts val="0"/>
                        </a:spcAft>
                      </a:pPr>
                      <a:r>
                        <a:rPr lang="zh-CN" sz="2000" kern="100">
                          <a:latin typeface="Times New Roman"/>
                          <a:ea typeface="宋体"/>
                          <a:cs typeface="Times New Roman"/>
                        </a:rPr>
                        <a:t>数值数据采用十进制表示</a:t>
                      </a:r>
                      <a:endParaRPr lang="zh-CN" sz="2800" kern="100">
                        <a:latin typeface="Times New Roman"/>
                        <a:ea typeface="宋体"/>
                        <a:cs typeface="Times New Roman"/>
                      </a:endParaRPr>
                    </a:p>
                  </a:txBody>
                  <a:tcPr marL="68580" marR="68580" marT="107999"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4813">
                <a:tc>
                  <a:txBody>
                    <a:bodyPr/>
                    <a:lstStyle/>
                    <a:p>
                      <a:pPr indent="266700" algn="just">
                        <a:lnSpc>
                          <a:spcPts val="1560"/>
                        </a:lnSpc>
                        <a:spcAft>
                          <a:spcPts val="0"/>
                        </a:spcAft>
                      </a:pPr>
                      <a:r>
                        <a:rPr lang="en-US" sz="2000" kern="100" dirty="0">
                          <a:latin typeface="Times New Roman"/>
                          <a:ea typeface="宋体"/>
                          <a:cs typeface="Times New Roman"/>
                        </a:rPr>
                        <a:t>hex</a:t>
                      </a:r>
                      <a:endParaRPr lang="zh-CN" sz="2800" kern="100" dirty="0">
                        <a:latin typeface="Times New Roman"/>
                        <a:ea typeface="宋体"/>
                        <a:cs typeface="Times New Roman"/>
                      </a:endParaRPr>
                    </a:p>
                  </a:txBody>
                  <a:tcPr marL="68580" marR="68580" marT="107999" marB="0">
                    <a:lnL>
                      <a:noFill/>
                    </a:lnL>
                    <a:lnR>
                      <a:noFill/>
                    </a:lnR>
                    <a:lnT>
                      <a:noFill/>
                    </a:lnT>
                    <a:lnB>
                      <a:noFill/>
                    </a:lnB>
                  </a:tcPr>
                </a:tc>
                <a:tc>
                  <a:txBody>
                    <a:bodyPr/>
                    <a:lstStyle/>
                    <a:p>
                      <a:pPr indent="266700" algn="just">
                        <a:lnSpc>
                          <a:spcPts val="1560"/>
                        </a:lnSpc>
                        <a:spcAft>
                          <a:spcPts val="0"/>
                        </a:spcAft>
                      </a:pPr>
                      <a:r>
                        <a:rPr lang="zh-CN" sz="2000" kern="100" dirty="0">
                          <a:latin typeface="Times New Roman"/>
                          <a:ea typeface="宋体"/>
                          <a:cs typeface="Times New Roman"/>
                        </a:rPr>
                        <a:t>数值数据采用十六进制表示</a:t>
                      </a:r>
                      <a:endParaRPr lang="zh-CN" sz="2800" kern="100" dirty="0">
                        <a:latin typeface="Times New Roman"/>
                        <a:ea typeface="宋体"/>
                        <a:cs typeface="Times New Roman"/>
                      </a:endParaRPr>
                    </a:p>
                  </a:txBody>
                  <a:tcPr marL="68580" marR="68580" marT="107999" marB="0">
                    <a:lnL>
                      <a:noFill/>
                    </a:lnL>
                    <a:lnR>
                      <a:noFill/>
                    </a:lnR>
                    <a:lnT>
                      <a:noFill/>
                    </a:lnT>
                    <a:lnB>
                      <a:noFill/>
                    </a:lnB>
                  </a:tcPr>
                </a:tc>
                <a:extLst>
                  <a:ext uri="{0D108BD9-81ED-4DB2-BD59-A6C34878D82A}">
                    <a16:rowId xmlns:a16="http://schemas.microsoft.com/office/drawing/2014/main" val="10002"/>
                  </a:ext>
                </a:extLst>
              </a:tr>
              <a:tr h="404813">
                <a:tc>
                  <a:txBody>
                    <a:bodyPr/>
                    <a:lstStyle/>
                    <a:p>
                      <a:pPr indent="266700" algn="just">
                        <a:lnSpc>
                          <a:spcPts val="1560"/>
                        </a:lnSpc>
                        <a:spcAft>
                          <a:spcPts val="0"/>
                        </a:spcAft>
                      </a:pPr>
                      <a:r>
                        <a:rPr lang="en-US" sz="2000" kern="100">
                          <a:latin typeface="Times New Roman"/>
                          <a:ea typeface="宋体"/>
                          <a:cs typeface="Times New Roman"/>
                        </a:rPr>
                        <a:t>oct</a:t>
                      </a:r>
                      <a:endParaRPr lang="zh-CN" sz="2800" kern="100">
                        <a:latin typeface="Times New Roman"/>
                        <a:ea typeface="宋体"/>
                        <a:cs typeface="Times New Roman"/>
                      </a:endParaRPr>
                    </a:p>
                  </a:txBody>
                  <a:tcPr marL="68580" marR="68580" marT="107999" marB="0">
                    <a:lnL>
                      <a:noFill/>
                    </a:lnL>
                    <a:lnR>
                      <a:noFill/>
                    </a:lnR>
                    <a:lnT>
                      <a:noFill/>
                    </a:lnT>
                    <a:lnB>
                      <a:noFill/>
                    </a:lnB>
                  </a:tcPr>
                </a:tc>
                <a:tc>
                  <a:txBody>
                    <a:bodyPr/>
                    <a:lstStyle/>
                    <a:p>
                      <a:pPr indent="266700" algn="just">
                        <a:lnSpc>
                          <a:spcPts val="1560"/>
                        </a:lnSpc>
                        <a:spcAft>
                          <a:spcPts val="0"/>
                        </a:spcAft>
                      </a:pPr>
                      <a:r>
                        <a:rPr lang="zh-CN" sz="2000" kern="100" dirty="0">
                          <a:latin typeface="Times New Roman"/>
                          <a:ea typeface="宋体"/>
                          <a:cs typeface="Times New Roman"/>
                        </a:rPr>
                        <a:t>数值数据采用八进制表示</a:t>
                      </a:r>
                      <a:endParaRPr lang="zh-CN" sz="2800" kern="100" dirty="0">
                        <a:latin typeface="Times New Roman"/>
                        <a:ea typeface="宋体"/>
                        <a:cs typeface="Times New Roman"/>
                      </a:endParaRPr>
                    </a:p>
                  </a:txBody>
                  <a:tcPr marL="68580" marR="68580" marT="107999" marB="0">
                    <a:lnL>
                      <a:noFill/>
                    </a:lnL>
                    <a:lnR>
                      <a:noFill/>
                    </a:lnR>
                    <a:lnT>
                      <a:noFill/>
                    </a:lnT>
                    <a:lnB>
                      <a:noFill/>
                    </a:lnB>
                  </a:tcPr>
                </a:tc>
                <a:extLst>
                  <a:ext uri="{0D108BD9-81ED-4DB2-BD59-A6C34878D82A}">
                    <a16:rowId xmlns:a16="http://schemas.microsoft.com/office/drawing/2014/main" val="10003"/>
                  </a:ext>
                </a:extLst>
              </a:tr>
              <a:tr h="404813">
                <a:tc>
                  <a:txBody>
                    <a:bodyPr/>
                    <a:lstStyle/>
                    <a:p>
                      <a:pPr indent="266700" algn="just">
                        <a:lnSpc>
                          <a:spcPts val="1560"/>
                        </a:lnSpc>
                        <a:spcAft>
                          <a:spcPts val="0"/>
                        </a:spcAft>
                      </a:pPr>
                      <a:r>
                        <a:rPr lang="en-US" sz="2000" kern="100">
                          <a:latin typeface="Times New Roman"/>
                          <a:ea typeface="宋体"/>
                          <a:cs typeface="Times New Roman"/>
                        </a:rPr>
                        <a:t>ws</a:t>
                      </a:r>
                      <a:endParaRPr lang="zh-CN" sz="2800" kern="100">
                        <a:latin typeface="Times New Roman"/>
                        <a:ea typeface="宋体"/>
                        <a:cs typeface="Times New Roman"/>
                      </a:endParaRPr>
                    </a:p>
                  </a:txBody>
                  <a:tcPr marL="68580" marR="68580" marT="107999" marB="0">
                    <a:lnL>
                      <a:noFill/>
                    </a:lnL>
                    <a:lnR>
                      <a:noFill/>
                    </a:lnR>
                    <a:lnT>
                      <a:noFill/>
                    </a:lnT>
                    <a:lnB>
                      <a:noFill/>
                    </a:lnB>
                  </a:tcPr>
                </a:tc>
                <a:tc>
                  <a:txBody>
                    <a:bodyPr/>
                    <a:lstStyle/>
                    <a:p>
                      <a:pPr indent="266700" algn="just">
                        <a:lnSpc>
                          <a:spcPts val="1560"/>
                        </a:lnSpc>
                        <a:spcAft>
                          <a:spcPts val="0"/>
                        </a:spcAft>
                      </a:pPr>
                      <a:r>
                        <a:rPr lang="zh-CN" sz="2000" kern="100" dirty="0">
                          <a:latin typeface="Times New Roman"/>
                          <a:ea typeface="宋体"/>
                          <a:cs typeface="Times New Roman"/>
                        </a:rPr>
                        <a:t>提取空白符</a:t>
                      </a:r>
                      <a:endParaRPr lang="zh-CN" sz="2800" kern="100" dirty="0">
                        <a:latin typeface="Times New Roman"/>
                        <a:ea typeface="宋体"/>
                        <a:cs typeface="Times New Roman"/>
                      </a:endParaRPr>
                    </a:p>
                  </a:txBody>
                  <a:tcPr marL="68580" marR="68580" marT="107999" marB="0">
                    <a:lnL>
                      <a:noFill/>
                    </a:lnL>
                    <a:lnR>
                      <a:noFill/>
                    </a:lnR>
                    <a:lnT>
                      <a:noFill/>
                    </a:lnT>
                    <a:lnB>
                      <a:noFill/>
                    </a:lnB>
                  </a:tcPr>
                </a:tc>
                <a:extLst>
                  <a:ext uri="{0D108BD9-81ED-4DB2-BD59-A6C34878D82A}">
                    <a16:rowId xmlns:a16="http://schemas.microsoft.com/office/drawing/2014/main" val="10004"/>
                  </a:ext>
                </a:extLst>
              </a:tr>
              <a:tr h="404813">
                <a:tc>
                  <a:txBody>
                    <a:bodyPr/>
                    <a:lstStyle/>
                    <a:p>
                      <a:pPr indent="266700" algn="just">
                        <a:lnSpc>
                          <a:spcPts val="1560"/>
                        </a:lnSpc>
                        <a:spcAft>
                          <a:spcPts val="0"/>
                        </a:spcAft>
                      </a:pPr>
                      <a:r>
                        <a:rPr lang="en-US" sz="2000" kern="100">
                          <a:latin typeface="Times New Roman"/>
                          <a:ea typeface="宋体"/>
                          <a:cs typeface="Times New Roman"/>
                        </a:rPr>
                        <a:t>endl</a:t>
                      </a:r>
                      <a:endParaRPr lang="zh-CN" sz="2800" kern="100">
                        <a:latin typeface="Times New Roman"/>
                        <a:ea typeface="宋体"/>
                        <a:cs typeface="Times New Roman"/>
                      </a:endParaRPr>
                    </a:p>
                  </a:txBody>
                  <a:tcPr marL="68580" marR="68580" marT="107999" marB="0">
                    <a:lnL>
                      <a:noFill/>
                    </a:lnL>
                    <a:lnR>
                      <a:noFill/>
                    </a:lnR>
                    <a:lnT>
                      <a:noFill/>
                    </a:lnT>
                    <a:lnB>
                      <a:noFill/>
                    </a:lnB>
                  </a:tcPr>
                </a:tc>
                <a:tc>
                  <a:txBody>
                    <a:bodyPr/>
                    <a:lstStyle/>
                    <a:p>
                      <a:pPr indent="266700" algn="just">
                        <a:lnSpc>
                          <a:spcPts val="1560"/>
                        </a:lnSpc>
                        <a:spcAft>
                          <a:spcPts val="0"/>
                        </a:spcAft>
                      </a:pPr>
                      <a:r>
                        <a:rPr lang="zh-CN" sz="2000" kern="100" dirty="0">
                          <a:latin typeface="Times New Roman"/>
                          <a:ea typeface="宋体"/>
                          <a:cs typeface="Times New Roman"/>
                        </a:rPr>
                        <a:t>插入换行符，并刷新流</a:t>
                      </a:r>
                      <a:endParaRPr lang="zh-CN" sz="2800" kern="100" dirty="0">
                        <a:latin typeface="Times New Roman"/>
                        <a:ea typeface="宋体"/>
                        <a:cs typeface="Times New Roman"/>
                      </a:endParaRPr>
                    </a:p>
                  </a:txBody>
                  <a:tcPr marL="68580" marR="68580" marT="107999" marB="0">
                    <a:lnL>
                      <a:noFill/>
                    </a:lnL>
                    <a:lnR>
                      <a:noFill/>
                    </a:lnR>
                    <a:lnT>
                      <a:noFill/>
                    </a:lnT>
                    <a:lnB>
                      <a:noFill/>
                    </a:lnB>
                  </a:tcPr>
                </a:tc>
                <a:extLst>
                  <a:ext uri="{0D108BD9-81ED-4DB2-BD59-A6C34878D82A}">
                    <a16:rowId xmlns:a16="http://schemas.microsoft.com/office/drawing/2014/main" val="10005"/>
                  </a:ext>
                </a:extLst>
              </a:tr>
              <a:tr h="404813">
                <a:tc>
                  <a:txBody>
                    <a:bodyPr/>
                    <a:lstStyle/>
                    <a:p>
                      <a:pPr indent="266700" algn="just">
                        <a:lnSpc>
                          <a:spcPts val="1560"/>
                        </a:lnSpc>
                        <a:spcAft>
                          <a:spcPts val="0"/>
                        </a:spcAft>
                      </a:pPr>
                      <a:r>
                        <a:rPr lang="en-US" sz="2000" kern="100" dirty="0">
                          <a:latin typeface="Times New Roman"/>
                          <a:ea typeface="宋体"/>
                          <a:cs typeface="Times New Roman"/>
                        </a:rPr>
                        <a:t>ends</a:t>
                      </a:r>
                      <a:endParaRPr lang="zh-CN" sz="2800" kern="100" dirty="0">
                        <a:latin typeface="Times New Roman"/>
                        <a:ea typeface="宋体"/>
                        <a:cs typeface="Times New Roman"/>
                      </a:endParaRPr>
                    </a:p>
                  </a:txBody>
                  <a:tcPr marL="68580" marR="68580" marT="107999" marB="0">
                    <a:lnL>
                      <a:noFill/>
                    </a:lnL>
                    <a:lnR>
                      <a:noFill/>
                    </a:lnR>
                    <a:lnT>
                      <a:noFill/>
                    </a:lnT>
                    <a:lnB>
                      <a:noFill/>
                    </a:lnB>
                  </a:tcPr>
                </a:tc>
                <a:tc>
                  <a:txBody>
                    <a:bodyPr/>
                    <a:lstStyle/>
                    <a:p>
                      <a:pPr indent="266700" algn="just">
                        <a:lnSpc>
                          <a:spcPts val="1560"/>
                        </a:lnSpc>
                        <a:spcAft>
                          <a:spcPts val="0"/>
                        </a:spcAft>
                      </a:pPr>
                      <a:r>
                        <a:rPr lang="zh-CN" sz="2000" kern="100" dirty="0">
                          <a:latin typeface="Times New Roman"/>
                          <a:ea typeface="宋体"/>
                          <a:cs typeface="Times New Roman"/>
                        </a:rPr>
                        <a:t>插入空字符</a:t>
                      </a:r>
                      <a:endParaRPr lang="zh-CN" sz="2800" kern="100" dirty="0">
                        <a:latin typeface="Times New Roman"/>
                        <a:ea typeface="宋体"/>
                        <a:cs typeface="Times New Roman"/>
                      </a:endParaRPr>
                    </a:p>
                  </a:txBody>
                  <a:tcPr marL="68580" marR="68580" marT="107999" marB="0">
                    <a:lnL>
                      <a:noFill/>
                    </a:lnL>
                    <a:lnR>
                      <a:noFill/>
                    </a:lnR>
                    <a:lnT>
                      <a:noFill/>
                    </a:lnT>
                    <a:lnB>
                      <a:noFill/>
                    </a:lnB>
                  </a:tcPr>
                </a:tc>
                <a:extLst>
                  <a:ext uri="{0D108BD9-81ED-4DB2-BD59-A6C34878D82A}">
                    <a16:rowId xmlns:a16="http://schemas.microsoft.com/office/drawing/2014/main" val="10006"/>
                  </a:ext>
                </a:extLst>
              </a:tr>
              <a:tr h="404813">
                <a:tc>
                  <a:txBody>
                    <a:bodyPr/>
                    <a:lstStyle/>
                    <a:p>
                      <a:pPr indent="266700" algn="just">
                        <a:lnSpc>
                          <a:spcPts val="1560"/>
                        </a:lnSpc>
                        <a:spcAft>
                          <a:spcPts val="0"/>
                        </a:spcAft>
                      </a:pPr>
                      <a:r>
                        <a:rPr lang="en-US" sz="2000" kern="100">
                          <a:latin typeface="Times New Roman"/>
                          <a:ea typeface="宋体"/>
                          <a:cs typeface="Times New Roman"/>
                        </a:rPr>
                        <a:t>setsprecision(int</a:t>
                      </a:r>
                      <a:r>
                        <a:rPr lang="en-US" sz="2000" kern="100" dirty="0">
                          <a:latin typeface="Times New Roman"/>
                          <a:ea typeface="宋体"/>
                          <a:cs typeface="Times New Roman"/>
                        </a:rPr>
                        <a:t>)</a:t>
                      </a:r>
                      <a:endParaRPr lang="zh-CN" sz="2800" kern="100" dirty="0">
                        <a:latin typeface="Times New Roman"/>
                        <a:ea typeface="宋体"/>
                        <a:cs typeface="Times New Roman"/>
                      </a:endParaRPr>
                    </a:p>
                  </a:txBody>
                  <a:tcPr marL="68580" marR="68580" marT="107999" marB="0">
                    <a:lnL>
                      <a:noFill/>
                    </a:lnL>
                    <a:lnR>
                      <a:noFill/>
                    </a:lnR>
                    <a:lnT>
                      <a:noFill/>
                    </a:lnT>
                    <a:lnB>
                      <a:noFill/>
                    </a:lnB>
                  </a:tcPr>
                </a:tc>
                <a:tc>
                  <a:txBody>
                    <a:bodyPr/>
                    <a:lstStyle/>
                    <a:p>
                      <a:pPr indent="266700" algn="just">
                        <a:lnSpc>
                          <a:spcPts val="1560"/>
                        </a:lnSpc>
                        <a:spcAft>
                          <a:spcPts val="0"/>
                        </a:spcAft>
                      </a:pPr>
                      <a:r>
                        <a:rPr lang="zh-CN" sz="2000" kern="100" dirty="0">
                          <a:latin typeface="Times New Roman"/>
                          <a:ea typeface="宋体"/>
                          <a:cs typeface="Times New Roman"/>
                        </a:rPr>
                        <a:t>设置浮点数的小数位数（包括小数点）</a:t>
                      </a:r>
                      <a:endParaRPr lang="zh-CN" sz="2800" kern="100" dirty="0">
                        <a:latin typeface="Times New Roman"/>
                        <a:ea typeface="宋体"/>
                        <a:cs typeface="Times New Roman"/>
                      </a:endParaRPr>
                    </a:p>
                  </a:txBody>
                  <a:tcPr marL="68580" marR="68580" marT="107999" marB="0">
                    <a:lnL>
                      <a:noFill/>
                    </a:lnL>
                    <a:lnR>
                      <a:noFill/>
                    </a:lnR>
                    <a:lnT>
                      <a:noFill/>
                    </a:lnT>
                    <a:lnB>
                      <a:noFill/>
                    </a:lnB>
                  </a:tcPr>
                </a:tc>
                <a:extLst>
                  <a:ext uri="{0D108BD9-81ED-4DB2-BD59-A6C34878D82A}">
                    <a16:rowId xmlns:a16="http://schemas.microsoft.com/office/drawing/2014/main" val="10007"/>
                  </a:ext>
                </a:extLst>
              </a:tr>
              <a:tr h="404813">
                <a:tc>
                  <a:txBody>
                    <a:bodyPr/>
                    <a:lstStyle/>
                    <a:p>
                      <a:pPr indent="266700" algn="just">
                        <a:lnSpc>
                          <a:spcPts val="1560"/>
                        </a:lnSpc>
                        <a:spcAft>
                          <a:spcPts val="0"/>
                        </a:spcAft>
                      </a:pPr>
                      <a:r>
                        <a:rPr lang="en-US" sz="2000" kern="100" dirty="0" err="1">
                          <a:latin typeface="Times New Roman"/>
                          <a:ea typeface="宋体"/>
                          <a:cs typeface="Times New Roman"/>
                        </a:rPr>
                        <a:t>setw</a:t>
                      </a:r>
                      <a:r>
                        <a:rPr lang="en-US" sz="2000" kern="100" dirty="0">
                          <a:latin typeface="Times New Roman"/>
                          <a:ea typeface="宋体"/>
                          <a:cs typeface="Times New Roman"/>
                        </a:rPr>
                        <a:t>(</a:t>
                      </a:r>
                      <a:r>
                        <a:rPr lang="en-US" sz="2000" kern="100" dirty="0" err="1">
                          <a:latin typeface="Times New Roman"/>
                          <a:ea typeface="宋体"/>
                          <a:cs typeface="Times New Roman"/>
                        </a:rPr>
                        <a:t>int</a:t>
                      </a:r>
                      <a:r>
                        <a:rPr lang="en-US" sz="2000" kern="100" dirty="0">
                          <a:latin typeface="Times New Roman"/>
                          <a:ea typeface="宋体"/>
                          <a:cs typeface="Times New Roman"/>
                        </a:rPr>
                        <a:t>)</a:t>
                      </a:r>
                      <a:endParaRPr lang="zh-CN" sz="2800" kern="100" dirty="0">
                        <a:latin typeface="Times New Roman"/>
                        <a:ea typeface="宋体"/>
                        <a:cs typeface="Times New Roman"/>
                      </a:endParaRPr>
                    </a:p>
                  </a:txBody>
                  <a:tcPr marL="68580" marR="68580" marT="107999"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266700" algn="just">
                        <a:lnSpc>
                          <a:spcPts val="1560"/>
                        </a:lnSpc>
                        <a:spcAft>
                          <a:spcPts val="0"/>
                        </a:spcAft>
                      </a:pPr>
                      <a:r>
                        <a:rPr lang="zh-CN" sz="2000" kern="100" dirty="0">
                          <a:latin typeface="Times New Roman"/>
                          <a:ea typeface="宋体"/>
                          <a:cs typeface="Times New Roman"/>
                        </a:rPr>
                        <a:t>设置域宽</a:t>
                      </a:r>
                      <a:endParaRPr lang="zh-CN" sz="2800" kern="100" dirty="0">
                        <a:latin typeface="Times New Roman"/>
                        <a:ea typeface="宋体"/>
                        <a:cs typeface="Times New Roman"/>
                      </a:endParaRPr>
                    </a:p>
                  </a:txBody>
                  <a:tcPr marL="68580" marR="68580" marT="107999"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1337" name="灯片编号占位符 3">
            <a:extLst>
              <a:ext uri="{FF2B5EF4-FFF2-40B4-BE49-F238E27FC236}">
                <a16:creationId xmlns:a16="http://schemas.microsoft.com/office/drawing/2014/main" id="{108C30E5-47A9-7458-7720-929C8D4456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8D8CDC2-50E6-4369-A219-AE07122555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9E7761A-910A-0746-8EC9-8E97DE34831B}"/>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2.3 </a:t>
            </a:r>
            <a:r>
              <a:rPr kumimoji="0" lang="zh-CN" altLang="en-US" sz="2800" dirty="0">
                <a:solidFill>
                  <a:schemeClr val="bg1"/>
                </a:solidFill>
                <a:latin typeface="+mj-lt"/>
                <a:ea typeface="+mj-ea"/>
                <a:cs typeface="+mj-cs"/>
              </a:rPr>
              <a:t>数据的输入和输出</a:t>
            </a:r>
          </a:p>
        </p:txBody>
      </p:sp>
      <p:sp>
        <p:nvSpPr>
          <p:cNvPr id="141339" name="TextBox 7">
            <a:extLst>
              <a:ext uri="{FF2B5EF4-FFF2-40B4-BE49-F238E27FC236}">
                <a16:creationId xmlns:a16="http://schemas.microsoft.com/office/drawing/2014/main" id="{49929EA3-41D5-AE59-544E-AD276EEF9900}"/>
              </a:ext>
            </a:extLst>
          </p:cNvPr>
          <p:cNvSpPr txBox="1">
            <a:spLocks noChangeArrowheads="1"/>
          </p:cNvSpPr>
          <p:nvPr/>
        </p:nvSpPr>
        <p:spPr bwMode="auto">
          <a:xfrm>
            <a:off x="2428875" y="1714500"/>
            <a:ext cx="4071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zh-CN" altLang="en-US" sz="2400">
                <a:latin typeface="黑体" panose="02010609060101010101" pitchFamily="49" charset="-122"/>
                <a:ea typeface="黑体" panose="02010609060101010101" pitchFamily="49" charset="-122"/>
              </a:rPr>
              <a:t>常用的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流类库操纵符</a:t>
            </a:r>
          </a:p>
        </p:txBody>
      </p:sp>
      <p:sp>
        <p:nvSpPr>
          <p:cNvPr id="141340" name="TextBox 8">
            <a:extLst>
              <a:ext uri="{FF2B5EF4-FFF2-40B4-BE49-F238E27FC236}">
                <a16:creationId xmlns:a16="http://schemas.microsoft.com/office/drawing/2014/main" id="{A6CF06C7-F68A-3A42-3D79-5BC50D4D4D61}"/>
              </a:ext>
            </a:extLst>
          </p:cNvPr>
          <p:cNvSpPr txBox="1">
            <a:spLocks noChangeArrowheads="1"/>
          </p:cNvSpPr>
          <p:nvPr/>
        </p:nvSpPr>
        <p:spPr bwMode="auto">
          <a:xfrm>
            <a:off x="571500" y="6000750"/>
            <a:ext cx="778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zh-CN" altLang="en-US" sz="2400">
                <a:latin typeface="黑体" panose="02010609060101010101" pitchFamily="49" charset="-122"/>
                <a:ea typeface="黑体" panose="02010609060101010101" pitchFamily="49" charset="-122"/>
              </a:rPr>
              <a:t>例</a:t>
            </a:r>
            <a:r>
              <a:rPr lang="en-US" altLang="zh-CN" sz="2400">
                <a:latin typeface="黑体" panose="02010609060101010101" pitchFamily="49" charset="-122"/>
                <a:ea typeface="黑体" panose="02010609060101010101" pitchFamily="49" charset="-122"/>
              </a:rPr>
              <a:t>:cout &lt;&lt; setw(5) &lt;&lt; setprecision(3) &lt;&lt; 3.1415;</a:t>
            </a:r>
            <a:endParaRPr lang="zh-CN" altLang="en-US" sz="2400">
              <a:latin typeface="黑体" panose="02010609060101010101" pitchFamily="49" charset="-122"/>
              <a:ea typeface="黑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a:extLst>
              <a:ext uri="{FF2B5EF4-FFF2-40B4-BE49-F238E27FC236}">
                <a16:creationId xmlns:a16="http://schemas.microsoft.com/office/drawing/2014/main" id="{C890131F-DB66-120D-3114-4EAF0284066D}"/>
              </a:ext>
            </a:extLst>
          </p:cNvPr>
          <p:cNvSpPr>
            <a:spLocks noGrp="1"/>
          </p:cNvSpPr>
          <p:nvPr>
            <p:ph idx="1"/>
          </p:nvPr>
        </p:nvSpPr>
        <p:spPr>
          <a:xfrm>
            <a:off x="457200" y="1557338"/>
            <a:ext cx="8291513" cy="5130800"/>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//2_2.cpp</a:t>
            </a:r>
          </a:p>
          <a:p>
            <a:pPr>
              <a:lnSpc>
                <a:spcPct val="80000"/>
              </a:lnSpc>
              <a:buFont typeface="Georgia" panose="02040502050405020303" pitchFamily="18" charset="0"/>
              <a:buNone/>
            </a:pPr>
            <a:r>
              <a:rPr lang="en-US" altLang="zh-CN" sz="1800">
                <a:latin typeface="Consolas" panose="020B0609020204030204" pitchFamily="49" charset="0"/>
              </a:rPr>
              <a:t>#include &lt;iostream&gt;</a:t>
            </a:r>
          </a:p>
          <a:p>
            <a:pPr>
              <a:lnSpc>
                <a:spcPct val="80000"/>
              </a:lnSpc>
              <a:buFont typeface="Georgia" panose="02040502050405020303" pitchFamily="18" charset="0"/>
              <a:buNone/>
            </a:pPr>
            <a:r>
              <a:rPr lang="en-US" altLang="zh-CN" sz="1800">
                <a:latin typeface="Consolas" panose="020B0609020204030204" pitchFamily="49" charset="0"/>
              </a:rPr>
              <a:t>#include &lt;iomanip&gt;</a:t>
            </a:r>
          </a:p>
          <a:p>
            <a:pPr>
              <a:lnSpc>
                <a:spcPct val="80000"/>
              </a:lnSpc>
              <a:buFont typeface="Georgia" panose="02040502050405020303" pitchFamily="18" charset="0"/>
              <a:buNone/>
            </a:pPr>
            <a:r>
              <a:rPr lang="en-US" altLang="zh-CN" sz="1800">
                <a:latin typeface="Consolas" panose="020B0609020204030204" pitchFamily="49" charset="0"/>
              </a:rPr>
              <a:t>using namespace std;</a:t>
            </a:r>
          </a:p>
          <a:p>
            <a:pPr>
              <a:lnSpc>
                <a:spcPct val="80000"/>
              </a:lnSpc>
              <a:buFont typeface="Georgia" panose="02040502050405020303" pitchFamily="18" charset="0"/>
              <a:buNone/>
            </a:pPr>
            <a:r>
              <a:rPr lang="en-US" altLang="zh-CN" sz="1800">
                <a:latin typeface="Consolas" panose="020B0609020204030204" pitchFamily="49" charset="0"/>
              </a:rPr>
              <a:t>int main() {</a:t>
            </a:r>
          </a:p>
          <a:p>
            <a:pPr>
              <a:lnSpc>
                <a:spcPct val="80000"/>
              </a:lnSpc>
              <a:buFont typeface="Georgia" panose="02040502050405020303" pitchFamily="18" charset="0"/>
              <a:buNone/>
            </a:pPr>
            <a:r>
              <a:rPr lang="en-US" altLang="zh-CN" sz="1800">
                <a:latin typeface="Consolas" panose="020B0609020204030204" pitchFamily="49" charset="0"/>
              </a:rPr>
              <a:t>	int year;</a:t>
            </a:r>
          </a:p>
          <a:p>
            <a:pPr>
              <a:lnSpc>
                <a:spcPct val="80000"/>
              </a:lnSpc>
              <a:buFont typeface="Georgia" panose="02040502050405020303" pitchFamily="18" charset="0"/>
              <a:buNone/>
            </a:pPr>
            <a:r>
              <a:rPr lang="en-US" altLang="zh-CN" sz="1800">
                <a:latin typeface="Consolas" panose="020B0609020204030204" pitchFamily="49" charset="0"/>
              </a:rPr>
              <a:t>	bool isLeapYear;</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	cout &lt;&lt; "Enter the year: ";</a:t>
            </a:r>
          </a:p>
          <a:p>
            <a:pPr>
              <a:lnSpc>
                <a:spcPct val="80000"/>
              </a:lnSpc>
              <a:buFont typeface="Georgia" panose="02040502050405020303" pitchFamily="18" charset="0"/>
              <a:buNone/>
            </a:pPr>
            <a:r>
              <a:rPr lang="en-US" altLang="zh-CN" sz="1800">
                <a:latin typeface="Consolas" panose="020B0609020204030204" pitchFamily="49" charset="0"/>
              </a:rPr>
              <a:t>	cin &gt;&gt; year;</a:t>
            </a:r>
          </a:p>
          <a:p>
            <a:pPr>
              <a:lnSpc>
                <a:spcPct val="80000"/>
              </a:lnSpc>
              <a:buFont typeface="Georgia" panose="02040502050405020303" pitchFamily="18" charset="0"/>
              <a:buNone/>
            </a:pPr>
            <a:r>
              <a:rPr lang="en-US" altLang="zh-CN" sz="1800">
                <a:latin typeface="Consolas" panose="020B0609020204030204" pitchFamily="49" charset="0"/>
              </a:rPr>
              <a:t>	isLeapYear = ((year % 4 == 0 &amp;&amp; year % 100 != 0) || (year % 400 == 0));</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	if (isLeapYear)</a:t>
            </a:r>
          </a:p>
          <a:p>
            <a:pPr>
              <a:lnSpc>
                <a:spcPct val="80000"/>
              </a:lnSpc>
              <a:buFont typeface="Georgia" panose="02040502050405020303" pitchFamily="18" charset="0"/>
              <a:buNone/>
            </a:pPr>
            <a:r>
              <a:rPr lang="en-US" altLang="zh-CN" sz="1800">
                <a:latin typeface="Consolas" panose="020B0609020204030204" pitchFamily="49" charset="0"/>
              </a:rPr>
              <a:t>		cout &lt;&lt; year &lt;&lt; " is a leap year" &lt;&lt; endl;</a:t>
            </a:r>
          </a:p>
          <a:p>
            <a:pPr>
              <a:lnSpc>
                <a:spcPct val="80000"/>
              </a:lnSpc>
              <a:buFont typeface="Georgia" panose="02040502050405020303" pitchFamily="18" charset="0"/>
              <a:buNone/>
            </a:pPr>
            <a:r>
              <a:rPr lang="en-US" altLang="zh-CN" sz="1800">
                <a:latin typeface="Consolas" panose="020B0609020204030204" pitchFamily="49" charset="0"/>
              </a:rPr>
              <a:t>	else</a:t>
            </a:r>
          </a:p>
          <a:p>
            <a:pPr>
              <a:lnSpc>
                <a:spcPct val="80000"/>
              </a:lnSpc>
              <a:buFont typeface="Georgia" panose="02040502050405020303" pitchFamily="18" charset="0"/>
              <a:buNone/>
            </a:pPr>
            <a:r>
              <a:rPr lang="en-US" altLang="zh-CN" sz="1800">
                <a:latin typeface="Consolas" panose="020B0609020204030204" pitchFamily="49" charset="0"/>
              </a:rPr>
              <a:t>		cout &lt;&lt; year &lt;&lt; " is not a leap year" &lt;&lt; endl;</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	return 0;</a:t>
            </a:r>
          </a:p>
          <a:p>
            <a:pPr>
              <a:lnSpc>
                <a:spcPct val="80000"/>
              </a:lnSpc>
              <a:buFont typeface="Georgia" panose="02040502050405020303" pitchFamily="18" charset="0"/>
              <a:buNone/>
            </a:pPr>
            <a:r>
              <a:rPr lang="en-US" altLang="zh-CN" sz="1800">
                <a:latin typeface="Consolas" panose="020B0609020204030204" pitchFamily="49" charset="0"/>
              </a:rPr>
              <a:t>}</a:t>
            </a:r>
          </a:p>
        </p:txBody>
      </p:sp>
      <p:sp>
        <p:nvSpPr>
          <p:cNvPr id="143363" name="灯片编号占位符 3">
            <a:extLst>
              <a:ext uri="{FF2B5EF4-FFF2-40B4-BE49-F238E27FC236}">
                <a16:creationId xmlns:a16="http://schemas.microsoft.com/office/drawing/2014/main" id="{F895A193-CDF9-AFB2-22CD-DEC5E1CCD8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0456EDB-4CF0-40FF-A25C-C51FB476F88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161CAFD-7525-23F1-2205-0BE8ECA15AE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endParaRPr kumimoji="0" lang="zh-CN" altLang="en-US" sz="2800" dirty="0">
              <a:solidFill>
                <a:schemeClr val="bg1"/>
              </a:solidFill>
              <a:latin typeface="+mj-ea"/>
              <a:ea typeface="+mj-ea"/>
              <a:cs typeface="+mj-cs"/>
            </a:endParaRPr>
          </a:p>
        </p:txBody>
      </p:sp>
      <p:sp>
        <p:nvSpPr>
          <p:cNvPr id="143365" name="标题 1">
            <a:extLst>
              <a:ext uri="{FF2B5EF4-FFF2-40B4-BE49-F238E27FC236}">
                <a16:creationId xmlns:a16="http://schemas.microsoft.com/office/drawing/2014/main" id="{359AF984-32B2-49DE-58BA-CFFCBA47A56A}"/>
              </a:ext>
            </a:extLst>
          </p:cNvPr>
          <p:cNvSpPr>
            <a:spLocks noGrp="1"/>
          </p:cNvSpPr>
          <p:nvPr>
            <p:ph type="title"/>
          </p:nvPr>
        </p:nvSpPr>
        <p:spPr>
          <a:xfrm>
            <a:off x="3697288" y="1557338"/>
            <a:ext cx="5051425" cy="865187"/>
          </a:xfrm>
          <a:solidFill>
            <a:schemeClr val="bg1"/>
          </a:solidFill>
        </p:spPr>
        <p:txBody>
          <a:bodyPr/>
          <a:lstStyle/>
          <a:p>
            <a:r>
              <a:rPr lang="zh-CN" altLang="en-US" sz="2400"/>
              <a:t>例</a:t>
            </a:r>
            <a:r>
              <a:rPr lang="en-US" altLang="zh-CN" sz="2400"/>
              <a:t>2-2</a:t>
            </a:r>
            <a:r>
              <a:rPr lang="zh-CN" altLang="en-US" sz="2400"/>
              <a:t>输入一个年份，判断是否闰年</a:t>
            </a:r>
          </a:p>
        </p:txBody>
      </p:sp>
      <p:sp>
        <p:nvSpPr>
          <p:cNvPr id="6" name="标题 1">
            <a:extLst>
              <a:ext uri="{FF2B5EF4-FFF2-40B4-BE49-F238E27FC236}">
                <a16:creationId xmlns:a16="http://schemas.microsoft.com/office/drawing/2014/main" id="{1CADA9CD-55B4-FF08-9273-B73713B5E9CF}"/>
              </a:ext>
            </a:extLst>
          </p:cNvPr>
          <p:cNvSpPr txBox="1">
            <a:spLocks/>
          </p:cNvSpPr>
          <p:nvPr/>
        </p:nvSpPr>
        <p:spPr bwMode="auto">
          <a:xfrm>
            <a:off x="457200" y="576263"/>
            <a:ext cx="8229600" cy="1066800"/>
          </a:xfrm>
          <a:prstGeom prst="rect">
            <a:avLst/>
          </a:prstGeom>
          <a:noFill/>
          <a:ln w="9525">
            <a:noFill/>
            <a:miter lim="800000"/>
            <a:headEnd/>
            <a:tailEnd/>
          </a:ln>
        </p:spPr>
        <p:txBody>
          <a:bodyPr anchor="ctr"/>
          <a:lstStyle/>
          <a:p>
            <a:pPr eaLnBrk="1" hangingPunct="1">
              <a:defRPr/>
            </a:pPr>
            <a:r>
              <a:rPr kumimoji="0" lang="en-US" altLang="zh-CN" sz="4000">
                <a:solidFill>
                  <a:schemeClr val="tx2"/>
                </a:solidFill>
                <a:latin typeface="+mj-lt"/>
                <a:ea typeface="+mj-ea"/>
                <a:cs typeface="+mj-cs"/>
              </a:rPr>
              <a:t>2.4.1 </a:t>
            </a:r>
            <a:r>
              <a:rPr kumimoji="0" lang="zh-CN" altLang="en-US" sz="4000">
                <a:solidFill>
                  <a:schemeClr val="tx2"/>
                </a:solidFill>
                <a:latin typeface="+mj-lt"/>
                <a:ea typeface="+mj-ea"/>
                <a:cs typeface="+mj-cs"/>
              </a:rPr>
              <a:t>用</a:t>
            </a:r>
            <a:r>
              <a:rPr kumimoji="0" lang="en-US" altLang="zh-CN" sz="4000">
                <a:solidFill>
                  <a:schemeClr val="tx2"/>
                </a:solidFill>
                <a:latin typeface="+mj-lt"/>
                <a:ea typeface="+mj-ea"/>
                <a:cs typeface="+mj-cs"/>
              </a:rPr>
              <a:t>if</a:t>
            </a:r>
            <a:r>
              <a:rPr kumimoji="0" lang="zh-CN" altLang="en-US" sz="4000">
                <a:solidFill>
                  <a:schemeClr val="tx2"/>
                </a:solidFill>
                <a:latin typeface="+mj-lt"/>
                <a:ea typeface="+mj-ea"/>
                <a:cs typeface="+mj-cs"/>
              </a:rPr>
              <a:t>语句实现选择结构</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63ED4A54-C0A3-C97E-6CC1-61B3CC9423F6}"/>
              </a:ext>
            </a:extLst>
          </p:cNvPr>
          <p:cNvSpPr>
            <a:spLocks noGrp="1"/>
          </p:cNvSpPr>
          <p:nvPr>
            <p:ph type="title"/>
          </p:nvPr>
        </p:nvSpPr>
        <p:spPr/>
        <p:txBody>
          <a:bodyPr/>
          <a:lstStyle/>
          <a:p>
            <a:pPr eaLnBrk="1" hangingPunct="1"/>
            <a:r>
              <a:rPr lang="en-US" altLang="zh-CN"/>
              <a:t>If</a:t>
            </a:r>
            <a:r>
              <a:rPr lang="zh-CN" altLang="en-US"/>
              <a:t>语句的语法形式</a:t>
            </a:r>
          </a:p>
        </p:txBody>
      </p:sp>
      <p:sp>
        <p:nvSpPr>
          <p:cNvPr id="144387" name="内容占位符 2">
            <a:extLst>
              <a:ext uri="{FF2B5EF4-FFF2-40B4-BE49-F238E27FC236}">
                <a16:creationId xmlns:a16="http://schemas.microsoft.com/office/drawing/2014/main" id="{D8D3A475-80AE-9B74-09BA-690F2FAA8173}"/>
              </a:ext>
            </a:extLst>
          </p:cNvPr>
          <p:cNvSpPr>
            <a:spLocks noGrp="1"/>
          </p:cNvSpPr>
          <p:nvPr>
            <p:ph idx="1"/>
          </p:nvPr>
        </p:nvSpPr>
        <p:spPr/>
        <p:txBody>
          <a:bodyPr/>
          <a:lstStyle/>
          <a:p>
            <a:pPr eaLnBrk="1" hangingPunct="1">
              <a:buFont typeface="Wingdings" panose="05000000000000000000" pitchFamily="2" charset="2"/>
              <a:buNone/>
            </a:pPr>
            <a:r>
              <a:rPr lang="en-US" altLang="zh-CN">
                <a:solidFill>
                  <a:srgbClr val="0070C0"/>
                </a:solidFill>
              </a:rPr>
              <a:t>if (</a:t>
            </a:r>
            <a:r>
              <a:rPr lang="zh-CN" altLang="en-US">
                <a:solidFill>
                  <a:srgbClr val="0070C0"/>
                </a:solidFill>
              </a:rPr>
              <a:t>表达式</a:t>
            </a:r>
            <a:r>
              <a:rPr lang="en-US" altLang="zh-CN">
                <a:solidFill>
                  <a:srgbClr val="0070C0"/>
                </a:solidFill>
              </a:rPr>
              <a:t>) </a:t>
            </a:r>
            <a:r>
              <a:rPr lang="zh-CN" altLang="en-US">
                <a:solidFill>
                  <a:srgbClr val="0070C0"/>
                </a:solidFill>
              </a:rPr>
              <a:t>语句</a:t>
            </a:r>
          </a:p>
          <a:p>
            <a:pPr marL="508000" lvl="1" indent="-50800" eaLnBrk="1" hangingPunct="1">
              <a:buFontTx/>
              <a:buNone/>
            </a:pPr>
            <a:r>
              <a:rPr lang="zh-CN" altLang="en-US">
                <a:solidFill>
                  <a:schemeClr val="tx1"/>
                </a:solidFill>
              </a:rPr>
              <a:t>例：</a:t>
            </a:r>
            <a:r>
              <a:rPr lang="en-US" altLang="zh-CN">
                <a:solidFill>
                  <a:schemeClr val="tx1"/>
                </a:solidFill>
              </a:rPr>
              <a:t>if (x &gt; y) cout &lt;&lt; x;</a:t>
            </a:r>
          </a:p>
          <a:p>
            <a:pPr eaLnBrk="1" hangingPunct="1">
              <a:buFont typeface="Wingdings" panose="05000000000000000000" pitchFamily="2" charset="2"/>
              <a:buNone/>
            </a:pPr>
            <a:r>
              <a:rPr lang="en-US" altLang="zh-CN">
                <a:solidFill>
                  <a:srgbClr val="0070C0"/>
                </a:solidFill>
              </a:rPr>
              <a:t>if (</a:t>
            </a:r>
            <a:r>
              <a:rPr lang="zh-CN" altLang="en-US">
                <a:solidFill>
                  <a:srgbClr val="0070C0"/>
                </a:solidFill>
              </a:rPr>
              <a:t>表达式</a:t>
            </a:r>
            <a:r>
              <a:rPr lang="en-US" altLang="zh-CN">
                <a:solidFill>
                  <a:srgbClr val="0070C0"/>
                </a:solidFill>
              </a:rPr>
              <a:t>) </a:t>
            </a:r>
            <a:r>
              <a:rPr lang="zh-CN" altLang="en-US">
                <a:solidFill>
                  <a:srgbClr val="0070C0"/>
                </a:solidFill>
              </a:rPr>
              <a:t>语句</a:t>
            </a:r>
            <a:r>
              <a:rPr lang="en-US" altLang="zh-CN">
                <a:solidFill>
                  <a:srgbClr val="0070C0"/>
                </a:solidFill>
              </a:rPr>
              <a:t>1 else </a:t>
            </a:r>
            <a:r>
              <a:rPr lang="zh-CN" altLang="en-US">
                <a:solidFill>
                  <a:srgbClr val="0070C0"/>
                </a:solidFill>
              </a:rPr>
              <a:t>语句</a:t>
            </a:r>
            <a:r>
              <a:rPr lang="en-US" altLang="zh-CN">
                <a:solidFill>
                  <a:srgbClr val="0070C0"/>
                </a:solidFill>
              </a:rPr>
              <a:t>2</a:t>
            </a:r>
          </a:p>
          <a:p>
            <a:pPr marL="508000" lvl="1" indent="-50800" eaLnBrk="1" hangingPunct="1">
              <a:buFontTx/>
              <a:buNone/>
            </a:pPr>
            <a:r>
              <a:rPr lang="zh-CN" altLang="en-US">
                <a:solidFill>
                  <a:schemeClr val="tx1"/>
                </a:solidFill>
              </a:rPr>
              <a:t>例：</a:t>
            </a:r>
            <a:r>
              <a:rPr lang="en-US" altLang="zh-CN">
                <a:solidFill>
                  <a:schemeClr val="tx1"/>
                </a:solidFill>
              </a:rPr>
              <a:t>if (x &gt; y) cout &lt;&lt; x;</a:t>
            </a:r>
          </a:p>
          <a:p>
            <a:pPr marL="508000" lvl="1" indent="-50800" eaLnBrk="1" hangingPunct="1">
              <a:buFontTx/>
              <a:buNone/>
            </a:pPr>
            <a:r>
              <a:rPr lang="en-US" altLang="zh-CN">
                <a:solidFill>
                  <a:schemeClr val="tx1"/>
                </a:solidFill>
              </a:rPr>
              <a:t>    else cout &lt;&lt; y;</a:t>
            </a:r>
          </a:p>
          <a:p>
            <a:pPr eaLnBrk="1" hangingPunct="1">
              <a:buFont typeface="Wingdings" panose="05000000000000000000" pitchFamily="2" charset="2"/>
              <a:buNone/>
            </a:pPr>
            <a:r>
              <a:rPr lang="en-US" altLang="zh-CN">
                <a:solidFill>
                  <a:srgbClr val="0070C0"/>
                </a:solidFill>
              </a:rPr>
              <a:t>if (</a:t>
            </a:r>
            <a:r>
              <a:rPr lang="zh-CN" altLang="en-US">
                <a:solidFill>
                  <a:srgbClr val="0070C0"/>
                </a:solidFill>
              </a:rPr>
              <a:t>表达式</a:t>
            </a:r>
            <a:r>
              <a:rPr lang="en-US" altLang="zh-CN">
                <a:solidFill>
                  <a:srgbClr val="0070C0"/>
                </a:solidFill>
              </a:rPr>
              <a:t>1) </a:t>
            </a:r>
            <a:r>
              <a:rPr lang="zh-CN" altLang="en-US">
                <a:solidFill>
                  <a:srgbClr val="0070C0"/>
                </a:solidFill>
              </a:rPr>
              <a:t>语句</a:t>
            </a:r>
            <a:r>
              <a:rPr lang="en-US" altLang="zh-CN">
                <a:solidFill>
                  <a:srgbClr val="0070C0"/>
                </a:solidFill>
              </a:rPr>
              <a:t>1</a:t>
            </a:r>
            <a:br>
              <a:rPr lang="en-US" altLang="zh-CN">
                <a:solidFill>
                  <a:srgbClr val="0070C0"/>
                </a:solidFill>
              </a:rPr>
            </a:br>
            <a:r>
              <a:rPr lang="en-US" altLang="zh-CN">
                <a:solidFill>
                  <a:srgbClr val="0070C0"/>
                </a:solidFill>
              </a:rPr>
              <a:t>else if (</a:t>
            </a:r>
            <a:r>
              <a:rPr lang="zh-CN" altLang="en-US">
                <a:solidFill>
                  <a:srgbClr val="0070C0"/>
                </a:solidFill>
              </a:rPr>
              <a:t>表达式</a:t>
            </a:r>
            <a:r>
              <a:rPr lang="en-US" altLang="zh-CN">
                <a:solidFill>
                  <a:srgbClr val="0070C0"/>
                </a:solidFill>
              </a:rPr>
              <a:t>2) </a:t>
            </a:r>
            <a:r>
              <a:rPr lang="zh-CN" altLang="en-US">
                <a:solidFill>
                  <a:srgbClr val="0070C0"/>
                </a:solidFill>
              </a:rPr>
              <a:t>语句</a:t>
            </a:r>
            <a:r>
              <a:rPr lang="en-US" altLang="zh-CN">
                <a:solidFill>
                  <a:srgbClr val="0070C0"/>
                </a:solidFill>
              </a:rPr>
              <a:t>2</a:t>
            </a:r>
            <a:br>
              <a:rPr lang="en-US" altLang="zh-CN">
                <a:solidFill>
                  <a:srgbClr val="0070C0"/>
                </a:solidFill>
              </a:rPr>
            </a:br>
            <a:r>
              <a:rPr lang="en-US" altLang="zh-CN">
                <a:solidFill>
                  <a:srgbClr val="0070C0"/>
                </a:solidFill>
              </a:rPr>
              <a:t>else if (</a:t>
            </a:r>
            <a:r>
              <a:rPr lang="zh-CN" altLang="en-US">
                <a:solidFill>
                  <a:srgbClr val="0070C0"/>
                </a:solidFill>
              </a:rPr>
              <a:t>表达式</a:t>
            </a:r>
            <a:r>
              <a:rPr lang="en-US" altLang="zh-CN">
                <a:solidFill>
                  <a:srgbClr val="0070C0"/>
                </a:solidFill>
              </a:rPr>
              <a:t>3) </a:t>
            </a:r>
            <a:r>
              <a:rPr lang="zh-CN" altLang="en-US">
                <a:solidFill>
                  <a:srgbClr val="0070C0"/>
                </a:solidFill>
              </a:rPr>
              <a:t>语句</a:t>
            </a:r>
            <a:r>
              <a:rPr lang="en-US" altLang="zh-CN">
                <a:solidFill>
                  <a:srgbClr val="0070C0"/>
                </a:solidFill>
              </a:rPr>
              <a:t>3</a:t>
            </a:r>
            <a:br>
              <a:rPr lang="en-US" altLang="zh-CN">
                <a:solidFill>
                  <a:srgbClr val="0070C0"/>
                </a:solidFill>
              </a:rPr>
            </a:br>
            <a:r>
              <a:rPr lang="en-US" altLang="zh-CN">
                <a:solidFill>
                  <a:srgbClr val="0070C0"/>
                </a:solidFill>
              </a:rPr>
              <a:t>           …</a:t>
            </a:r>
            <a:br>
              <a:rPr lang="en-US" altLang="zh-CN">
                <a:solidFill>
                  <a:srgbClr val="0070C0"/>
                </a:solidFill>
              </a:rPr>
            </a:br>
            <a:r>
              <a:rPr lang="en-US" altLang="zh-CN">
                <a:solidFill>
                  <a:srgbClr val="0070C0"/>
                </a:solidFill>
              </a:rPr>
              <a:t>else </a:t>
            </a:r>
            <a:r>
              <a:rPr lang="zh-CN" altLang="en-US">
                <a:solidFill>
                  <a:srgbClr val="0070C0"/>
                </a:solidFill>
              </a:rPr>
              <a:t>语句 </a:t>
            </a:r>
            <a:r>
              <a:rPr lang="en-US" altLang="zh-CN">
                <a:solidFill>
                  <a:srgbClr val="0070C0"/>
                </a:solidFill>
              </a:rPr>
              <a:t>n</a:t>
            </a:r>
          </a:p>
          <a:p>
            <a:pPr eaLnBrk="1" hangingPunct="1"/>
            <a:endParaRPr lang="zh-CN" altLang="en-US"/>
          </a:p>
        </p:txBody>
      </p:sp>
      <p:sp>
        <p:nvSpPr>
          <p:cNvPr id="144388" name="灯片编号占位符 3">
            <a:extLst>
              <a:ext uri="{FF2B5EF4-FFF2-40B4-BE49-F238E27FC236}">
                <a16:creationId xmlns:a16="http://schemas.microsoft.com/office/drawing/2014/main" id="{310A395F-CE70-0DF9-01F2-B6E6385E02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8A60F41-B5E3-410F-B361-E06F974B196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19DF359-7E40-E102-0E3B-DA6BDD90AD2E}"/>
              </a:ext>
            </a:extLst>
          </p:cNvPr>
          <p:cNvSpPr txBox="1">
            <a:spLocks/>
          </p:cNvSpPr>
          <p:nvPr/>
        </p:nvSpPr>
        <p:spPr>
          <a:xfrm>
            <a:off x="214313" y="0"/>
            <a:ext cx="8072437"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r>
              <a:rPr kumimoji="0" lang="en-US" altLang="zh-CN" sz="2800" dirty="0">
                <a:solidFill>
                  <a:schemeClr val="bg1"/>
                </a:solidFill>
                <a:latin typeface="+mj-lt"/>
                <a:ea typeface="+mj-ea"/>
                <a:cs typeface="+mj-cs"/>
              </a:rPr>
              <a:t>—— 2.4.1</a:t>
            </a:r>
            <a:r>
              <a:rPr kumimoji="0" lang="zh-CN" altLang="en-US" sz="2800" dirty="0">
                <a:solidFill>
                  <a:schemeClr val="bg1"/>
                </a:solidFill>
                <a:latin typeface="+mj-lt"/>
                <a:ea typeface="+mj-ea"/>
                <a:cs typeface="+mj-cs"/>
              </a:rPr>
              <a:t>用</a:t>
            </a:r>
            <a:r>
              <a:rPr kumimoji="0" lang="en-US" altLang="zh-CN" sz="2800" dirty="0">
                <a:solidFill>
                  <a:schemeClr val="bg1"/>
                </a:solidFill>
                <a:latin typeface="+mj-lt"/>
                <a:ea typeface="+mj-ea"/>
                <a:cs typeface="+mj-cs"/>
              </a:rPr>
              <a:t>if</a:t>
            </a:r>
            <a:r>
              <a:rPr kumimoji="0" lang="zh-CN" altLang="en-US" sz="2800" dirty="0">
                <a:solidFill>
                  <a:schemeClr val="bg1"/>
                </a:solidFill>
                <a:latin typeface="+mj-lt"/>
                <a:ea typeface="+mj-ea"/>
                <a:cs typeface="+mj-cs"/>
              </a:rPr>
              <a:t>语句实现选择结构</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a:extLst>
              <a:ext uri="{FF2B5EF4-FFF2-40B4-BE49-F238E27FC236}">
                <a16:creationId xmlns:a16="http://schemas.microsoft.com/office/drawing/2014/main" id="{E374B7FE-E510-49A6-FA0B-1591E6E95910}"/>
              </a:ext>
            </a:extLst>
          </p:cNvPr>
          <p:cNvSpPr>
            <a:spLocks noGrp="1"/>
          </p:cNvSpPr>
          <p:nvPr>
            <p:ph type="title"/>
          </p:nvPr>
        </p:nvSpPr>
        <p:spPr/>
        <p:txBody>
          <a:bodyPr/>
          <a:lstStyle/>
          <a:p>
            <a:pPr eaLnBrk="1" hangingPunct="1"/>
            <a:r>
              <a:rPr lang="en-US" altLang="zh-CN"/>
              <a:t>2.4.2 </a:t>
            </a:r>
            <a:r>
              <a:rPr lang="zh-CN" altLang="en-US"/>
              <a:t>多重选择结构</a:t>
            </a:r>
            <a:r>
              <a:rPr lang="en-US" altLang="zh-CN" sz="3200"/>
              <a:t>——</a:t>
            </a:r>
            <a:r>
              <a:rPr lang="zh-CN" altLang="en-US" sz="3200"/>
              <a:t>嵌套的</a:t>
            </a:r>
            <a:r>
              <a:rPr lang="en-US" altLang="zh-CN" sz="3200"/>
              <a:t>if</a:t>
            </a:r>
            <a:r>
              <a:rPr lang="zh-CN" altLang="en-US" sz="3200"/>
              <a:t>结构</a:t>
            </a:r>
            <a:endParaRPr lang="zh-CN" altLang="en-US" sz="4800"/>
          </a:p>
        </p:txBody>
      </p:sp>
      <p:sp>
        <p:nvSpPr>
          <p:cNvPr id="145411" name="灯片编号占位符 3">
            <a:extLst>
              <a:ext uri="{FF2B5EF4-FFF2-40B4-BE49-F238E27FC236}">
                <a16:creationId xmlns:a16="http://schemas.microsoft.com/office/drawing/2014/main" id="{753CD8CE-628F-6A2F-EE89-D1ADD58780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7B86F2D-D9B6-46EC-94A5-6146F3CDD71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3C49B5E-FB97-47D3-AF6A-E90D9332AC1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p>
        </p:txBody>
      </p:sp>
      <p:sp>
        <p:nvSpPr>
          <p:cNvPr id="7" name="内容占位符 11">
            <a:extLst>
              <a:ext uri="{FF2B5EF4-FFF2-40B4-BE49-F238E27FC236}">
                <a16:creationId xmlns:a16="http://schemas.microsoft.com/office/drawing/2014/main" id="{11A81650-F2F9-3EBE-21F0-4D3FB8BEFD60}"/>
              </a:ext>
            </a:extLst>
          </p:cNvPr>
          <p:cNvSpPr>
            <a:spLocks noGrp="1"/>
          </p:cNvSpPr>
          <p:nvPr>
            <p:ph idx="1"/>
          </p:nvPr>
        </p:nvSpPr>
        <p:spPr>
          <a:solidFill>
            <a:srgbClr val="85FFFF"/>
          </a:solidFill>
        </p:spPr>
        <p:txBody>
          <a:bodyPr>
            <a:normAutofit fontScale="85000" lnSpcReduction="20000"/>
          </a:bodyPr>
          <a:lstStyle/>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#include&lt;</a:t>
            </a:r>
            <a:r>
              <a:rPr lang="en-US" altLang="zh-CN" dirty="0" err="1">
                <a:latin typeface="Consolas" pitchFamily="49" charset="0"/>
              </a:rPr>
              <a:t>iostream</a:t>
            </a:r>
            <a:r>
              <a:rPr lang="en-US" altLang="zh-CN" dirty="0">
                <a:latin typeface="Consolas" pitchFamily="49" charset="0"/>
              </a:rPr>
              <a:t>&gt;</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using namespace std;</a:t>
            </a:r>
          </a:p>
          <a:p>
            <a:pPr eaLnBrk="1" hangingPunct="1">
              <a:lnSpc>
                <a:spcPct val="90000"/>
              </a:lnSpc>
              <a:buFont typeface="Wingdings" pitchFamily="2" charset="2"/>
              <a:buNone/>
              <a:tabLst>
                <a:tab pos="633413" algn="l"/>
                <a:tab pos="900113" algn="l"/>
              </a:tabLst>
              <a:defRPr/>
            </a:pPr>
            <a:r>
              <a:rPr lang="en-US" altLang="zh-CN" dirty="0" err="1">
                <a:latin typeface="Consolas" pitchFamily="49" charset="0"/>
              </a:rPr>
              <a:t>int</a:t>
            </a:r>
            <a:r>
              <a:rPr lang="en-US" altLang="zh-CN" dirty="0">
                <a:latin typeface="Consolas" pitchFamily="49" charset="0"/>
              </a:rPr>
              <a:t> main() {</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x, y;</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cout &lt;&lt; "Enter x and y:";</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cin &gt;&gt; x &gt;&gt; y;</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if (x != y)</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if (x &gt; y)</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cout &lt;&lt; "x &gt; y" &lt;&lt; </a:t>
            </a:r>
            <a:r>
              <a:rPr lang="en-US" altLang="zh-CN" dirty="0" err="1">
                <a:latin typeface="Consolas" pitchFamily="49" charset="0"/>
              </a:rPr>
              <a:t>endl</a:t>
            </a:r>
            <a:r>
              <a:rPr lang="en-US" altLang="zh-CN" dirty="0">
                <a:latin typeface="Consolas" pitchFamily="49" charset="0"/>
              </a:rPr>
              <a:t>;</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else</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cout &lt;&lt; "x &lt; y" &lt;&lt; </a:t>
            </a:r>
            <a:r>
              <a:rPr lang="en-US" altLang="zh-CN" dirty="0" err="1">
                <a:latin typeface="Consolas" pitchFamily="49" charset="0"/>
              </a:rPr>
              <a:t>endl</a:t>
            </a:r>
            <a:r>
              <a:rPr lang="en-US" altLang="zh-CN" dirty="0">
                <a:latin typeface="Consolas" pitchFamily="49" charset="0"/>
              </a:rPr>
              <a:t>;</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else</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cout &lt;&lt; "x = y" &lt;&lt; </a:t>
            </a:r>
            <a:r>
              <a:rPr lang="en-US" altLang="zh-CN" dirty="0" err="1">
                <a:latin typeface="Consolas" pitchFamily="49" charset="0"/>
              </a:rPr>
              <a:t>endl</a:t>
            </a:r>
            <a:r>
              <a:rPr lang="en-US" altLang="zh-CN" dirty="0">
                <a:latin typeface="Consolas" pitchFamily="49" charset="0"/>
              </a:rPr>
              <a:t>;</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	return 0;</a:t>
            </a:r>
          </a:p>
          <a:p>
            <a:pPr eaLnBrk="1" hangingPunct="1">
              <a:lnSpc>
                <a:spcPct val="90000"/>
              </a:lnSpc>
              <a:buFont typeface="Wingdings" pitchFamily="2" charset="2"/>
              <a:buNone/>
              <a:tabLst>
                <a:tab pos="633413" algn="l"/>
                <a:tab pos="900113" algn="l"/>
              </a:tabLst>
              <a:defRPr/>
            </a:pPr>
            <a:r>
              <a:rPr lang="en-US" altLang="zh-CN" dirty="0">
                <a:latin typeface="Consolas" pitchFamily="49" charset="0"/>
              </a:rPr>
              <a:t>}</a:t>
            </a:r>
          </a:p>
        </p:txBody>
      </p:sp>
      <p:sp>
        <p:nvSpPr>
          <p:cNvPr id="6" name="TextBox 5">
            <a:extLst>
              <a:ext uri="{FF2B5EF4-FFF2-40B4-BE49-F238E27FC236}">
                <a16:creationId xmlns:a16="http://schemas.microsoft.com/office/drawing/2014/main" id="{B396EE91-34A6-A9F5-C180-9AAA712C8A0D}"/>
              </a:ext>
            </a:extLst>
          </p:cNvPr>
          <p:cNvSpPr txBox="1"/>
          <p:nvPr/>
        </p:nvSpPr>
        <p:spPr>
          <a:xfrm>
            <a:off x="4427538" y="1773238"/>
            <a:ext cx="4321175" cy="830262"/>
          </a:xfrm>
          <a:prstGeom prst="rect">
            <a:avLst/>
          </a:prstGeom>
          <a:solidFill>
            <a:schemeClr val="bg1"/>
          </a:solidFill>
        </p:spPr>
        <p:txBody>
          <a:bodyPr>
            <a:spAutoFit/>
          </a:bodyPr>
          <a:lstStyle/>
          <a:p>
            <a:pPr eaLnBrk="1" hangingPunct="1">
              <a:defRPr/>
            </a:pPr>
            <a:r>
              <a:rPr lang="zh-CN" altLang="en-US" dirty="0">
                <a:solidFill>
                  <a:schemeClr val="tx2"/>
                </a:solidFill>
                <a:latin typeface="+mj-lt"/>
                <a:ea typeface="+mj-ea"/>
                <a:cs typeface="+mj-cs"/>
              </a:rPr>
              <a:t>例</a:t>
            </a:r>
            <a:r>
              <a:rPr lang="en-US" altLang="zh-CN" dirty="0">
                <a:solidFill>
                  <a:schemeClr val="tx2"/>
                </a:solidFill>
                <a:latin typeface="+mj-lt"/>
                <a:ea typeface="+mj-ea"/>
                <a:cs typeface="+mj-cs"/>
              </a:rPr>
              <a:t>2-3</a:t>
            </a:r>
            <a:r>
              <a:rPr lang="zh-CN" altLang="en-US" dirty="0">
                <a:solidFill>
                  <a:schemeClr val="tx2"/>
                </a:solidFill>
                <a:latin typeface="+mj-lt"/>
                <a:ea typeface="+mj-ea"/>
                <a:cs typeface="+mj-cs"/>
              </a:rPr>
              <a:t>：输入两个整数，比较两个数的大小。</a:t>
            </a:r>
            <a:endParaRPr lang="en-US" altLang="zh-CN" dirty="0">
              <a:solidFill>
                <a:schemeClr val="tx2"/>
              </a:solidFill>
              <a:latin typeface="+mj-lt"/>
              <a:ea typeface="+mj-ea"/>
              <a:cs typeface="+mj-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2995950F-8239-0103-2BF0-E52DD7643CAB}"/>
              </a:ext>
            </a:extLst>
          </p:cNvPr>
          <p:cNvSpPr>
            <a:spLocks noGrp="1"/>
          </p:cNvSpPr>
          <p:nvPr>
            <p:ph type="title"/>
          </p:nvPr>
        </p:nvSpPr>
        <p:spPr/>
        <p:txBody>
          <a:bodyPr/>
          <a:lstStyle/>
          <a:p>
            <a:pPr eaLnBrk="1" hangingPunct="1"/>
            <a:r>
              <a:rPr lang="zh-CN" altLang="en-US"/>
              <a:t>例</a:t>
            </a:r>
            <a:r>
              <a:rPr lang="en-US" altLang="zh-CN"/>
              <a:t>2-3</a:t>
            </a:r>
            <a:r>
              <a:rPr lang="zh-CN" altLang="en-US"/>
              <a:t>（续）</a:t>
            </a:r>
          </a:p>
        </p:txBody>
      </p:sp>
      <p:sp>
        <p:nvSpPr>
          <p:cNvPr id="146435" name="灯片编号占位符 3">
            <a:extLst>
              <a:ext uri="{FF2B5EF4-FFF2-40B4-BE49-F238E27FC236}">
                <a16:creationId xmlns:a16="http://schemas.microsoft.com/office/drawing/2014/main" id="{BBA2D38E-19C1-1392-2D53-EAA5F85EB5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343505A-3560-4A46-AEA9-1055BF35A2F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DB41014-0525-6FA4-1F24-D430A70A20B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2.4.2 </a:t>
            </a:r>
            <a:r>
              <a:rPr kumimoji="0" lang="zh-CN" altLang="en-US" sz="2800" dirty="0">
                <a:solidFill>
                  <a:schemeClr val="bg1"/>
                </a:solidFill>
                <a:latin typeface="+mj-lt"/>
                <a:ea typeface="+mj-ea"/>
                <a:cs typeface="+mj-cs"/>
              </a:rPr>
              <a:t>多重选择结构</a:t>
            </a:r>
          </a:p>
        </p:txBody>
      </p:sp>
      <p:sp>
        <p:nvSpPr>
          <p:cNvPr id="8" name="内容占位符 6">
            <a:extLst>
              <a:ext uri="{FF2B5EF4-FFF2-40B4-BE49-F238E27FC236}">
                <a16:creationId xmlns:a16="http://schemas.microsoft.com/office/drawing/2014/main" id="{74C00342-4B6A-A0FC-7C24-CA84185CCEE7}"/>
              </a:ext>
            </a:extLst>
          </p:cNvPr>
          <p:cNvSpPr>
            <a:spLocks noGrp="1"/>
          </p:cNvSpPr>
          <p:nvPr>
            <p:ph idx="1"/>
          </p:nvPr>
        </p:nvSpPr>
        <p:spPr>
          <a:solidFill>
            <a:schemeClr val="accent6">
              <a:lumMod val="20000"/>
              <a:lumOff val="80000"/>
            </a:schemeClr>
          </a:solidFill>
        </p:spPr>
        <p:txBody>
          <a:bodyPr>
            <a:normAutofit/>
          </a:bodyPr>
          <a:lstStyle/>
          <a:p>
            <a:pPr marL="971550" eaLnBrk="1" hangingPunct="1">
              <a:buFont typeface="Wingdings" pitchFamily="2" charset="2"/>
              <a:buNone/>
              <a:defRPr/>
            </a:pPr>
            <a:r>
              <a:rPr lang="zh-CN" altLang="en-US" dirty="0"/>
              <a:t>运行结果</a:t>
            </a:r>
            <a:r>
              <a:rPr lang="en-US" altLang="zh-CN" dirty="0"/>
              <a:t>1</a:t>
            </a:r>
            <a:r>
              <a:rPr lang="zh-CN" altLang="en-US" dirty="0"/>
              <a:t>：</a:t>
            </a:r>
          </a:p>
          <a:p>
            <a:pPr marL="971550" eaLnBrk="1" hangingPunct="1">
              <a:buFont typeface="Wingdings" pitchFamily="2" charset="2"/>
              <a:buNone/>
              <a:defRPr/>
            </a:pPr>
            <a:r>
              <a:rPr lang="en-US" altLang="zh-CN" dirty="0"/>
              <a:t>Enter x and y:5 8</a:t>
            </a:r>
          </a:p>
          <a:p>
            <a:pPr marL="971550" eaLnBrk="1" hangingPunct="1">
              <a:buFont typeface="Wingdings" pitchFamily="2" charset="2"/>
              <a:buNone/>
              <a:defRPr/>
            </a:pPr>
            <a:r>
              <a:rPr lang="en-US" altLang="zh-CN" dirty="0"/>
              <a:t>x &lt; y</a:t>
            </a:r>
          </a:p>
          <a:p>
            <a:pPr marL="971550" eaLnBrk="1" hangingPunct="1">
              <a:buFont typeface="Wingdings" pitchFamily="2" charset="2"/>
              <a:buNone/>
              <a:defRPr/>
            </a:pPr>
            <a:r>
              <a:rPr lang="zh-CN" altLang="en-US" dirty="0"/>
              <a:t>运行结果</a:t>
            </a:r>
            <a:r>
              <a:rPr lang="en-US" altLang="zh-CN" dirty="0"/>
              <a:t>2</a:t>
            </a:r>
            <a:r>
              <a:rPr lang="zh-CN" altLang="en-US" dirty="0"/>
              <a:t>：</a:t>
            </a:r>
          </a:p>
          <a:p>
            <a:pPr marL="971550" eaLnBrk="1" hangingPunct="1">
              <a:buFont typeface="Wingdings" pitchFamily="2" charset="2"/>
              <a:buNone/>
              <a:defRPr/>
            </a:pPr>
            <a:r>
              <a:rPr lang="en-US" altLang="zh-CN" dirty="0"/>
              <a:t>Enter x and y:8 8</a:t>
            </a:r>
          </a:p>
          <a:p>
            <a:pPr marL="971550" eaLnBrk="1" hangingPunct="1">
              <a:buFont typeface="Wingdings" pitchFamily="2" charset="2"/>
              <a:buNone/>
              <a:defRPr/>
            </a:pPr>
            <a:r>
              <a:rPr lang="en-US" altLang="zh-CN" dirty="0"/>
              <a:t>x = y</a:t>
            </a:r>
          </a:p>
          <a:p>
            <a:pPr marL="971550" eaLnBrk="1" hangingPunct="1">
              <a:buFont typeface="Wingdings" pitchFamily="2" charset="2"/>
              <a:buNone/>
              <a:defRPr/>
            </a:pPr>
            <a:r>
              <a:rPr lang="zh-CN" altLang="en-US" dirty="0"/>
              <a:t>运行结果</a:t>
            </a:r>
            <a:r>
              <a:rPr lang="en-US" altLang="zh-CN" dirty="0"/>
              <a:t>3</a:t>
            </a:r>
            <a:r>
              <a:rPr lang="zh-CN" altLang="en-US" dirty="0"/>
              <a:t>：</a:t>
            </a:r>
          </a:p>
          <a:p>
            <a:pPr marL="971550" eaLnBrk="1" hangingPunct="1">
              <a:buFont typeface="Wingdings" pitchFamily="2" charset="2"/>
              <a:buNone/>
              <a:defRPr/>
            </a:pPr>
            <a:r>
              <a:rPr lang="en-US" altLang="zh-CN" dirty="0"/>
              <a:t>Enter x and y:12 8</a:t>
            </a:r>
          </a:p>
          <a:p>
            <a:pPr marL="971550" eaLnBrk="1" hangingPunct="1">
              <a:buFont typeface="Wingdings" pitchFamily="2" charset="2"/>
              <a:buNone/>
              <a:defRPr/>
            </a:pPr>
            <a:r>
              <a:rPr lang="en-US" altLang="zh-CN" dirty="0"/>
              <a:t>x &gt; 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9A387495-B60C-9382-5035-EEF82850517D}"/>
              </a:ext>
            </a:extLst>
          </p:cNvPr>
          <p:cNvSpPr>
            <a:spLocks noGrp="1"/>
          </p:cNvSpPr>
          <p:nvPr>
            <p:ph type="title"/>
          </p:nvPr>
        </p:nvSpPr>
        <p:spPr/>
        <p:txBody>
          <a:bodyPr/>
          <a:lstStyle/>
          <a:p>
            <a:pPr eaLnBrk="1" hangingPunct="1"/>
            <a:r>
              <a:rPr lang="zh-CN" altLang="en-US"/>
              <a:t>嵌套的</a:t>
            </a:r>
            <a:r>
              <a:rPr lang="en-US" altLang="zh-CN"/>
              <a:t>if</a:t>
            </a:r>
            <a:r>
              <a:rPr lang="zh-CN" altLang="en-US"/>
              <a:t>结构（续）</a:t>
            </a:r>
          </a:p>
        </p:txBody>
      </p:sp>
      <p:sp>
        <p:nvSpPr>
          <p:cNvPr id="147459" name="内容占位符 2">
            <a:extLst>
              <a:ext uri="{FF2B5EF4-FFF2-40B4-BE49-F238E27FC236}">
                <a16:creationId xmlns:a16="http://schemas.microsoft.com/office/drawing/2014/main" id="{042D0708-9D85-A92F-4006-4494F784E658}"/>
              </a:ext>
            </a:extLst>
          </p:cNvPr>
          <p:cNvSpPr>
            <a:spLocks noGrp="1"/>
          </p:cNvSpPr>
          <p:nvPr>
            <p:ph idx="1"/>
          </p:nvPr>
        </p:nvSpPr>
        <p:spPr>
          <a:xfrm>
            <a:off x="457200" y="1643063"/>
            <a:ext cx="8229600" cy="4787900"/>
          </a:xfrm>
        </p:spPr>
        <p:txBody>
          <a:bodyPr/>
          <a:lstStyle/>
          <a:p>
            <a:pPr eaLnBrk="1" hangingPunct="1">
              <a:lnSpc>
                <a:spcPct val="120000"/>
              </a:lnSpc>
            </a:pPr>
            <a:r>
              <a:rPr lang="zh-CN" altLang="en-US"/>
              <a:t>语法形式</a:t>
            </a:r>
            <a:endParaRPr lang="en-US" altLang="zh-CN"/>
          </a:p>
          <a:p>
            <a:pPr marL="457200" lvl="1" indent="0" eaLnBrk="1" hangingPunct="1">
              <a:lnSpc>
                <a:spcPct val="120000"/>
              </a:lnSpc>
              <a:buFontTx/>
              <a:buNone/>
            </a:pPr>
            <a:r>
              <a:rPr lang="en-US" altLang="zh-CN" sz="2400">
                <a:solidFill>
                  <a:srgbClr val="0070C0"/>
                </a:solidFill>
              </a:rPr>
              <a:t>if(   )</a:t>
            </a:r>
          </a:p>
          <a:p>
            <a:pPr marL="457200" lvl="1" indent="0" eaLnBrk="1" hangingPunct="1">
              <a:lnSpc>
                <a:spcPct val="120000"/>
              </a:lnSpc>
              <a:buFontTx/>
              <a:buNone/>
            </a:pPr>
            <a:r>
              <a:rPr lang="en-US" altLang="zh-CN" sz="2400">
                <a:solidFill>
                  <a:srgbClr val="0070C0"/>
                </a:solidFill>
              </a:rPr>
              <a:t>     if(   ) </a:t>
            </a:r>
            <a:r>
              <a:rPr lang="zh-CN" altLang="en-US" sz="2400">
                <a:solidFill>
                  <a:srgbClr val="0070C0"/>
                </a:solidFill>
              </a:rPr>
              <a:t>语句 </a:t>
            </a:r>
            <a:r>
              <a:rPr lang="en-US" altLang="zh-CN" sz="2400">
                <a:solidFill>
                  <a:srgbClr val="0070C0"/>
                </a:solidFill>
              </a:rPr>
              <a:t>1</a:t>
            </a:r>
          </a:p>
          <a:p>
            <a:pPr marL="457200" lvl="1" indent="0" eaLnBrk="1" hangingPunct="1">
              <a:lnSpc>
                <a:spcPct val="120000"/>
              </a:lnSpc>
              <a:buFontTx/>
              <a:buNone/>
            </a:pPr>
            <a:r>
              <a:rPr lang="en-US" altLang="zh-CN" sz="2400">
                <a:solidFill>
                  <a:srgbClr val="0070C0"/>
                </a:solidFill>
              </a:rPr>
              <a:t>     else </a:t>
            </a:r>
            <a:r>
              <a:rPr lang="zh-CN" altLang="en-US" sz="2400">
                <a:solidFill>
                  <a:srgbClr val="0070C0"/>
                </a:solidFill>
              </a:rPr>
              <a:t>语句 </a:t>
            </a:r>
            <a:r>
              <a:rPr lang="en-US" altLang="zh-CN" sz="2400">
                <a:solidFill>
                  <a:srgbClr val="0070C0"/>
                </a:solidFill>
              </a:rPr>
              <a:t>2</a:t>
            </a:r>
          </a:p>
          <a:p>
            <a:pPr marL="457200" lvl="1" indent="0" eaLnBrk="1" hangingPunct="1">
              <a:lnSpc>
                <a:spcPct val="120000"/>
              </a:lnSpc>
              <a:buFontTx/>
              <a:buNone/>
            </a:pPr>
            <a:r>
              <a:rPr lang="en-US" altLang="zh-CN" sz="2400">
                <a:solidFill>
                  <a:srgbClr val="0070C0"/>
                </a:solidFill>
              </a:rPr>
              <a:t>else</a:t>
            </a:r>
          </a:p>
          <a:p>
            <a:pPr marL="457200" lvl="1" indent="0" eaLnBrk="1" hangingPunct="1">
              <a:lnSpc>
                <a:spcPct val="120000"/>
              </a:lnSpc>
              <a:buFontTx/>
              <a:buNone/>
            </a:pPr>
            <a:r>
              <a:rPr lang="en-US" altLang="zh-CN" sz="2400">
                <a:solidFill>
                  <a:srgbClr val="0070C0"/>
                </a:solidFill>
              </a:rPr>
              <a:t>     if(   ) </a:t>
            </a:r>
            <a:r>
              <a:rPr lang="zh-CN" altLang="en-US" sz="2400">
                <a:solidFill>
                  <a:srgbClr val="0070C0"/>
                </a:solidFill>
              </a:rPr>
              <a:t>语句 </a:t>
            </a:r>
            <a:r>
              <a:rPr lang="en-US" altLang="zh-CN" sz="2400">
                <a:solidFill>
                  <a:srgbClr val="0070C0"/>
                </a:solidFill>
              </a:rPr>
              <a:t>3</a:t>
            </a:r>
          </a:p>
          <a:p>
            <a:pPr marL="457200" lvl="1" indent="0" eaLnBrk="1" hangingPunct="1">
              <a:lnSpc>
                <a:spcPct val="120000"/>
              </a:lnSpc>
              <a:buFontTx/>
              <a:buNone/>
            </a:pPr>
            <a:r>
              <a:rPr lang="en-US" altLang="zh-CN" sz="2400">
                <a:solidFill>
                  <a:srgbClr val="0070C0"/>
                </a:solidFill>
              </a:rPr>
              <a:t>     else </a:t>
            </a:r>
            <a:r>
              <a:rPr lang="zh-CN" altLang="en-US" sz="2400">
                <a:solidFill>
                  <a:srgbClr val="0070C0"/>
                </a:solidFill>
              </a:rPr>
              <a:t>语句 </a:t>
            </a:r>
            <a:r>
              <a:rPr lang="en-US" altLang="zh-CN" sz="2400">
                <a:solidFill>
                  <a:srgbClr val="0070C0"/>
                </a:solidFill>
              </a:rPr>
              <a:t>4</a:t>
            </a:r>
          </a:p>
          <a:p>
            <a:pPr eaLnBrk="1" hangingPunct="1">
              <a:lnSpc>
                <a:spcPct val="120000"/>
              </a:lnSpc>
            </a:pPr>
            <a:r>
              <a:rPr lang="zh-CN" altLang="en-US"/>
              <a:t>注意</a:t>
            </a:r>
          </a:p>
          <a:p>
            <a:pPr marL="457200" lvl="1" indent="0" eaLnBrk="1" hangingPunct="1">
              <a:lnSpc>
                <a:spcPct val="120000"/>
              </a:lnSpc>
              <a:buFontTx/>
              <a:buNone/>
            </a:pPr>
            <a:r>
              <a:rPr lang="zh-CN" altLang="en-US">
                <a:solidFill>
                  <a:srgbClr val="0070C0"/>
                </a:solidFill>
              </a:rPr>
              <a:t>语句 </a:t>
            </a:r>
            <a:r>
              <a:rPr lang="en-US" altLang="zh-CN">
                <a:solidFill>
                  <a:srgbClr val="0070C0"/>
                </a:solidFill>
              </a:rPr>
              <a:t>1</a:t>
            </a:r>
            <a:r>
              <a:rPr lang="zh-CN" altLang="en-US">
                <a:solidFill>
                  <a:srgbClr val="0070C0"/>
                </a:solidFill>
              </a:rPr>
              <a:t>、</a:t>
            </a:r>
            <a:r>
              <a:rPr lang="en-US" altLang="zh-CN">
                <a:solidFill>
                  <a:srgbClr val="0070C0"/>
                </a:solidFill>
              </a:rPr>
              <a:t>2</a:t>
            </a:r>
            <a:r>
              <a:rPr lang="zh-CN" altLang="en-US">
                <a:solidFill>
                  <a:srgbClr val="0070C0"/>
                </a:solidFill>
              </a:rPr>
              <a:t>、</a:t>
            </a:r>
            <a:r>
              <a:rPr lang="en-US" altLang="zh-CN">
                <a:solidFill>
                  <a:srgbClr val="0070C0"/>
                </a:solidFill>
              </a:rPr>
              <a:t>3</a:t>
            </a:r>
            <a:r>
              <a:rPr lang="zh-CN" altLang="en-US">
                <a:solidFill>
                  <a:srgbClr val="0070C0"/>
                </a:solidFill>
              </a:rPr>
              <a:t>、</a:t>
            </a:r>
            <a:r>
              <a:rPr lang="en-US" altLang="zh-CN">
                <a:solidFill>
                  <a:srgbClr val="0070C0"/>
                </a:solidFill>
              </a:rPr>
              <a:t>4 </a:t>
            </a:r>
            <a:r>
              <a:rPr lang="zh-CN" altLang="en-US">
                <a:solidFill>
                  <a:srgbClr val="0070C0"/>
                </a:solidFill>
              </a:rPr>
              <a:t>可以是复合语句，每层的 </a:t>
            </a:r>
            <a:r>
              <a:rPr lang="en-US" altLang="zh-CN">
                <a:solidFill>
                  <a:srgbClr val="0070C0"/>
                </a:solidFill>
              </a:rPr>
              <a:t>if </a:t>
            </a:r>
            <a:r>
              <a:rPr lang="zh-CN" altLang="en-US">
                <a:solidFill>
                  <a:srgbClr val="0070C0"/>
                </a:solidFill>
              </a:rPr>
              <a:t>与 </a:t>
            </a:r>
            <a:r>
              <a:rPr lang="en-US" altLang="zh-CN">
                <a:solidFill>
                  <a:srgbClr val="0070C0"/>
                </a:solidFill>
              </a:rPr>
              <a:t>else </a:t>
            </a:r>
            <a:r>
              <a:rPr lang="zh-CN" altLang="en-US">
                <a:solidFill>
                  <a:srgbClr val="0070C0"/>
                </a:solidFill>
              </a:rPr>
              <a:t>配对，或用 </a:t>
            </a:r>
            <a:r>
              <a:rPr lang="en-US" altLang="zh-CN">
                <a:solidFill>
                  <a:srgbClr val="0070C0"/>
                </a:solidFill>
              </a:rPr>
              <a:t>{ } </a:t>
            </a:r>
            <a:r>
              <a:rPr lang="zh-CN" altLang="en-US">
                <a:solidFill>
                  <a:srgbClr val="0070C0"/>
                </a:solidFill>
              </a:rPr>
              <a:t>来确定层次关系。</a:t>
            </a:r>
          </a:p>
          <a:p>
            <a:pPr eaLnBrk="1" hangingPunct="1"/>
            <a:endParaRPr lang="zh-CN" altLang="en-US"/>
          </a:p>
        </p:txBody>
      </p:sp>
      <p:sp>
        <p:nvSpPr>
          <p:cNvPr id="147460" name="灯片编号占位符 3">
            <a:extLst>
              <a:ext uri="{FF2B5EF4-FFF2-40B4-BE49-F238E27FC236}">
                <a16:creationId xmlns:a16="http://schemas.microsoft.com/office/drawing/2014/main" id="{B3B8F4A7-3CD4-9868-AE68-BCD9ADF58C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EBAD6F2-D816-4AB5-A21B-258BAC1D49C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AA4A1F5-AB5B-2044-C422-62994E4747C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a:t>
            </a:r>
            <a:r>
              <a:rPr kumimoji="0" lang="en-US" altLang="zh-CN" sz="2800" dirty="0">
                <a:solidFill>
                  <a:schemeClr val="bg1"/>
                </a:solidFill>
                <a:latin typeface="+mj-lt"/>
                <a:ea typeface="+mj-ea"/>
                <a:cs typeface="+mj-cs"/>
              </a:rPr>
              <a:t>—— 2.4.2 </a:t>
            </a:r>
            <a:r>
              <a:rPr kumimoji="0" lang="zh-CN" altLang="en-US" sz="2800" dirty="0">
                <a:solidFill>
                  <a:schemeClr val="bg1"/>
                </a:solidFill>
                <a:latin typeface="+mj-lt"/>
                <a:ea typeface="+mj-ea"/>
                <a:cs typeface="+mj-cs"/>
              </a:rPr>
              <a:t>多重选择结构</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90867-3270-4435-BD2D-D47DCE98E962}"/>
              </a:ext>
            </a:extLst>
          </p:cNvPr>
          <p:cNvSpPr>
            <a:spLocks noGrp="1"/>
          </p:cNvSpPr>
          <p:nvPr>
            <p:ph type="title"/>
          </p:nvPr>
        </p:nvSpPr>
        <p:spPr/>
        <p:txBody>
          <a:bodyPr/>
          <a:lstStyle/>
          <a:p>
            <a:r>
              <a:rPr lang="zh-CN" altLang="en-US" dirty="0"/>
              <a:t>输出什么？</a:t>
            </a:r>
          </a:p>
        </p:txBody>
      </p:sp>
      <p:sp>
        <p:nvSpPr>
          <p:cNvPr id="3" name="内容占位符 2">
            <a:extLst>
              <a:ext uri="{FF2B5EF4-FFF2-40B4-BE49-F238E27FC236}">
                <a16:creationId xmlns:a16="http://schemas.microsoft.com/office/drawing/2014/main" id="{1D9F43B3-9FE1-418D-8258-E379BECCB3BA}"/>
              </a:ext>
            </a:extLst>
          </p:cNvPr>
          <p:cNvSpPr>
            <a:spLocks noGrp="1"/>
          </p:cNvSpPr>
          <p:nvPr>
            <p:ph idx="1"/>
          </p:nvPr>
        </p:nvSpPr>
        <p:spPr/>
        <p:txBody>
          <a:bodyPr/>
          <a:lstStyle/>
          <a:p>
            <a:pPr marL="109537" indent="0">
              <a:buNone/>
            </a:pPr>
            <a:r>
              <a:rPr lang="en-US" altLang="zh-CN" dirty="0"/>
              <a:t>if(3 == 5) if(3==3) </a:t>
            </a:r>
            <a:r>
              <a:rPr lang="en-US" altLang="zh-CN" dirty="0" err="1"/>
              <a:t>cout</a:t>
            </a:r>
            <a:r>
              <a:rPr lang="en-US" altLang="zh-CN" dirty="0"/>
              <a:t>&lt;&lt;"1"; else </a:t>
            </a:r>
            <a:r>
              <a:rPr lang="en-US" altLang="zh-CN" dirty="0" err="1"/>
              <a:t>cout</a:t>
            </a:r>
            <a:r>
              <a:rPr lang="en-US" altLang="zh-CN" dirty="0"/>
              <a:t>&lt;&lt;"2"; </a:t>
            </a:r>
            <a:endParaRPr lang="zh-CN" altLang="en-US" dirty="0"/>
          </a:p>
        </p:txBody>
      </p:sp>
      <p:sp>
        <p:nvSpPr>
          <p:cNvPr id="4" name="灯片编号占位符 3">
            <a:extLst>
              <a:ext uri="{FF2B5EF4-FFF2-40B4-BE49-F238E27FC236}">
                <a16:creationId xmlns:a16="http://schemas.microsoft.com/office/drawing/2014/main" id="{343A7278-F64E-4ED3-9F0F-273F10F6ACBE}"/>
              </a:ext>
            </a:extLst>
          </p:cNvPr>
          <p:cNvSpPr>
            <a:spLocks noGrp="1"/>
          </p:cNvSpPr>
          <p:nvPr>
            <p:ph type="sldNum" sz="quarter" idx="12"/>
          </p:nvPr>
        </p:nvSpPr>
        <p:spPr/>
        <p:txBody>
          <a:bodyPr/>
          <a:lstStyle/>
          <a:p>
            <a:pPr>
              <a:defRPr/>
            </a:pPr>
            <a:fld id="{CFA29018-0A6A-4312-A433-CBD2A4D23B31}" type="slidenum">
              <a:rPr lang="en-US" altLang="zh-CN" smtClean="0"/>
              <a:pPr>
                <a:defRPr/>
              </a:pPr>
              <a:t>98</a:t>
            </a:fld>
            <a:endParaRPr lang="en-US" altLang="zh-CN"/>
          </a:p>
        </p:txBody>
      </p:sp>
    </p:spTree>
    <p:extLst>
      <p:ext uri="{BB962C8B-B14F-4D97-AF65-F5344CB8AC3E}">
        <p14:creationId xmlns:p14="http://schemas.microsoft.com/office/powerpoint/2010/main" val="25715435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0C807994-FEAE-2C8E-497C-05A56BF73621}"/>
              </a:ext>
            </a:extLst>
          </p:cNvPr>
          <p:cNvSpPr>
            <a:spLocks noGrp="1"/>
          </p:cNvSpPr>
          <p:nvPr>
            <p:ph type="title"/>
          </p:nvPr>
        </p:nvSpPr>
        <p:spPr/>
        <p:txBody>
          <a:bodyPr/>
          <a:lstStyle/>
          <a:p>
            <a:pPr eaLnBrk="1" hangingPunct="1"/>
            <a:r>
              <a:rPr lang="en-US" altLang="zh-CN"/>
              <a:t>switch</a:t>
            </a:r>
            <a:r>
              <a:rPr lang="zh-CN" altLang="en-US"/>
              <a:t>语句</a:t>
            </a:r>
          </a:p>
        </p:txBody>
      </p:sp>
      <p:sp>
        <p:nvSpPr>
          <p:cNvPr id="146435" name="内容占位符 2">
            <a:extLst>
              <a:ext uri="{FF2B5EF4-FFF2-40B4-BE49-F238E27FC236}">
                <a16:creationId xmlns:a16="http://schemas.microsoft.com/office/drawing/2014/main" id="{CC5AA019-8D6C-65E8-68BE-043E281B3E5E}"/>
              </a:ext>
            </a:extLst>
          </p:cNvPr>
          <p:cNvSpPr>
            <a:spLocks noGrp="1"/>
          </p:cNvSpPr>
          <p:nvPr>
            <p:ph idx="1"/>
          </p:nvPr>
        </p:nvSpPr>
        <p:spPr>
          <a:xfrm>
            <a:off x="428625" y="1785938"/>
            <a:ext cx="8229600" cy="4787900"/>
          </a:xfrm>
        </p:spPr>
        <p:txBody>
          <a:bodyPr/>
          <a:lstStyle/>
          <a:p>
            <a:pPr eaLnBrk="1" hangingPunct="1">
              <a:buFont typeface="Georgia" panose="02040502050405020303" pitchFamily="18" charset="0"/>
              <a:buNone/>
              <a:defRPr/>
            </a:pPr>
            <a:endParaRPr lang="en-US" altLang="zh-CN" sz="3600" dirty="0"/>
          </a:p>
          <a:p>
            <a:pPr eaLnBrk="1" hangingPunct="1">
              <a:defRPr/>
            </a:pPr>
            <a:r>
              <a:rPr lang="zh-CN" altLang="en-US" sz="3600" dirty="0"/>
              <a:t>例</a:t>
            </a:r>
            <a:r>
              <a:rPr lang="en-US" altLang="zh-CN" sz="3600" dirty="0"/>
              <a:t>2-4</a:t>
            </a:r>
            <a:r>
              <a:rPr lang="zh-CN" altLang="en-US" sz="3600" dirty="0"/>
              <a:t>：</a:t>
            </a:r>
            <a:r>
              <a:rPr lang="en-US" altLang="zh-CN" sz="3600" dirty="0"/>
              <a:t> </a:t>
            </a:r>
            <a:r>
              <a:rPr lang="zh-CN" altLang="en-US" sz="3600" dirty="0"/>
              <a:t>输入一个</a:t>
            </a:r>
            <a:r>
              <a:rPr lang="en-US" altLang="zh-CN" sz="3600" dirty="0">
                <a:latin typeface="+mn-ea"/>
              </a:rPr>
              <a:t>0</a:t>
            </a:r>
            <a:r>
              <a:rPr lang="zh-CN" altLang="en-US" sz="3600" dirty="0">
                <a:latin typeface="+mn-ea"/>
              </a:rPr>
              <a:t>～</a:t>
            </a:r>
            <a:r>
              <a:rPr lang="en-US" altLang="zh-CN" sz="3600" dirty="0">
                <a:latin typeface="+mn-ea"/>
              </a:rPr>
              <a:t>6</a:t>
            </a:r>
            <a:r>
              <a:rPr lang="zh-CN" altLang="en-US" sz="3600" dirty="0"/>
              <a:t>的整数，转换成星期输出。</a:t>
            </a:r>
          </a:p>
          <a:p>
            <a:pPr eaLnBrk="1" hangingPunct="1">
              <a:defRPr/>
            </a:pPr>
            <a:endParaRPr lang="zh-CN" altLang="en-US" dirty="0"/>
          </a:p>
        </p:txBody>
      </p:sp>
      <p:sp>
        <p:nvSpPr>
          <p:cNvPr id="148484" name="灯片编号占位符 3">
            <a:extLst>
              <a:ext uri="{FF2B5EF4-FFF2-40B4-BE49-F238E27FC236}">
                <a16:creationId xmlns:a16="http://schemas.microsoft.com/office/drawing/2014/main" id="{C1325E43-3AC1-7C00-A4DF-455557D568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4E16231-7774-47DF-9991-96A3AF23D9C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510BEC3-CE4B-A924-62C5-34C805360E93}"/>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2.4 </a:t>
            </a:r>
            <a:r>
              <a:rPr kumimoji="0" lang="zh-CN" altLang="en-US" sz="2800" dirty="0">
                <a:solidFill>
                  <a:schemeClr val="bg1"/>
                </a:solidFill>
                <a:latin typeface="+mj-lt"/>
                <a:ea typeface="+mj-ea"/>
                <a:cs typeface="+mj-cs"/>
              </a:rPr>
              <a:t>算法的基本控制结构 </a:t>
            </a:r>
            <a:r>
              <a:rPr kumimoji="0" lang="en-US" altLang="zh-CN" sz="2800" dirty="0">
                <a:solidFill>
                  <a:schemeClr val="bg1"/>
                </a:solidFill>
                <a:latin typeface="+mj-lt"/>
                <a:ea typeface="+mj-ea"/>
                <a:cs typeface="+mj-cs"/>
              </a:rPr>
              <a:t>—— 2.4.2 </a:t>
            </a:r>
            <a:r>
              <a:rPr kumimoji="0" lang="zh-CN" altLang="en-US" sz="2800" dirty="0">
                <a:solidFill>
                  <a:schemeClr val="bg1"/>
                </a:solidFill>
                <a:latin typeface="+mj-lt"/>
                <a:ea typeface="+mj-ea"/>
                <a:cs typeface="+mj-cs"/>
              </a:rPr>
              <a:t>多重选择结构</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8369</TotalTime>
  <Words>11743</Words>
  <Application>Microsoft Office PowerPoint</Application>
  <PresentationFormat>全屏显示(4:3)</PresentationFormat>
  <Paragraphs>1716</Paragraphs>
  <Slides>135</Slides>
  <Notes>55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135</vt:i4>
      </vt:variant>
    </vt:vector>
  </HeadingPairs>
  <TitlesOfParts>
    <vt:vector size="149" baseType="lpstr">
      <vt:lpstr>方正姚体</vt:lpstr>
      <vt:lpstr>黑体</vt:lpstr>
      <vt:lpstr>华文楷体</vt:lpstr>
      <vt:lpstr>隶书</vt:lpstr>
      <vt:lpstr>宋体</vt:lpstr>
      <vt:lpstr>微软雅黑</vt:lpstr>
      <vt:lpstr>Arial</vt:lpstr>
      <vt:lpstr>Consolas</vt:lpstr>
      <vt:lpstr>Georgia</vt:lpstr>
      <vt:lpstr>Times New Roman</vt:lpstr>
      <vt:lpstr>Trebuchet MS</vt:lpstr>
      <vt:lpstr>Wingdings</vt:lpstr>
      <vt:lpstr>Wingdings 2</vt:lpstr>
      <vt:lpstr>C++语言程序设计V4</vt:lpstr>
      <vt:lpstr>第二章 C++简单程序设计</vt:lpstr>
      <vt:lpstr>目录</vt:lpstr>
      <vt:lpstr>2.1.1 C++的产生</vt:lpstr>
      <vt:lpstr>2.1.2 C++的特点</vt:lpstr>
      <vt:lpstr>2.1.3 C++程序实例—例2-1</vt:lpstr>
      <vt:lpstr>I/O流</vt:lpstr>
      <vt:lpstr>预定义的插入符和提取符</vt:lpstr>
      <vt:lpstr>2.1.4 C++字符集</vt:lpstr>
      <vt:lpstr>2.1.5词法记号</vt:lpstr>
      <vt:lpstr>关键字</vt:lpstr>
      <vt:lpstr>标识符的构成规则</vt:lpstr>
      <vt:lpstr>2.2.1 基本数据类型</vt:lpstr>
      <vt:lpstr>2.2.1 基本数据类型</vt:lpstr>
      <vt:lpstr>2.2.1 基本数据类型</vt:lpstr>
      <vt:lpstr>2.2.1 基本数据类型</vt:lpstr>
      <vt:lpstr>2.2.1 基本数据类型 </vt:lpstr>
      <vt:lpstr>2.2.1 基本数据类型 </vt:lpstr>
      <vt:lpstr>2.2.1 基本数据类型 </vt:lpstr>
      <vt:lpstr>2.2.1 基本数据类型 </vt:lpstr>
      <vt:lpstr>2.2.2 常量</vt:lpstr>
      <vt:lpstr>整数常量</vt:lpstr>
      <vt:lpstr>浮点数常量</vt:lpstr>
      <vt:lpstr>字符常量</vt:lpstr>
      <vt:lpstr>2.2.3 变量</vt:lpstr>
      <vt:lpstr>补充2-1：读入并显示整数</vt:lpstr>
      <vt:lpstr>补充2-1：读入并显示整数（续）</vt:lpstr>
      <vt:lpstr>2.2.4 符号常量（由const修饰的对象）</vt:lpstr>
      <vt:lpstr>2.2.5 常量表达式</vt:lpstr>
      <vt:lpstr>补充2-2：为常量命名</vt:lpstr>
      <vt:lpstr>补充2-2（续）</vt:lpstr>
      <vt:lpstr>补充2-3：变量的初始化</vt:lpstr>
      <vt:lpstr>补充2-3：变量的初始化（续）</vt:lpstr>
      <vt:lpstr>补充2-4：整数变量的定义与输出</vt:lpstr>
      <vt:lpstr>补充2-4：整数变量的定义与输出（续）</vt:lpstr>
      <vt:lpstr>补充2-5：不同类型整数的最值</vt:lpstr>
      <vt:lpstr>补充2-5：不同类型整数的最值（续）</vt:lpstr>
      <vt:lpstr>补充2-6：整型文字常量的应用</vt:lpstr>
      <vt:lpstr>补充2-6：整型文字常量的应用（续）</vt:lpstr>
      <vt:lpstr>补充2-6（续）</vt:lpstr>
      <vt:lpstr>补充2-7：不同类型浮点数的应用</vt:lpstr>
      <vt:lpstr>补充2-7：不同类型浮点数的应用</vt:lpstr>
      <vt:lpstr>补充2-7：不同类型浮点数的应用（续）</vt:lpstr>
      <vt:lpstr>补充2-7（续）</vt:lpstr>
      <vt:lpstr>补充2-8：字符数据的应用</vt:lpstr>
      <vt:lpstr>补充2-8：字符数据的应用（续）</vt:lpstr>
      <vt:lpstr>补充2-9：定义bool类型的变量并进行算术运算</vt:lpstr>
      <vt:lpstr>补充2-9：定义bool类型的变量并进行算术运算（续）</vt:lpstr>
      <vt:lpstr>算术运算符与算术表达式</vt:lpstr>
      <vt:lpstr>补充2-10：算术运算 </vt:lpstr>
      <vt:lpstr>补充2-10：算术运算（续） </vt:lpstr>
      <vt:lpstr>补充2-10（续） </vt:lpstr>
      <vt:lpstr>补充2-10（续）</vt:lpstr>
      <vt:lpstr>赋值运算符和赋值表达式         ——简单的赋值运算符"="</vt:lpstr>
      <vt:lpstr>赋值运算符和赋值表达式          ——复合的赋值运算符</vt:lpstr>
      <vt:lpstr>补充2-11：赋值运算的应用</vt:lpstr>
      <vt:lpstr>补充2-11：赋值运算的应用（续）</vt:lpstr>
      <vt:lpstr>补充2-11（续）</vt:lpstr>
      <vt:lpstr>补充2-11（续）</vt:lpstr>
      <vt:lpstr>逗号运算和逗号表达式</vt:lpstr>
      <vt:lpstr>关系运算与关系表达式</vt:lpstr>
      <vt:lpstr>逻辑运算与逻辑表达式</vt:lpstr>
      <vt:lpstr>逻辑运算与逻辑表达式(续)</vt:lpstr>
      <vt:lpstr>条件运算符与条件表达式</vt:lpstr>
      <vt:lpstr>条件运算符与条件表达式（续）</vt:lpstr>
      <vt:lpstr>补充2-12：比较数据并输出结果</vt:lpstr>
      <vt:lpstr>补充2-12：比较数据并输出结果（续）</vt:lpstr>
      <vt:lpstr>sizeof 运算符</vt:lpstr>
      <vt:lpstr>补充2-13：sizeof运算符的应用</vt:lpstr>
      <vt:lpstr>补充2-13：sizeof运算符的应用（续）</vt:lpstr>
      <vt:lpstr>补充2-13（续）</vt:lpstr>
      <vt:lpstr>补充2-13（续）</vt:lpstr>
      <vt:lpstr>位运算——按位与（&amp;）</vt:lpstr>
      <vt:lpstr>位运算——按位或（|）</vt:lpstr>
      <vt:lpstr>位运算——按位异或（^）</vt:lpstr>
      <vt:lpstr>位运算——按位异或（^）（续）</vt:lpstr>
      <vt:lpstr>位运算——取反（~）</vt:lpstr>
      <vt:lpstr>位运算——移位</vt:lpstr>
      <vt:lpstr>补充2-14：位运算符的应用</vt:lpstr>
      <vt:lpstr>补充2-14（续）</vt:lpstr>
      <vt:lpstr>补充2-14（续）</vt:lpstr>
      <vt:lpstr>补充2-14（续）</vt:lpstr>
      <vt:lpstr>运算符优先级</vt:lpstr>
      <vt:lpstr>补充2-15：运算优先级</vt:lpstr>
      <vt:lpstr>补充2-15（续）</vt:lpstr>
      <vt:lpstr>补充2-15（续）</vt:lpstr>
      <vt:lpstr>混合运算时数据类型的转换——隐含转换</vt:lpstr>
      <vt:lpstr>混合运算时数据类型的转换——隐含转换(续)</vt:lpstr>
      <vt:lpstr>混合运算时数据类型的转换——显式转换</vt:lpstr>
      <vt:lpstr>2.2.6 语句</vt:lpstr>
      <vt:lpstr>2.3.1  I/O流</vt:lpstr>
      <vt:lpstr>2.3.2 预定义的插入符和提取符</vt:lpstr>
      <vt:lpstr>2.3.3 简单的I/O格式控制</vt:lpstr>
      <vt:lpstr>例2-2输入一个年份，判断是否闰年</vt:lpstr>
      <vt:lpstr>If语句的语法形式</vt:lpstr>
      <vt:lpstr>2.4.2 多重选择结构——嵌套的if结构</vt:lpstr>
      <vt:lpstr>例2-3（续）</vt:lpstr>
      <vt:lpstr>嵌套的if结构（续）</vt:lpstr>
      <vt:lpstr>输出什么？</vt:lpstr>
      <vt:lpstr>switch语句</vt:lpstr>
      <vt:lpstr>例2-4（续）</vt:lpstr>
      <vt:lpstr>switch语句（续）</vt:lpstr>
      <vt:lpstr>switch语句（续）</vt:lpstr>
      <vt:lpstr>2.4.3 循环结构          ——while语句</vt:lpstr>
      <vt:lpstr>例2-5（续）</vt:lpstr>
      <vt:lpstr>while语句（续）</vt:lpstr>
      <vt:lpstr>do-while 语句</vt:lpstr>
      <vt:lpstr>例2-6（续）</vt:lpstr>
      <vt:lpstr>do-while 语句（续）</vt:lpstr>
      <vt:lpstr>例2-7用do-while语句编程，求自然数1~10之和</vt:lpstr>
      <vt:lpstr>对比下面的程序</vt:lpstr>
      <vt:lpstr>for语句</vt:lpstr>
      <vt:lpstr>例2-8 （续）</vt:lpstr>
      <vt:lpstr>例2-8 （续）</vt:lpstr>
      <vt:lpstr>for语句（续）</vt:lpstr>
      <vt:lpstr>2.4.4 循环结构与选择结构的嵌套</vt:lpstr>
      <vt:lpstr>2.4.4 循环结构与选择结构的嵌套</vt:lpstr>
      <vt:lpstr>例2-10 （续）</vt:lpstr>
      <vt:lpstr>2.4.5 其他控制语句</vt:lpstr>
      <vt:lpstr>2.5.1 类型别名</vt:lpstr>
      <vt:lpstr>2.5.2 auto类型与decltype类型</vt:lpstr>
      <vt:lpstr>2.5.2 auto类型与decltype类型</vt:lpstr>
      <vt:lpstr>2.5.3 枚举类型</vt:lpstr>
      <vt:lpstr>枚举类型应用说明</vt:lpstr>
      <vt:lpstr>例2-11</vt:lpstr>
      <vt:lpstr>例2-11 （续）</vt:lpstr>
      <vt:lpstr>例2-11（续）</vt:lpstr>
      <vt:lpstr>2.6.1变量的实现机制</vt:lpstr>
      <vt:lpstr>变量名</vt:lpstr>
      <vt:lpstr>数据类型</vt:lpstr>
      <vt:lpstr>目标代码体现数据类型的方式</vt:lpstr>
      <vt:lpstr>变量的声明和定义</vt:lpstr>
      <vt:lpstr>2.6.2 C++表达式的执行原理</vt:lpstr>
      <vt:lpstr>2.6.2 C++表达式的执行原理（续）</vt:lpstr>
      <vt:lpstr>2.6.2 C++表达式的执行原理（续）</vt:lpstr>
      <vt:lpstr>2.7 小结</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Dejun Teng</cp:lastModifiedBy>
  <cp:revision>317</cp:revision>
  <dcterms:created xsi:type="dcterms:W3CDTF">2010-07-19T06:54:21Z</dcterms:created>
  <dcterms:modified xsi:type="dcterms:W3CDTF">2025-02-17T04:59:09Z</dcterms:modified>
</cp:coreProperties>
</file>