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72"/>
  </p:notesMasterIdLst>
  <p:handoutMasterIdLst>
    <p:handoutMasterId r:id="rId73"/>
  </p:handoutMasterIdLst>
  <p:sldIdLst>
    <p:sldId id="256" r:id="rId2"/>
    <p:sldId id="257" r:id="rId3"/>
    <p:sldId id="607" r:id="rId4"/>
    <p:sldId id="529" r:id="rId5"/>
    <p:sldId id="530" r:id="rId6"/>
    <p:sldId id="531" r:id="rId7"/>
    <p:sldId id="532" r:id="rId8"/>
    <p:sldId id="535" r:id="rId9"/>
    <p:sldId id="536" r:id="rId10"/>
    <p:sldId id="537" r:id="rId11"/>
    <p:sldId id="538" r:id="rId12"/>
    <p:sldId id="539" r:id="rId13"/>
    <p:sldId id="540" r:id="rId14"/>
    <p:sldId id="541" r:id="rId15"/>
    <p:sldId id="542" r:id="rId16"/>
    <p:sldId id="543" r:id="rId17"/>
    <p:sldId id="544" r:id="rId18"/>
    <p:sldId id="545" r:id="rId19"/>
    <p:sldId id="546" r:id="rId20"/>
    <p:sldId id="547" r:id="rId21"/>
    <p:sldId id="534" r:id="rId22"/>
    <p:sldId id="548" r:id="rId23"/>
    <p:sldId id="549" r:id="rId24"/>
    <p:sldId id="550" r:id="rId25"/>
    <p:sldId id="551" r:id="rId26"/>
    <p:sldId id="552" r:id="rId27"/>
    <p:sldId id="553" r:id="rId28"/>
    <p:sldId id="554" r:id="rId29"/>
    <p:sldId id="555" r:id="rId30"/>
    <p:sldId id="556" r:id="rId31"/>
    <p:sldId id="604" r:id="rId32"/>
    <p:sldId id="557" r:id="rId33"/>
    <p:sldId id="558" r:id="rId34"/>
    <p:sldId id="602" r:id="rId35"/>
    <p:sldId id="559" r:id="rId36"/>
    <p:sldId id="560" r:id="rId37"/>
    <p:sldId id="561" r:id="rId38"/>
    <p:sldId id="562" r:id="rId39"/>
    <p:sldId id="563" r:id="rId40"/>
    <p:sldId id="564" r:id="rId41"/>
    <p:sldId id="565" r:id="rId42"/>
    <p:sldId id="601" r:id="rId43"/>
    <p:sldId id="605" r:id="rId44"/>
    <p:sldId id="566" r:id="rId45"/>
    <p:sldId id="567" r:id="rId46"/>
    <p:sldId id="568" r:id="rId47"/>
    <p:sldId id="569" r:id="rId48"/>
    <p:sldId id="571" r:id="rId49"/>
    <p:sldId id="572" r:id="rId50"/>
    <p:sldId id="573" r:id="rId51"/>
    <p:sldId id="598" r:id="rId52"/>
    <p:sldId id="574" r:id="rId53"/>
    <p:sldId id="575" r:id="rId54"/>
    <p:sldId id="576" r:id="rId55"/>
    <p:sldId id="606" r:id="rId56"/>
    <p:sldId id="577" r:id="rId57"/>
    <p:sldId id="578" r:id="rId58"/>
    <p:sldId id="599" r:id="rId59"/>
    <p:sldId id="600" r:id="rId60"/>
    <p:sldId id="579" r:id="rId61"/>
    <p:sldId id="580" r:id="rId62"/>
    <p:sldId id="581" r:id="rId63"/>
    <p:sldId id="582" r:id="rId64"/>
    <p:sldId id="583" r:id="rId65"/>
    <p:sldId id="584" r:id="rId66"/>
    <p:sldId id="585" r:id="rId67"/>
    <p:sldId id="586" r:id="rId68"/>
    <p:sldId id="587" r:id="rId69"/>
    <p:sldId id="588" r:id="rId70"/>
    <p:sldId id="597" r:id="rId71"/>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5FFFF"/>
    <a:srgbClr val="00CC99"/>
    <a:srgbClr val="6699FF"/>
    <a:srgbClr val="CCFFCC"/>
    <a:srgbClr val="66FFCC"/>
    <a:srgbClr val="009999"/>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012" autoAdjust="0"/>
  </p:normalViewPr>
  <p:slideViewPr>
    <p:cSldViewPr>
      <p:cViewPr varScale="1">
        <p:scale>
          <a:sx n="134" d="100"/>
          <a:sy n="134" d="100"/>
        </p:scale>
        <p:origin x="2574" y="13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75" d="100"/>
        <a:sy n="75" d="100"/>
      </p:scale>
      <p:origin x="0" y="8964"/>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F2574F5-9D14-9D58-8F14-E394FB1B0F8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84995" name="Rectangle 3">
            <a:extLst>
              <a:ext uri="{FF2B5EF4-FFF2-40B4-BE49-F238E27FC236}">
                <a16:creationId xmlns:a16="http://schemas.microsoft.com/office/drawing/2014/main" id="{EC9C81F9-E0FD-5539-395A-7AA4B231A8BE}"/>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84996" name="Rectangle 4">
            <a:extLst>
              <a:ext uri="{FF2B5EF4-FFF2-40B4-BE49-F238E27FC236}">
                <a16:creationId xmlns:a16="http://schemas.microsoft.com/office/drawing/2014/main" id="{3519FD91-DBCE-C6D6-D265-1394FF58D367}"/>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84997" name="Rectangle 5">
            <a:extLst>
              <a:ext uri="{FF2B5EF4-FFF2-40B4-BE49-F238E27FC236}">
                <a16:creationId xmlns:a16="http://schemas.microsoft.com/office/drawing/2014/main" id="{C2511FAE-35B0-7305-6976-0326C3870FF8}"/>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978C3431-72FB-450F-89F5-3B770A0D6F3F}"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B0C2843-28AC-43A2-FA57-EE9BF2C94FFF}"/>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27651" name="Rectangle 3">
            <a:extLst>
              <a:ext uri="{FF2B5EF4-FFF2-40B4-BE49-F238E27FC236}">
                <a16:creationId xmlns:a16="http://schemas.microsoft.com/office/drawing/2014/main" id="{E348EEB5-2401-C5BC-CA8F-1AB3C387A2F0}"/>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12292" name="Rectangle 4">
            <a:extLst>
              <a:ext uri="{FF2B5EF4-FFF2-40B4-BE49-F238E27FC236}">
                <a16:creationId xmlns:a16="http://schemas.microsoft.com/office/drawing/2014/main" id="{AFD07F7B-470D-AF72-4363-D67CEE5C2EEB}"/>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6CABBC27-1850-F1B1-760C-CCEB929E0CDE}"/>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FE248F54-7FF7-12CF-3FFC-1C96760C772B}"/>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27655" name="Rectangle 7">
            <a:extLst>
              <a:ext uri="{FF2B5EF4-FFF2-40B4-BE49-F238E27FC236}">
                <a16:creationId xmlns:a16="http://schemas.microsoft.com/office/drawing/2014/main" id="{C9C676A5-6985-1A37-0657-C4A58B1C0458}"/>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72D36EE8-F2B5-42B2-AA50-7CE46799836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93FC61C-4B78-A7A8-6FE6-E77FC1730D5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EBC60C7-49F3-4AFA-A780-D3BE80BC472A}" type="slidenum">
              <a:rPr lang="en-US" altLang="zh-CN" sz="1300" smtClean="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5363" name="Rectangle 2">
            <a:extLst>
              <a:ext uri="{FF2B5EF4-FFF2-40B4-BE49-F238E27FC236}">
                <a16:creationId xmlns:a16="http://schemas.microsoft.com/office/drawing/2014/main" id="{5892FE8F-3916-51E9-C1E6-21048132753A}"/>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53DD6493-6BFE-0D2D-1D3A-59F7B1F2DF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EA959986-AF6F-E418-1977-AAE0304D8E94}"/>
              </a:ext>
            </a:extLst>
          </p:cNvPr>
          <p:cNvSpPr>
            <a:spLocks noGrp="1" noRot="1" noChangeAspect="1" noChangeArrowheads="1" noTextEdit="1"/>
          </p:cNvSpPr>
          <p:nvPr>
            <p:ph type="sldImg"/>
          </p:nvPr>
        </p:nvSpPr>
        <p:spPr>
          <a:ln/>
        </p:spPr>
      </p:sp>
      <p:sp>
        <p:nvSpPr>
          <p:cNvPr id="90115" name="备注占位符 2">
            <a:extLst>
              <a:ext uri="{FF2B5EF4-FFF2-40B4-BE49-F238E27FC236}">
                <a16:creationId xmlns:a16="http://schemas.microsoft.com/office/drawing/2014/main" id="{8F42DA09-7129-5DED-3F0F-170B3694D8B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0116" name="灯片编号占位符 3">
            <a:extLst>
              <a:ext uri="{FF2B5EF4-FFF2-40B4-BE49-F238E27FC236}">
                <a16:creationId xmlns:a16="http://schemas.microsoft.com/office/drawing/2014/main" id="{7F65C118-8611-4C25-B6A7-B0D35B1336C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0264775-BEB5-4B78-9EF0-D18DACEC60C1}" type="slidenum">
              <a:rPr lang="en-US" altLang="zh-CN" sz="1300" smtClean="0">
                <a:ea typeface="隶书" panose="02010509060101010101" pitchFamily="49" charset="-122"/>
              </a:rPr>
              <a:pPr>
                <a:spcBef>
                  <a:spcPct val="0"/>
                </a:spcBef>
              </a:pPr>
              <a:t>65</a:t>
            </a:fld>
            <a:endParaRPr lang="en-US" altLang="zh-CN" sz="1300">
              <a:ea typeface="隶书" panose="02010509060101010101"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a:extLst>
              <a:ext uri="{FF2B5EF4-FFF2-40B4-BE49-F238E27FC236}">
                <a16:creationId xmlns:a16="http://schemas.microsoft.com/office/drawing/2014/main" id="{4EC29544-237E-3280-FA09-004B42ECF360}"/>
              </a:ext>
            </a:extLst>
          </p:cNvPr>
          <p:cNvSpPr>
            <a:spLocks noGrp="1" noRot="1" noChangeAspect="1" noChangeArrowheads="1" noTextEdit="1"/>
          </p:cNvSpPr>
          <p:nvPr>
            <p:ph type="sldImg"/>
          </p:nvPr>
        </p:nvSpPr>
        <p:spPr>
          <a:ln/>
        </p:spPr>
      </p:sp>
      <p:sp>
        <p:nvSpPr>
          <p:cNvPr id="96259" name="备注占位符 2">
            <a:extLst>
              <a:ext uri="{FF2B5EF4-FFF2-40B4-BE49-F238E27FC236}">
                <a16:creationId xmlns:a16="http://schemas.microsoft.com/office/drawing/2014/main" id="{5D0488ED-C7F6-8714-2D03-DDD2FDDF3A0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96260" name="灯片编号占位符 3">
            <a:extLst>
              <a:ext uri="{FF2B5EF4-FFF2-40B4-BE49-F238E27FC236}">
                <a16:creationId xmlns:a16="http://schemas.microsoft.com/office/drawing/2014/main" id="{66A9AF20-B855-5545-3F15-BB5E57E9C9B1}"/>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DADC16E-31A6-45D4-9DD5-3A784165282F}" type="slidenum">
              <a:rPr lang="en-US" altLang="zh-CN" sz="1300" smtClean="0">
                <a:ea typeface="隶书" panose="02010509060101010101" pitchFamily="49" charset="-122"/>
              </a:rPr>
              <a:pPr>
                <a:spcBef>
                  <a:spcPct val="0"/>
                </a:spcBef>
              </a:pPr>
              <a:t>70</a:t>
            </a:fld>
            <a:endParaRPr lang="en-US" altLang="zh-CN" sz="1300">
              <a:ea typeface="隶书" panose="020105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59525A5-20DB-A233-7B57-9244E157DDD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31C5762-2776-4966-9886-59BFE9B0B333}" type="slidenum">
              <a:rPr lang="en-US" altLang="zh-CN" sz="1300" smtClean="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7411" name="Rectangle 2">
            <a:extLst>
              <a:ext uri="{FF2B5EF4-FFF2-40B4-BE49-F238E27FC236}">
                <a16:creationId xmlns:a16="http://schemas.microsoft.com/office/drawing/2014/main" id="{DB64E796-FCDC-1F7C-D1F8-BC33EE30EFB5}"/>
              </a:ext>
            </a:extLst>
          </p:cNvPr>
          <p:cNvSpPr>
            <a:spLocks noGrp="1" noRot="1" noChangeAspect="1" noChangeArrowheads="1" noTextEdit="1"/>
          </p:cNvSpPr>
          <p:nvPr>
            <p:ph type="sldImg"/>
          </p:nvPr>
        </p:nvSpPr>
        <p:spPr>
          <a:ln/>
        </p:spPr>
      </p:sp>
      <p:sp>
        <p:nvSpPr>
          <p:cNvPr id="17412" name="Rectangle 4">
            <a:extLst>
              <a:ext uri="{FF2B5EF4-FFF2-40B4-BE49-F238E27FC236}">
                <a16:creationId xmlns:a16="http://schemas.microsoft.com/office/drawing/2014/main" id="{4B81575E-EB93-52F1-3C00-07CFBB4B965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2F3D51A2-6E5C-8C73-DBBB-EAB43247899E}"/>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CA86FB24-DD19-B157-3485-15E467F59BE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44036" name="灯片编号占位符 3">
            <a:extLst>
              <a:ext uri="{FF2B5EF4-FFF2-40B4-BE49-F238E27FC236}">
                <a16:creationId xmlns:a16="http://schemas.microsoft.com/office/drawing/2014/main" id="{A7D9E2D9-F2E0-340F-C639-24EA44E5B75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8A2ED65-E7B0-4B7E-84BD-A6C03DFEC2D7}" type="slidenum">
              <a:rPr lang="en-US" altLang="zh-CN" sz="1300" smtClean="0">
                <a:ea typeface="隶书" panose="02010509060101010101" pitchFamily="49" charset="-122"/>
              </a:rPr>
              <a:pPr>
                <a:spcBef>
                  <a:spcPct val="0"/>
                </a:spcBef>
              </a:pPr>
              <a:t>27</a:t>
            </a:fld>
            <a:endParaRPr lang="en-US" altLang="zh-CN" sz="1300">
              <a:ea typeface="隶书" panose="020105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43CCC49E-7DD4-D536-5AB1-16F9359AFF5E}"/>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E63EA72A-5D20-E597-382A-3191F81219F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7348" name="灯片编号占位符 3">
            <a:extLst>
              <a:ext uri="{FF2B5EF4-FFF2-40B4-BE49-F238E27FC236}">
                <a16:creationId xmlns:a16="http://schemas.microsoft.com/office/drawing/2014/main" id="{4FEBD2C6-CEDE-315A-06EC-6A1F2E42395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3C2AA59-9A3C-4BAE-A05A-F2450775541E}" type="slidenum">
              <a:rPr lang="en-US" altLang="zh-CN" sz="1300" smtClean="0">
                <a:ea typeface="隶书" panose="02010509060101010101" pitchFamily="49" charset="-122"/>
              </a:rPr>
              <a:pPr>
                <a:spcBef>
                  <a:spcPct val="0"/>
                </a:spcBef>
              </a:pPr>
              <a:t>39</a:t>
            </a:fld>
            <a:endParaRPr lang="en-US" altLang="zh-CN" sz="1300">
              <a:ea typeface="隶书" panose="020105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FAA3E50-AC80-4C31-7BD1-74797BF02ED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00C12F2-878F-4247-BF91-283BA9B89EF6}" type="slidenum">
              <a:rPr lang="en-US" altLang="zh-CN" sz="1300" smtClean="0">
                <a:ea typeface="隶书" panose="02010509060101010101" pitchFamily="49" charset="-122"/>
              </a:rPr>
              <a:pPr>
                <a:spcBef>
                  <a:spcPct val="0"/>
                </a:spcBef>
              </a:pPr>
              <a:t>41</a:t>
            </a:fld>
            <a:endParaRPr lang="en-US" altLang="zh-CN" sz="1300">
              <a:ea typeface="隶书" panose="02010509060101010101" pitchFamily="49" charset="-122"/>
            </a:endParaRPr>
          </a:p>
        </p:txBody>
      </p:sp>
      <p:sp>
        <p:nvSpPr>
          <p:cNvPr id="60419" name="Rectangle 2">
            <a:extLst>
              <a:ext uri="{FF2B5EF4-FFF2-40B4-BE49-F238E27FC236}">
                <a16:creationId xmlns:a16="http://schemas.microsoft.com/office/drawing/2014/main" id="{0B8811D4-2605-E124-8899-190845B72A29}"/>
              </a:ext>
            </a:extLst>
          </p:cNvPr>
          <p:cNvSpPr>
            <a:spLocks noGrp="1" noRot="1" noChangeAspect="1" noChangeArrowheads="1" noTextEdit="1"/>
          </p:cNvSpPr>
          <p:nvPr>
            <p:ph type="sldImg"/>
          </p:nvPr>
        </p:nvSpPr>
        <p:spPr>
          <a:ln/>
        </p:spPr>
      </p:sp>
      <p:sp>
        <p:nvSpPr>
          <p:cNvPr id="60420" name="Rectangle 4">
            <a:extLst>
              <a:ext uri="{FF2B5EF4-FFF2-40B4-BE49-F238E27FC236}">
                <a16:creationId xmlns:a16="http://schemas.microsoft.com/office/drawing/2014/main" id="{1BCFF1DC-F723-9A27-3568-9D81C8DBC67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92A7C98E-E769-3D06-8631-C9FCB3B653E0}"/>
              </a:ext>
            </a:extLst>
          </p:cNvPr>
          <p:cNvSpPr>
            <a:spLocks noGrp="1" noRot="1" noChangeAspect="1" noChangeArrowheads="1" noTextEdit="1"/>
          </p:cNvSpPr>
          <p:nvPr>
            <p:ph type="sldImg"/>
          </p:nvPr>
        </p:nvSpPr>
        <p:spPr>
          <a:ln/>
        </p:spPr>
      </p:sp>
      <p:sp>
        <p:nvSpPr>
          <p:cNvPr id="64515" name="备注占位符 2">
            <a:extLst>
              <a:ext uri="{FF2B5EF4-FFF2-40B4-BE49-F238E27FC236}">
                <a16:creationId xmlns:a16="http://schemas.microsoft.com/office/drawing/2014/main" id="{8302036E-9EDD-5C3A-8F29-762A2D48270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64516" name="灯片编号占位符 3">
            <a:extLst>
              <a:ext uri="{FF2B5EF4-FFF2-40B4-BE49-F238E27FC236}">
                <a16:creationId xmlns:a16="http://schemas.microsoft.com/office/drawing/2014/main" id="{C805238D-FBAF-27D4-21B0-EB153216AE7B}"/>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FDAB8C0-45BA-4550-B419-A77F83FFB1CC}" type="slidenum">
              <a:rPr lang="en-US" altLang="zh-CN" sz="1300" smtClean="0">
                <a:ea typeface="隶书" panose="02010509060101010101" pitchFamily="49" charset="-122"/>
              </a:rPr>
              <a:pPr>
                <a:spcBef>
                  <a:spcPct val="0"/>
                </a:spcBef>
              </a:pPr>
              <a:t>44</a:t>
            </a:fld>
            <a:endParaRPr lang="en-US" altLang="zh-CN" sz="1300">
              <a:ea typeface="隶书" panose="02010509060101010101"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B6CDE65F-FF10-1FDA-5EF7-5A33EA2DFEA7}"/>
              </a:ext>
            </a:extLst>
          </p:cNvPr>
          <p:cNvSpPr>
            <a:spLocks noGrp="1" noRot="1" noChangeAspect="1" noChangeArrowheads="1" noTextEdit="1"/>
          </p:cNvSpPr>
          <p:nvPr>
            <p:ph type="sldImg"/>
          </p:nvPr>
        </p:nvSpPr>
        <p:spPr>
          <a:ln/>
        </p:spPr>
      </p:sp>
      <p:sp>
        <p:nvSpPr>
          <p:cNvPr id="72707" name="备注占位符 2">
            <a:extLst>
              <a:ext uri="{FF2B5EF4-FFF2-40B4-BE49-F238E27FC236}">
                <a16:creationId xmlns:a16="http://schemas.microsoft.com/office/drawing/2014/main" id="{0352C3B8-4B2F-C4A5-30D0-F978588E05F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2708" name="灯片编号占位符 3">
            <a:extLst>
              <a:ext uri="{FF2B5EF4-FFF2-40B4-BE49-F238E27FC236}">
                <a16:creationId xmlns:a16="http://schemas.microsoft.com/office/drawing/2014/main" id="{5CE07C9D-DC4B-D671-D7B2-11D1717F3614}"/>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F79F29-E6B0-4C02-9A71-BF442DB9B27A}" type="slidenum">
              <a:rPr lang="en-US" altLang="zh-CN" sz="1300" smtClean="0">
                <a:ea typeface="隶书" panose="02010509060101010101" pitchFamily="49" charset="-122"/>
              </a:rPr>
              <a:pPr>
                <a:spcBef>
                  <a:spcPct val="0"/>
                </a:spcBef>
              </a:pPr>
              <a:t>51</a:t>
            </a:fld>
            <a:endParaRPr lang="en-US" altLang="zh-CN" sz="1300">
              <a:ea typeface="隶书" panose="02010509060101010101"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E92BDCFB-6980-4122-2AC0-B607802B0636}"/>
              </a:ext>
            </a:extLst>
          </p:cNvPr>
          <p:cNvSpPr>
            <a:spLocks noGrp="1" noRot="1" noChangeAspect="1" noChangeArrowheads="1" noTextEdit="1"/>
          </p:cNvSpPr>
          <p:nvPr>
            <p:ph type="sldImg"/>
          </p:nvPr>
        </p:nvSpPr>
        <p:spPr>
          <a:ln/>
        </p:spPr>
      </p:sp>
      <p:sp>
        <p:nvSpPr>
          <p:cNvPr id="74755" name="备注占位符 2">
            <a:extLst>
              <a:ext uri="{FF2B5EF4-FFF2-40B4-BE49-F238E27FC236}">
                <a16:creationId xmlns:a16="http://schemas.microsoft.com/office/drawing/2014/main" id="{645CA5CB-C64E-088D-BC2F-5D5BAE73751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引申说明用函数的优点和缺点 </a:t>
            </a:r>
          </a:p>
        </p:txBody>
      </p:sp>
      <p:sp>
        <p:nvSpPr>
          <p:cNvPr id="74756" name="灯片编号占位符 3">
            <a:extLst>
              <a:ext uri="{FF2B5EF4-FFF2-40B4-BE49-F238E27FC236}">
                <a16:creationId xmlns:a16="http://schemas.microsoft.com/office/drawing/2014/main" id="{7C7B67BE-7582-028D-EE04-895ED0E6A54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F5E90092-4B2A-4306-B660-76C2AF5CFF22}" type="slidenum">
              <a:rPr lang="en-US" altLang="zh-CN" sz="1300" smtClean="0"/>
              <a:pPr/>
              <a:t>52</a:t>
            </a:fld>
            <a:endParaRPr lang="en-US" altLang="zh-CN"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75131D2-A319-CFE6-6D4C-434C04BD4E8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BE1CDEF-5FC6-4A32-8A2E-6A5F4E39BBF6}" type="slidenum">
              <a:rPr lang="en-US" altLang="zh-CN" sz="1300" smtClean="0">
                <a:ea typeface="隶书" panose="02010509060101010101" pitchFamily="49" charset="-122"/>
              </a:rPr>
              <a:pPr>
                <a:spcBef>
                  <a:spcPct val="0"/>
                </a:spcBef>
              </a:pPr>
              <a:t>64</a:t>
            </a:fld>
            <a:endParaRPr lang="en-US" altLang="zh-CN" sz="1300">
              <a:ea typeface="隶书" panose="02010509060101010101" pitchFamily="49" charset="-122"/>
            </a:endParaRPr>
          </a:p>
        </p:txBody>
      </p:sp>
      <p:sp>
        <p:nvSpPr>
          <p:cNvPr id="88067" name="Rectangle 2">
            <a:extLst>
              <a:ext uri="{FF2B5EF4-FFF2-40B4-BE49-F238E27FC236}">
                <a16:creationId xmlns:a16="http://schemas.microsoft.com/office/drawing/2014/main" id="{69C2A023-E014-7F74-441A-45E19D79DCD9}"/>
              </a:ext>
            </a:extLst>
          </p:cNvPr>
          <p:cNvSpPr>
            <a:spLocks noGrp="1" noRot="1" noChangeAspect="1" noChangeArrowheads="1" noTextEdit="1"/>
          </p:cNvSpPr>
          <p:nvPr>
            <p:ph type="sldImg"/>
          </p:nvPr>
        </p:nvSpPr>
        <p:spPr>
          <a:ln/>
        </p:spPr>
      </p:sp>
      <p:sp>
        <p:nvSpPr>
          <p:cNvPr id="88068" name="Rectangle 4">
            <a:extLst>
              <a:ext uri="{FF2B5EF4-FFF2-40B4-BE49-F238E27FC236}">
                <a16:creationId xmlns:a16="http://schemas.microsoft.com/office/drawing/2014/main" id="{62032FE0-B5C4-BE88-4627-9E163F8B078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CFABF0-B846-B3A9-7181-52C57E384EB8}"/>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C43BB815-E229-97F9-8B5F-3AE9588E13E9}"/>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354C6B97-DA42-4F36-6013-B57090F52247}"/>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5374BE0D-97A8-92D7-19D9-69178F41A6A5}"/>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6079DCA7-AD3D-957A-7E2E-EC3991A2E0ED}"/>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7" name="圆角矩形 24">
            <a:extLst>
              <a:ext uri="{FF2B5EF4-FFF2-40B4-BE49-F238E27FC236}">
                <a16:creationId xmlns:a16="http://schemas.microsoft.com/office/drawing/2014/main" id="{39C5D7E5-16EB-B8D9-D0C3-936417091770}"/>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10" name="圆角矩形 25">
            <a:extLst>
              <a:ext uri="{FF2B5EF4-FFF2-40B4-BE49-F238E27FC236}">
                <a16:creationId xmlns:a16="http://schemas.microsoft.com/office/drawing/2014/main" id="{9731A930-8C40-4D9B-02C6-10FD0F1F3287}"/>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1" name="矩形 10">
            <a:extLst>
              <a:ext uri="{FF2B5EF4-FFF2-40B4-BE49-F238E27FC236}">
                <a16:creationId xmlns:a16="http://schemas.microsoft.com/office/drawing/2014/main" id="{E849A537-084C-749A-83D2-4D63CB8E08D2}"/>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矩形 11">
            <a:extLst>
              <a:ext uri="{FF2B5EF4-FFF2-40B4-BE49-F238E27FC236}">
                <a16:creationId xmlns:a16="http://schemas.microsoft.com/office/drawing/2014/main" id="{32630E99-A055-E43B-05E1-AE18BD29F036}"/>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3" name="矩形 12">
            <a:extLst>
              <a:ext uri="{FF2B5EF4-FFF2-40B4-BE49-F238E27FC236}">
                <a16:creationId xmlns:a16="http://schemas.microsoft.com/office/drawing/2014/main" id="{128055B5-06E3-3D85-D84C-C2EA30D52ADC}"/>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矩形 13">
            <a:extLst>
              <a:ext uri="{FF2B5EF4-FFF2-40B4-BE49-F238E27FC236}">
                <a16:creationId xmlns:a16="http://schemas.microsoft.com/office/drawing/2014/main" id="{CAF64F52-B887-3DC3-EA0F-B0400DC724CE}"/>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Rectangle 4">
            <a:extLst>
              <a:ext uri="{FF2B5EF4-FFF2-40B4-BE49-F238E27FC236}">
                <a16:creationId xmlns:a16="http://schemas.microsoft.com/office/drawing/2014/main" id="{7B945FB5-527E-51E8-0DA5-A4E3EF9A5886}"/>
              </a:ext>
            </a:extLst>
          </p:cNvPr>
          <p:cNvSpPr>
            <a:spLocks noChangeArrowheads="1"/>
          </p:cNvSpPr>
          <p:nvPr userDrawn="1"/>
        </p:nvSpPr>
        <p:spPr bwMode="auto">
          <a:xfrm>
            <a:off x="1331913" y="50800"/>
            <a:ext cx="7772400" cy="857250"/>
          </a:xfrm>
          <a:prstGeom prst="rect">
            <a:avLst/>
          </a:prstGeom>
          <a:noFill/>
          <a:ln w="9525">
            <a:no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a:lstStyle>
          <a:p>
            <a:pPr algn="r" eaLnBrk="1" hangingPunct="1">
              <a:defRPr/>
            </a:pPr>
            <a:r>
              <a:rPr lang="en-US" altLang="zh-CN" sz="3200" dirty="0">
                <a:solidFill>
                  <a:schemeClr val="bg1"/>
                </a:solidFill>
                <a:latin typeface="华文楷体" pitchFamily="2" charset="-122"/>
                <a:ea typeface="华文楷体" pitchFamily="2" charset="-122"/>
              </a:rPr>
              <a:t>C++</a:t>
            </a:r>
            <a:r>
              <a:rPr lang="zh-CN" altLang="en-US" sz="3200" dirty="0">
                <a:solidFill>
                  <a:schemeClr val="bg1"/>
                </a:solidFill>
                <a:latin typeface="华文楷体" pitchFamily="2" charset="-122"/>
                <a:ea typeface="华文楷体" pitchFamily="2" charset="-122"/>
              </a:rPr>
              <a:t>语言</a:t>
            </a:r>
            <a:r>
              <a:rPr lang="zh-CN" altLang="zh-CN" sz="3200" dirty="0">
                <a:solidFill>
                  <a:schemeClr val="bg1"/>
                </a:solidFill>
                <a:latin typeface="华文楷体" pitchFamily="2" charset="-122"/>
                <a:ea typeface="华文楷体" pitchFamily="2" charset="-122"/>
              </a:rPr>
              <a:t>程序设计</a:t>
            </a:r>
            <a:endParaRPr lang="zh-CN" altLang="en-US" sz="3200" dirty="0">
              <a:solidFill>
                <a:schemeClr val="bg1"/>
              </a:solidFill>
              <a:latin typeface="华文楷体" pitchFamily="2" charset="-122"/>
              <a:ea typeface="华文楷体" pitchFamily="2" charset="-122"/>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6" name="日期占位符 27">
            <a:extLst>
              <a:ext uri="{FF2B5EF4-FFF2-40B4-BE49-F238E27FC236}">
                <a16:creationId xmlns:a16="http://schemas.microsoft.com/office/drawing/2014/main" id="{2E19B01E-CBA8-1795-3021-5E64B0900DB6}"/>
              </a:ext>
            </a:extLst>
          </p:cNvPr>
          <p:cNvSpPr>
            <a:spLocks noGrp="1"/>
          </p:cNvSpPr>
          <p:nvPr>
            <p:ph type="dt" sz="half" idx="10"/>
          </p:nvPr>
        </p:nvSpPr>
        <p:spPr>
          <a:xfrm>
            <a:off x="6705600" y="4206875"/>
            <a:ext cx="960438" cy="457200"/>
          </a:xfrm>
          <a:prstGeom prst="rect">
            <a:avLst/>
          </a:prstGeom>
        </p:spPr>
        <p:txBody>
          <a:bodyPr/>
          <a:lstStyle>
            <a:lvl1pPr eaLnBrk="1" hangingPunct="1">
              <a:defRPr/>
            </a:lvl1pPr>
          </a:lstStyle>
          <a:p>
            <a:pPr>
              <a:defRPr/>
            </a:pPr>
            <a:endParaRPr lang="en-US" altLang="zh-CN"/>
          </a:p>
        </p:txBody>
      </p:sp>
      <p:sp>
        <p:nvSpPr>
          <p:cNvPr id="17" name="页脚占位符 16">
            <a:extLst>
              <a:ext uri="{FF2B5EF4-FFF2-40B4-BE49-F238E27FC236}">
                <a16:creationId xmlns:a16="http://schemas.microsoft.com/office/drawing/2014/main" id="{999F7CDB-EC13-39E2-A330-F8DF962B4E41}"/>
              </a:ext>
            </a:extLst>
          </p:cNvPr>
          <p:cNvSpPr>
            <a:spLocks noGrp="1"/>
          </p:cNvSpPr>
          <p:nvPr>
            <p:ph type="ftr" sz="quarter" idx="11"/>
          </p:nvPr>
        </p:nvSpPr>
        <p:spPr>
          <a:xfrm>
            <a:off x="5410200" y="4205288"/>
            <a:ext cx="1295400" cy="457200"/>
          </a:xfrm>
          <a:prstGeom prst="rect">
            <a:avLst/>
          </a:prstGeom>
        </p:spPr>
        <p:txBody>
          <a:bodyPr/>
          <a:lstStyle>
            <a:lvl1pPr eaLnBrk="1" hangingPunct="1">
              <a:defRPr/>
            </a:lvl1pPr>
          </a:lstStyle>
          <a:p>
            <a:pPr>
              <a:defRPr/>
            </a:pPr>
            <a:endParaRPr lang="en-US" altLang="zh-CN"/>
          </a:p>
        </p:txBody>
      </p:sp>
      <p:sp>
        <p:nvSpPr>
          <p:cNvPr id="18" name="灯片编号占位符 28">
            <a:extLst>
              <a:ext uri="{FF2B5EF4-FFF2-40B4-BE49-F238E27FC236}">
                <a16:creationId xmlns:a16="http://schemas.microsoft.com/office/drawing/2014/main" id="{B11C7C3D-030C-2D04-E316-7D9EFEAB5C0F}"/>
              </a:ext>
            </a:extLst>
          </p:cNvPr>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19515E68-4BC0-4D1A-8A39-34EF0FFADD2C}" type="slidenum">
              <a:rPr lang="en-US" altLang="zh-CN"/>
              <a:pPr>
                <a:defRPr/>
              </a:pPr>
              <a:t>‹#›</a:t>
            </a:fld>
            <a:endParaRPr lang="en-US" altLang="zh-CN"/>
          </a:p>
        </p:txBody>
      </p:sp>
    </p:spTree>
    <p:extLst>
      <p:ext uri="{BB962C8B-B14F-4D97-AF65-F5344CB8AC3E}">
        <p14:creationId xmlns:p14="http://schemas.microsoft.com/office/powerpoint/2010/main" val="879886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F383F2C-6AB2-A900-3FF3-86B185B781AF}"/>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CC58A382-659C-11ED-AD8D-91C2BD1FADC4}"/>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CDAE48D5-71F9-810E-233E-4DB8E199F6D7}"/>
              </a:ext>
            </a:extLst>
          </p:cNvPr>
          <p:cNvSpPr>
            <a:spLocks noGrp="1"/>
          </p:cNvSpPr>
          <p:nvPr>
            <p:ph type="sldNum" sz="quarter" idx="12"/>
          </p:nvPr>
        </p:nvSpPr>
        <p:spPr/>
        <p:txBody>
          <a:bodyPr/>
          <a:lstStyle>
            <a:lvl1pPr>
              <a:defRPr/>
            </a:lvl1pPr>
          </a:lstStyle>
          <a:p>
            <a:pPr>
              <a:defRPr/>
            </a:pPr>
            <a:fld id="{3DB9EABA-2C00-4FC6-AD0D-C69713C09BD3}" type="slidenum">
              <a:rPr lang="en-US" altLang="zh-CN"/>
              <a:pPr>
                <a:defRPr/>
              </a:pPr>
              <a:t>‹#›</a:t>
            </a:fld>
            <a:endParaRPr lang="en-US" altLang="zh-CN"/>
          </a:p>
        </p:txBody>
      </p:sp>
    </p:spTree>
    <p:extLst>
      <p:ext uri="{BB962C8B-B14F-4D97-AF65-F5344CB8AC3E}">
        <p14:creationId xmlns:p14="http://schemas.microsoft.com/office/powerpoint/2010/main" val="192530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67848136-7D60-E848-908F-86221D65B62E}"/>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C7511C92-DBC4-B94C-35E3-47F694224D31}"/>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7EC43D06-2EC3-6CF9-AB4D-95478E235383}"/>
              </a:ext>
            </a:extLst>
          </p:cNvPr>
          <p:cNvSpPr>
            <a:spLocks noGrp="1"/>
          </p:cNvSpPr>
          <p:nvPr>
            <p:ph type="sldNum" sz="quarter" idx="12"/>
          </p:nvPr>
        </p:nvSpPr>
        <p:spPr/>
        <p:txBody>
          <a:bodyPr/>
          <a:lstStyle>
            <a:lvl1pPr>
              <a:defRPr/>
            </a:lvl1pPr>
          </a:lstStyle>
          <a:p>
            <a:pPr>
              <a:defRPr/>
            </a:pPr>
            <a:fld id="{BDD9E516-6170-485C-8B83-EDC300F951B6}" type="slidenum">
              <a:rPr lang="en-US" altLang="zh-CN"/>
              <a:pPr>
                <a:defRPr/>
              </a:pPr>
              <a:t>‹#›</a:t>
            </a:fld>
            <a:endParaRPr lang="en-US" altLang="zh-CN"/>
          </a:p>
        </p:txBody>
      </p:sp>
    </p:spTree>
    <p:extLst>
      <p:ext uri="{BB962C8B-B14F-4D97-AF65-F5344CB8AC3E}">
        <p14:creationId xmlns:p14="http://schemas.microsoft.com/office/powerpoint/2010/main" val="3434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96FFA8DC-E2F2-2AFB-18F5-AE863754F7C0}"/>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B6FA8BA8-A6BC-6B32-AD9A-AC08C14BCBFC}"/>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3BC8D136-C8B5-12DB-2FFF-D0601663E89A}"/>
              </a:ext>
            </a:extLst>
          </p:cNvPr>
          <p:cNvSpPr>
            <a:spLocks noGrp="1"/>
          </p:cNvSpPr>
          <p:nvPr>
            <p:ph type="sldNum" sz="quarter" idx="12"/>
          </p:nvPr>
        </p:nvSpPr>
        <p:spPr/>
        <p:txBody>
          <a:bodyPr/>
          <a:lstStyle>
            <a:lvl1pPr>
              <a:defRPr/>
            </a:lvl1pPr>
          </a:lstStyle>
          <a:p>
            <a:pPr>
              <a:defRPr/>
            </a:pPr>
            <a:fld id="{0F4E5A1F-4553-4E13-915D-1BE979EB2E7D}" type="slidenum">
              <a:rPr lang="en-US" altLang="zh-CN"/>
              <a:pPr>
                <a:defRPr/>
              </a:pPr>
              <a:t>‹#›</a:t>
            </a:fld>
            <a:endParaRPr lang="en-US" altLang="zh-CN"/>
          </a:p>
        </p:txBody>
      </p:sp>
    </p:spTree>
    <p:extLst>
      <p:ext uri="{BB962C8B-B14F-4D97-AF65-F5344CB8AC3E}">
        <p14:creationId xmlns:p14="http://schemas.microsoft.com/office/powerpoint/2010/main" val="360548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FAAE24-327F-BF21-9F65-0FC450286939}"/>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7441EE43-869A-5026-5821-52E6C08F75F9}"/>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6A0A39D9-43EE-774C-54CB-1A996E0E1D3B}"/>
              </a:ext>
            </a:extLst>
          </p:cNvPr>
          <p:cNvSpPr>
            <a:spLocks noGrp="1"/>
          </p:cNvSpPr>
          <p:nvPr>
            <p:ph type="sldNum" sz="quarter" idx="12"/>
          </p:nvPr>
        </p:nvSpPr>
        <p:spPr/>
        <p:txBody>
          <a:bodyPr/>
          <a:lstStyle>
            <a:lvl1pPr>
              <a:defRPr/>
            </a:lvl1pPr>
          </a:lstStyle>
          <a:p>
            <a:pPr>
              <a:defRPr/>
            </a:pPr>
            <a:fld id="{31D68112-E795-4752-BB00-E2BFBDE44B17}" type="slidenum">
              <a:rPr lang="en-US" altLang="zh-CN"/>
              <a:pPr>
                <a:defRPr/>
              </a:pPr>
              <a:t>‹#›</a:t>
            </a:fld>
            <a:endParaRPr lang="en-US" altLang="zh-CN"/>
          </a:p>
        </p:txBody>
      </p:sp>
    </p:spTree>
    <p:extLst>
      <p:ext uri="{BB962C8B-B14F-4D97-AF65-F5344CB8AC3E}">
        <p14:creationId xmlns:p14="http://schemas.microsoft.com/office/powerpoint/2010/main" val="3015292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a:extLst>
              <a:ext uri="{FF2B5EF4-FFF2-40B4-BE49-F238E27FC236}">
                <a16:creationId xmlns:a16="http://schemas.microsoft.com/office/drawing/2014/main" id="{31F0A90F-5EE8-1FE4-80D6-3E6982644C76}"/>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5F6709DE-DBD2-1607-6A67-D021502BBEFC}"/>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9561CCED-A382-FFDF-89BD-37668ED57F3F}"/>
              </a:ext>
            </a:extLst>
          </p:cNvPr>
          <p:cNvSpPr>
            <a:spLocks noGrp="1"/>
          </p:cNvSpPr>
          <p:nvPr>
            <p:ph type="sldNum" sz="quarter" idx="12"/>
          </p:nvPr>
        </p:nvSpPr>
        <p:spPr/>
        <p:txBody>
          <a:bodyPr/>
          <a:lstStyle>
            <a:lvl1pPr>
              <a:defRPr/>
            </a:lvl1pPr>
          </a:lstStyle>
          <a:p>
            <a:pPr>
              <a:defRPr/>
            </a:pPr>
            <a:fld id="{BFC5BD17-5C5C-406E-83D9-D71797D34A57}" type="slidenum">
              <a:rPr lang="en-US" altLang="zh-CN"/>
              <a:pPr>
                <a:defRPr/>
              </a:pPr>
              <a:t>‹#›</a:t>
            </a:fld>
            <a:endParaRPr lang="en-US" altLang="zh-CN"/>
          </a:p>
        </p:txBody>
      </p:sp>
    </p:spTree>
    <p:extLst>
      <p:ext uri="{BB962C8B-B14F-4D97-AF65-F5344CB8AC3E}">
        <p14:creationId xmlns:p14="http://schemas.microsoft.com/office/powerpoint/2010/main" val="75927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2"/>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2"/>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2">
            <a:extLst>
              <a:ext uri="{FF2B5EF4-FFF2-40B4-BE49-F238E27FC236}">
                <a16:creationId xmlns:a16="http://schemas.microsoft.com/office/drawing/2014/main" id="{B5135D9C-376D-3AB2-D9C6-57F39242E0C8}"/>
              </a:ext>
            </a:extLst>
          </p:cNvPr>
          <p:cNvSpPr>
            <a:spLocks noGrp="1"/>
          </p:cNvSpPr>
          <p:nvPr>
            <p:ph type="sldNum" sz="quarter" idx="10"/>
          </p:nvPr>
        </p:nvSpPr>
        <p:spPr/>
        <p:txBody>
          <a:bodyPr/>
          <a:lstStyle>
            <a:lvl1pPr>
              <a:defRPr/>
            </a:lvl1pPr>
          </a:lstStyle>
          <a:p>
            <a:pPr>
              <a:defRPr/>
            </a:pPr>
            <a:fld id="{587C69CA-F972-40E3-B055-4FA4DBDF0864}" type="slidenum">
              <a:rPr lang="en-US" altLang="zh-CN"/>
              <a:pPr>
                <a:defRPr/>
              </a:pPr>
              <a:t>‹#›</a:t>
            </a:fld>
            <a:endParaRPr lang="en-US" altLang="zh-CN"/>
          </a:p>
        </p:txBody>
      </p:sp>
    </p:spTree>
    <p:extLst>
      <p:ext uri="{BB962C8B-B14F-4D97-AF65-F5344CB8AC3E}">
        <p14:creationId xmlns:p14="http://schemas.microsoft.com/office/powerpoint/2010/main" val="1474712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75E4C829-11A5-0D2F-D243-3102D148139B}"/>
              </a:ext>
            </a:extLst>
          </p:cNvPr>
          <p:cNvSpPr>
            <a:spLocks noGrp="1"/>
          </p:cNvSpPr>
          <p:nvPr>
            <p:ph type="dt" sz="half" idx="10"/>
          </p:nvPr>
        </p:nvSpPr>
        <p:spPr>
          <a:xfrm>
            <a:off x="6583363" y="612775"/>
            <a:ext cx="957262" cy="457200"/>
          </a:xfrm>
          <a:prstGeom prst="rect">
            <a:avLst/>
          </a:prstGeom>
        </p:spPr>
        <p:txBody>
          <a:bodyPr/>
          <a:lstStyle>
            <a:lvl1pPr eaLnBrk="1" hangingPunct="1">
              <a:defRPr/>
            </a:lvl1pPr>
          </a:lstStyle>
          <a:p>
            <a:pPr>
              <a:defRPr/>
            </a:pPr>
            <a:endParaRPr lang="en-US" altLang="zh-CN"/>
          </a:p>
        </p:txBody>
      </p:sp>
      <p:sp>
        <p:nvSpPr>
          <p:cNvPr id="4" name="页脚占位符 3">
            <a:extLst>
              <a:ext uri="{FF2B5EF4-FFF2-40B4-BE49-F238E27FC236}">
                <a16:creationId xmlns:a16="http://schemas.microsoft.com/office/drawing/2014/main" id="{90FC4BB8-DF49-9371-56CF-B34BB9458A9A}"/>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5" name="灯片编号占位符 4">
            <a:extLst>
              <a:ext uri="{FF2B5EF4-FFF2-40B4-BE49-F238E27FC236}">
                <a16:creationId xmlns:a16="http://schemas.microsoft.com/office/drawing/2014/main" id="{2FC92DFA-D3CA-7FFB-9F11-875FC6849324}"/>
              </a:ext>
            </a:extLst>
          </p:cNvPr>
          <p:cNvSpPr>
            <a:spLocks noGrp="1"/>
          </p:cNvSpPr>
          <p:nvPr>
            <p:ph type="sldNum" sz="quarter" idx="12"/>
          </p:nvPr>
        </p:nvSpPr>
        <p:spPr/>
        <p:txBody>
          <a:bodyPr/>
          <a:lstStyle>
            <a:lvl1pPr>
              <a:defRPr/>
            </a:lvl1pPr>
          </a:lstStyle>
          <a:p>
            <a:pPr>
              <a:defRPr/>
            </a:pPr>
            <a:fld id="{5F424E4B-1A5F-4615-A326-556BD6F393FF}" type="slidenum">
              <a:rPr lang="en-US" altLang="zh-CN"/>
              <a:pPr>
                <a:defRPr/>
              </a:pPr>
              <a:t>‹#›</a:t>
            </a:fld>
            <a:endParaRPr lang="en-US" altLang="zh-CN"/>
          </a:p>
        </p:txBody>
      </p:sp>
    </p:spTree>
    <p:extLst>
      <p:ext uri="{BB962C8B-B14F-4D97-AF65-F5344CB8AC3E}">
        <p14:creationId xmlns:p14="http://schemas.microsoft.com/office/powerpoint/2010/main" val="216327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D55B5AE-AC0C-7831-9728-1B70035E7A94}"/>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3" name="页脚占位符 2">
            <a:extLst>
              <a:ext uri="{FF2B5EF4-FFF2-40B4-BE49-F238E27FC236}">
                <a16:creationId xmlns:a16="http://schemas.microsoft.com/office/drawing/2014/main" id="{E887DD1D-31CB-8708-CEEC-1B631CF1B4B8}"/>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4" name="灯片编号占位符 3">
            <a:extLst>
              <a:ext uri="{FF2B5EF4-FFF2-40B4-BE49-F238E27FC236}">
                <a16:creationId xmlns:a16="http://schemas.microsoft.com/office/drawing/2014/main" id="{2D2F20F1-8311-2527-1C84-9D76F2FFD2AC}"/>
              </a:ext>
            </a:extLst>
          </p:cNvPr>
          <p:cNvSpPr>
            <a:spLocks noGrp="1"/>
          </p:cNvSpPr>
          <p:nvPr>
            <p:ph type="sldNum" sz="quarter" idx="12"/>
          </p:nvPr>
        </p:nvSpPr>
        <p:spPr/>
        <p:txBody>
          <a:bodyPr/>
          <a:lstStyle>
            <a:lvl1pPr>
              <a:defRPr/>
            </a:lvl1pPr>
          </a:lstStyle>
          <a:p>
            <a:pPr>
              <a:defRPr/>
            </a:pPr>
            <a:fld id="{2B622D5C-7292-4BC1-ABDC-CF555ED68005}" type="slidenum">
              <a:rPr lang="en-US" altLang="zh-CN"/>
              <a:pPr>
                <a:defRPr/>
              </a:pPr>
              <a:t>‹#›</a:t>
            </a:fld>
            <a:endParaRPr lang="en-US" altLang="zh-CN"/>
          </a:p>
        </p:txBody>
      </p:sp>
    </p:spTree>
    <p:extLst>
      <p:ext uri="{BB962C8B-B14F-4D97-AF65-F5344CB8AC3E}">
        <p14:creationId xmlns:p14="http://schemas.microsoft.com/office/powerpoint/2010/main" val="154976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582327CE-B034-E19B-7279-3F1855BE6CEB}"/>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DE969B9A-34E3-DC21-0CD0-40BB35C729BE}"/>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54201D3D-4D89-F7F6-C30C-2740262205F7}"/>
              </a:ext>
            </a:extLst>
          </p:cNvPr>
          <p:cNvSpPr>
            <a:spLocks noGrp="1"/>
          </p:cNvSpPr>
          <p:nvPr>
            <p:ph type="sldNum" sz="quarter" idx="12"/>
          </p:nvPr>
        </p:nvSpPr>
        <p:spPr/>
        <p:txBody>
          <a:bodyPr/>
          <a:lstStyle>
            <a:lvl1pPr>
              <a:defRPr/>
            </a:lvl1pPr>
          </a:lstStyle>
          <a:p>
            <a:pPr>
              <a:defRPr/>
            </a:pPr>
            <a:fld id="{0C9354DC-49C1-418F-BCCE-4DA3C89B6825}" type="slidenum">
              <a:rPr lang="en-US" altLang="zh-CN"/>
              <a:pPr>
                <a:defRPr/>
              </a:pPr>
              <a:t>‹#›</a:t>
            </a:fld>
            <a:endParaRPr lang="en-US" altLang="zh-CN"/>
          </a:p>
        </p:txBody>
      </p:sp>
    </p:spTree>
    <p:extLst>
      <p:ext uri="{BB962C8B-B14F-4D97-AF65-F5344CB8AC3E}">
        <p14:creationId xmlns:p14="http://schemas.microsoft.com/office/powerpoint/2010/main" val="1204651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51EB0B-5E31-42F3-2432-534E6A7A2F32}"/>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C754D618-90DE-E710-3993-8729D90744C7}"/>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CF3E1B31-3FA2-63F1-3247-B33F785852D8}"/>
              </a:ext>
            </a:extLst>
          </p:cNvPr>
          <p:cNvSpPr>
            <a:spLocks noGrp="1"/>
          </p:cNvSpPr>
          <p:nvPr>
            <p:ph type="sldNum" sz="quarter" idx="12"/>
          </p:nvPr>
        </p:nvSpPr>
        <p:spPr/>
        <p:txBody>
          <a:bodyPr/>
          <a:lstStyle>
            <a:lvl1pPr>
              <a:defRPr/>
            </a:lvl1pPr>
          </a:lstStyle>
          <a:p>
            <a:pPr>
              <a:defRPr/>
            </a:pPr>
            <a:fld id="{EA354D71-B016-45C1-990A-8FC687EDF988}" type="slidenum">
              <a:rPr lang="en-US" altLang="zh-CN"/>
              <a:pPr>
                <a:defRPr/>
              </a:pPr>
              <a:t>‹#›</a:t>
            </a:fld>
            <a:endParaRPr lang="en-US" altLang="zh-CN"/>
          </a:p>
        </p:txBody>
      </p:sp>
    </p:spTree>
    <p:extLst>
      <p:ext uri="{BB962C8B-B14F-4D97-AF65-F5344CB8AC3E}">
        <p14:creationId xmlns:p14="http://schemas.microsoft.com/office/powerpoint/2010/main" val="1397187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559E0AD6-3CE8-7197-3BD3-5351CB95871B}"/>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9" name="矩形 28">
            <a:extLst>
              <a:ext uri="{FF2B5EF4-FFF2-40B4-BE49-F238E27FC236}">
                <a16:creationId xmlns:a16="http://schemas.microsoft.com/office/drawing/2014/main" id="{DC429A1F-1DDF-C9D0-9607-3C421DEF06D1}"/>
              </a:ext>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0" name="矩形 29">
            <a:extLst>
              <a:ext uri="{FF2B5EF4-FFF2-40B4-BE49-F238E27FC236}">
                <a16:creationId xmlns:a16="http://schemas.microsoft.com/office/drawing/2014/main" id="{001FBCB0-901D-60F8-71E7-44161398B93A}"/>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1" name="矩形 30">
            <a:extLst>
              <a:ext uri="{FF2B5EF4-FFF2-40B4-BE49-F238E27FC236}">
                <a16:creationId xmlns:a16="http://schemas.microsoft.com/office/drawing/2014/main" id="{8558FE22-7601-2820-8014-0FD363689525}"/>
              </a:ext>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2" name="矩形 31">
            <a:extLst>
              <a:ext uri="{FF2B5EF4-FFF2-40B4-BE49-F238E27FC236}">
                <a16:creationId xmlns:a16="http://schemas.microsoft.com/office/drawing/2014/main" id="{F9DCFFDF-D038-B5E7-7955-77ADE36F5C99}"/>
              </a:ext>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3" name="圆角矩形 32">
            <a:extLst>
              <a:ext uri="{FF2B5EF4-FFF2-40B4-BE49-F238E27FC236}">
                <a16:creationId xmlns:a16="http://schemas.microsoft.com/office/drawing/2014/main" id="{350F8037-C5E1-EE94-6455-A342D2AAEF08}"/>
              </a:ext>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4" name="圆角矩形 33">
            <a:extLst>
              <a:ext uri="{FF2B5EF4-FFF2-40B4-BE49-F238E27FC236}">
                <a16:creationId xmlns:a16="http://schemas.microsoft.com/office/drawing/2014/main" id="{7DF839F5-8C7C-784F-C8AD-D582279F3172}"/>
              </a:ext>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5" name="矩形 34">
            <a:extLst>
              <a:ext uri="{FF2B5EF4-FFF2-40B4-BE49-F238E27FC236}">
                <a16:creationId xmlns:a16="http://schemas.microsoft.com/office/drawing/2014/main" id="{0EFA966A-863D-B542-8326-5EF7598B61B3}"/>
              </a:ext>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6" name="矩形 35">
            <a:extLst>
              <a:ext uri="{FF2B5EF4-FFF2-40B4-BE49-F238E27FC236}">
                <a16:creationId xmlns:a16="http://schemas.microsoft.com/office/drawing/2014/main" id="{E85072FE-F8A8-17FE-6147-A36090CDD7D7}"/>
              </a:ext>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7" name="矩形 36">
            <a:extLst>
              <a:ext uri="{FF2B5EF4-FFF2-40B4-BE49-F238E27FC236}">
                <a16:creationId xmlns:a16="http://schemas.microsoft.com/office/drawing/2014/main" id="{CD49D07A-823D-1DA7-2E36-17A68271D7B5}"/>
              </a:ext>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8" name="矩形 37">
            <a:extLst>
              <a:ext uri="{FF2B5EF4-FFF2-40B4-BE49-F238E27FC236}">
                <a16:creationId xmlns:a16="http://schemas.microsoft.com/office/drawing/2014/main" id="{EBF636A5-092E-1D6A-A05C-6EDB4D280EB5}"/>
              </a:ext>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9" name="矩形 38">
            <a:extLst>
              <a:ext uri="{FF2B5EF4-FFF2-40B4-BE49-F238E27FC236}">
                <a16:creationId xmlns:a16="http://schemas.microsoft.com/office/drawing/2014/main" id="{F1B8383C-1C3D-6910-8C94-FC28543329CA}"/>
              </a:ext>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0" name="矩形 39">
            <a:extLst>
              <a:ext uri="{FF2B5EF4-FFF2-40B4-BE49-F238E27FC236}">
                <a16:creationId xmlns:a16="http://schemas.microsoft.com/office/drawing/2014/main" id="{2126BBBE-EE2B-9FFF-26C4-C2919D56B436}"/>
              </a:ext>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039" name="标题占位符 21">
            <a:extLst>
              <a:ext uri="{FF2B5EF4-FFF2-40B4-BE49-F238E27FC236}">
                <a16:creationId xmlns:a16="http://schemas.microsoft.com/office/drawing/2014/main" id="{B9BD6655-8817-E86B-FC72-309D223E3509}"/>
              </a:ext>
            </a:extLst>
          </p:cNvPr>
          <p:cNvSpPr>
            <a:spLocks noGrp="1"/>
          </p:cNvSpPr>
          <p:nvPr>
            <p:ph type="title"/>
          </p:nvPr>
        </p:nvSpPr>
        <p:spPr bwMode="auto">
          <a:xfrm>
            <a:off x="457200" y="57626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a:extLst>
              <a:ext uri="{FF2B5EF4-FFF2-40B4-BE49-F238E27FC236}">
                <a16:creationId xmlns:a16="http://schemas.microsoft.com/office/drawing/2014/main" id="{4ADADC92-F9C0-83D3-39EA-E807E32C290C}"/>
              </a:ext>
            </a:extLst>
          </p:cNvPr>
          <p:cNvSpPr>
            <a:spLocks noGrp="1"/>
          </p:cNvSpPr>
          <p:nvPr>
            <p:ph type="body" idx="1"/>
          </p:nvPr>
        </p:nvSpPr>
        <p:spPr bwMode="auto">
          <a:xfrm>
            <a:off x="457200" y="1785938"/>
            <a:ext cx="82296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ADED26F5-E73D-5BBF-A675-E9CF3C6F5F9F}"/>
              </a:ext>
            </a:extLst>
          </p:cNvPr>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pPr>
              <a:defRPr/>
            </a:pPr>
            <a:fld id="{99E86BBD-06A3-4C1D-8836-DE2AAE29B61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29" r:id="rId1"/>
    <p:sldLayoutId id="2147484630" r:id="rId2"/>
    <p:sldLayoutId id="2147484631" r:id="rId3"/>
    <p:sldLayoutId id="2147484632" r:id="rId4"/>
    <p:sldLayoutId id="2147484628" r:id="rId5"/>
    <p:sldLayoutId id="2147484633" r:id="rId6"/>
    <p:sldLayoutId id="2147484634" r:id="rId7"/>
    <p:sldLayoutId id="2147484635" r:id="rId8"/>
    <p:sldLayoutId id="2147484636" r:id="rId9"/>
    <p:sldLayoutId id="2147484637" r:id="rId10"/>
    <p:sldLayoutId id="2147484638"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27C9DD6-5C8C-733B-52E9-BC634DDB0150}"/>
              </a:ext>
            </a:extLst>
          </p:cNvPr>
          <p:cNvSpPr>
            <a:spLocks noGrp="1"/>
          </p:cNvSpPr>
          <p:nvPr>
            <p:ph type="ctrTitle"/>
          </p:nvPr>
        </p:nvSpPr>
        <p:spPr>
          <a:xfrm>
            <a:off x="457200" y="2401888"/>
            <a:ext cx="8458200" cy="1470025"/>
          </a:xfrm>
        </p:spPr>
        <p:txBody>
          <a:bodyPr/>
          <a:lstStyle/>
          <a:p>
            <a:pPr eaLnBrk="1" hangingPunct="1"/>
            <a:r>
              <a:rPr lang="zh-CN" altLang="zh-CN">
                <a:solidFill>
                  <a:srgbClr val="FFFF00"/>
                </a:solidFill>
              </a:rPr>
              <a:t>第</a:t>
            </a:r>
            <a:r>
              <a:rPr lang="zh-CN" altLang="en-US">
                <a:solidFill>
                  <a:srgbClr val="FFFF00"/>
                </a:solidFill>
              </a:rPr>
              <a:t>三</a:t>
            </a:r>
            <a:r>
              <a:rPr lang="zh-CN" altLang="zh-CN">
                <a:solidFill>
                  <a:srgbClr val="FFFF00"/>
                </a:solidFill>
              </a:rPr>
              <a:t>章</a:t>
            </a:r>
            <a:r>
              <a:rPr lang="en-US" altLang="zh-CN">
                <a:solidFill>
                  <a:srgbClr val="FFFF00"/>
                </a:solidFill>
              </a:rPr>
              <a:t> </a:t>
            </a:r>
            <a:r>
              <a:rPr lang="zh-CN" altLang="en-US">
                <a:solidFill>
                  <a:srgbClr val="FFFF00"/>
                </a:solidFill>
              </a:rPr>
              <a:t>函数</a:t>
            </a:r>
          </a:p>
        </p:txBody>
      </p:sp>
      <p:sp>
        <p:nvSpPr>
          <p:cNvPr id="14339" name="副标题 2">
            <a:extLst>
              <a:ext uri="{FF2B5EF4-FFF2-40B4-BE49-F238E27FC236}">
                <a16:creationId xmlns:a16="http://schemas.microsoft.com/office/drawing/2014/main" id="{2CC10D17-EF0D-2599-9EF7-4ED7E213BF10}"/>
              </a:ext>
            </a:extLst>
          </p:cNvPr>
          <p:cNvSpPr>
            <a:spLocks noGrp="1"/>
          </p:cNvSpPr>
          <p:nvPr>
            <p:ph type="subTitle" idx="1"/>
          </p:nvPr>
        </p:nvSpPr>
        <p:spPr>
          <a:xfrm>
            <a:off x="457200" y="3900488"/>
            <a:ext cx="4953000" cy="1752600"/>
          </a:xfrm>
        </p:spPr>
        <p:txBody>
          <a:bodyPr/>
          <a:lstStyle/>
          <a:p>
            <a:pPr marL="63500"/>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48CC82D1-879C-F75D-9395-1A82F5C24278}"/>
              </a:ext>
            </a:extLst>
          </p:cNvPr>
          <p:cNvSpPr>
            <a:spLocks noGrp="1"/>
          </p:cNvSpPr>
          <p:nvPr>
            <p:ph type="title"/>
          </p:nvPr>
        </p:nvSpPr>
        <p:spPr/>
        <p:txBody>
          <a:bodyPr/>
          <a:lstStyle/>
          <a:p>
            <a:pPr eaLnBrk="1" hangingPunct="1"/>
            <a:r>
              <a:rPr lang="zh-CN" altLang="en-US"/>
              <a:t>例</a:t>
            </a:r>
            <a:r>
              <a:rPr lang="en-US" altLang="zh-CN"/>
              <a:t>3-3 </a:t>
            </a:r>
            <a:r>
              <a:rPr lang="zh-CN" altLang="en-US"/>
              <a:t>编写程序求</a:t>
            </a:r>
            <a:r>
              <a:rPr lang="en-US" altLang="zh-CN"/>
              <a:t>π</a:t>
            </a:r>
            <a:r>
              <a:rPr lang="zh-CN" altLang="en-US"/>
              <a:t>的值</a:t>
            </a:r>
          </a:p>
        </p:txBody>
      </p:sp>
      <p:sp>
        <p:nvSpPr>
          <p:cNvPr id="25603" name="内容占位符 2">
            <a:extLst>
              <a:ext uri="{FF2B5EF4-FFF2-40B4-BE49-F238E27FC236}">
                <a16:creationId xmlns:a16="http://schemas.microsoft.com/office/drawing/2014/main" id="{4331EA24-C438-F778-80F5-3121F78FC7C3}"/>
              </a:ext>
            </a:extLst>
          </p:cNvPr>
          <p:cNvSpPr>
            <a:spLocks noGrp="1"/>
          </p:cNvSpPr>
          <p:nvPr>
            <p:ph idx="1"/>
          </p:nvPr>
        </p:nvSpPr>
        <p:spPr>
          <a:solidFill>
            <a:schemeClr val="bg1"/>
          </a:solidFill>
        </p:spPr>
        <p:txBody>
          <a:bodyPr/>
          <a:lstStyle/>
          <a:p>
            <a:pPr marL="0" indent="0" eaLnBrk="1" hangingPunct="1">
              <a:lnSpc>
                <a:spcPct val="150000"/>
              </a:lnSpc>
              <a:buFont typeface="Georgia" panose="02040502050405020303" pitchFamily="18" charset="0"/>
              <a:buNone/>
            </a:pPr>
            <a:r>
              <a:rPr lang="el-GR" altLang="zh-CN"/>
              <a:t>Π</a:t>
            </a:r>
            <a:r>
              <a:rPr lang="zh-CN" altLang="en-US"/>
              <a:t>的计算公式如下：</a:t>
            </a:r>
            <a:endParaRPr lang="en-US" altLang="zh-CN"/>
          </a:p>
          <a:p>
            <a:pPr marL="0" indent="0" eaLnBrk="1" hangingPunct="1">
              <a:lnSpc>
                <a:spcPct val="150000"/>
              </a:lnSpc>
              <a:buFont typeface="Georgia" panose="02040502050405020303" pitchFamily="18" charset="0"/>
              <a:buNone/>
            </a:pPr>
            <a:endParaRPr lang="en-US" altLang="zh-CN">
              <a:latin typeface="宋体" panose="02010600030101010101" pitchFamily="2" charset="-122"/>
            </a:endParaRPr>
          </a:p>
          <a:p>
            <a:pPr marL="0" indent="0" eaLnBrk="1" hangingPunct="1">
              <a:lnSpc>
                <a:spcPct val="150000"/>
              </a:lnSpc>
              <a:buFont typeface="Georgia" panose="02040502050405020303" pitchFamily="18" charset="0"/>
              <a:buNone/>
            </a:pPr>
            <a:r>
              <a:rPr lang="zh-CN" altLang="en-US">
                <a:latin typeface="宋体" panose="02010600030101010101" pitchFamily="2" charset="-122"/>
              </a:rPr>
              <a:t>其中</a:t>
            </a:r>
            <a:r>
              <a:rPr lang="en-US" altLang="zh-CN">
                <a:latin typeface="宋体" panose="02010600030101010101" pitchFamily="2" charset="-122"/>
              </a:rPr>
              <a:t>arctan</a:t>
            </a:r>
            <a:r>
              <a:rPr lang="zh-CN" altLang="en-US">
                <a:latin typeface="宋体" panose="02010600030101010101" pitchFamily="2" charset="-122"/>
              </a:rPr>
              <a:t>用如下形式的级数计算：</a:t>
            </a:r>
            <a:endParaRPr lang="en-US" altLang="zh-CN">
              <a:latin typeface="宋体" panose="02010600030101010101" pitchFamily="2" charset="-122"/>
            </a:endParaRPr>
          </a:p>
          <a:p>
            <a:pPr marL="0" indent="0" eaLnBrk="1" hangingPunct="1">
              <a:lnSpc>
                <a:spcPct val="150000"/>
              </a:lnSpc>
              <a:buFont typeface="Georgia" panose="02040502050405020303" pitchFamily="18" charset="0"/>
              <a:buNone/>
            </a:pPr>
            <a:endParaRPr lang="en-US" altLang="zh-CN">
              <a:latin typeface="宋体" panose="02010600030101010101" pitchFamily="2" charset="-122"/>
            </a:endParaRPr>
          </a:p>
          <a:p>
            <a:pPr marL="0" indent="0" eaLnBrk="1" hangingPunct="1">
              <a:lnSpc>
                <a:spcPct val="150000"/>
              </a:lnSpc>
              <a:buFont typeface="Georgia" panose="02040502050405020303" pitchFamily="18" charset="0"/>
              <a:buNone/>
            </a:pPr>
            <a:endParaRPr lang="en-US" altLang="zh-CN">
              <a:latin typeface="宋体" panose="02010600030101010101" pitchFamily="2" charset="-122"/>
            </a:endParaRPr>
          </a:p>
          <a:p>
            <a:pPr marL="0" indent="0" eaLnBrk="1" hangingPunct="1">
              <a:lnSpc>
                <a:spcPct val="150000"/>
              </a:lnSpc>
              <a:buFont typeface="Georgia" panose="02040502050405020303" pitchFamily="18" charset="0"/>
              <a:buNone/>
            </a:pPr>
            <a:r>
              <a:rPr lang="zh-CN" altLang="en-US">
                <a:latin typeface="宋体" panose="02010600030101010101" pitchFamily="2" charset="-122"/>
              </a:rPr>
              <a:t>直到级数某项绝对值不大于</a:t>
            </a:r>
            <a:r>
              <a:rPr lang="en-US" altLang="zh-CN">
                <a:latin typeface="宋体" panose="02010600030101010101" pitchFamily="2" charset="-122"/>
              </a:rPr>
              <a:t>10</a:t>
            </a:r>
            <a:r>
              <a:rPr lang="en-US" altLang="zh-CN" baseline="30000">
                <a:latin typeface="宋体" panose="02010600030101010101" pitchFamily="2" charset="-122"/>
              </a:rPr>
              <a:t>-15</a:t>
            </a:r>
            <a:r>
              <a:rPr lang="zh-CN" altLang="en-US">
                <a:latin typeface="宋体" panose="02010600030101010101" pitchFamily="2" charset="-122"/>
              </a:rPr>
              <a:t>为止；</a:t>
            </a:r>
            <a:r>
              <a:rPr lang="en-US" altLang="zh-CN">
                <a:latin typeface="宋体" panose="02010600030101010101" pitchFamily="2" charset="-122"/>
              </a:rPr>
              <a:t>π</a:t>
            </a:r>
            <a:r>
              <a:rPr lang="zh-CN" altLang="en-US">
                <a:latin typeface="宋体" panose="02010600030101010101" pitchFamily="2" charset="-122"/>
              </a:rPr>
              <a:t>和</a:t>
            </a:r>
            <a:r>
              <a:rPr lang="en-US" altLang="zh-CN">
                <a:latin typeface="宋体" panose="02010600030101010101" pitchFamily="2" charset="-122"/>
              </a:rPr>
              <a:t>x</a:t>
            </a:r>
            <a:r>
              <a:rPr lang="zh-CN" altLang="en-US">
                <a:latin typeface="宋体" panose="02010600030101010101" pitchFamily="2" charset="-122"/>
              </a:rPr>
              <a:t>均为</a:t>
            </a:r>
            <a:r>
              <a:rPr lang="en-US" altLang="zh-CN">
                <a:latin typeface="宋体" panose="02010600030101010101" pitchFamily="2" charset="-122"/>
              </a:rPr>
              <a:t>double</a:t>
            </a:r>
            <a:r>
              <a:rPr lang="zh-CN" altLang="en-US">
                <a:latin typeface="宋体" panose="02010600030101010101" pitchFamily="2" charset="-122"/>
              </a:rPr>
              <a:t>型。</a:t>
            </a:r>
            <a:endParaRPr lang="en-US" altLang="zh-CN">
              <a:latin typeface="宋体" panose="02010600030101010101" pitchFamily="2" charset="-122"/>
            </a:endParaRPr>
          </a:p>
          <a:p>
            <a:pPr marL="0" indent="0" eaLnBrk="1" hangingPunct="1">
              <a:lnSpc>
                <a:spcPct val="150000"/>
              </a:lnSpc>
              <a:buFont typeface="Georgia" panose="02040502050405020303" pitchFamily="18" charset="0"/>
              <a:buNone/>
            </a:pPr>
            <a:endParaRPr lang="zh-CN" altLang="en-US">
              <a:latin typeface="宋体" panose="02010600030101010101" pitchFamily="2" charset="-122"/>
            </a:endParaRPr>
          </a:p>
        </p:txBody>
      </p:sp>
      <p:sp>
        <p:nvSpPr>
          <p:cNvPr id="25604" name="灯片编号占位符 3">
            <a:extLst>
              <a:ext uri="{FF2B5EF4-FFF2-40B4-BE49-F238E27FC236}">
                <a16:creationId xmlns:a16="http://schemas.microsoft.com/office/drawing/2014/main" id="{DFD6D48E-D2DC-618E-7E66-0784C28727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114ED86-EB94-4F35-9588-A6DFFCAF887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1679CC5-DC74-BAD3-700F-2B83C0C8E3A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graphicFrame>
        <p:nvGraphicFramePr>
          <p:cNvPr id="25606" name="Object 9">
            <a:extLst>
              <a:ext uri="{FF2B5EF4-FFF2-40B4-BE49-F238E27FC236}">
                <a16:creationId xmlns:a16="http://schemas.microsoft.com/office/drawing/2014/main" id="{28B57ADE-6971-E074-0BC8-289F1EE9F9AB}"/>
              </a:ext>
            </a:extLst>
          </p:cNvPr>
          <p:cNvGraphicFramePr>
            <a:graphicFrameLocks noChangeAspect="1"/>
          </p:cNvGraphicFramePr>
          <p:nvPr/>
        </p:nvGraphicFramePr>
        <p:xfrm>
          <a:off x="2357438" y="2428875"/>
          <a:ext cx="3929062" cy="1000125"/>
        </p:xfrm>
        <a:graphic>
          <a:graphicData uri="http://schemas.openxmlformats.org/presentationml/2006/ole">
            <mc:AlternateContent xmlns:mc="http://schemas.openxmlformats.org/markup-compatibility/2006">
              <mc:Choice xmlns:v="urn:schemas-microsoft-com:vml" Requires="v">
                <p:oleObj spid="_x0000_s1028" name="Equation" r:id="rId3" imgW="2095500" imgH="431800" progId="Equation.DSMT4">
                  <p:embed/>
                </p:oleObj>
              </mc:Choice>
              <mc:Fallback>
                <p:oleObj name="Equation" r:id="rId3" imgW="2095500" imgH="431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7438" y="2428875"/>
                        <a:ext cx="3929062"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07" name="Object 10">
            <a:extLst>
              <a:ext uri="{FF2B5EF4-FFF2-40B4-BE49-F238E27FC236}">
                <a16:creationId xmlns:a16="http://schemas.microsoft.com/office/drawing/2014/main" id="{59907C50-EA70-E70F-99CE-C0F3C965DC43}"/>
              </a:ext>
            </a:extLst>
          </p:cNvPr>
          <p:cNvGraphicFramePr>
            <a:graphicFrameLocks noChangeAspect="1"/>
          </p:cNvGraphicFramePr>
          <p:nvPr/>
        </p:nvGraphicFramePr>
        <p:xfrm>
          <a:off x="2286000" y="4071938"/>
          <a:ext cx="3897313" cy="857250"/>
        </p:xfrm>
        <a:graphic>
          <a:graphicData uri="http://schemas.openxmlformats.org/presentationml/2006/ole">
            <mc:AlternateContent xmlns:mc="http://schemas.openxmlformats.org/markup-compatibility/2006">
              <mc:Choice xmlns:v="urn:schemas-microsoft-com:vml" Requires="v">
                <p:oleObj spid="_x0000_s1029" name="Equation" r:id="rId5" imgW="1905000" imgH="419100" progId="Equation.DSMT4">
                  <p:embed/>
                </p:oleObj>
              </mc:Choice>
              <mc:Fallback>
                <p:oleObj name="Equation" r:id="rId5" imgW="1905000" imgH="4191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071938"/>
                        <a:ext cx="3897313"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B872F65-4633-E17E-78A4-C2D5F0C883C1}"/>
              </a:ext>
            </a:extLst>
          </p:cNvPr>
          <p:cNvSpPr>
            <a:spLocks noGrp="1"/>
          </p:cNvSpPr>
          <p:nvPr>
            <p:ph idx="1"/>
          </p:nvPr>
        </p:nvSpPr>
        <p:spPr>
          <a:xfrm>
            <a:off x="428625" y="571500"/>
            <a:ext cx="8543925" cy="6073775"/>
          </a:xfrm>
          <a:solidFill>
            <a:srgbClr val="85FFFF"/>
          </a:solidFill>
        </p:spPr>
        <p:txBody>
          <a:bodyPr>
            <a:normAutofit fontScale="92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double </a:t>
            </a:r>
            <a:r>
              <a:rPr lang="en-US" altLang="zh-CN" dirty="0" err="1">
                <a:latin typeface="Consolas" pitchFamily="49" charset="0"/>
              </a:rPr>
              <a:t>arctan</a:t>
            </a:r>
            <a:r>
              <a:rPr lang="en-US" altLang="zh-CN" dirty="0">
                <a:latin typeface="Consolas" pitchFamily="49" charset="0"/>
              </a:rPr>
              <a:t>(double x) {</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a:t>
            </a:r>
            <a:r>
              <a:rPr lang="en-US" altLang="zh-CN" dirty="0" err="1">
                <a:latin typeface="Consolas" pitchFamily="49" charset="0"/>
              </a:rPr>
              <a:t>sqr</a:t>
            </a:r>
            <a:r>
              <a:rPr lang="en-US" altLang="zh-CN" dirty="0">
                <a:latin typeface="Consolas" pitchFamily="49" charset="0"/>
              </a:rPr>
              <a:t> = x * x;</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e = x;</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r = 0;</a:t>
            </a:r>
          </a:p>
          <a:p>
            <a:pPr marL="365760" indent="-256032" eaLnBrk="1" fontAlgn="auto" hangingPunct="1">
              <a:spcAft>
                <a:spcPts val="0"/>
              </a:spcAft>
              <a:buClr>
                <a:schemeClr val="accent3"/>
              </a:buClr>
              <a:buFont typeface="Georgia"/>
              <a:buNone/>
              <a:defRPr/>
            </a:pPr>
            <a:r>
              <a:rPr lang="en-US" altLang="zh-CN" dirty="0">
                <a:latin typeface="Consolas" pitchFamily="49" charset="0"/>
              </a:rPr>
              <a:t>	int </a:t>
            </a:r>
            <a:r>
              <a:rPr lang="en-US" altLang="zh-CN" dirty="0" err="1">
                <a:latin typeface="Consolas" pitchFamily="49" charset="0"/>
              </a:rPr>
              <a:t>i</a:t>
            </a:r>
            <a:r>
              <a:rPr lang="en-US" altLang="zh-CN" dirty="0">
                <a:latin typeface="Consolas" pitchFamily="49" charset="0"/>
              </a:rPr>
              <a:t> = 1;</a:t>
            </a:r>
          </a:p>
          <a:p>
            <a:pPr marL="365760" indent="-256032" eaLnBrk="1" fontAlgn="auto" hangingPunct="1">
              <a:spcAft>
                <a:spcPts val="0"/>
              </a:spcAft>
              <a:buClr>
                <a:schemeClr val="accent3"/>
              </a:buClr>
              <a:buFont typeface="Georgia"/>
              <a:buNone/>
              <a:defRPr/>
            </a:pPr>
            <a:r>
              <a:rPr lang="en-US" altLang="zh-CN" dirty="0">
                <a:latin typeface="Consolas" pitchFamily="49" charset="0"/>
              </a:rPr>
              <a:t>	while (e / </a:t>
            </a:r>
            <a:r>
              <a:rPr lang="en-US" altLang="zh-CN" dirty="0" err="1">
                <a:latin typeface="Consolas" pitchFamily="49" charset="0"/>
              </a:rPr>
              <a:t>i</a:t>
            </a:r>
            <a:r>
              <a:rPr lang="en-US" altLang="zh-CN" dirty="0">
                <a:latin typeface="Consolas" pitchFamily="49" charset="0"/>
              </a:rPr>
              <a:t> &gt; 1e-15) {</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f = e / </a:t>
            </a:r>
            <a:r>
              <a:rPr lang="en-US" altLang="zh-CN" dirty="0" err="1">
                <a:latin typeface="Consolas" pitchFamily="49" charset="0"/>
              </a:rPr>
              <a:t>i</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r = (</a:t>
            </a:r>
            <a:r>
              <a:rPr lang="en-US" altLang="zh-CN" dirty="0" err="1">
                <a:latin typeface="Consolas" pitchFamily="49" charset="0"/>
              </a:rPr>
              <a:t>i</a:t>
            </a:r>
            <a:r>
              <a:rPr lang="en-US" altLang="zh-CN" dirty="0">
                <a:latin typeface="Consolas" pitchFamily="49" charset="0"/>
              </a:rPr>
              <a:t> % 4 == 1) ? r + f : r - f;</a:t>
            </a:r>
          </a:p>
          <a:p>
            <a:pPr marL="365760" indent="-256032" eaLnBrk="1" fontAlgn="auto" hangingPunct="1">
              <a:spcAft>
                <a:spcPts val="0"/>
              </a:spcAft>
              <a:buClr>
                <a:schemeClr val="accent3"/>
              </a:buClr>
              <a:buFont typeface="Georgia"/>
              <a:buNone/>
              <a:defRPr/>
            </a:pPr>
            <a:r>
              <a:rPr lang="en-US" altLang="zh-CN" dirty="0">
                <a:latin typeface="Consolas" pitchFamily="49" charset="0"/>
              </a:rPr>
              <a:t>		e = e * </a:t>
            </a:r>
            <a:r>
              <a:rPr lang="en-US" altLang="zh-CN" dirty="0" err="1">
                <a:latin typeface="Consolas" pitchFamily="49" charset="0"/>
              </a:rPr>
              <a:t>sqr</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i</a:t>
            </a:r>
            <a:r>
              <a:rPr lang="en-US" altLang="zh-CN" dirty="0">
                <a:latin typeface="Consolas" pitchFamily="49" charset="0"/>
              </a:rPr>
              <a:t> += 2;</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r;</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26627" name="灯片编号占位符 3">
            <a:extLst>
              <a:ext uri="{FF2B5EF4-FFF2-40B4-BE49-F238E27FC236}">
                <a16:creationId xmlns:a16="http://schemas.microsoft.com/office/drawing/2014/main" id="{44222644-5596-FF4A-96BB-F180F40643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B0D3314-1A3A-4D12-B41F-671A3D04447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6BFB7B4-D448-CEF1-54BB-734ADF70A7A1}"/>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r>
              <a:rPr kumimoji="0" lang="en-US" altLang="zh-CN" sz="2800" dirty="0">
                <a:solidFill>
                  <a:schemeClr val="bg1"/>
                </a:solidFill>
                <a:latin typeface="+mj-lt"/>
                <a:ea typeface="+mj-ea"/>
                <a:cs typeface="+mj-cs"/>
              </a:rPr>
              <a:t>——3.1.2 </a:t>
            </a:r>
            <a:r>
              <a:rPr kumimoji="0" lang="zh-CN" altLang="en-US" sz="2800" dirty="0">
                <a:solidFill>
                  <a:schemeClr val="bg1"/>
                </a:solidFill>
                <a:latin typeface="+mj-lt"/>
                <a:ea typeface="+mj-ea"/>
                <a:cs typeface="+mj-cs"/>
              </a:rPr>
              <a:t>函数的调用</a:t>
            </a:r>
          </a:p>
        </p:txBody>
      </p:sp>
      <p:sp>
        <p:nvSpPr>
          <p:cNvPr id="26629" name="标题 1">
            <a:extLst>
              <a:ext uri="{FF2B5EF4-FFF2-40B4-BE49-F238E27FC236}">
                <a16:creationId xmlns:a16="http://schemas.microsoft.com/office/drawing/2014/main" id="{9C877E22-DBBC-6BA9-6E0F-FF9D19A06BE5}"/>
              </a:ext>
            </a:extLst>
          </p:cNvPr>
          <p:cNvSpPr>
            <a:spLocks noGrp="1"/>
          </p:cNvSpPr>
          <p:nvPr>
            <p:ph type="title"/>
          </p:nvPr>
        </p:nvSpPr>
        <p:spPr>
          <a:xfrm>
            <a:off x="6357938" y="571500"/>
            <a:ext cx="2614612" cy="1071563"/>
          </a:xfrm>
          <a:solidFill>
            <a:schemeClr val="bg1"/>
          </a:solidFill>
        </p:spPr>
        <p:txBody>
          <a:bodyPr/>
          <a:lstStyle/>
          <a:p>
            <a:pPr eaLnBrk="1" hangingPunct="1"/>
            <a:r>
              <a:rPr lang="zh-CN" altLang="en-US"/>
              <a:t>例</a:t>
            </a:r>
            <a:r>
              <a:rPr lang="en-US" altLang="zh-CN"/>
              <a:t>3-3 </a:t>
            </a:r>
            <a:r>
              <a:rPr lang="zh-CN" altLang="en-US"/>
              <a:t>（续）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6DAE6AD-4B6A-2799-524C-57EF4A0A93D7}"/>
              </a:ext>
            </a:extLst>
          </p:cNvPr>
          <p:cNvSpPr>
            <a:spLocks noGrp="1"/>
          </p:cNvSpPr>
          <p:nvPr>
            <p:ph idx="1"/>
          </p:nvPr>
        </p:nvSpPr>
        <p:spPr>
          <a:xfrm>
            <a:off x="214313" y="1000125"/>
            <a:ext cx="8858250" cy="4572000"/>
          </a:xfrm>
          <a:solidFill>
            <a:srgbClr val="85FFFF"/>
          </a:solidFill>
        </p:spPr>
        <p:txBody>
          <a:bodyPr>
            <a:normAutofit/>
          </a:bodyPr>
          <a:lstStyle/>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double a = 16.0 * </a:t>
            </a:r>
            <a:r>
              <a:rPr lang="en-US" altLang="zh-CN" dirty="0" err="1">
                <a:solidFill>
                  <a:schemeClr val="accent4">
                    <a:lumMod val="75000"/>
                  </a:schemeClr>
                </a:solidFill>
                <a:latin typeface="Consolas" pitchFamily="49" charset="0"/>
              </a:rPr>
              <a:t>arctan</a:t>
            </a:r>
            <a:r>
              <a:rPr lang="en-US" altLang="zh-CN" dirty="0">
                <a:solidFill>
                  <a:schemeClr val="accent4">
                    <a:lumMod val="75000"/>
                  </a:schemeClr>
                </a:solidFill>
                <a:latin typeface="Consolas" pitchFamily="49" charset="0"/>
              </a:rPr>
              <a:t>(1 / 5.0)</a:t>
            </a:r>
            <a:r>
              <a:rPr lang="en-US" altLang="zh-CN" dirty="0">
                <a:latin typeface="Consolas" pitchFamily="49" charset="0"/>
              </a:rPr>
              <a:t>; </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double b = 4.0 * </a:t>
            </a:r>
            <a:r>
              <a:rPr lang="en-US" altLang="zh-CN" dirty="0" err="1">
                <a:solidFill>
                  <a:schemeClr val="accent4">
                    <a:lumMod val="75000"/>
                  </a:schemeClr>
                </a:solidFill>
                <a:latin typeface="Consolas" pitchFamily="49" charset="0"/>
              </a:rPr>
              <a:t>arctan</a:t>
            </a:r>
            <a:r>
              <a:rPr lang="en-US" altLang="zh-CN" dirty="0">
                <a:solidFill>
                  <a:schemeClr val="accent4">
                    <a:lumMod val="75000"/>
                  </a:schemeClr>
                </a:solidFill>
                <a:latin typeface="Consolas" pitchFamily="49" charset="0"/>
              </a:rPr>
              <a:t>(1 / 239.0)</a:t>
            </a:r>
            <a:r>
              <a:rPr lang="en-US" altLang="zh-CN" dirty="0">
                <a:latin typeface="Consolas" pitchFamily="49" charset="0"/>
              </a:rPr>
              <a:t>; </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 </a:t>
            </a:r>
            <a:r>
              <a:rPr lang="zh-CN" altLang="en-US" dirty="0">
                <a:latin typeface="Consolas" pitchFamily="49" charset="0"/>
              </a:rPr>
              <a:t>注意：因为整数相除结果取整，如果参数写</a:t>
            </a:r>
            <a:r>
              <a:rPr lang="en-US" altLang="zh-CN" dirty="0">
                <a:latin typeface="Consolas" pitchFamily="49" charset="0"/>
              </a:rPr>
              <a:t>1/5</a:t>
            </a:r>
            <a:r>
              <a:rPr lang="zh-CN" altLang="en-US" dirty="0">
                <a:latin typeface="Consolas" pitchFamily="49" charset="0"/>
              </a:rPr>
              <a:t>，</a:t>
            </a:r>
            <a:r>
              <a:rPr lang="en-US" altLang="zh-CN" dirty="0">
                <a:latin typeface="Consolas" pitchFamily="49" charset="0"/>
              </a:rPr>
              <a:t>1/239</a:t>
            </a:r>
            <a:r>
              <a:rPr lang="zh-CN" altLang="en-US" dirty="0">
                <a:latin typeface="Consolas" pitchFamily="49" charset="0"/>
              </a:rPr>
              <a:t>，结果就都是</a:t>
            </a:r>
            <a:r>
              <a:rPr lang="en-US" altLang="zh-CN" dirty="0">
                <a:latin typeface="Consolas" pitchFamily="49" charset="0"/>
              </a:rPr>
              <a:t>0 */</a:t>
            </a:r>
          </a:p>
          <a:p>
            <a:pPr marL="365760" indent="-256032" eaLnBrk="1" fontAlgn="auto" hangingPunct="1">
              <a:lnSpc>
                <a:spcPct val="90000"/>
              </a:lnSpc>
              <a:spcAft>
                <a:spcPts val="0"/>
              </a:spcAft>
              <a:buClr>
                <a:schemeClr val="accent3"/>
              </a:buClr>
              <a:buFont typeface="Georgia"/>
              <a:buNone/>
              <a:defRPr/>
            </a:pPr>
            <a:endParaRPr lang="en-US" altLang="zh-CN" dirty="0">
              <a:latin typeface="Consolas" pitchFamily="49" charset="0"/>
            </a:endParaRP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"PI = " &lt;&lt; a - b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en-US" altLang="zh-CN" dirty="0">
              <a:latin typeface="Consolas" pitchFamily="49" charset="0"/>
            </a:endParaRPr>
          </a:p>
        </p:txBody>
      </p:sp>
      <p:sp>
        <p:nvSpPr>
          <p:cNvPr id="27651" name="灯片编号占位符 3">
            <a:extLst>
              <a:ext uri="{FF2B5EF4-FFF2-40B4-BE49-F238E27FC236}">
                <a16:creationId xmlns:a16="http://schemas.microsoft.com/office/drawing/2014/main" id="{3D257FF6-198A-6765-196B-35939C081F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1CBFB2B-5F00-49AA-B7FA-45FD49AF3B1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B347C87-9A42-D89E-0829-DBE00030E18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6" name="Text Box 4">
            <a:extLst>
              <a:ext uri="{FF2B5EF4-FFF2-40B4-BE49-F238E27FC236}">
                <a16:creationId xmlns:a16="http://schemas.microsoft.com/office/drawing/2014/main" id="{83359C59-7DD0-9A76-A427-068CF8CDFA18}"/>
              </a:ext>
            </a:extLst>
          </p:cNvPr>
          <p:cNvSpPr txBox="1">
            <a:spLocks noChangeArrowheads="1"/>
          </p:cNvSpPr>
          <p:nvPr/>
        </p:nvSpPr>
        <p:spPr bwMode="auto">
          <a:xfrm>
            <a:off x="214313" y="4802188"/>
            <a:ext cx="2500312" cy="769937"/>
          </a:xfrm>
          <a:prstGeom prst="rect">
            <a:avLst/>
          </a:prstGeom>
          <a:solidFill>
            <a:srgbClr val="FFFF66"/>
          </a:solidFill>
          <a:ln w="12700" cap="sq">
            <a:noFill/>
            <a:miter lim="800000"/>
            <a:headEnd type="none" w="sm" len="sm"/>
            <a:tailEnd type="none" w="sm" len="sm"/>
          </a:ln>
        </p:spPr>
        <p:txBody>
          <a:bodyPr>
            <a:spAutoFit/>
          </a:bodyPr>
          <a:lstStyle/>
          <a:p>
            <a:pPr eaLnBrk="1" hangingPunct="1">
              <a:spcBef>
                <a:spcPct val="20000"/>
              </a:spcBef>
              <a:buClr>
                <a:schemeClr val="accent2"/>
              </a:buClr>
              <a:buSzPct val="80000"/>
              <a:buFont typeface="Wingdings" pitchFamily="2" charset="2"/>
              <a:buNone/>
              <a:defRPr/>
            </a:pPr>
            <a:r>
              <a:rPr lang="zh-CN" sz="2000" dirty="0">
                <a:latin typeface="Consolas" pitchFamily="49" charset="0"/>
                <a:ea typeface="宋体" charset="-122"/>
              </a:rPr>
              <a:t>运行结果：</a:t>
            </a:r>
          </a:p>
          <a:p>
            <a:pPr eaLnBrk="1" hangingPunct="1">
              <a:spcBef>
                <a:spcPct val="20000"/>
              </a:spcBef>
              <a:buClr>
                <a:schemeClr val="accent2"/>
              </a:buClr>
              <a:buSzPct val="80000"/>
              <a:buFont typeface="Wingdings" pitchFamily="2" charset="2"/>
              <a:buNone/>
              <a:defRPr/>
            </a:pPr>
            <a:r>
              <a:rPr lang="en-US" altLang="zh-CN" sz="2000" dirty="0">
                <a:solidFill>
                  <a:schemeClr val="accent4">
                    <a:lumMod val="75000"/>
                  </a:schemeClr>
                </a:solidFill>
                <a:latin typeface="Consolas" pitchFamily="49" charset="0"/>
                <a:ea typeface="宋体" charset="-122"/>
              </a:rPr>
              <a:t>PI=3.14159</a:t>
            </a:r>
          </a:p>
        </p:txBody>
      </p:sp>
      <p:sp>
        <p:nvSpPr>
          <p:cNvPr id="27654" name="标题 1">
            <a:extLst>
              <a:ext uri="{FF2B5EF4-FFF2-40B4-BE49-F238E27FC236}">
                <a16:creationId xmlns:a16="http://schemas.microsoft.com/office/drawing/2014/main" id="{E5ECA5B2-76BC-B6CA-1F8C-85357D230D50}"/>
              </a:ext>
            </a:extLst>
          </p:cNvPr>
          <p:cNvSpPr>
            <a:spLocks noGrp="1"/>
          </p:cNvSpPr>
          <p:nvPr>
            <p:ph type="title"/>
          </p:nvPr>
        </p:nvSpPr>
        <p:spPr>
          <a:xfrm>
            <a:off x="6243638" y="4572000"/>
            <a:ext cx="2828925" cy="1000125"/>
          </a:xfrm>
          <a:solidFill>
            <a:schemeClr val="bg1"/>
          </a:solidFill>
        </p:spPr>
        <p:txBody>
          <a:bodyPr/>
          <a:lstStyle/>
          <a:p>
            <a:pPr eaLnBrk="1" hangingPunct="1"/>
            <a:r>
              <a:rPr lang="zh-CN" altLang="en-US"/>
              <a:t>例</a:t>
            </a:r>
            <a:r>
              <a:rPr lang="en-US" altLang="zh-CN"/>
              <a:t>3-3 </a:t>
            </a:r>
            <a:r>
              <a:rPr lang="zh-CN" altLang="en-US"/>
              <a:t>（续）</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63A0C74-3151-1701-E3D4-1A7D09CF7D7D}"/>
              </a:ext>
            </a:extLst>
          </p:cNvPr>
          <p:cNvSpPr>
            <a:spLocks noGrp="1"/>
          </p:cNvSpPr>
          <p:nvPr>
            <p:ph type="title"/>
          </p:nvPr>
        </p:nvSpPr>
        <p:spPr/>
        <p:txBody>
          <a:bodyPr/>
          <a:lstStyle/>
          <a:p>
            <a:pPr eaLnBrk="1" hangingPunct="1"/>
            <a:r>
              <a:rPr lang="zh-CN" altLang="en-US"/>
              <a:t>例</a:t>
            </a:r>
            <a:r>
              <a:rPr lang="en-US" altLang="zh-CN"/>
              <a:t>3-4</a:t>
            </a:r>
            <a:endParaRPr lang="zh-CN" altLang="en-US"/>
          </a:p>
        </p:txBody>
      </p:sp>
      <p:sp>
        <p:nvSpPr>
          <p:cNvPr id="28675" name="内容占位符 2">
            <a:extLst>
              <a:ext uri="{FF2B5EF4-FFF2-40B4-BE49-F238E27FC236}">
                <a16:creationId xmlns:a16="http://schemas.microsoft.com/office/drawing/2014/main" id="{59A7AE05-3DC6-7100-FD5A-CCA49BAEEDB6}"/>
              </a:ext>
            </a:extLst>
          </p:cNvPr>
          <p:cNvSpPr>
            <a:spLocks noGrp="1"/>
          </p:cNvSpPr>
          <p:nvPr>
            <p:ph idx="1"/>
          </p:nvPr>
        </p:nvSpPr>
        <p:spPr>
          <a:solidFill>
            <a:schemeClr val="bg1"/>
          </a:solidFill>
        </p:spPr>
        <p:txBody>
          <a:bodyPr/>
          <a:lstStyle/>
          <a:p>
            <a:pPr eaLnBrk="1" hangingPunct="1"/>
            <a:r>
              <a:rPr lang="zh-CN" altLang="en-US">
                <a:latin typeface="宋体" panose="02010600030101010101" pitchFamily="2" charset="-122"/>
              </a:rPr>
              <a:t>寻找并输出</a:t>
            </a:r>
            <a:r>
              <a:rPr lang="en-US" altLang="zh-CN">
                <a:latin typeface="宋体" panose="02010600030101010101" pitchFamily="2" charset="-122"/>
              </a:rPr>
              <a:t>11</a:t>
            </a:r>
            <a:r>
              <a:rPr lang="en-US" altLang="zh-CN"/>
              <a:t>~</a:t>
            </a:r>
            <a:r>
              <a:rPr lang="en-US" altLang="zh-CN">
                <a:latin typeface="宋体" panose="02010600030101010101" pitchFamily="2" charset="-122"/>
              </a:rPr>
              <a:t>999</a:t>
            </a:r>
            <a:r>
              <a:rPr lang="zh-CN" altLang="en-US">
                <a:latin typeface="宋体" panose="02010600030101010101" pitchFamily="2" charset="-122"/>
              </a:rPr>
              <a:t>之间的数</a:t>
            </a:r>
            <a:r>
              <a:rPr lang="en-US" altLang="zh-CN">
                <a:latin typeface="宋体" panose="02010600030101010101" pitchFamily="2" charset="-122"/>
              </a:rPr>
              <a:t>m</a:t>
            </a:r>
            <a:r>
              <a:rPr lang="zh-CN" altLang="en-US">
                <a:latin typeface="宋体" panose="02010600030101010101" pitchFamily="2" charset="-122"/>
              </a:rPr>
              <a:t>，它满足</a:t>
            </a:r>
            <a:r>
              <a:rPr lang="en-US" altLang="zh-CN">
                <a:latin typeface="宋体" panose="02010600030101010101" pitchFamily="2" charset="-122"/>
              </a:rPr>
              <a:t>m</a:t>
            </a:r>
            <a:r>
              <a:rPr lang="zh-CN" altLang="en-US">
                <a:latin typeface="宋体" panose="02010600030101010101" pitchFamily="2" charset="-122"/>
              </a:rPr>
              <a:t>、</a:t>
            </a:r>
            <a:r>
              <a:rPr lang="en-US" altLang="zh-CN">
                <a:latin typeface="宋体" panose="02010600030101010101" pitchFamily="2" charset="-122"/>
              </a:rPr>
              <a:t>m</a:t>
            </a:r>
            <a:r>
              <a:rPr lang="en-US" altLang="zh-CN" baseline="30000">
                <a:latin typeface="宋体" panose="02010600030101010101" pitchFamily="2" charset="-122"/>
              </a:rPr>
              <a:t>2</a:t>
            </a:r>
            <a:r>
              <a:rPr lang="zh-CN" altLang="en-US">
                <a:latin typeface="宋体" panose="02010600030101010101" pitchFamily="2" charset="-122"/>
              </a:rPr>
              <a:t>和</a:t>
            </a:r>
            <a:r>
              <a:rPr lang="en-US" altLang="zh-CN">
                <a:latin typeface="宋体" panose="02010600030101010101" pitchFamily="2" charset="-122"/>
              </a:rPr>
              <a:t>m</a:t>
            </a:r>
            <a:r>
              <a:rPr lang="en-US" altLang="zh-CN" baseline="30000">
                <a:latin typeface="宋体" panose="02010600030101010101" pitchFamily="2" charset="-122"/>
              </a:rPr>
              <a:t>3</a:t>
            </a:r>
            <a:r>
              <a:rPr lang="zh-CN" altLang="en-US">
                <a:latin typeface="宋体" panose="02010600030101010101" pitchFamily="2" charset="-122"/>
              </a:rPr>
              <a:t>均为回文数。</a:t>
            </a:r>
          </a:p>
          <a:p>
            <a:pPr lvl="1" eaLnBrk="1" hangingPunct="1"/>
            <a:r>
              <a:rPr lang="zh-CN" altLang="en-US" sz="2400">
                <a:latin typeface="宋体" panose="02010600030101010101" pitchFamily="2" charset="-122"/>
              </a:rPr>
              <a:t>回文：各位数字左右对称的整数。</a:t>
            </a:r>
            <a:br>
              <a:rPr lang="zh-CN" altLang="en-US" sz="2400">
                <a:latin typeface="宋体" panose="02010600030101010101" pitchFamily="2" charset="-122"/>
              </a:rPr>
            </a:br>
            <a:r>
              <a:rPr lang="zh-CN" altLang="en-US" sz="2400">
                <a:latin typeface="宋体" panose="02010600030101010101" pitchFamily="2" charset="-122"/>
              </a:rPr>
              <a:t>例如：</a:t>
            </a:r>
            <a:r>
              <a:rPr lang="en-US" altLang="zh-CN" sz="2400">
                <a:latin typeface="宋体" panose="02010600030101010101" pitchFamily="2" charset="-122"/>
              </a:rPr>
              <a:t>11</a:t>
            </a:r>
            <a:r>
              <a:rPr lang="zh-CN" altLang="en-US" sz="2400">
                <a:latin typeface="宋体" panose="02010600030101010101" pitchFamily="2" charset="-122"/>
              </a:rPr>
              <a:t>满足上述条件</a:t>
            </a:r>
            <a:br>
              <a:rPr lang="zh-CN" altLang="en-US" sz="2400">
                <a:latin typeface="宋体" panose="02010600030101010101" pitchFamily="2" charset="-122"/>
              </a:rPr>
            </a:br>
            <a:r>
              <a:rPr lang="zh-CN" altLang="en-US" sz="2400">
                <a:latin typeface="宋体" panose="02010600030101010101" pitchFamily="2" charset="-122"/>
              </a:rPr>
              <a:t>      </a:t>
            </a:r>
            <a:r>
              <a:rPr lang="en-US" altLang="zh-CN" sz="2400">
                <a:latin typeface="宋体" panose="02010600030101010101" pitchFamily="2" charset="-122"/>
              </a:rPr>
              <a:t>11</a:t>
            </a:r>
            <a:r>
              <a:rPr lang="en-US" altLang="zh-CN" sz="2400" b="1" baseline="30000">
                <a:latin typeface="宋体" panose="02010600030101010101" pitchFamily="2" charset="-122"/>
              </a:rPr>
              <a:t>2</a:t>
            </a:r>
            <a:r>
              <a:rPr lang="en-US" altLang="zh-CN" sz="2400">
                <a:latin typeface="宋体" panose="02010600030101010101" pitchFamily="2" charset="-122"/>
              </a:rPr>
              <a:t>=121</a:t>
            </a:r>
            <a:r>
              <a:rPr lang="zh-CN" altLang="en-US" sz="2400">
                <a:latin typeface="宋体" panose="02010600030101010101" pitchFamily="2" charset="-122"/>
              </a:rPr>
              <a:t>，</a:t>
            </a:r>
            <a:r>
              <a:rPr lang="en-US" altLang="zh-CN" sz="2400">
                <a:latin typeface="宋体" panose="02010600030101010101" pitchFamily="2" charset="-122"/>
              </a:rPr>
              <a:t>11</a:t>
            </a:r>
            <a:r>
              <a:rPr lang="en-US" altLang="zh-CN" sz="2400" b="1" baseline="30000">
                <a:latin typeface="宋体" panose="02010600030101010101" pitchFamily="2" charset="-122"/>
              </a:rPr>
              <a:t>3</a:t>
            </a:r>
            <a:r>
              <a:rPr lang="en-US" altLang="zh-CN" sz="2400">
                <a:latin typeface="宋体" panose="02010600030101010101" pitchFamily="2" charset="-122"/>
              </a:rPr>
              <a:t>=1331</a:t>
            </a:r>
            <a:r>
              <a:rPr lang="zh-CN" altLang="en-US" sz="2400">
                <a:latin typeface="宋体" panose="02010600030101010101" pitchFamily="2" charset="-122"/>
              </a:rPr>
              <a:t>。</a:t>
            </a:r>
          </a:p>
          <a:p>
            <a:pPr eaLnBrk="1" hangingPunct="1"/>
            <a:r>
              <a:rPr lang="zh-CN" altLang="en-US">
                <a:latin typeface="宋体" panose="02010600030101010101" pitchFamily="2" charset="-122"/>
              </a:rPr>
              <a:t>分析：</a:t>
            </a:r>
          </a:p>
          <a:p>
            <a:pPr lvl="1" eaLnBrk="1" hangingPunct="1"/>
            <a:r>
              <a:rPr lang="en-US" altLang="zh-CN" sz="2400">
                <a:latin typeface="宋体" panose="02010600030101010101" pitchFamily="2" charset="-122"/>
              </a:rPr>
              <a:t>10</a:t>
            </a:r>
            <a:r>
              <a:rPr lang="zh-CN" altLang="en-US" sz="2400">
                <a:latin typeface="宋体" panose="02010600030101010101" pitchFamily="2" charset="-122"/>
              </a:rPr>
              <a:t>取余的方法，从最低位开始，依次取出该数的各位数字。按反序重新构成新的数，比较与原数是否相等，若相等，则原数为回文。</a:t>
            </a:r>
          </a:p>
          <a:p>
            <a:pPr eaLnBrk="1" hangingPunct="1">
              <a:lnSpc>
                <a:spcPct val="95000"/>
              </a:lnSpc>
              <a:spcBef>
                <a:spcPct val="0"/>
              </a:spcBef>
              <a:buFont typeface="Georgia" panose="02040502050405020303" pitchFamily="18" charset="0"/>
              <a:buNone/>
            </a:pPr>
            <a:endParaRPr lang="zh-CN" altLang="en-US"/>
          </a:p>
        </p:txBody>
      </p:sp>
      <p:sp>
        <p:nvSpPr>
          <p:cNvPr id="28676" name="灯片编号占位符 3">
            <a:extLst>
              <a:ext uri="{FF2B5EF4-FFF2-40B4-BE49-F238E27FC236}">
                <a16:creationId xmlns:a16="http://schemas.microsoft.com/office/drawing/2014/main" id="{AF80E6A2-C7F7-9DA7-CEE6-BB1F2A1627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E4F072A-CE23-443B-AB70-487E8075816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21A2F28-06BA-5313-CDA3-627F0D16B227}"/>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A33E69-8D13-A5A5-A5FF-5AA9823F4E9B}"/>
              </a:ext>
            </a:extLst>
          </p:cNvPr>
          <p:cNvSpPr>
            <a:spLocks noGrp="1"/>
          </p:cNvSpPr>
          <p:nvPr>
            <p:ph idx="1"/>
          </p:nvPr>
        </p:nvSpPr>
        <p:spPr>
          <a:xfrm>
            <a:off x="142875" y="571500"/>
            <a:ext cx="8829675" cy="6073775"/>
          </a:xfrm>
          <a:solidFill>
            <a:srgbClr val="85FFFF"/>
          </a:solidFill>
        </p:spPr>
        <p:txBody>
          <a:bodyPr>
            <a:normAutofit/>
          </a:bodyPr>
          <a:lstStyle/>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zh-CN" altLang="en-US" dirty="0">
                <a:latin typeface="Consolas" pitchFamily="49" charset="0"/>
              </a:rPr>
              <a:t>判断</a:t>
            </a:r>
            <a:r>
              <a:rPr lang="en-US" altLang="zh-CN" dirty="0">
                <a:latin typeface="Consolas" pitchFamily="49" charset="0"/>
              </a:rPr>
              <a:t>n</a:t>
            </a:r>
            <a:r>
              <a:rPr lang="zh-CN" altLang="en-US" dirty="0">
                <a:latin typeface="Consolas" pitchFamily="49" charset="0"/>
              </a:rPr>
              <a:t>是否为回文数</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err="1">
                <a:latin typeface="Consolas" pitchFamily="49" charset="0"/>
              </a:rPr>
              <a:t>bool</a:t>
            </a:r>
            <a:r>
              <a:rPr lang="en-US" altLang="zh-CN" dirty="0">
                <a:latin typeface="Consolas" pitchFamily="49" charset="0"/>
              </a:rPr>
              <a:t> </a:t>
            </a:r>
            <a:r>
              <a:rPr lang="en-US" altLang="zh-CN" dirty="0" err="1">
                <a:latin typeface="Consolas" pitchFamily="49" charset="0"/>
              </a:rPr>
              <a:t>symm</a:t>
            </a:r>
            <a:r>
              <a:rPr lang="en-US" altLang="zh-CN" dirty="0">
                <a:latin typeface="Consolas" pitchFamily="49" charset="0"/>
              </a:rPr>
              <a:t>(unsigned 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unsigned </a:t>
            </a:r>
            <a:r>
              <a:rPr lang="en-US" altLang="zh-CN" dirty="0" err="1">
                <a:latin typeface="Consolas" pitchFamily="49" charset="0"/>
              </a:rPr>
              <a:t>i</a:t>
            </a:r>
            <a:r>
              <a:rPr lang="en-US" altLang="zh-CN" dirty="0">
                <a:latin typeface="Consolas" pitchFamily="49" charset="0"/>
              </a:rPr>
              <a:t> = n;</a:t>
            </a:r>
          </a:p>
          <a:p>
            <a:pPr marL="365760" indent="-256032" eaLnBrk="1" fontAlgn="auto" hangingPunct="1">
              <a:spcAft>
                <a:spcPts val="0"/>
              </a:spcAft>
              <a:buClr>
                <a:schemeClr val="accent3"/>
              </a:buClr>
              <a:buFont typeface="Georgia"/>
              <a:buNone/>
              <a:defRPr/>
            </a:pPr>
            <a:r>
              <a:rPr lang="en-US" altLang="zh-CN" dirty="0">
                <a:latin typeface="Consolas" pitchFamily="49" charset="0"/>
              </a:rPr>
              <a:t>	unsigned m = 0;</a:t>
            </a:r>
          </a:p>
          <a:p>
            <a:pPr marL="365760" indent="-256032" eaLnBrk="1" fontAlgn="auto" hangingPunct="1">
              <a:spcAft>
                <a:spcPts val="0"/>
              </a:spcAft>
              <a:buClr>
                <a:schemeClr val="accent3"/>
              </a:buClr>
              <a:buFont typeface="Georgia"/>
              <a:buNone/>
              <a:defRPr/>
            </a:pPr>
            <a:r>
              <a:rPr lang="en-US" altLang="zh-CN" dirty="0">
                <a:latin typeface="Consolas" pitchFamily="49" charset="0"/>
              </a:rPr>
              <a:t>	while (</a:t>
            </a:r>
            <a:r>
              <a:rPr lang="en-US" altLang="zh-CN" dirty="0" err="1">
                <a:solidFill>
                  <a:schemeClr val="accent4">
                    <a:lumMod val="75000"/>
                  </a:schemeClr>
                </a:solidFill>
                <a:latin typeface="Consolas" pitchFamily="49" charset="0"/>
              </a:rPr>
              <a:t>i</a:t>
            </a:r>
            <a:r>
              <a:rPr lang="en-US" altLang="zh-CN" dirty="0">
                <a:solidFill>
                  <a:schemeClr val="accent4">
                    <a:lumMod val="75000"/>
                  </a:schemeClr>
                </a:solidFill>
                <a:latin typeface="Consolas" pitchFamily="49" charset="0"/>
              </a:rPr>
              <a:t> &gt; 0</a:t>
            </a: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m = </a:t>
            </a:r>
            <a:r>
              <a:rPr lang="en-US" altLang="zh-CN" dirty="0">
                <a:solidFill>
                  <a:srgbClr val="0070C0"/>
                </a:solidFill>
                <a:latin typeface="Consolas" pitchFamily="49" charset="0"/>
              </a:rPr>
              <a:t>m * 10 + </a:t>
            </a:r>
            <a:r>
              <a:rPr lang="en-US" altLang="zh-CN" dirty="0" err="1">
                <a:solidFill>
                  <a:srgbClr val="0070C0"/>
                </a:solidFill>
                <a:latin typeface="Consolas" pitchFamily="49" charset="0"/>
              </a:rPr>
              <a:t>i</a:t>
            </a:r>
            <a:r>
              <a:rPr lang="en-US" altLang="zh-CN" dirty="0">
                <a:solidFill>
                  <a:srgbClr val="0070C0"/>
                </a:solidFill>
                <a:latin typeface="Consolas" pitchFamily="49" charset="0"/>
              </a:rPr>
              <a:t> % 10</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i</a:t>
            </a:r>
            <a:r>
              <a:rPr lang="en-US" altLang="zh-CN" dirty="0">
                <a:latin typeface="Consolas" pitchFamily="49" charset="0"/>
              </a:rPr>
              <a:t> /= 10;</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m == n;</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29699" name="灯片编号占位符 3">
            <a:extLst>
              <a:ext uri="{FF2B5EF4-FFF2-40B4-BE49-F238E27FC236}">
                <a16:creationId xmlns:a16="http://schemas.microsoft.com/office/drawing/2014/main" id="{7D7FAF99-4480-66F8-041A-39DD009160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F1EDEA6-06D3-4D9B-BD54-EB9EF4639C9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6805E8E-BB32-4AC2-136D-2CF8222E4E4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29701" name="标题 1">
            <a:extLst>
              <a:ext uri="{FF2B5EF4-FFF2-40B4-BE49-F238E27FC236}">
                <a16:creationId xmlns:a16="http://schemas.microsoft.com/office/drawing/2014/main" id="{8EB49342-55F7-FFF2-94D5-600142FC5B53}"/>
              </a:ext>
            </a:extLst>
          </p:cNvPr>
          <p:cNvSpPr>
            <a:spLocks noGrp="1"/>
          </p:cNvSpPr>
          <p:nvPr>
            <p:ph type="title"/>
          </p:nvPr>
        </p:nvSpPr>
        <p:spPr>
          <a:xfrm>
            <a:off x="6386513" y="571500"/>
            <a:ext cx="2614612" cy="1071563"/>
          </a:xfrm>
          <a:solidFill>
            <a:schemeClr val="bg1"/>
          </a:solidFill>
        </p:spPr>
        <p:txBody>
          <a:bodyPr/>
          <a:lstStyle/>
          <a:p>
            <a:pPr eaLnBrk="1" hangingPunct="1"/>
            <a:r>
              <a:rPr lang="zh-CN" altLang="en-US"/>
              <a:t>例</a:t>
            </a:r>
            <a:r>
              <a:rPr lang="en-US" altLang="zh-CN"/>
              <a:t>3-4</a:t>
            </a:r>
            <a:r>
              <a:rPr lang="zh-CN" altLang="en-US"/>
              <a:t>（续）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1C6A61F-4C31-9A01-BDBD-6F7289208C73}"/>
              </a:ext>
            </a:extLst>
          </p:cNvPr>
          <p:cNvSpPr>
            <a:spLocks noGrp="1"/>
          </p:cNvSpPr>
          <p:nvPr>
            <p:ph idx="1"/>
          </p:nvPr>
        </p:nvSpPr>
        <p:spPr>
          <a:xfrm>
            <a:off x="214313" y="571500"/>
            <a:ext cx="8758237" cy="6073775"/>
          </a:xfrm>
          <a:solidFill>
            <a:srgbClr val="85FFFF"/>
          </a:solidFill>
        </p:spPr>
        <p:txBody>
          <a:bodyPr>
            <a:normAutofit/>
          </a:bodyPr>
          <a:lstStyle/>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for(unsigned m = 11; m &lt; 1000; m++)</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if (</a:t>
            </a:r>
            <a:r>
              <a:rPr lang="en-US" altLang="zh-CN" dirty="0" err="1">
                <a:solidFill>
                  <a:schemeClr val="accent4">
                    <a:lumMod val="75000"/>
                  </a:schemeClr>
                </a:solidFill>
                <a:latin typeface="Consolas" pitchFamily="49" charset="0"/>
              </a:rPr>
              <a:t>symm</a:t>
            </a:r>
            <a:r>
              <a:rPr lang="en-US" altLang="zh-CN" dirty="0">
                <a:latin typeface="Consolas" pitchFamily="49" charset="0"/>
              </a:rPr>
              <a:t>(m) &amp;&amp; </a:t>
            </a:r>
            <a:r>
              <a:rPr lang="en-US" altLang="zh-CN" dirty="0" err="1">
                <a:solidFill>
                  <a:schemeClr val="accent4">
                    <a:lumMod val="75000"/>
                  </a:schemeClr>
                </a:solidFill>
                <a:latin typeface="Consolas" pitchFamily="49" charset="0"/>
              </a:rPr>
              <a:t>symm</a:t>
            </a:r>
            <a:r>
              <a:rPr lang="en-US" altLang="zh-CN" dirty="0">
                <a:latin typeface="Consolas" pitchFamily="49" charset="0"/>
              </a:rPr>
              <a:t>(m * m) &amp;&amp;</a:t>
            </a:r>
          </a:p>
          <a:p>
            <a:pPr marL="365760" indent="-256032" eaLnBrk="1" fontAlgn="auto" hangingPunct="1">
              <a:lnSpc>
                <a:spcPct val="90000"/>
              </a:lnSpc>
              <a:spcAft>
                <a:spcPts val="0"/>
              </a:spcAft>
              <a:buClr>
                <a:schemeClr val="accent3"/>
              </a:buClr>
              <a:buFont typeface="Georgia"/>
              <a:buNone/>
              <a:defRPr/>
            </a:pPr>
            <a:r>
              <a:rPr lang="en-US" altLang="zh-CN" dirty="0">
                <a:solidFill>
                  <a:srgbClr val="FFFF66"/>
                </a:solidFill>
                <a:latin typeface="Consolas" pitchFamily="49" charset="0"/>
              </a:rPr>
              <a:t>	      </a:t>
            </a:r>
            <a:r>
              <a:rPr lang="en-US" altLang="zh-CN" dirty="0" err="1">
                <a:solidFill>
                  <a:schemeClr val="accent4">
                    <a:lumMod val="75000"/>
                  </a:schemeClr>
                </a:solidFill>
                <a:latin typeface="Consolas" pitchFamily="49" charset="0"/>
              </a:rPr>
              <a:t>symm</a:t>
            </a:r>
            <a:r>
              <a:rPr lang="en-US" altLang="zh-CN" dirty="0">
                <a:latin typeface="Consolas" pitchFamily="49" charset="0"/>
              </a:rPr>
              <a:t>(m * m * m)) {</a:t>
            </a:r>
          </a:p>
          <a:p>
            <a:pPr marL="365760" indent="-256032" eaLnBrk="1" fontAlgn="auto" hangingPunct="1">
              <a:lnSpc>
                <a:spcPct val="90000"/>
              </a:lnSpc>
              <a:spcAft>
                <a:spcPts val="0"/>
              </a:spcAft>
              <a:buClr>
                <a:schemeClr val="accent3"/>
              </a:buClr>
              <a:buFont typeface="Georgia"/>
              <a:buNone/>
              <a:defRPr/>
            </a:pPr>
            <a:r>
              <a:rPr lang="fr-FR" altLang="zh-CN" dirty="0">
                <a:latin typeface="Consolas" pitchFamily="49" charset="0"/>
              </a:rPr>
              <a:t>	    cout &lt;&lt; "m = " &lt;&lt; m;</a:t>
            </a:r>
          </a:p>
          <a:p>
            <a:pPr marL="365760" indent="-256032" eaLnBrk="1" fontAlgn="auto" hangingPunct="1">
              <a:lnSpc>
                <a:spcPct val="90000"/>
              </a:lnSpc>
              <a:spcAft>
                <a:spcPts val="0"/>
              </a:spcAft>
              <a:buClr>
                <a:schemeClr val="accent3"/>
              </a:buClr>
              <a:buFont typeface="Georgia"/>
              <a:buNone/>
              <a:defRPr/>
            </a:pPr>
            <a:r>
              <a:rPr lang="fr-FR" altLang="zh-CN" dirty="0">
                <a:latin typeface="Consolas" pitchFamily="49" charset="0"/>
              </a:rPr>
              <a:t>	    cout &lt;&lt; "  m * m = " &lt;&lt; m * m;</a:t>
            </a:r>
          </a:p>
          <a:p>
            <a:pPr marL="365760" indent="-256032" eaLnBrk="1" fontAlgn="auto" hangingPunct="1">
              <a:lnSpc>
                <a:spcPct val="90000"/>
              </a:lnSpc>
              <a:spcAft>
                <a:spcPts val="0"/>
              </a:spcAft>
              <a:buClr>
                <a:schemeClr val="accent3"/>
              </a:buClr>
              <a:buFont typeface="Georgia"/>
              <a:buNone/>
              <a:defRPr/>
            </a:pPr>
            <a:r>
              <a:rPr lang="fr-FR" altLang="zh-CN" dirty="0">
                <a:latin typeface="Consolas" pitchFamily="49" charset="0"/>
              </a:rPr>
              <a:t>	    cout &lt;&lt; "  m * m * m = "</a:t>
            </a:r>
          </a:p>
          <a:p>
            <a:pPr marL="365760" indent="-256032" eaLnBrk="1" fontAlgn="auto" hangingPunct="1">
              <a:lnSpc>
                <a:spcPct val="90000"/>
              </a:lnSpc>
              <a:spcAft>
                <a:spcPts val="0"/>
              </a:spcAft>
              <a:buClr>
                <a:schemeClr val="accent3"/>
              </a:buClr>
              <a:buFont typeface="Georgia"/>
              <a:buNone/>
              <a:defRPr/>
            </a:pPr>
            <a:r>
              <a:rPr lang="fr-FR" altLang="zh-CN" dirty="0">
                <a:latin typeface="Consolas" pitchFamily="49" charset="0"/>
              </a:rPr>
              <a:t>	         &lt;&lt; m * m * m &lt;&lt; </a:t>
            </a:r>
            <a:r>
              <a:rPr lang="fr-FR" altLang="zh-CN" dirty="0" err="1">
                <a:latin typeface="Consolas" pitchFamily="49" charset="0"/>
              </a:rPr>
              <a:t>endl</a:t>
            </a:r>
            <a:r>
              <a:rPr lang="fr-FR" altLang="zh-CN" dirty="0">
                <a:latin typeface="Consolas" pitchFamily="49" charset="0"/>
              </a:rPr>
              <a:t>;</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lnSpc>
                <a:spcPct val="90000"/>
              </a:lnSpc>
              <a:spcAft>
                <a:spcPts val="0"/>
              </a:spcAft>
              <a:buClr>
                <a:schemeClr val="accent3"/>
              </a:buClr>
              <a:buFont typeface="Georgia"/>
              <a:buNone/>
              <a:defRPr/>
            </a:pPr>
            <a:r>
              <a:rPr lang="en-US" altLang="zh-CN" dirty="0">
                <a:latin typeface="Consolas" pitchFamily="49" charset="0"/>
              </a:rPr>
              <a:t>}</a:t>
            </a:r>
          </a:p>
        </p:txBody>
      </p:sp>
      <p:sp>
        <p:nvSpPr>
          <p:cNvPr id="30723" name="灯片编号占位符 3">
            <a:extLst>
              <a:ext uri="{FF2B5EF4-FFF2-40B4-BE49-F238E27FC236}">
                <a16:creationId xmlns:a16="http://schemas.microsoft.com/office/drawing/2014/main" id="{1D0BE772-74C1-5C32-2BAF-FD80F94678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E87527A-4B72-4660-80BE-8D0A5D8F41C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87D1DDC-187B-B8B0-E87C-8F3694E05FF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30725" name="标题 1">
            <a:extLst>
              <a:ext uri="{FF2B5EF4-FFF2-40B4-BE49-F238E27FC236}">
                <a16:creationId xmlns:a16="http://schemas.microsoft.com/office/drawing/2014/main" id="{DCC1A065-C66F-C6D7-4FB2-1D82CD0B5890}"/>
              </a:ext>
            </a:extLst>
          </p:cNvPr>
          <p:cNvSpPr>
            <a:spLocks noGrp="1"/>
          </p:cNvSpPr>
          <p:nvPr>
            <p:ph type="title"/>
          </p:nvPr>
        </p:nvSpPr>
        <p:spPr>
          <a:xfrm>
            <a:off x="6286500" y="5500688"/>
            <a:ext cx="2686050" cy="1138237"/>
          </a:xfrm>
          <a:solidFill>
            <a:schemeClr val="bg1"/>
          </a:solidFill>
        </p:spPr>
        <p:txBody>
          <a:bodyPr/>
          <a:lstStyle/>
          <a:p>
            <a:pPr eaLnBrk="1" hangingPunct="1"/>
            <a:r>
              <a:rPr lang="zh-CN" altLang="en-US"/>
              <a:t>例</a:t>
            </a:r>
            <a:r>
              <a:rPr lang="en-US" altLang="zh-CN"/>
              <a:t>3-4</a:t>
            </a:r>
            <a:r>
              <a:rPr lang="zh-CN" altLang="en-US"/>
              <a:t>（续）</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C1E0FAD-9863-99AA-FE1E-47F6AAE6A38C}"/>
              </a:ext>
            </a:extLst>
          </p:cNvPr>
          <p:cNvSpPr>
            <a:spLocks noGrp="1"/>
          </p:cNvSpPr>
          <p:nvPr>
            <p:ph type="title"/>
          </p:nvPr>
        </p:nvSpPr>
        <p:spPr/>
        <p:txBody>
          <a:bodyPr/>
          <a:lstStyle/>
          <a:p>
            <a:pPr eaLnBrk="1" hangingPunct="1"/>
            <a:r>
              <a:rPr lang="zh-CN" altLang="en-US"/>
              <a:t>例</a:t>
            </a:r>
            <a:r>
              <a:rPr lang="en-US" altLang="zh-CN"/>
              <a:t>3-4</a:t>
            </a:r>
            <a:r>
              <a:rPr lang="zh-CN" altLang="en-US"/>
              <a:t>（续）</a:t>
            </a:r>
          </a:p>
        </p:txBody>
      </p:sp>
      <p:sp>
        <p:nvSpPr>
          <p:cNvPr id="3" name="内容占位符 2">
            <a:extLst>
              <a:ext uri="{FF2B5EF4-FFF2-40B4-BE49-F238E27FC236}">
                <a16:creationId xmlns:a16="http://schemas.microsoft.com/office/drawing/2014/main" id="{CA224ADD-5ABA-F051-EE6B-623C2F2E8391}"/>
              </a:ext>
            </a:extLst>
          </p:cNvPr>
          <p:cNvSpPr>
            <a:spLocks noGrp="1"/>
          </p:cNvSpPr>
          <p:nvPr>
            <p:ph idx="1"/>
          </p:nvPr>
        </p:nvSpPr>
        <p:spPr>
          <a:solidFill>
            <a:schemeClr val="accent6">
              <a:lumMod val="20000"/>
              <a:lumOff val="80000"/>
            </a:schemeClr>
          </a:solidFill>
        </p:spPr>
        <p:txBody>
          <a:bodyPr>
            <a:normAutofit/>
          </a:bodyPr>
          <a:lstStyle/>
          <a:p>
            <a:pPr indent="1425575" eaLnBrk="1" fontAlgn="auto" hangingPunct="1">
              <a:lnSpc>
                <a:spcPct val="130000"/>
              </a:lnSpc>
              <a:spcAft>
                <a:spcPts val="0"/>
              </a:spcAft>
              <a:buClr>
                <a:schemeClr val="accent3"/>
              </a:buClr>
              <a:buFont typeface="Georgia"/>
              <a:buNone/>
              <a:defRPr/>
            </a:pPr>
            <a:endParaRPr lang="en-US" altLang="zh-CN" dirty="0">
              <a:latin typeface="Consolas" pitchFamily="49" charset="0"/>
            </a:endParaRPr>
          </a:p>
          <a:p>
            <a:pPr indent="1425575" eaLnBrk="1" fontAlgn="auto" hangingPunct="1">
              <a:lnSpc>
                <a:spcPct val="130000"/>
              </a:lnSpc>
              <a:spcAft>
                <a:spcPts val="0"/>
              </a:spcAft>
              <a:buClr>
                <a:schemeClr val="accent3"/>
              </a:buClr>
              <a:buFont typeface="Georgia"/>
              <a:buNone/>
              <a:defRPr/>
            </a:pPr>
            <a:r>
              <a:rPr lang="zh-CN" altLang="en-US" dirty="0">
                <a:latin typeface="Consolas" pitchFamily="49" charset="0"/>
              </a:rPr>
              <a:t>运行结果：</a:t>
            </a:r>
          </a:p>
          <a:p>
            <a:pPr indent="1425575" eaLnBrk="1" fontAlgn="auto" hangingPunct="1">
              <a:lnSpc>
                <a:spcPct val="130000"/>
              </a:lnSpc>
              <a:spcAft>
                <a:spcPts val="0"/>
              </a:spcAft>
              <a:buClr>
                <a:schemeClr val="accent3"/>
              </a:buClr>
              <a:buFont typeface="Georgia"/>
              <a:buNone/>
              <a:defRPr/>
            </a:pPr>
            <a:r>
              <a:rPr lang="en-US" altLang="zh-CN" dirty="0">
                <a:latin typeface="Consolas" pitchFamily="49" charset="0"/>
              </a:rPr>
              <a:t>m=11  m*m=121  m*m*m=1331</a:t>
            </a:r>
          </a:p>
          <a:p>
            <a:pPr indent="1425575" eaLnBrk="1" fontAlgn="auto" hangingPunct="1">
              <a:lnSpc>
                <a:spcPct val="130000"/>
              </a:lnSpc>
              <a:spcAft>
                <a:spcPts val="0"/>
              </a:spcAft>
              <a:buClr>
                <a:schemeClr val="accent3"/>
              </a:buClr>
              <a:buFont typeface="Georgia"/>
              <a:buNone/>
              <a:defRPr/>
            </a:pPr>
            <a:r>
              <a:rPr lang="en-US" altLang="zh-CN" dirty="0">
                <a:latin typeface="Consolas" pitchFamily="49" charset="0"/>
              </a:rPr>
              <a:t>m=101  m*m=10201  m*m*m=1030301</a:t>
            </a:r>
          </a:p>
          <a:p>
            <a:pPr indent="1425575" eaLnBrk="1" fontAlgn="auto" hangingPunct="1">
              <a:lnSpc>
                <a:spcPct val="130000"/>
              </a:lnSpc>
              <a:spcAft>
                <a:spcPts val="0"/>
              </a:spcAft>
              <a:buClr>
                <a:schemeClr val="accent3"/>
              </a:buClr>
              <a:buFont typeface="Georgia"/>
              <a:buNone/>
              <a:defRPr/>
            </a:pPr>
            <a:r>
              <a:rPr lang="en-US" altLang="zh-CN" dirty="0">
                <a:latin typeface="Consolas" pitchFamily="49" charset="0"/>
              </a:rPr>
              <a:t>m=111  m*m=12321  m*m*m=1367631</a:t>
            </a:r>
          </a:p>
          <a:p>
            <a:pPr marL="365760" indent="-256032" eaLnBrk="1" fontAlgn="auto" hangingPunct="1">
              <a:spcAft>
                <a:spcPts val="1200"/>
              </a:spcAft>
              <a:buClr>
                <a:schemeClr val="accent3"/>
              </a:buClr>
              <a:buFont typeface="Georgia"/>
              <a:buChar char="•"/>
              <a:defRPr/>
            </a:pPr>
            <a:endParaRPr lang="zh-CN" altLang="en-US" dirty="0">
              <a:latin typeface="Consolas" pitchFamily="49" charset="0"/>
            </a:endParaRPr>
          </a:p>
        </p:txBody>
      </p:sp>
      <p:sp>
        <p:nvSpPr>
          <p:cNvPr id="31748" name="灯片编号占位符 3">
            <a:extLst>
              <a:ext uri="{FF2B5EF4-FFF2-40B4-BE49-F238E27FC236}">
                <a16:creationId xmlns:a16="http://schemas.microsoft.com/office/drawing/2014/main" id="{A209EBD5-B479-4D9C-BBE3-78468E229C4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3E7C99E-FDD6-4094-BEBC-79225E85476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A62C9FE-7555-8330-E28E-59D578BE19F4}"/>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44C12957-E717-5011-E25F-0FB6A2AE3CE3}"/>
              </a:ext>
            </a:extLst>
          </p:cNvPr>
          <p:cNvSpPr>
            <a:spLocks noGrp="1"/>
          </p:cNvSpPr>
          <p:nvPr>
            <p:ph type="title"/>
          </p:nvPr>
        </p:nvSpPr>
        <p:spPr/>
        <p:txBody>
          <a:bodyPr/>
          <a:lstStyle/>
          <a:p>
            <a:pPr eaLnBrk="1" hangingPunct="1"/>
            <a:r>
              <a:rPr lang="zh-CN" altLang="en-US"/>
              <a:t>例</a:t>
            </a:r>
            <a:r>
              <a:rPr lang="en-US" altLang="zh-CN"/>
              <a:t>3-5</a:t>
            </a:r>
            <a:endParaRPr lang="zh-CN" altLang="en-US"/>
          </a:p>
        </p:txBody>
      </p:sp>
      <p:sp>
        <p:nvSpPr>
          <p:cNvPr id="32771" name="内容占位符 2">
            <a:extLst>
              <a:ext uri="{FF2B5EF4-FFF2-40B4-BE49-F238E27FC236}">
                <a16:creationId xmlns:a16="http://schemas.microsoft.com/office/drawing/2014/main" id="{6359BFB8-E1B4-893D-90BC-775AA807057F}"/>
              </a:ext>
            </a:extLst>
          </p:cNvPr>
          <p:cNvSpPr>
            <a:spLocks noGrp="1"/>
          </p:cNvSpPr>
          <p:nvPr>
            <p:ph idx="1"/>
          </p:nvPr>
        </p:nvSpPr>
        <p:spPr>
          <a:solidFill>
            <a:schemeClr val="bg1"/>
          </a:solidFill>
        </p:spPr>
        <p:txBody>
          <a:bodyPr/>
          <a:lstStyle/>
          <a:p>
            <a:pPr eaLnBrk="1" hangingPunct="1"/>
            <a:r>
              <a:rPr lang="zh-CN" altLang="en-US" sz="2400">
                <a:latin typeface="宋体" panose="02010600030101010101" pitchFamily="2" charset="-122"/>
              </a:rPr>
              <a:t>计算如下公式，并输出结果：</a:t>
            </a:r>
          </a:p>
          <a:p>
            <a:pPr eaLnBrk="1" hangingPunct="1"/>
            <a:endParaRPr lang="en-US" altLang="zh-CN" sz="2400">
              <a:latin typeface="宋体" panose="02010600030101010101" pitchFamily="2" charset="-122"/>
            </a:endParaRPr>
          </a:p>
          <a:p>
            <a:pPr eaLnBrk="1" hangingPunct="1"/>
            <a:endParaRPr lang="en-US" altLang="zh-CN" sz="2400">
              <a:latin typeface="宋体" panose="02010600030101010101" pitchFamily="2" charset="-122"/>
            </a:endParaRPr>
          </a:p>
          <a:p>
            <a:pPr eaLnBrk="1" hangingPunct="1"/>
            <a:endParaRPr lang="en-US" altLang="zh-CN" sz="2400">
              <a:latin typeface="宋体" panose="02010600030101010101" pitchFamily="2" charset="-122"/>
            </a:endParaRPr>
          </a:p>
          <a:p>
            <a:pPr eaLnBrk="1" hangingPunct="1"/>
            <a:endParaRPr lang="en-US" altLang="zh-CN" sz="2400">
              <a:latin typeface="宋体" panose="02010600030101010101" pitchFamily="2" charset="-122"/>
            </a:endParaRPr>
          </a:p>
          <a:p>
            <a:pPr eaLnBrk="1" hangingPunct="1"/>
            <a:r>
              <a:rPr lang="zh-CN" altLang="en-US" sz="2400">
                <a:latin typeface="宋体" panose="02010600030101010101" pitchFamily="2" charset="-122"/>
              </a:rPr>
              <a:t>其中</a:t>
            </a:r>
            <a:r>
              <a:rPr lang="en-US" altLang="zh-CN" sz="2400">
                <a:latin typeface="宋体" panose="02010600030101010101" pitchFamily="2" charset="-122"/>
              </a:rPr>
              <a:t>r</a:t>
            </a:r>
            <a:r>
              <a:rPr lang="zh-CN" altLang="en-US" sz="2400">
                <a:latin typeface="宋体" panose="02010600030101010101" pitchFamily="2" charset="-122"/>
              </a:rPr>
              <a:t>、</a:t>
            </a:r>
            <a:r>
              <a:rPr lang="en-US" altLang="zh-CN" sz="2400">
                <a:latin typeface="宋体" panose="02010600030101010101" pitchFamily="2" charset="-122"/>
              </a:rPr>
              <a:t>s</a:t>
            </a:r>
            <a:r>
              <a:rPr lang="zh-CN" altLang="en-US" sz="2400">
                <a:latin typeface="宋体" panose="02010600030101010101" pitchFamily="2" charset="-122"/>
              </a:rPr>
              <a:t>的值由键盘输入。</a:t>
            </a:r>
            <a:r>
              <a:rPr lang="en-US" altLang="zh-CN" sz="2400">
                <a:latin typeface="宋体" panose="02010600030101010101" pitchFamily="2" charset="-122"/>
              </a:rPr>
              <a:t>sin x</a:t>
            </a:r>
            <a:r>
              <a:rPr lang="zh-CN" altLang="en-US" sz="2400">
                <a:latin typeface="宋体" panose="02010600030101010101" pitchFamily="2" charset="-122"/>
              </a:rPr>
              <a:t>的近似值按如下公式计算，计算精度为</a:t>
            </a:r>
            <a:r>
              <a:rPr lang="en-US" altLang="zh-CN" sz="2400">
                <a:latin typeface="宋体" panose="02010600030101010101" pitchFamily="2" charset="-122"/>
              </a:rPr>
              <a:t>10</a:t>
            </a:r>
            <a:r>
              <a:rPr lang="en-US" altLang="zh-CN" sz="2400" baseline="30000">
                <a:latin typeface="宋体" panose="02010600030101010101" pitchFamily="2" charset="-122"/>
              </a:rPr>
              <a:t>-10</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endParaRPr lang="zh-CN" altLang="en-US" sz="2400">
              <a:latin typeface="宋体" panose="02010600030101010101" pitchFamily="2" charset="-122"/>
            </a:endParaRPr>
          </a:p>
          <a:p>
            <a:pPr eaLnBrk="1" hangingPunct="1">
              <a:lnSpc>
                <a:spcPct val="95000"/>
              </a:lnSpc>
              <a:spcBef>
                <a:spcPct val="0"/>
              </a:spcBef>
              <a:buFont typeface="Georgia" panose="02040502050405020303" pitchFamily="18" charset="0"/>
              <a:buNone/>
            </a:pPr>
            <a:endParaRPr lang="zh-CN" altLang="en-US"/>
          </a:p>
        </p:txBody>
      </p:sp>
      <p:sp>
        <p:nvSpPr>
          <p:cNvPr id="32772" name="灯片编号占位符 3">
            <a:extLst>
              <a:ext uri="{FF2B5EF4-FFF2-40B4-BE49-F238E27FC236}">
                <a16:creationId xmlns:a16="http://schemas.microsoft.com/office/drawing/2014/main" id="{6AF5B47D-4659-D410-EC8F-8E50B430F8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8DDBF04-F6DE-4004-9A2F-5A17BB8825A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5B35810-05E4-49BE-6678-AE24EE2EA783}"/>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graphicFrame>
        <p:nvGraphicFramePr>
          <p:cNvPr id="32774" name="Object 2">
            <a:extLst>
              <a:ext uri="{FF2B5EF4-FFF2-40B4-BE49-F238E27FC236}">
                <a16:creationId xmlns:a16="http://schemas.microsoft.com/office/drawing/2014/main" id="{3366502D-C021-945F-F4EC-45D4C207989A}"/>
              </a:ext>
            </a:extLst>
          </p:cNvPr>
          <p:cNvGraphicFramePr>
            <a:graphicFrameLocks noChangeAspect="1"/>
          </p:cNvGraphicFramePr>
          <p:nvPr/>
        </p:nvGraphicFramePr>
        <p:xfrm>
          <a:off x="2000250" y="2428875"/>
          <a:ext cx="3714750" cy="1341438"/>
        </p:xfrm>
        <a:graphic>
          <a:graphicData uri="http://schemas.openxmlformats.org/presentationml/2006/ole">
            <mc:AlternateContent xmlns:mc="http://schemas.openxmlformats.org/markup-compatibility/2006">
              <mc:Choice xmlns:v="urn:schemas-microsoft-com:vml" Requires="v">
                <p:oleObj spid="_x0000_s2052" name="Equation" r:id="rId3" imgW="1968500" imgH="711200" progId="Equation.DSMT4">
                  <p:embed/>
                </p:oleObj>
              </mc:Choice>
              <mc:Fallback>
                <p:oleObj name="Equation" r:id="rId3" imgW="1968500" imgH="711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2428875"/>
                        <a:ext cx="371475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5" name="Object 3">
            <a:extLst>
              <a:ext uri="{FF2B5EF4-FFF2-40B4-BE49-F238E27FC236}">
                <a16:creationId xmlns:a16="http://schemas.microsoft.com/office/drawing/2014/main" id="{23DD7F1A-69CE-7071-DF56-CA5B2F927E6D}"/>
              </a:ext>
            </a:extLst>
          </p:cNvPr>
          <p:cNvGraphicFramePr>
            <a:graphicFrameLocks noChangeAspect="1"/>
          </p:cNvGraphicFramePr>
          <p:nvPr/>
        </p:nvGraphicFramePr>
        <p:xfrm>
          <a:off x="1214438" y="4786313"/>
          <a:ext cx="6772275" cy="1000125"/>
        </p:xfrm>
        <a:graphic>
          <a:graphicData uri="http://schemas.openxmlformats.org/presentationml/2006/ole">
            <mc:AlternateContent xmlns:mc="http://schemas.openxmlformats.org/markup-compatibility/2006">
              <mc:Choice xmlns:v="urn:schemas-microsoft-com:vml" Requires="v">
                <p:oleObj spid="_x0000_s2053" name="Equation" r:id="rId5" imgW="3009900" imgH="444500" progId="Equation.DSMT4">
                  <p:embed/>
                </p:oleObj>
              </mc:Choice>
              <mc:Fallback>
                <p:oleObj name="Equation" r:id="rId5" imgW="3009900" imgH="444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4786313"/>
                        <a:ext cx="6772275"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5636228-2D67-6FFE-4EE9-88912212D809}"/>
              </a:ext>
            </a:extLst>
          </p:cNvPr>
          <p:cNvSpPr>
            <a:spLocks noGrp="1"/>
          </p:cNvSpPr>
          <p:nvPr>
            <p:ph idx="1"/>
          </p:nvPr>
        </p:nvSpPr>
        <p:spPr>
          <a:xfrm>
            <a:off x="142875" y="571500"/>
            <a:ext cx="8858250" cy="6000750"/>
          </a:xfrm>
          <a:solidFill>
            <a:srgbClr val="85FFFF"/>
          </a:solidFill>
        </p:spPr>
        <p:txBody>
          <a:bodyPr>
            <a:normAutofit fontScale="92500" lnSpcReduction="10000"/>
          </a:bodyPr>
          <a:lstStyle/>
          <a:p>
            <a:pPr eaLnBrk="1" hangingPunct="1">
              <a:lnSpc>
                <a:spcPct val="8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eaLnBrk="1" hangingPunct="1">
              <a:lnSpc>
                <a:spcPct val="8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cmath</a:t>
            </a:r>
            <a:r>
              <a:rPr lang="en-US" altLang="zh-CN" dirty="0">
                <a:latin typeface="Consolas" pitchFamily="49" charset="0"/>
              </a:rPr>
              <a:t>&gt;  /*</a:t>
            </a:r>
            <a:r>
              <a:rPr lang="zh-CN" altLang="en-US" dirty="0">
                <a:latin typeface="Consolas" pitchFamily="49" charset="0"/>
              </a:rPr>
              <a:t>对</a:t>
            </a:r>
            <a:r>
              <a:rPr lang="en-US" altLang="zh-CN" dirty="0">
                <a:latin typeface="Consolas" pitchFamily="49" charset="0"/>
              </a:rPr>
              <a:t>C++</a:t>
            </a:r>
            <a:r>
              <a:rPr lang="zh-CN" altLang="en-US" dirty="0">
                <a:latin typeface="Consolas" pitchFamily="49" charset="0"/>
              </a:rPr>
              <a:t>标准库中数学函数的说明</a:t>
            </a:r>
            <a:r>
              <a:rPr lang="en-US" altLang="zh-CN" dirty="0">
                <a:latin typeface="Consolas" pitchFamily="49" charset="0"/>
              </a:rPr>
              <a:t>*/</a:t>
            </a:r>
            <a:endParaRPr lang="zh-CN" altLang="en-US" dirty="0">
              <a:latin typeface="Consolas" pitchFamily="49" charset="0"/>
            </a:endParaRPr>
          </a:p>
          <a:p>
            <a:pPr eaLnBrk="1" hangingPunct="1">
              <a:lnSpc>
                <a:spcPct val="80000"/>
              </a:lnSpc>
              <a:buFont typeface="Wingdings" pitchFamily="2" charset="2"/>
              <a:buNone/>
              <a:defRPr/>
            </a:pPr>
            <a:r>
              <a:rPr lang="en-US" altLang="zh-CN" dirty="0">
                <a:latin typeface="Consolas" pitchFamily="49" charset="0"/>
              </a:rPr>
              <a:t>using namespace std;</a:t>
            </a:r>
          </a:p>
          <a:p>
            <a:pPr eaLnBrk="1" hangingPunct="1">
              <a:lnSpc>
                <a:spcPct val="80000"/>
              </a:lnSpc>
              <a:buFont typeface="Wingdings" pitchFamily="2" charset="2"/>
              <a:buNone/>
              <a:defRPr/>
            </a:pPr>
            <a:r>
              <a:rPr lang="en-US" altLang="zh-CN" dirty="0">
                <a:latin typeface="Consolas" pitchFamily="49" charset="0"/>
              </a:rPr>
              <a:t> </a:t>
            </a:r>
          </a:p>
          <a:p>
            <a:pPr eaLnBrk="1" hangingPunct="1">
              <a:lnSpc>
                <a:spcPct val="80000"/>
              </a:lnSpc>
              <a:buFont typeface="Wingdings" pitchFamily="2" charset="2"/>
              <a:buNone/>
              <a:defRPr/>
            </a:pPr>
            <a:r>
              <a:rPr lang="en-US" altLang="zh-CN" dirty="0">
                <a:latin typeface="Consolas" pitchFamily="49" charset="0"/>
              </a:rPr>
              <a:t>const double TINY_VALUE = 1e-10;</a:t>
            </a:r>
          </a:p>
          <a:p>
            <a:pPr eaLnBrk="1" hangingPunct="1">
              <a:lnSpc>
                <a:spcPct val="80000"/>
              </a:lnSpc>
              <a:buFont typeface="Wingdings" pitchFamily="2" charset="2"/>
              <a:buNone/>
              <a:defRPr/>
            </a:pPr>
            <a:r>
              <a:rPr lang="en-US" altLang="zh-CN" dirty="0">
                <a:latin typeface="Consolas" pitchFamily="49" charset="0"/>
              </a:rPr>
              <a:t> </a:t>
            </a:r>
          </a:p>
          <a:p>
            <a:pPr eaLnBrk="1" hangingPunct="1">
              <a:lnSpc>
                <a:spcPct val="80000"/>
              </a:lnSpc>
              <a:buFont typeface="Wingdings" pitchFamily="2" charset="2"/>
              <a:buNone/>
              <a:defRPr/>
            </a:pPr>
            <a:r>
              <a:rPr lang="en-US" altLang="zh-CN" dirty="0">
                <a:latin typeface="Consolas" pitchFamily="49" charset="0"/>
              </a:rPr>
              <a:t>double </a:t>
            </a:r>
            <a:r>
              <a:rPr lang="en-US" altLang="zh-CN" dirty="0" err="1">
                <a:latin typeface="Consolas" pitchFamily="49" charset="0"/>
              </a:rPr>
              <a:t>tsin</a:t>
            </a:r>
            <a:r>
              <a:rPr lang="en-US" altLang="zh-CN" dirty="0">
                <a:latin typeface="Consolas" pitchFamily="49" charset="0"/>
              </a:rPr>
              <a:t>(double x) {</a:t>
            </a:r>
          </a:p>
          <a:p>
            <a:pPr eaLnBrk="1" hangingPunct="1">
              <a:lnSpc>
                <a:spcPct val="80000"/>
              </a:lnSpc>
              <a:buFont typeface="Wingdings" pitchFamily="2" charset="2"/>
              <a:buNone/>
              <a:defRPr/>
            </a:pPr>
            <a:r>
              <a:rPr lang="en-US" altLang="zh-CN" dirty="0">
                <a:latin typeface="Consolas" pitchFamily="49" charset="0"/>
              </a:rPr>
              <a:t>	double g = 0;</a:t>
            </a:r>
          </a:p>
          <a:p>
            <a:pPr eaLnBrk="1" hangingPunct="1">
              <a:lnSpc>
                <a:spcPct val="80000"/>
              </a:lnSpc>
              <a:buFont typeface="Wingdings" pitchFamily="2" charset="2"/>
              <a:buNone/>
              <a:defRPr/>
            </a:pPr>
            <a:r>
              <a:rPr lang="en-US" altLang="zh-CN" dirty="0">
                <a:latin typeface="Consolas" pitchFamily="49" charset="0"/>
              </a:rPr>
              <a:t>	double t = x;</a:t>
            </a:r>
          </a:p>
          <a:p>
            <a:pPr eaLnBrk="1" hangingPunct="1">
              <a:lnSpc>
                <a:spcPct val="80000"/>
              </a:lnSpc>
              <a:buFont typeface="Wingdings" pitchFamily="2" charset="2"/>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n = 1;</a:t>
            </a:r>
          </a:p>
          <a:p>
            <a:pPr eaLnBrk="1" hangingPunct="1">
              <a:lnSpc>
                <a:spcPct val="80000"/>
              </a:lnSpc>
              <a:buFont typeface="Wingdings" pitchFamily="2" charset="2"/>
              <a:buNone/>
              <a:defRPr/>
            </a:pPr>
            <a:r>
              <a:rPr lang="en-US" altLang="zh-CN" dirty="0">
                <a:latin typeface="Consolas" pitchFamily="49" charset="0"/>
              </a:rPr>
              <a:t>	do {</a:t>
            </a:r>
          </a:p>
          <a:p>
            <a:pPr eaLnBrk="1" hangingPunct="1">
              <a:lnSpc>
                <a:spcPct val="80000"/>
              </a:lnSpc>
              <a:buFont typeface="Wingdings" pitchFamily="2" charset="2"/>
              <a:buNone/>
              <a:defRPr/>
            </a:pPr>
            <a:r>
              <a:rPr lang="en-US" altLang="zh-CN" dirty="0">
                <a:latin typeface="Consolas" pitchFamily="49" charset="0"/>
              </a:rPr>
              <a:t>		g += t;</a:t>
            </a:r>
          </a:p>
          <a:p>
            <a:pPr eaLnBrk="1" hangingPunct="1">
              <a:lnSpc>
                <a:spcPct val="80000"/>
              </a:lnSpc>
              <a:buFont typeface="Wingdings" pitchFamily="2" charset="2"/>
              <a:buNone/>
              <a:defRPr/>
            </a:pPr>
            <a:r>
              <a:rPr lang="en-US" altLang="zh-CN" dirty="0">
                <a:latin typeface="Consolas" pitchFamily="49" charset="0"/>
              </a:rPr>
              <a:t>		n++;</a:t>
            </a:r>
          </a:p>
          <a:p>
            <a:pPr eaLnBrk="1" hangingPunct="1">
              <a:lnSpc>
                <a:spcPct val="80000"/>
              </a:lnSpc>
              <a:buFont typeface="Wingdings" pitchFamily="2" charset="2"/>
              <a:buNone/>
              <a:defRPr/>
            </a:pPr>
            <a:r>
              <a:rPr lang="en-US" altLang="zh-CN" dirty="0">
                <a:latin typeface="Consolas" pitchFamily="49" charset="0"/>
              </a:rPr>
              <a:t>		t = -t * x * x / (2 * n - 1) / (2 * n - 2);</a:t>
            </a:r>
          </a:p>
          <a:p>
            <a:pPr eaLnBrk="1" hangingPunct="1">
              <a:lnSpc>
                <a:spcPct val="80000"/>
              </a:lnSpc>
              <a:buFont typeface="Wingdings" pitchFamily="2" charset="2"/>
              <a:buNone/>
              <a:defRPr/>
            </a:pPr>
            <a:r>
              <a:rPr lang="en-US" altLang="zh-CN" dirty="0">
                <a:latin typeface="Consolas" pitchFamily="49" charset="0"/>
              </a:rPr>
              <a:t>	} while (</a:t>
            </a:r>
            <a:r>
              <a:rPr lang="en-US" altLang="zh-CN" dirty="0" err="1">
                <a:latin typeface="Consolas" pitchFamily="49" charset="0"/>
              </a:rPr>
              <a:t>fabs</a:t>
            </a:r>
            <a:r>
              <a:rPr lang="en-US" altLang="zh-CN" dirty="0">
                <a:latin typeface="Consolas" pitchFamily="49" charset="0"/>
              </a:rPr>
              <a:t>(t) &gt;= TINY_VALUE); </a:t>
            </a:r>
          </a:p>
          <a:p>
            <a:pPr eaLnBrk="1" hangingPunct="1">
              <a:lnSpc>
                <a:spcPct val="80000"/>
              </a:lnSpc>
              <a:buFont typeface="Wingdings" pitchFamily="2" charset="2"/>
              <a:buNone/>
              <a:defRPr/>
            </a:pPr>
            <a:r>
              <a:rPr lang="en-US" altLang="zh-CN" dirty="0">
                <a:latin typeface="Consolas" pitchFamily="49" charset="0"/>
              </a:rPr>
              <a:t>	return g;</a:t>
            </a:r>
          </a:p>
          <a:p>
            <a:pPr eaLnBrk="1" hangingPunct="1">
              <a:lnSpc>
                <a:spcPct val="80000"/>
              </a:lnSpc>
              <a:buFont typeface="Wingdings" pitchFamily="2" charset="2"/>
              <a:buNone/>
              <a:defRPr/>
            </a:pPr>
            <a:r>
              <a:rPr lang="en-US" altLang="zh-CN" dirty="0">
                <a:latin typeface="Consolas" pitchFamily="49" charset="0"/>
              </a:rPr>
              <a:t>} </a:t>
            </a:r>
          </a:p>
        </p:txBody>
      </p:sp>
      <p:sp>
        <p:nvSpPr>
          <p:cNvPr id="33795" name="灯片编号占位符 3">
            <a:extLst>
              <a:ext uri="{FF2B5EF4-FFF2-40B4-BE49-F238E27FC236}">
                <a16:creationId xmlns:a16="http://schemas.microsoft.com/office/drawing/2014/main" id="{C2753902-BC0C-3D5F-080A-AD353B51D6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286400A-C25F-4990-90CA-7BBA41B59E4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3691844-CE3D-4465-E3D4-7D1A9C1A6E06}"/>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33797" name="标题 1">
            <a:extLst>
              <a:ext uri="{FF2B5EF4-FFF2-40B4-BE49-F238E27FC236}">
                <a16:creationId xmlns:a16="http://schemas.microsoft.com/office/drawing/2014/main" id="{312478BD-A920-CBA6-C287-913C2A3B72E8}"/>
              </a:ext>
            </a:extLst>
          </p:cNvPr>
          <p:cNvSpPr>
            <a:spLocks noGrp="1"/>
          </p:cNvSpPr>
          <p:nvPr>
            <p:ph type="title"/>
          </p:nvPr>
        </p:nvSpPr>
        <p:spPr>
          <a:xfrm>
            <a:off x="6429375" y="5500688"/>
            <a:ext cx="2571750" cy="1138237"/>
          </a:xfrm>
          <a:solidFill>
            <a:schemeClr val="bg1"/>
          </a:solidFill>
        </p:spPr>
        <p:txBody>
          <a:bodyPr/>
          <a:lstStyle/>
          <a:p>
            <a:pPr eaLnBrk="1" hangingPunct="1"/>
            <a:r>
              <a:rPr lang="zh-CN" altLang="en-US"/>
              <a:t>例</a:t>
            </a:r>
            <a:r>
              <a:rPr lang="en-US" altLang="zh-CN"/>
              <a:t>3-5</a:t>
            </a:r>
            <a:r>
              <a:rPr lang="zh-CN" altLang="en-US"/>
              <a:t>（续）</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FA8F26-7C5F-061F-8974-4E449ACD2802}"/>
              </a:ext>
            </a:extLst>
          </p:cNvPr>
          <p:cNvSpPr>
            <a:spLocks noGrp="1"/>
          </p:cNvSpPr>
          <p:nvPr>
            <p:ph idx="1"/>
          </p:nvPr>
        </p:nvSpPr>
        <p:spPr>
          <a:xfrm>
            <a:off x="142875" y="571500"/>
            <a:ext cx="8858250" cy="6073775"/>
          </a:xfrm>
          <a:solidFill>
            <a:srgbClr val="85FFFF"/>
          </a:solidFill>
        </p:spPr>
        <p:txBody>
          <a:bodyPr>
            <a:normAutofit lnSpcReduction="10000"/>
          </a:bodyPr>
          <a:lstStyle/>
          <a:p>
            <a:pPr eaLnBrk="1" hangingPunct="1">
              <a:buFont typeface="Wingdings" pitchFamily="2" charset="2"/>
              <a:buNone/>
              <a:defRPr/>
            </a:pPr>
            <a:r>
              <a:rPr lang="en-US" altLang="zh-CN" dirty="0">
                <a:latin typeface="Consolas" pitchFamily="49" charset="0"/>
              </a:rPr>
              <a:t>int main() {</a:t>
            </a:r>
          </a:p>
          <a:p>
            <a:pPr eaLnBrk="1" hangingPunct="1">
              <a:buFont typeface="Wingdings" pitchFamily="2" charset="2"/>
              <a:buNone/>
              <a:defRPr/>
            </a:pPr>
            <a:r>
              <a:rPr lang="en-US" altLang="zh-CN" dirty="0">
                <a:latin typeface="Consolas" pitchFamily="49" charset="0"/>
              </a:rPr>
              <a:t>	double k, r, s;</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"r = ";</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r;</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"s = ";</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s;</a:t>
            </a:r>
          </a:p>
          <a:p>
            <a:pPr eaLnBrk="1" hangingPunct="1">
              <a:buFont typeface="Wingdings" pitchFamily="2" charset="2"/>
              <a:buNone/>
              <a:defRPr/>
            </a:pPr>
            <a:r>
              <a:rPr lang="en-US" altLang="zh-CN" dirty="0">
                <a:latin typeface="Consolas" pitchFamily="49" charset="0"/>
              </a:rPr>
              <a:t>	if (r * r &lt;= s * s)</a:t>
            </a:r>
          </a:p>
          <a:p>
            <a:pPr eaLnBrk="1" hangingPunct="1">
              <a:buFont typeface="Wingdings" pitchFamily="2" charset="2"/>
              <a:buNone/>
              <a:defRPr/>
            </a:pPr>
            <a:r>
              <a:rPr lang="en-US" altLang="zh-CN" dirty="0">
                <a:latin typeface="Consolas" pitchFamily="49" charset="0"/>
              </a:rPr>
              <a:t>	  k=</a:t>
            </a:r>
            <a:r>
              <a:rPr lang="en-US" altLang="zh-CN" dirty="0" err="1">
                <a:latin typeface="Consolas" pitchFamily="49" charset="0"/>
              </a:rPr>
              <a:t>sqrt</a:t>
            </a:r>
            <a:r>
              <a:rPr lang="en-US" altLang="zh-CN" dirty="0">
                <a:latin typeface="Consolas" pitchFamily="49" charset="0"/>
              </a:rPr>
              <a:t>(</a:t>
            </a:r>
            <a:r>
              <a:rPr lang="en-US" altLang="zh-CN" dirty="0" err="1">
                <a:solidFill>
                  <a:schemeClr val="accent4">
                    <a:lumMod val="75000"/>
                  </a:schemeClr>
                </a:solidFill>
                <a:latin typeface="Consolas" pitchFamily="49" charset="0"/>
              </a:rPr>
              <a:t>tsin</a:t>
            </a:r>
            <a:r>
              <a:rPr lang="en-US" altLang="zh-CN" dirty="0">
                <a:latin typeface="Consolas" pitchFamily="49" charset="0"/>
              </a:rPr>
              <a:t>(r)*</a:t>
            </a:r>
            <a:r>
              <a:rPr lang="en-US" altLang="zh-CN" dirty="0" err="1">
                <a:solidFill>
                  <a:schemeClr val="accent4">
                    <a:lumMod val="75000"/>
                  </a:schemeClr>
                </a:solidFill>
                <a:latin typeface="Consolas" pitchFamily="49" charset="0"/>
              </a:rPr>
              <a:t>tsin</a:t>
            </a:r>
            <a:r>
              <a:rPr lang="en-US" altLang="zh-CN" dirty="0">
                <a:latin typeface="Consolas" pitchFamily="49" charset="0"/>
              </a:rPr>
              <a:t>(r)+</a:t>
            </a:r>
            <a:r>
              <a:rPr lang="en-US" altLang="zh-CN" dirty="0" err="1">
                <a:solidFill>
                  <a:schemeClr val="accent4">
                    <a:lumMod val="75000"/>
                  </a:schemeClr>
                </a:solidFill>
                <a:latin typeface="Consolas" pitchFamily="49" charset="0"/>
              </a:rPr>
              <a:t>tsin</a:t>
            </a:r>
            <a:r>
              <a:rPr lang="en-US" altLang="zh-CN" dirty="0">
                <a:latin typeface="Consolas" pitchFamily="49" charset="0"/>
              </a:rPr>
              <a:t>(s)*</a:t>
            </a:r>
            <a:r>
              <a:rPr lang="en-US" altLang="zh-CN" dirty="0" err="1">
                <a:latin typeface="Consolas" pitchFamily="49" charset="0"/>
              </a:rPr>
              <a:t>tsin</a:t>
            </a:r>
            <a:r>
              <a:rPr lang="en-US" altLang="zh-CN" dirty="0">
                <a:latin typeface="Consolas" pitchFamily="49" charset="0"/>
              </a:rPr>
              <a:t>(s));</a:t>
            </a:r>
          </a:p>
          <a:p>
            <a:pPr eaLnBrk="1" hangingPunct="1">
              <a:buFont typeface="Wingdings" pitchFamily="2" charset="2"/>
              <a:buNone/>
              <a:defRPr/>
            </a:pPr>
            <a:r>
              <a:rPr lang="en-US" altLang="zh-CN" dirty="0">
                <a:latin typeface="Consolas" pitchFamily="49" charset="0"/>
              </a:rPr>
              <a:t>	else</a:t>
            </a:r>
          </a:p>
          <a:p>
            <a:pPr eaLnBrk="1" hangingPunct="1">
              <a:buFont typeface="Wingdings" pitchFamily="2" charset="2"/>
              <a:buNone/>
              <a:defRPr/>
            </a:pPr>
            <a:r>
              <a:rPr lang="en-US" altLang="zh-CN" dirty="0">
                <a:latin typeface="Consolas" pitchFamily="49" charset="0"/>
              </a:rPr>
              <a:t>	  k = </a:t>
            </a:r>
            <a:r>
              <a:rPr lang="en-US" altLang="zh-CN" dirty="0" err="1">
                <a:solidFill>
                  <a:schemeClr val="accent4">
                    <a:lumMod val="75000"/>
                  </a:schemeClr>
                </a:solidFill>
                <a:latin typeface="Consolas" pitchFamily="49" charset="0"/>
              </a:rPr>
              <a:t>tsin</a:t>
            </a:r>
            <a:r>
              <a:rPr lang="en-US" altLang="zh-CN" dirty="0">
                <a:latin typeface="Consolas" pitchFamily="49" charset="0"/>
              </a:rPr>
              <a:t>(r * s) / 2;</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k &lt;&lt; </a:t>
            </a:r>
            <a:r>
              <a:rPr lang="en-US" altLang="zh-CN" dirty="0" err="1">
                <a:latin typeface="Consolas" pitchFamily="49" charset="0"/>
              </a:rPr>
              <a:t>endl</a:t>
            </a:r>
            <a:r>
              <a:rPr lang="en-US" altLang="zh-CN" dirty="0">
                <a:latin typeface="Consolas" pitchFamily="49" charset="0"/>
              </a:rPr>
              <a:t>;</a:t>
            </a:r>
          </a:p>
          <a:p>
            <a:pPr eaLnBrk="1" hangingPunct="1">
              <a:buFont typeface="Wingdings" pitchFamily="2" charset="2"/>
              <a:buNone/>
              <a:defRPr/>
            </a:pPr>
            <a:r>
              <a:rPr lang="en-US" altLang="zh-CN" dirty="0">
                <a:latin typeface="Consolas" pitchFamily="49" charset="0"/>
              </a:rPr>
              <a:t>	return 0;</a:t>
            </a:r>
          </a:p>
          <a:p>
            <a:pPr eaLnBrk="1" hangingPunct="1">
              <a:buFont typeface="Wingdings" pitchFamily="2" charset="2"/>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en-US" altLang="zh-CN" dirty="0">
              <a:latin typeface="Consolas" pitchFamily="49" charset="0"/>
            </a:endParaRPr>
          </a:p>
        </p:txBody>
      </p:sp>
      <p:sp>
        <p:nvSpPr>
          <p:cNvPr id="34819" name="灯片编号占位符 3">
            <a:extLst>
              <a:ext uri="{FF2B5EF4-FFF2-40B4-BE49-F238E27FC236}">
                <a16:creationId xmlns:a16="http://schemas.microsoft.com/office/drawing/2014/main" id="{D6696B39-B0E1-1734-3A07-15B9781853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9D128CE-2611-48BD-89B8-F335BCC3125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15FBED5-D920-0E7C-6ADB-BB33601C609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6" name="Text Box 4">
            <a:extLst>
              <a:ext uri="{FF2B5EF4-FFF2-40B4-BE49-F238E27FC236}">
                <a16:creationId xmlns:a16="http://schemas.microsoft.com/office/drawing/2014/main" id="{B7DC9EB1-F190-01A8-B164-DB7EB6A7B77D}"/>
              </a:ext>
            </a:extLst>
          </p:cNvPr>
          <p:cNvSpPr txBox="1">
            <a:spLocks noChangeArrowheads="1"/>
          </p:cNvSpPr>
          <p:nvPr/>
        </p:nvSpPr>
        <p:spPr bwMode="auto">
          <a:xfrm>
            <a:off x="6715125" y="5319713"/>
            <a:ext cx="2286000" cy="1323975"/>
          </a:xfrm>
          <a:prstGeom prst="rect">
            <a:avLst/>
          </a:prstGeom>
          <a:solidFill>
            <a:srgbClr val="FFFF66"/>
          </a:solidFill>
          <a:ln w="12700" cap="sq">
            <a:noFill/>
            <a:miter lim="800000"/>
            <a:headEnd type="none" w="sm" len="sm"/>
            <a:tailEnd type="none" w="sm" len="sm"/>
          </a:ln>
        </p:spPr>
        <p:txBody>
          <a:bodyPr>
            <a:spAutoFit/>
          </a:bodyPr>
          <a:lstStyle/>
          <a:p>
            <a:pPr eaLnBrk="1" hangingPunct="1">
              <a:spcBef>
                <a:spcPct val="20000"/>
              </a:spcBef>
              <a:buClr>
                <a:schemeClr val="accent2"/>
              </a:buClr>
              <a:buSzPct val="80000"/>
              <a:buFont typeface="Wingdings" pitchFamily="2" charset="2"/>
              <a:buNone/>
              <a:defRPr/>
            </a:pPr>
            <a:r>
              <a:rPr lang="zh-CN" sz="2000" b="1" dirty="0">
                <a:latin typeface="Consolas" pitchFamily="49" charset="0"/>
                <a:ea typeface="宋体" charset="-122"/>
              </a:rPr>
              <a:t>运行结果：</a:t>
            </a:r>
          </a:p>
          <a:p>
            <a:pPr eaLnBrk="1" hangingPunct="1">
              <a:defRPr/>
            </a:pPr>
            <a:r>
              <a:rPr lang="en-US" altLang="zh-CN" sz="2000" dirty="0">
                <a:latin typeface="Consolas" pitchFamily="49" charset="0"/>
                <a:ea typeface="宋体" pitchFamily="2" charset="-122"/>
              </a:rPr>
              <a:t>r=5</a:t>
            </a:r>
          </a:p>
          <a:p>
            <a:pPr eaLnBrk="1" hangingPunct="1">
              <a:defRPr/>
            </a:pPr>
            <a:r>
              <a:rPr lang="en-US" altLang="zh-CN" sz="2000" dirty="0">
                <a:latin typeface="Consolas" pitchFamily="49" charset="0"/>
                <a:ea typeface="宋体" pitchFamily="2" charset="-122"/>
              </a:rPr>
              <a:t>s=8</a:t>
            </a:r>
          </a:p>
          <a:p>
            <a:pPr eaLnBrk="1" hangingPunct="1">
              <a:defRPr/>
            </a:pPr>
            <a:r>
              <a:rPr lang="en-US" altLang="zh-CN" sz="2000" dirty="0">
                <a:latin typeface="Consolas" pitchFamily="49" charset="0"/>
                <a:ea typeface="宋体" pitchFamily="2" charset="-122"/>
              </a:rPr>
              <a:t>1.37781</a:t>
            </a:r>
            <a:endParaRPr lang="en-US" altLang="zh-CN" sz="2000" b="1" dirty="0">
              <a:solidFill>
                <a:schemeClr val="accent4">
                  <a:lumMod val="75000"/>
                </a:schemeClr>
              </a:solidFill>
              <a:latin typeface="Consolas" pitchFamily="49" charset="0"/>
              <a:ea typeface="宋体" charset="-122"/>
            </a:endParaRPr>
          </a:p>
        </p:txBody>
      </p:sp>
      <p:sp>
        <p:nvSpPr>
          <p:cNvPr id="34822" name="标题 1">
            <a:extLst>
              <a:ext uri="{FF2B5EF4-FFF2-40B4-BE49-F238E27FC236}">
                <a16:creationId xmlns:a16="http://schemas.microsoft.com/office/drawing/2014/main" id="{2C67C88A-3B64-3920-873E-FCA97A6F0E0D}"/>
              </a:ext>
            </a:extLst>
          </p:cNvPr>
          <p:cNvSpPr>
            <a:spLocks noGrp="1"/>
          </p:cNvSpPr>
          <p:nvPr>
            <p:ph type="title"/>
          </p:nvPr>
        </p:nvSpPr>
        <p:spPr>
          <a:xfrm>
            <a:off x="6315075" y="571500"/>
            <a:ext cx="2686050" cy="1071563"/>
          </a:xfrm>
          <a:solidFill>
            <a:schemeClr val="bg1"/>
          </a:solidFill>
        </p:spPr>
        <p:txBody>
          <a:bodyPr/>
          <a:lstStyle/>
          <a:p>
            <a:pPr eaLnBrk="1" hangingPunct="1"/>
            <a:r>
              <a:rPr lang="zh-CN" altLang="en-US"/>
              <a:t>例</a:t>
            </a:r>
            <a:r>
              <a:rPr lang="en-US" altLang="zh-CN"/>
              <a:t>3-5 </a:t>
            </a:r>
            <a:r>
              <a:rPr lang="zh-CN" altLang="en-US"/>
              <a:t>（续）</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B800F806-5775-D43F-875D-8D7156887D49}"/>
              </a:ext>
            </a:extLst>
          </p:cNvPr>
          <p:cNvSpPr>
            <a:spLocks noGrp="1"/>
          </p:cNvSpPr>
          <p:nvPr>
            <p:ph type="title"/>
          </p:nvPr>
        </p:nvSpPr>
        <p:spPr/>
        <p:txBody>
          <a:bodyPr/>
          <a:lstStyle/>
          <a:p>
            <a:pPr eaLnBrk="1" hangingPunct="1"/>
            <a:r>
              <a:rPr lang="zh-CN" altLang="en-US"/>
              <a:t>目录</a:t>
            </a:r>
          </a:p>
        </p:txBody>
      </p:sp>
      <p:sp>
        <p:nvSpPr>
          <p:cNvPr id="16387" name="Rectangle 5">
            <a:extLst>
              <a:ext uri="{FF2B5EF4-FFF2-40B4-BE49-F238E27FC236}">
                <a16:creationId xmlns:a16="http://schemas.microsoft.com/office/drawing/2014/main" id="{2506348A-0141-CA22-5449-DE2E0F5ECBD5}"/>
              </a:ext>
            </a:extLst>
          </p:cNvPr>
          <p:cNvSpPr>
            <a:spLocks noGrp="1"/>
          </p:cNvSpPr>
          <p:nvPr>
            <p:ph idx="1"/>
          </p:nvPr>
        </p:nvSpPr>
        <p:spPr>
          <a:xfrm>
            <a:off x="890588" y="1785938"/>
            <a:ext cx="7467600" cy="4114800"/>
          </a:xfrm>
        </p:spPr>
        <p:txBody>
          <a:bodyPr/>
          <a:lstStyle/>
          <a:p>
            <a:pPr marL="808038" eaLnBrk="1" hangingPunct="1">
              <a:buFont typeface="Georgia" panose="02040502050405020303" pitchFamily="18" charset="0"/>
              <a:buNone/>
            </a:pPr>
            <a:r>
              <a:rPr lang="en-US" altLang="zh-CN"/>
              <a:t>3.1  </a:t>
            </a:r>
            <a:r>
              <a:rPr lang="zh-CN" altLang="en-US"/>
              <a:t>函数的定义与使用</a:t>
            </a:r>
          </a:p>
          <a:p>
            <a:pPr marL="808038" eaLnBrk="1" hangingPunct="1">
              <a:buFont typeface="Georgia" panose="02040502050405020303" pitchFamily="18" charset="0"/>
              <a:buNone/>
            </a:pPr>
            <a:r>
              <a:rPr lang="en-US" altLang="zh-CN"/>
              <a:t>3.2  </a:t>
            </a:r>
            <a:r>
              <a:rPr lang="zh-CN" altLang="en-US"/>
              <a:t>内联函数</a:t>
            </a:r>
            <a:endParaRPr lang="en-US" altLang="zh-CN"/>
          </a:p>
          <a:p>
            <a:pPr marL="808038" eaLnBrk="1" hangingPunct="1">
              <a:buFont typeface="Georgia" panose="02040502050405020303" pitchFamily="18" charset="0"/>
              <a:buNone/>
            </a:pPr>
            <a:r>
              <a:rPr lang="en-US" altLang="zh-CN"/>
              <a:t>3.3  constexpr</a:t>
            </a:r>
            <a:r>
              <a:rPr lang="zh-CN" altLang="en-US"/>
              <a:t>函数</a:t>
            </a:r>
          </a:p>
          <a:p>
            <a:pPr marL="808038" eaLnBrk="1" hangingPunct="1">
              <a:buFont typeface="Georgia" panose="02040502050405020303" pitchFamily="18" charset="0"/>
              <a:buNone/>
            </a:pPr>
            <a:r>
              <a:rPr lang="en-US" altLang="zh-CN"/>
              <a:t>3.4  </a:t>
            </a:r>
            <a:r>
              <a:rPr lang="zh-CN" altLang="en-US"/>
              <a:t>带默认参数值的函数</a:t>
            </a:r>
          </a:p>
          <a:p>
            <a:pPr marL="808038" eaLnBrk="1" hangingPunct="1">
              <a:buFont typeface="Georgia" panose="02040502050405020303" pitchFamily="18" charset="0"/>
              <a:buNone/>
            </a:pPr>
            <a:r>
              <a:rPr lang="en-US" altLang="zh-CN"/>
              <a:t>3.5  </a:t>
            </a:r>
            <a:r>
              <a:rPr lang="zh-CN" altLang="en-US"/>
              <a:t>函数重载</a:t>
            </a:r>
          </a:p>
          <a:p>
            <a:pPr marL="808038" eaLnBrk="1" hangingPunct="1">
              <a:buFont typeface="Georgia" panose="02040502050405020303" pitchFamily="18" charset="0"/>
              <a:buNone/>
            </a:pPr>
            <a:r>
              <a:rPr lang="en-US" altLang="zh-CN"/>
              <a:t>3.6  </a:t>
            </a:r>
            <a:r>
              <a:rPr lang="zh-CN" altLang="en-US"/>
              <a:t>使用</a:t>
            </a:r>
            <a:r>
              <a:rPr lang="en-US" altLang="zh-CN"/>
              <a:t>C++</a:t>
            </a:r>
            <a:r>
              <a:rPr lang="zh-CN" altLang="en-US"/>
              <a:t>系统函数</a:t>
            </a:r>
            <a:endParaRPr lang="en-US" altLang="zh-CN"/>
          </a:p>
          <a:p>
            <a:pPr marL="808038" eaLnBrk="1" hangingPunct="1">
              <a:buFont typeface="Georgia" panose="02040502050405020303" pitchFamily="18" charset="0"/>
              <a:buNone/>
            </a:pPr>
            <a:r>
              <a:rPr lang="en-US" altLang="zh-CN"/>
              <a:t>3.7  </a:t>
            </a:r>
            <a:r>
              <a:rPr lang="zh-CN" altLang="en-US"/>
              <a:t>深度探索</a:t>
            </a:r>
            <a:endParaRPr lang="en-US" altLang="zh-CN"/>
          </a:p>
          <a:p>
            <a:pPr marL="808038" eaLnBrk="1" hangingPunct="1">
              <a:buFont typeface="Georgia" panose="02040502050405020303" pitchFamily="18" charset="0"/>
              <a:buNone/>
            </a:pPr>
            <a:r>
              <a:rPr lang="en-US" altLang="zh-CN"/>
              <a:t>3.8  </a:t>
            </a:r>
            <a:r>
              <a:rPr lang="zh-CN" altLang="en-US"/>
              <a:t>小结</a:t>
            </a:r>
          </a:p>
        </p:txBody>
      </p:sp>
      <p:sp>
        <p:nvSpPr>
          <p:cNvPr id="16388" name="灯片编号占位符 5">
            <a:extLst>
              <a:ext uri="{FF2B5EF4-FFF2-40B4-BE49-F238E27FC236}">
                <a16:creationId xmlns:a16="http://schemas.microsoft.com/office/drawing/2014/main" id="{8E58ED1C-D566-188B-E197-5E9276F3C8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F18CDA4-4BB3-4391-B31D-AAB14DE90A1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EBEB32C3-3975-B7A4-464D-8C2626E28D64}"/>
              </a:ext>
            </a:extLst>
          </p:cNvPr>
          <p:cNvSpPr>
            <a:spLocks noGrp="1"/>
          </p:cNvSpPr>
          <p:nvPr>
            <p:ph type="title"/>
          </p:nvPr>
        </p:nvSpPr>
        <p:spPr/>
        <p:txBody>
          <a:bodyPr/>
          <a:lstStyle/>
          <a:p>
            <a:pPr eaLnBrk="1" hangingPunct="1"/>
            <a:r>
              <a:rPr lang="zh-CN" altLang="en-US"/>
              <a:t>例</a:t>
            </a:r>
            <a:r>
              <a:rPr lang="en-US" altLang="zh-CN"/>
              <a:t>3-6 </a:t>
            </a:r>
            <a:r>
              <a:rPr lang="zh-CN" altLang="en-US"/>
              <a:t>投骰子的随机游戏</a:t>
            </a:r>
          </a:p>
        </p:txBody>
      </p:sp>
      <p:sp>
        <p:nvSpPr>
          <p:cNvPr id="35843" name="内容占位符 2">
            <a:extLst>
              <a:ext uri="{FF2B5EF4-FFF2-40B4-BE49-F238E27FC236}">
                <a16:creationId xmlns:a16="http://schemas.microsoft.com/office/drawing/2014/main" id="{BA425059-712A-81B4-77AA-6E353CF336DC}"/>
              </a:ext>
            </a:extLst>
          </p:cNvPr>
          <p:cNvSpPr>
            <a:spLocks noGrp="1"/>
          </p:cNvSpPr>
          <p:nvPr>
            <p:ph idx="1"/>
          </p:nvPr>
        </p:nvSpPr>
        <p:spPr>
          <a:solidFill>
            <a:schemeClr val="bg1"/>
          </a:solidFill>
        </p:spPr>
        <p:txBody>
          <a:bodyPr/>
          <a:lstStyle/>
          <a:p>
            <a:pPr marL="0" indent="457200" algn="just" eaLnBrk="1" hangingPunct="1">
              <a:lnSpc>
                <a:spcPct val="130000"/>
              </a:lnSpc>
              <a:buFont typeface="Wingdings" panose="05000000000000000000" pitchFamily="2" charset="2"/>
              <a:buNone/>
            </a:pPr>
            <a:r>
              <a:rPr lang="zh-CN" altLang="en-US" sz="2400">
                <a:latin typeface="宋体" panose="02010600030101010101" pitchFamily="2" charset="-122"/>
              </a:rPr>
              <a:t>每个骰</a:t>
            </a:r>
            <a:r>
              <a:rPr lang="en-US" altLang="zh-CN" sz="2400">
                <a:latin typeface="宋体" panose="02010600030101010101" pitchFamily="2" charset="-122"/>
              </a:rPr>
              <a:t>(tou)</a:t>
            </a:r>
            <a:r>
              <a:rPr lang="zh-CN" altLang="en-US" sz="2400">
                <a:latin typeface="宋体" panose="02010600030101010101" pitchFamily="2" charset="-122"/>
              </a:rPr>
              <a:t>子有六面，点数分别为</a:t>
            </a:r>
            <a:r>
              <a:rPr lang="en-US" altLang="zh-CN" sz="2400">
                <a:latin typeface="宋体" panose="02010600030101010101" pitchFamily="2" charset="-122"/>
              </a:rPr>
              <a:t>1</a:t>
            </a:r>
            <a:r>
              <a:rPr lang="zh-CN" altLang="en-US" sz="2400">
                <a:latin typeface="宋体" panose="02010600030101010101" pitchFamily="2" charset="-122"/>
              </a:rPr>
              <a:t>、</a:t>
            </a:r>
            <a:r>
              <a:rPr lang="en-US" altLang="zh-CN" sz="2400">
                <a:latin typeface="宋体" panose="02010600030101010101" pitchFamily="2" charset="-122"/>
              </a:rPr>
              <a:t>2</a:t>
            </a:r>
            <a:r>
              <a:rPr lang="zh-CN" altLang="en-US" sz="2400">
                <a:latin typeface="宋体" panose="02010600030101010101" pitchFamily="2" charset="-122"/>
              </a:rPr>
              <a:t>、</a:t>
            </a:r>
            <a:r>
              <a:rPr lang="en-US" altLang="zh-CN" sz="2400">
                <a:latin typeface="宋体" panose="02010600030101010101" pitchFamily="2" charset="-122"/>
              </a:rPr>
              <a:t>3</a:t>
            </a:r>
            <a:r>
              <a:rPr lang="zh-CN" altLang="en-US" sz="2400">
                <a:latin typeface="宋体" panose="02010600030101010101" pitchFamily="2" charset="-122"/>
              </a:rPr>
              <a:t>、</a:t>
            </a:r>
            <a:r>
              <a:rPr lang="en-US" altLang="zh-CN" sz="2400">
                <a:latin typeface="宋体" panose="02010600030101010101" pitchFamily="2" charset="-122"/>
              </a:rPr>
              <a:t>4</a:t>
            </a:r>
            <a:r>
              <a:rPr lang="zh-CN" altLang="en-US" sz="2400">
                <a:latin typeface="宋体" panose="02010600030101010101" pitchFamily="2" charset="-122"/>
              </a:rPr>
              <a:t>、</a:t>
            </a:r>
            <a:r>
              <a:rPr lang="en-US" altLang="zh-CN" sz="2400">
                <a:latin typeface="宋体" panose="02010600030101010101" pitchFamily="2" charset="-122"/>
              </a:rPr>
              <a:t>5</a:t>
            </a:r>
            <a:r>
              <a:rPr lang="zh-CN" altLang="en-US" sz="2400">
                <a:latin typeface="宋体" panose="02010600030101010101" pitchFamily="2" charset="-122"/>
              </a:rPr>
              <a:t>、</a:t>
            </a:r>
            <a:r>
              <a:rPr lang="en-US" altLang="zh-CN" sz="2400">
                <a:latin typeface="宋体" panose="02010600030101010101" pitchFamily="2" charset="-122"/>
              </a:rPr>
              <a:t>6</a:t>
            </a:r>
            <a:r>
              <a:rPr lang="zh-CN" altLang="en-US" sz="2400">
                <a:latin typeface="宋体" panose="02010600030101010101" pitchFamily="2" charset="-122"/>
              </a:rPr>
              <a:t>。游戏者在程序开始时输入一个无符号整数，作为产生随机数的种子。</a:t>
            </a:r>
          </a:p>
          <a:p>
            <a:pPr marL="0" indent="457200" algn="just" eaLnBrk="1" hangingPunct="1">
              <a:lnSpc>
                <a:spcPct val="130000"/>
              </a:lnSpc>
              <a:buFont typeface="Wingdings" panose="05000000000000000000" pitchFamily="2" charset="2"/>
              <a:buNone/>
            </a:pPr>
            <a:r>
              <a:rPr lang="zh-CN" altLang="en-US" sz="2400">
                <a:latin typeface="宋体" panose="02010600030101010101" pitchFamily="2" charset="-122"/>
              </a:rPr>
              <a:t>每轮投两次骰子，</a:t>
            </a:r>
            <a:r>
              <a:rPr lang="zh-CN" altLang="en-US" sz="2400" b="1">
                <a:latin typeface="宋体" panose="02010600030101010101" pitchFamily="2" charset="-122"/>
              </a:rPr>
              <a:t>第一轮</a:t>
            </a:r>
            <a:r>
              <a:rPr lang="zh-CN" altLang="en-US" sz="2400">
                <a:latin typeface="宋体" panose="02010600030101010101" pitchFamily="2" charset="-122"/>
              </a:rPr>
              <a:t>如果</a:t>
            </a:r>
            <a:r>
              <a:rPr lang="zh-CN" altLang="en-US" sz="2400" u="sng">
                <a:latin typeface="宋体" panose="02010600030101010101" pitchFamily="2" charset="-122"/>
              </a:rPr>
              <a:t>和数为</a:t>
            </a:r>
            <a:r>
              <a:rPr lang="en-US" altLang="zh-CN" sz="2400" u="sng">
                <a:latin typeface="宋体" panose="02010600030101010101" pitchFamily="2" charset="-122"/>
              </a:rPr>
              <a:t>7</a:t>
            </a:r>
            <a:r>
              <a:rPr lang="zh-CN" altLang="en-US" sz="2400" u="sng">
                <a:latin typeface="宋体" panose="02010600030101010101" pitchFamily="2" charset="-122"/>
              </a:rPr>
              <a:t>或</a:t>
            </a:r>
            <a:r>
              <a:rPr lang="en-US" altLang="zh-CN" sz="2400" u="sng">
                <a:latin typeface="宋体" panose="02010600030101010101" pitchFamily="2" charset="-122"/>
              </a:rPr>
              <a:t>11</a:t>
            </a:r>
            <a:r>
              <a:rPr lang="zh-CN" altLang="en-US" sz="2400" u="sng">
                <a:latin typeface="宋体" panose="02010600030101010101" pitchFamily="2" charset="-122"/>
              </a:rPr>
              <a:t>则为胜</a:t>
            </a:r>
            <a:r>
              <a:rPr lang="zh-CN" altLang="en-US" sz="2400">
                <a:latin typeface="宋体" panose="02010600030101010101" pitchFamily="2" charset="-122"/>
              </a:rPr>
              <a:t>，游戏结束；</a:t>
            </a:r>
            <a:r>
              <a:rPr lang="zh-CN" altLang="en-US" sz="2400" u="sng">
                <a:latin typeface="宋体" panose="02010600030101010101" pitchFamily="2" charset="-122"/>
              </a:rPr>
              <a:t>和数为</a:t>
            </a:r>
            <a:r>
              <a:rPr lang="en-US" altLang="zh-CN" sz="2400" u="sng">
                <a:latin typeface="宋体" panose="02010600030101010101" pitchFamily="2" charset="-122"/>
              </a:rPr>
              <a:t>2</a:t>
            </a:r>
            <a:r>
              <a:rPr lang="zh-CN" altLang="en-US" sz="2400" u="sng">
                <a:latin typeface="宋体" panose="02010600030101010101" pitchFamily="2" charset="-122"/>
              </a:rPr>
              <a:t>、</a:t>
            </a:r>
            <a:r>
              <a:rPr lang="en-US" altLang="zh-CN" sz="2400" u="sng">
                <a:latin typeface="宋体" panose="02010600030101010101" pitchFamily="2" charset="-122"/>
              </a:rPr>
              <a:t>3</a:t>
            </a:r>
            <a:r>
              <a:rPr lang="zh-CN" altLang="en-US" sz="2400" u="sng">
                <a:latin typeface="宋体" panose="02010600030101010101" pitchFamily="2" charset="-122"/>
              </a:rPr>
              <a:t>或</a:t>
            </a:r>
            <a:r>
              <a:rPr lang="en-US" altLang="zh-CN" sz="2400" u="sng">
                <a:latin typeface="宋体" panose="02010600030101010101" pitchFamily="2" charset="-122"/>
              </a:rPr>
              <a:t>12</a:t>
            </a:r>
            <a:r>
              <a:rPr lang="zh-CN" altLang="en-US" sz="2400" u="sng">
                <a:latin typeface="宋体" panose="02010600030101010101" pitchFamily="2" charset="-122"/>
              </a:rPr>
              <a:t>则为负</a:t>
            </a:r>
            <a:r>
              <a:rPr lang="zh-CN" altLang="en-US" sz="2400">
                <a:latin typeface="宋体" panose="02010600030101010101" pitchFamily="2" charset="-122"/>
              </a:rPr>
              <a:t>，游戏结束；和数为其它值则将此值作为自己的点数，继续</a:t>
            </a:r>
            <a:r>
              <a:rPr lang="zh-CN" altLang="en-US" sz="2400" b="1">
                <a:latin typeface="宋体" panose="02010600030101010101" pitchFamily="2" charset="-122"/>
              </a:rPr>
              <a:t>第二轮、第三轮</a:t>
            </a:r>
            <a:r>
              <a:rPr lang="en-US" altLang="zh-CN" sz="2400" b="1">
                <a:latin typeface="宋体" panose="02010600030101010101" pitchFamily="2" charset="-122"/>
              </a:rPr>
              <a:t>...</a:t>
            </a:r>
            <a:r>
              <a:rPr lang="zh-CN" altLang="en-US" sz="2400">
                <a:latin typeface="宋体" panose="02010600030101010101" pitchFamily="2" charset="-122"/>
              </a:rPr>
              <a:t>直到某轮的</a:t>
            </a:r>
            <a:r>
              <a:rPr lang="zh-CN" altLang="en-US" sz="2400" u="sng">
                <a:latin typeface="宋体" panose="02010600030101010101" pitchFamily="2" charset="-122"/>
              </a:rPr>
              <a:t>和数等于点数</a:t>
            </a:r>
            <a:r>
              <a:rPr lang="zh-CN" altLang="en-US" sz="2400">
                <a:latin typeface="宋体" panose="02010600030101010101" pitchFamily="2" charset="-122"/>
              </a:rPr>
              <a:t>则取胜，若在此前出现</a:t>
            </a:r>
            <a:r>
              <a:rPr lang="zh-CN" altLang="en-US" sz="2400" u="sng">
                <a:latin typeface="宋体" panose="02010600030101010101" pitchFamily="2" charset="-122"/>
              </a:rPr>
              <a:t>和数为</a:t>
            </a:r>
            <a:r>
              <a:rPr lang="en-US" altLang="zh-CN" sz="2400" u="sng">
                <a:latin typeface="宋体" panose="02010600030101010101" pitchFamily="2" charset="-122"/>
              </a:rPr>
              <a:t>7</a:t>
            </a:r>
            <a:r>
              <a:rPr lang="zh-CN" altLang="en-US" sz="2400" u="sng">
                <a:latin typeface="宋体" panose="02010600030101010101" pitchFamily="2" charset="-122"/>
              </a:rPr>
              <a:t>则为负</a:t>
            </a:r>
            <a:r>
              <a:rPr lang="zh-CN" altLang="en-US" sz="2400">
                <a:latin typeface="宋体" panose="02010600030101010101" pitchFamily="2" charset="-122"/>
              </a:rPr>
              <a:t>。</a:t>
            </a:r>
          </a:p>
          <a:p>
            <a:pPr marL="0" indent="457200" algn="just" eaLnBrk="1" hangingPunct="1">
              <a:lnSpc>
                <a:spcPct val="130000"/>
              </a:lnSpc>
              <a:buFont typeface="Wingdings" panose="05000000000000000000" pitchFamily="2" charset="2"/>
              <a:buNone/>
            </a:pPr>
            <a:r>
              <a:rPr lang="zh-CN" altLang="en-US" sz="2400">
                <a:latin typeface="宋体" panose="02010600030101010101" pitchFamily="2" charset="-122"/>
              </a:rPr>
              <a:t>由</a:t>
            </a:r>
            <a:r>
              <a:rPr lang="en-US" altLang="zh-CN" sz="2400">
                <a:latin typeface="宋体" panose="02010600030101010101" pitchFamily="2" charset="-122"/>
              </a:rPr>
              <a:t>rolldice</a:t>
            </a:r>
            <a:r>
              <a:rPr lang="zh-CN" altLang="en-US" sz="2400">
                <a:latin typeface="宋体" panose="02010600030101010101" pitchFamily="2" charset="-122"/>
              </a:rPr>
              <a:t>函数负责模拟投骰子、计算和数并输出和数。</a:t>
            </a:r>
          </a:p>
        </p:txBody>
      </p:sp>
      <p:sp>
        <p:nvSpPr>
          <p:cNvPr id="35844" name="灯片编号占位符 3">
            <a:extLst>
              <a:ext uri="{FF2B5EF4-FFF2-40B4-BE49-F238E27FC236}">
                <a16:creationId xmlns:a16="http://schemas.microsoft.com/office/drawing/2014/main" id="{188C9330-CB66-28BD-CF3A-75197FAA72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F53B661-0150-4998-A4FB-0B4426EDF30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E753EB2-AABC-1E08-3412-4F8C827AF500}"/>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14ACF6D9-89AE-09EB-41C3-065ADFE31359}"/>
              </a:ext>
            </a:extLst>
          </p:cNvPr>
          <p:cNvSpPr>
            <a:spLocks noGrp="1"/>
          </p:cNvSpPr>
          <p:nvPr>
            <p:ph type="title"/>
          </p:nvPr>
        </p:nvSpPr>
        <p:spPr/>
        <p:txBody>
          <a:bodyPr/>
          <a:lstStyle/>
          <a:p>
            <a:pPr eaLnBrk="1" hangingPunct="1"/>
            <a:r>
              <a:rPr lang="zh-CN" altLang="en-US"/>
              <a:t>例</a:t>
            </a:r>
            <a:r>
              <a:rPr lang="en-US" altLang="zh-CN"/>
              <a:t>3.6 </a:t>
            </a:r>
            <a:r>
              <a:rPr lang="zh-CN" altLang="en-US"/>
              <a:t>（续）</a:t>
            </a:r>
          </a:p>
        </p:txBody>
      </p:sp>
      <p:sp>
        <p:nvSpPr>
          <p:cNvPr id="36867" name="内容占位符 2">
            <a:extLst>
              <a:ext uri="{FF2B5EF4-FFF2-40B4-BE49-F238E27FC236}">
                <a16:creationId xmlns:a16="http://schemas.microsoft.com/office/drawing/2014/main" id="{61E5BA17-E502-F689-B0C1-0AD803227231}"/>
              </a:ext>
            </a:extLst>
          </p:cNvPr>
          <p:cNvSpPr>
            <a:spLocks noGrp="1"/>
          </p:cNvSpPr>
          <p:nvPr>
            <p:ph idx="1"/>
          </p:nvPr>
        </p:nvSpPr>
        <p:spPr/>
        <p:txBody>
          <a:bodyPr/>
          <a:lstStyle/>
          <a:p>
            <a:pPr eaLnBrk="1" hangingPunct="1"/>
            <a:r>
              <a:rPr lang="en-US" altLang="zh-CN">
                <a:latin typeface="Consolas" panose="020B0609020204030204" pitchFamily="49" charset="0"/>
              </a:rPr>
              <a:t>rand</a:t>
            </a:r>
          </a:p>
          <a:p>
            <a:pPr lvl="1" eaLnBrk="1" hangingPunct="1">
              <a:buFontTx/>
              <a:buNone/>
            </a:pPr>
            <a:r>
              <a:rPr lang="zh-CN" altLang="en-US">
                <a:latin typeface="Consolas" panose="020B0609020204030204" pitchFamily="49" charset="0"/>
              </a:rPr>
              <a:t>函数原型：</a:t>
            </a:r>
            <a:r>
              <a:rPr lang="en-US" altLang="zh-CN">
                <a:latin typeface="Consolas" panose="020B0609020204030204" pitchFamily="49" charset="0"/>
              </a:rPr>
              <a:t>int rand(void);</a:t>
            </a:r>
          </a:p>
          <a:p>
            <a:pPr lvl="1" eaLnBrk="1" hangingPunct="1">
              <a:buFontTx/>
              <a:buNone/>
            </a:pPr>
            <a:r>
              <a:rPr lang="zh-CN" altLang="en-US">
                <a:latin typeface="Consolas" panose="020B0609020204030204" pitchFamily="49" charset="0"/>
              </a:rPr>
              <a:t>所需头文件：</a:t>
            </a:r>
            <a:r>
              <a:rPr lang="en-US" altLang="zh-CN">
                <a:latin typeface="Consolas" panose="020B0609020204030204" pitchFamily="49" charset="0"/>
              </a:rPr>
              <a:t>&lt;cstdlib&gt;</a:t>
            </a:r>
          </a:p>
          <a:p>
            <a:pPr lvl="1" eaLnBrk="1" hangingPunct="1">
              <a:buFontTx/>
              <a:buNone/>
            </a:pPr>
            <a:r>
              <a:rPr lang="zh-CN" altLang="en-US">
                <a:latin typeface="Consolas" panose="020B0609020204030204" pitchFamily="49" charset="0"/>
              </a:rPr>
              <a:t>功能和返回值：求出并返回一个伪随机数</a:t>
            </a:r>
          </a:p>
          <a:p>
            <a:pPr eaLnBrk="1" hangingPunct="1"/>
            <a:r>
              <a:rPr lang="en-US" altLang="zh-CN">
                <a:latin typeface="Consolas" panose="020B0609020204030204" pitchFamily="49" charset="0"/>
              </a:rPr>
              <a:t>srand</a:t>
            </a:r>
          </a:p>
          <a:p>
            <a:pPr lvl="1" eaLnBrk="1" hangingPunct="1">
              <a:buFontTx/>
              <a:buNone/>
            </a:pPr>
            <a:r>
              <a:rPr lang="zh-CN" altLang="en-US">
                <a:latin typeface="Consolas" panose="020B0609020204030204" pitchFamily="49" charset="0"/>
              </a:rPr>
              <a:t>函数原型：</a:t>
            </a:r>
            <a:r>
              <a:rPr lang="en-US" altLang="zh-CN">
                <a:latin typeface="Consolas" panose="020B0609020204030204" pitchFamily="49" charset="0"/>
              </a:rPr>
              <a:t>void srand(unsigned int seed);</a:t>
            </a:r>
          </a:p>
          <a:p>
            <a:pPr lvl="1" eaLnBrk="1" hangingPunct="1">
              <a:buFontTx/>
              <a:buNone/>
            </a:pPr>
            <a:r>
              <a:rPr lang="zh-CN" altLang="en-US">
                <a:latin typeface="Consolas" panose="020B0609020204030204" pitchFamily="49" charset="0"/>
              </a:rPr>
              <a:t>参数：</a:t>
            </a:r>
            <a:r>
              <a:rPr lang="en-US" altLang="zh-CN">
                <a:latin typeface="Consolas" panose="020B0609020204030204" pitchFamily="49" charset="0"/>
              </a:rPr>
              <a:t>seed</a:t>
            </a:r>
            <a:r>
              <a:rPr lang="zh-CN" altLang="en-US">
                <a:latin typeface="Consolas" panose="020B0609020204030204" pitchFamily="49" charset="0"/>
              </a:rPr>
              <a:t>产生随机数的种子。</a:t>
            </a:r>
          </a:p>
          <a:p>
            <a:pPr lvl="1" eaLnBrk="1" hangingPunct="1">
              <a:buFontTx/>
              <a:buNone/>
            </a:pPr>
            <a:r>
              <a:rPr lang="zh-CN" altLang="en-US">
                <a:latin typeface="Consolas" panose="020B0609020204030204" pitchFamily="49" charset="0"/>
              </a:rPr>
              <a:t>所需头文件：</a:t>
            </a:r>
            <a:r>
              <a:rPr lang="en-US" altLang="zh-CN">
                <a:latin typeface="Consolas" panose="020B0609020204030204" pitchFamily="49" charset="0"/>
              </a:rPr>
              <a:t>&lt;cstdlib&gt;</a:t>
            </a:r>
          </a:p>
          <a:p>
            <a:pPr lvl="1" eaLnBrk="1" hangingPunct="1">
              <a:buFontTx/>
              <a:buNone/>
            </a:pPr>
            <a:r>
              <a:rPr lang="zh-CN" altLang="en-US">
                <a:latin typeface="Consolas" panose="020B0609020204030204" pitchFamily="49" charset="0"/>
              </a:rPr>
              <a:t>功能：为使</a:t>
            </a:r>
            <a:r>
              <a:rPr lang="en-US" altLang="zh-CN">
                <a:latin typeface="Consolas" panose="020B0609020204030204" pitchFamily="49" charset="0"/>
              </a:rPr>
              <a:t>rand()</a:t>
            </a:r>
            <a:r>
              <a:rPr lang="zh-CN" altLang="en-US">
                <a:latin typeface="Consolas" panose="020B0609020204030204" pitchFamily="49" charset="0"/>
              </a:rPr>
              <a:t>产生一序列伪随机整数而设置起始点。使用</a:t>
            </a:r>
            <a:r>
              <a:rPr lang="en-US" altLang="zh-CN">
                <a:latin typeface="Consolas" panose="020B0609020204030204" pitchFamily="49" charset="0"/>
              </a:rPr>
              <a:t>1</a:t>
            </a:r>
            <a:r>
              <a:rPr lang="zh-CN" altLang="en-US">
                <a:latin typeface="Consolas" panose="020B0609020204030204" pitchFamily="49" charset="0"/>
              </a:rPr>
              <a:t>作为</a:t>
            </a:r>
            <a:r>
              <a:rPr lang="en-US" altLang="zh-CN">
                <a:latin typeface="Consolas" panose="020B0609020204030204" pitchFamily="49" charset="0"/>
              </a:rPr>
              <a:t>seed</a:t>
            </a:r>
            <a:r>
              <a:rPr lang="zh-CN" altLang="en-US">
                <a:latin typeface="Consolas" panose="020B0609020204030204" pitchFamily="49" charset="0"/>
              </a:rPr>
              <a:t>参数，可以重新初化</a:t>
            </a:r>
            <a:r>
              <a:rPr lang="en-US" altLang="zh-CN">
                <a:latin typeface="Consolas" panose="020B0609020204030204" pitchFamily="49" charset="0"/>
              </a:rPr>
              <a:t>rand()</a:t>
            </a:r>
            <a:r>
              <a:rPr lang="zh-CN" altLang="en-US">
                <a:latin typeface="Consolas" panose="020B0609020204030204" pitchFamily="49" charset="0"/>
              </a:rPr>
              <a:t>。</a:t>
            </a:r>
          </a:p>
        </p:txBody>
      </p:sp>
      <p:sp>
        <p:nvSpPr>
          <p:cNvPr id="36868" name="灯片编号占位符 3">
            <a:extLst>
              <a:ext uri="{FF2B5EF4-FFF2-40B4-BE49-F238E27FC236}">
                <a16:creationId xmlns:a16="http://schemas.microsoft.com/office/drawing/2014/main" id="{6349F243-FF1A-41A9-1003-326C263F0D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836E5E6-D52D-4E37-95FF-00113B1A255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A8338A5-6EFB-710E-057C-EA379327FEB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F4C60CB-E0A4-4408-227E-D4A152E4F881}"/>
              </a:ext>
            </a:extLst>
          </p:cNvPr>
          <p:cNvSpPr>
            <a:spLocks noGrp="1"/>
          </p:cNvSpPr>
          <p:nvPr>
            <p:ph idx="1"/>
          </p:nvPr>
        </p:nvSpPr>
        <p:spPr>
          <a:xfrm>
            <a:off x="500063" y="571500"/>
            <a:ext cx="8472487" cy="6073775"/>
          </a:xfrm>
          <a:solidFill>
            <a:srgbClr val="85FFFF"/>
          </a:solidFill>
        </p:spPr>
        <p:txBody>
          <a:bodyPr>
            <a:normAutofit fontScale="92500" lnSpcReduction="20000"/>
          </a:bodyPr>
          <a:lstStyle/>
          <a:p>
            <a:pPr eaLnBrk="1" hangingPunct="1">
              <a:lnSpc>
                <a:spcPct val="12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eaLnBrk="1" hangingPunct="1">
              <a:lnSpc>
                <a:spcPct val="12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cstdlib</a:t>
            </a:r>
            <a:r>
              <a:rPr lang="en-US" altLang="zh-CN" dirty="0">
                <a:latin typeface="Consolas" pitchFamily="49" charset="0"/>
              </a:rPr>
              <a:t>&gt;</a:t>
            </a:r>
          </a:p>
          <a:p>
            <a:pPr eaLnBrk="1" hangingPunct="1">
              <a:lnSpc>
                <a:spcPct val="120000"/>
              </a:lnSpc>
              <a:buFont typeface="Wingdings" pitchFamily="2" charset="2"/>
              <a:buNone/>
              <a:defRPr/>
            </a:pPr>
            <a:r>
              <a:rPr lang="en-US" altLang="zh-CN" dirty="0">
                <a:latin typeface="Consolas" pitchFamily="49" charset="0"/>
              </a:rPr>
              <a:t>using namespace std;</a:t>
            </a:r>
          </a:p>
          <a:p>
            <a:pPr eaLnBrk="1" hangingPunct="1">
              <a:lnSpc>
                <a:spcPct val="120000"/>
              </a:lnSpc>
              <a:buFont typeface="Wingdings" pitchFamily="2" charset="2"/>
              <a:buNone/>
              <a:defRPr/>
            </a:pPr>
            <a:r>
              <a:rPr lang="en-US" altLang="zh-CN" dirty="0">
                <a:latin typeface="Consolas" pitchFamily="49" charset="0"/>
              </a:rPr>
              <a:t> </a:t>
            </a:r>
          </a:p>
          <a:p>
            <a:pPr eaLnBrk="1" hangingPunct="1">
              <a:lnSpc>
                <a:spcPct val="120000"/>
              </a:lnSpc>
              <a:buFont typeface="Wingdings" pitchFamily="2" charset="2"/>
              <a:buNone/>
              <a:defRPr/>
            </a:pPr>
            <a:r>
              <a:rPr lang="en-US" altLang="zh-CN" dirty="0">
                <a:latin typeface="Consolas" pitchFamily="49" charset="0"/>
              </a:rPr>
              <a:t>//</a:t>
            </a:r>
            <a:r>
              <a:rPr lang="zh-CN" altLang="en-US" dirty="0">
                <a:latin typeface="Consolas" pitchFamily="49" charset="0"/>
              </a:rPr>
              <a:t>投骰子、计算和数、输出和数</a:t>
            </a:r>
          </a:p>
          <a:p>
            <a:pPr eaLnBrk="1" hangingPunct="1">
              <a:lnSpc>
                <a:spcPct val="120000"/>
              </a:lnSpc>
              <a:buFont typeface="Wingdings" pitchFamily="2" charset="2"/>
              <a:buNone/>
              <a:defRPr/>
            </a:pPr>
            <a:r>
              <a:rPr lang="en-US" altLang="zh-CN" dirty="0">
                <a:latin typeface="Consolas" pitchFamily="49" charset="0"/>
              </a:rPr>
              <a:t>int </a:t>
            </a:r>
            <a:r>
              <a:rPr lang="en-US" altLang="zh-CN" dirty="0" err="1">
                <a:latin typeface="Consolas" pitchFamily="49" charset="0"/>
              </a:rPr>
              <a:t>rollDice</a:t>
            </a:r>
            <a:r>
              <a:rPr lang="en-US" altLang="zh-CN" dirty="0">
                <a:latin typeface="Consolas" pitchFamily="49" charset="0"/>
              </a:rPr>
              <a:t>() {</a:t>
            </a:r>
          </a:p>
          <a:p>
            <a:pPr eaLnBrk="1" hangingPunct="1">
              <a:lnSpc>
                <a:spcPct val="120000"/>
              </a:lnSpc>
              <a:buFont typeface="Wingdings" pitchFamily="2" charset="2"/>
              <a:buNone/>
              <a:defRPr/>
            </a:pPr>
            <a:r>
              <a:rPr lang="en-US" altLang="zh-CN" dirty="0">
                <a:latin typeface="Consolas" pitchFamily="49" charset="0"/>
              </a:rPr>
              <a:t>	int die1 = 1 + rand() % 6;</a:t>
            </a:r>
          </a:p>
          <a:p>
            <a:pPr eaLnBrk="1" hangingPunct="1">
              <a:lnSpc>
                <a:spcPct val="120000"/>
              </a:lnSpc>
              <a:buFont typeface="Wingdings" pitchFamily="2" charset="2"/>
              <a:buNone/>
              <a:defRPr/>
            </a:pPr>
            <a:r>
              <a:rPr lang="en-US" altLang="zh-CN" dirty="0">
                <a:latin typeface="Consolas" pitchFamily="49" charset="0"/>
              </a:rPr>
              <a:t>	int die2 = 1 + rand() % 6;</a:t>
            </a:r>
          </a:p>
          <a:p>
            <a:pPr eaLnBrk="1" hangingPunct="1">
              <a:lnSpc>
                <a:spcPct val="120000"/>
              </a:lnSpc>
              <a:buFont typeface="Wingdings" pitchFamily="2" charset="2"/>
              <a:buNone/>
              <a:defRPr/>
            </a:pPr>
            <a:r>
              <a:rPr lang="en-US" altLang="zh-CN" dirty="0">
                <a:latin typeface="Consolas" pitchFamily="49" charset="0"/>
              </a:rPr>
              <a:t>	int sum = die1 + die2;</a:t>
            </a:r>
          </a:p>
          <a:p>
            <a:pPr eaLnBrk="1" hangingPunct="1">
              <a:lnSpc>
                <a:spcPct val="120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"player rolled " &lt;&lt; die1 &lt;&lt; " + " &lt;&lt; die2 &lt;&lt; " = " &lt;&lt; sum &lt;&lt; </a:t>
            </a:r>
            <a:r>
              <a:rPr lang="en-US" altLang="zh-CN" dirty="0" err="1">
                <a:latin typeface="Consolas" pitchFamily="49" charset="0"/>
              </a:rPr>
              <a:t>endl</a:t>
            </a:r>
            <a:r>
              <a:rPr lang="en-US" altLang="zh-CN" dirty="0">
                <a:latin typeface="Consolas" pitchFamily="49" charset="0"/>
              </a:rPr>
              <a:t>;</a:t>
            </a:r>
          </a:p>
          <a:p>
            <a:pPr eaLnBrk="1" hangingPunct="1">
              <a:lnSpc>
                <a:spcPct val="120000"/>
              </a:lnSpc>
              <a:buFont typeface="Wingdings" pitchFamily="2" charset="2"/>
              <a:buNone/>
              <a:defRPr/>
            </a:pPr>
            <a:r>
              <a:rPr lang="en-US" altLang="zh-CN" dirty="0">
                <a:latin typeface="Consolas" pitchFamily="49" charset="0"/>
              </a:rPr>
              <a:t>	return sum;</a:t>
            </a:r>
          </a:p>
          <a:p>
            <a:pPr eaLnBrk="1" hangingPunct="1">
              <a:lnSpc>
                <a:spcPct val="120000"/>
              </a:lnSpc>
              <a:buFont typeface="Wingdings" pitchFamily="2" charset="2"/>
              <a:buNone/>
              <a:defRPr/>
            </a:pPr>
            <a:r>
              <a:rPr lang="en-US" altLang="zh-CN" dirty="0">
                <a:latin typeface="Consolas" pitchFamily="49" charset="0"/>
              </a:rPr>
              <a:t>}</a:t>
            </a:r>
          </a:p>
        </p:txBody>
      </p:sp>
      <p:sp>
        <p:nvSpPr>
          <p:cNvPr id="37891" name="灯片编号占位符 3">
            <a:extLst>
              <a:ext uri="{FF2B5EF4-FFF2-40B4-BE49-F238E27FC236}">
                <a16:creationId xmlns:a16="http://schemas.microsoft.com/office/drawing/2014/main" id="{DD786C4F-FD5A-4257-6EE0-F3FF7CED9F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6A72E57-0AF6-4F55-8E48-374641D3B84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D1DF06A-1AEC-E681-2B9D-E83A345ADCC2}"/>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37893" name="标题 1">
            <a:extLst>
              <a:ext uri="{FF2B5EF4-FFF2-40B4-BE49-F238E27FC236}">
                <a16:creationId xmlns:a16="http://schemas.microsoft.com/office/drawing/2014/main" id="{13B48A7A-A55D-FF43-18E8-959B484C3EF4}"/>
              </a:ext>
            </a:extLst>
          </p:cNvPr>
          <p:cNvSpPr>
            <a:spLocks noGrp="1"/>
          </p:cNvSpPr>
          <p:nvPr>
            <p:ph type="title"/>
          </p:nvPr>
        </p:nvSpPr>
        <p:spPr>
          <a:xfrm>
            <a:off x="6357938" y="571500"/>
            <a:ext cx="2643187" cy="1071563"/>
          </a:xfrm>
          <a:solidFill>
            <a:schemeClr val="bg1"/>
          </a:solidFill>
        </p:spPr>
        <p:txBody>
          <a:bodyPr/>
          <a:lstStyle/>
          <a:p>
            <a:pPr eaLnBrk="1" hangingPunct="1"/>
            <a:r>
              <a:rPr lang="zh-CN" altLang="en-US"/>
              <a:t>例</a:t>
            </a:r>
            <a:r>
              <a:rPr lang="en-US" altLang="zh-CN"/>
              <a:t>3-6</a:t>
            </a:r>
            <a:r>
              <a:rPr lang="zh-CN" altLang="en-US"/>
              <a:t>（续）</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84E685-CE30-01C7-8C5E-9950ACF189DD}"/>
              </a:ext>
            </a:extLst>
          </p:cNvPr>
          <p:cNvSpPr>
            <a:spLocks noGrp="1"/>
          </p:cNvSpPr>
          <p:nvPr>
            <p:ph idx="1"/>
          </p:nvPr>
        </p:nvSpPr>
        <p:spPr>
          <a:xfrm>
            <a:off x="142875" y="571500"/>
            <a:ext cx="8929688" cy="6073775"/>
          </a:xfrm>
          <a:solidFill>
            <a:srgbClr val="85FFFF"/>
          </a:solidFill>
        </p:spPr>
        <p:txBody>
          <a:bodyPr>
            <a:normAutofit/>
          </a:bodyPr>
          <a:lstStyle/>
          <a:p>
            <a:pPr eaLnBrk="1" hangingPunct="1">
              <a:buFont typeface="Wingdings" pitchFamily="2" charset="2"/>
              <a:buNone/>
              <a:defRPr/>
            </a:pPr>
            <a:r>
              <a:rPr lang="en-US" altLang="zh-CN" dirty="0" err="1">
                <a:latin typeface="Consolas" pitchFamily="49" charset="0"/>
              </a:rPr>
              <a:t>enum</a:t>
            </a:r>
            <a:r>
              <a:rPr lang="en-US" altLang="zh-CN" dirty="0">
                <a:latin typeface="Consolas" pitchFamily="49" charset="0"/>
              </a:rPr>
              <a:t> </a:t>
            </a:r>
            <a:r>
              <a:rPr lang="en-US" altLang="zh-CN" dirty="0" err="1">
                <a:latin typeface="Consolas" pitchFamily="49" charset="0"/>
              </a:rPr>
              <a:t>GameStatus</a:t>
            </a:r>
            <a:r>
              <a:rPr lang="en-US" altLang="zh-CN" dirty="0">
                <a:latin typeface="Consolas" pitchFamily="49" charset="0"/>
              </a:rPr>
              <a:t> { WIN, LOSE, PLAYING };</a:t>
            </a:r>
          </a:p>
          <a:p>
            <a:pPr eaLnBrk="1" hangingPunct="1">
              <a:buFont typeface="Wingdings" pitchFamily="2" charset="2"/>
              <a:buNone/>
              <a:defRPr/>
            </a:pPr>
            <a:r>
              <a:rPr lang="en-US" altLang="zh-CN" dirty="0">
                <a:latin typeface="Consolas" pitchFamily="49" charset="0"/>
              </a:rPr>
              <a:t> </a:t>
            </a:r>
          </a:p>
          <a:p>
            <a:pPr eaLnBrk="1" hangingPunct="1">
              <a:buFont typeface="Wingdings" pitchFamily="2" charset="2"/>
              <a:buNone/>
              <a:defRPr/>
            </a:pPr>
            <a:r>
              <a:rPr lang="en-US" altLang="zh-CN" dirty="0">
                <a:latin typeface="Consolas" pitchFamily="49" charset="0"/>
              </a:rPr>
              <a:t>int main() {</a:t>
            </a:r>
          </a:p>
          <a:p>
            <a:pPr eaLnBrk="1" hangingPunct="1">
              <a:buFont typeface="Wingdings" pitchFamily="2" charset="2"/>
              <a:buNone/>
              <a:defRPr/>
            </a:pPr>
            <a:r>
              <a:rPr lang="en-US" altLang="zh-CN" dirty="0">
                <a:latin typeface="Consolas" pitchFamily="49" charset="0"/>
              </a:rPr>
              <a:t>	int sum, </a:t>
            </a:r>
            <a:r>
              <a:rPr lang="en-US" altLang="zh-CN" dirty="0" err="1">
                <a:latin typeface="Consolas" pitchFamily="49" charset="0"/>
              </a:rPr>
              <a:t>myPoint</a:t>
            </a:r>
            <a:r>
              <a:rPr lang="en-US" altLang="zh-CN" dirty="0">
                <a:latin typeface="Consolas" pitchFamily="49" charset="0"/>
              </a:rPr>
              <a:t>;</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GameStatus</a:t>
            </a:r>
            <a:r>
              <a:rPr lang="en-US" altLang="zh-CN" dirty="0">
                <a:latin typeface="Consolas" pitchFamily="49" charset="0"/>
              </a:rPr>
              <a:t> status;</a:t>
            </a:r>
          </a:p>
          <a:p>
            <a:pPr eaLnBrk="1" hangingPunct="1">
              <a:buFont typeface="Wingdings" pitchFamily="2" charset="2"/>
              <a:buNone/>
              <a:defRPr/>
            </a:pPr>
            <a:r>
              <a:rPr lang="en-US" altLang="zh-CN" dirty="0">
                <a:latin typeface="Consolas" pitchFamily="49" charset="0"/>
              </a:rPr>
              <a:t> </a:t>
            </a:r>
          </a:p>
          <a:p>
            <a:pPr eaLnBrk="1" hangingPunct="1">
              <a:buFont typeface="Wingdings" pitchFamily="2" charset="2"/>
              <a:buNone/>
              <a:defRPr/>
            </a:pPr>
            <a:r>
              <a:rPr lang="en-US" altLang="zh-CN" dirty="0">
                <a:latin typeface="Consolas" pitchFamily="49" charset="0"/>
              </a:rPr>
              <a:t>	unsigned seed; </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&lt;&lt;"Please enter an unsigned integer: ";</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seed;//</a:t>
            </a:r>
            <a:r>
              <a:rPr lang="zh-CN" altLang="en-US" dirty="0">
                <a:latin typeface="Consolas" pitchFamily="49" charset="0"/>
              </a:rPr>
              <a:t>输入随机数种子</a:t>
            </a:r>
          </a:p>
          <a:p>
            <a:pPr eaLnBrk="1" hangingPunct="1">
              <a:buFont typeface="Wingdings" pitchFamily="2" charset="2"/>
              <a:buNone/>
              <a:defRPr/>
            </a:pPr>
            <a:r>
              <a:rPr lang="zh-CN" altLang="en-US" dirty="0">
                <a:latin typeface="Consolas" pitchFamily="49" charset="0"/>
              </a:rPr>
              <a:t>	</a:t>
            </a:r>
            <a:r>
              <a:rPr lang="en-US" altLang="zh-CN" dirty="0" err="1">
                <a:latin typeface="Consolas" pitchFamily="49" charset="0"/>
              </a:rPr>
              <a:t>srand</a:t>
            </a:r>
            <a:r>
              <a:rPr lang="en-US" altLang="zh-CN" dirty="0">
                <a:latin typeface="Consolas" pitchFamily="49" charset="0"/>
              </a:rPr>
              <a:t>(seed);//</a:t>
            </a:r>
            <a:r>
              <a:rPr lang="zh-CN" altLang="en-US" dirty="0">
                <a:latin typeface="Consolas" pitchFamily="49" charset="0"/>
              </a:rPr>
              <a:t>将种子传递给</a:t>
            </a:r>
            <a:r>
              <a:rPr lang="en-US" altLang="zh-CN" dirty="0">
                <a:latin typeface="Consolas" pitchFamily="49" charset="0"/>
              </a:rPr>
              <a:t>rand()</a:t>
            </a:r>
          </a:p>
          <a:p>
            <a:pPr eaLnBrk="1" hangingPunct="1">
              <a:buFont typeface="Wingdings" pitchFamily="2" charset="2"/>
              <a:buNone/>
              <a:defRPr/>
            </a:pPr>
            <a:r>
              <a:rPr lang="en-US" altLang="zh-CN" dirty="0">
                <a:latin typeface="Consolas" pitchFamily="49" charset="0"/>
              </a:rPr>
              <a:t> </a:t>
            </a:r>
          </a:p>
          <a:p>
            <a:pPr eaLnBrk="1" hangingPunct="1">
              <a:buFont typeface="Wingdings" pitchFamily="2" charset="2"/>
              <a:buNone/>
              <a:defRPr/>
            </a:pPr>
            <a:r>
              <a:rPr lang="en-US" altLang="zh-CN" dirty="0">
                <a:latin typeface="Consolas" pitchFamily="49" charset="0"/>
              </a:rPr>
              <a:t>	sum = </a:t>
            </a:r>
            <a:r>
              <a:rPr lang="en-US" altLang="zh-CN" dirty="0" err="1">
                <a:solidFill>
                  <a:schemeClr val="accent4">
                    <a:lumMod val="75000"/>
                  </a:schemeClr>
                </a:solidFill>
                <a:latin typeface="Consolas" pitchFamily="49" charset="0"/>
              </a:rPr>
              <a:t>rollDice</a:t>
            </a:r>
            <a:r>
              <a:rPr lang="en-US" altLang="zh-CN" dirty="0">
                <a:latin typeface="Consolas" pitchFamily="49" charset="0"/>
              </a:rPr>
              <a:t>(); </a:t>
            </a:r>
            <a:r>
              <a:rPr lang="en-US" altLang="zh-CN" sz="2200" dirty="0">
                <a:latin typeface="Consolas" pitchFamily="49" charset="0"/>
              </a:rPr>
              <a:t>//</a:t>
            </a:r>
            <a:r>
              <a:rPr lang="zh-CN" altLang="en-US" sz="2200" dirty="0">
                <a:latin typeface="Consolas" pitchFamily="49" charset="0"/>
              </a:rPr>
              <a:t>第一轮投骰子、计算和数</a:t>
            </a:r>
            <a:endParaRPr lang="zh-CN" altLang="en-US" dirty="0">
              <a:latin typeface="Consolas" pitchFamily="49" charset="0"/>
            </a:endParaRPr>
          </a:p>
        </p:txBody>
      </p:sp>
      <p:sp>
        <p:nvSpPr>
          <p:cNvPr id="38915" name="灯片编号占位符 3">
            <a:extLst>
              <a:ext uri="{FF2B5EF4-FFF2-40B4-BE49-F238E27FC236}">
                <a16:creationId xmlns:a16="http://schemas.microsoft.com/office/drawing/2014/main" id="{95D4003F-881C-8072-C130-6ACA4E6D23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E9C16E9-042F-4C37-A3B4-209E4C4E284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EB781A5-8EAE-EE05-D9B4-7B78A8CC8664}"/>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38917" name="标题 1">
            <a:extLst>
              <a:ext uri="{FF2B5EF4-FFF2-40B4-BE49-F238E27FC236}">
                <a16:creationId xmlns:a16="http://schemas.microsoft.com/office/drawing/2014/main" id="{B8EF7980-5DD2-0783-7CD7-2ED2FD1330DF}"/>
              </a:ext>
            </a:extLst>
          </p:cNvPr>
          <p:cNvSpPr>
            <a:spLocks noGrp="1"/>
          </p:cNvSpPr>
          <p:nvPr>
            <p:ph type="title"/>
          </p:nvPr>
        </p:nvSpPr>
        <p:spPr>
          <a:xfrm>
            <a:off x="7529513" y="5219700"/>
            <a:ext cx="1543050" cy="1423988"/>
          </a:xfrm>
          <a:solidFill>
            <a:schemeClr val="bg1"/>
          </a:solidFill>
        </p:spPr>
        <p:txBody>
          <a:bodyPr/>
          <a:lstStyle/>
          <a:p>
            <a:pPr eaLnBrk="1" hangingPunct="1"/>
            <a:r>
              <a:rPr lang="zh-CN" altLang="en-US"/>
              <a:t>例</a:t>
            </a:r>
            <a:r>
              <a:rPr lang="en-US" altLang="zh-CN"/>
              <a:t>3-6</a:t>
            </a:r>
            <a:r>
              <a:rPr lang="zh-CN" altLang="en-US"/>
              <a:t>（续）</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331E2D-DF7B-A41D-C426-BF2FCDA4CE03}"/>
              </a:ext>
            </a:extLst>
          </p:cNvPr>
          <p:cNvSpPr>
            <a:spLocks noGrp="1"/>
          </p:cNvSpPr>
          <p:nvPr>
            <p:ph idx="1"/>
          </p:nvPr>
        </p:nvSpPr>
        <p:spPr>
          <a:xfrm>
            <a:off x="214313" y="571500"/>
            <a:ext cx="8858250" cy="6073775"/>
          </a:xfrm>
          <a:solidFill>
            <a:srgbClr val="85FFFF"/>
          </a:solidFill>
        </p:spPr>
        <p:txBody>
          <a:bodyPr>
            <a:normAutofit fontScale="85000" lnSpcReduction="20000"/>
          </a:bodyPr>
          <a:lstStyle/>
          <a:p>
            <a:pPr eaLnBrk="1" hangingPunct="1">
              <a:lnSpc>
                <a:spcPct val="110000"/>
              </a:lnSpc>
              <a:buFont typeface="Wingdings" pitchFamily="2" charset="2"/>
              <a:buNone/>
              <a:defRPr/>
            </a:pPr>
            <a:r>
              <a:rPr lang="en-US" altLang="zh-CN" sz="2600" dirty="0">
                <a:latin typeface="Consolas" pitchFamily="49" charset="0"/>
              </a:rPr>
              <a:t>	switch (sum) {</a:t>
            </a:r>
          </a:p>
          <a:p>
            <a:pPr eaLnBrk="1" hangingPunct="1">
              <a:lnSpc>
                <a:spcPct val="110000"/>
              </a:lnSpc>
              <a:buFont typeface="Wingdings" pitchFamily="2" charset="2"/>
              <a:buNone/>
              <a:defRPr/>
            </a:pPr>
            <a:r>
              <a:rPr lang="en-US" altLang="zh-CN" sz="2600" dirty="0">
                <a:latin typeface="Consolas" pitchFamily="49" charset="0"/>
              </a:rPr>
              <a:t>	case 7:   //</a:t>
            </a:r>
            <a:r>
              <a:rPr lang="zh-CN" altLang="en-US" sz="2600" dirty="0">
                <a:latin typeface="Consolas" pitchFamily="49" charset="0"/>
              </a:rPr>
              <a:t>如果和数为</a:t>
            </a:r>
            <a:r>
              <a:rPr lang="en-US" altLang="zh-CN" sz="2600" dirty="0">
                <a:latin typeface="Consolas" pitchFamily="49" charset="0"/>
              </a:rPr>
              <a:t>7</a:t>
            </a:r>
            <a:r>
              <a:rPr lang="zh-CN" altLang="en-US" sz="2600" dirty="0">
                <a:latin typeface="Consolas" pitchFamily="49" charset="0"/>
              </a:rPr>
              <a:t>或</a:t>
            </a:r>
            <a:r>
              <a:rPr lang="en-US" altLang="zh-CN" sz="2600" dirty="0">
                <a:latin typeface="Consolas" pitchFamily="49" charset="0"/>
              </a:rPr>
              <a:t>11</a:t>
            </a:r>
            <a:r>
              <a:rPr lang="zh-CN" altLang="en-US" sz="2600" dirty="0">
                <a:latin typeface="Consolas" pitchFamily="49" charset="0"/>
              </a:rPr>
              <a:t>则为胜</a:t>
            </a:r>
            <a:r>
              <a:rPr lang="en-US" altLang="zh-CN" sz="2600" dirty="0">
                <a:latin typeface="Consolas" pitchFamily="49" charset="0"/>
              </a:rPr>
              <a:t>,</a:t>
            </a:r>
            <a:r>
              <a:rPr lang="zh-CN" altLang="en-US" sz="2600" dirty="0">
                <a:latin typeface="Consolas" pitchFamily="49" charset="0"/>
              </a:rPr>
              <a:t>状态为</a:t>
            </a:r>
            <a:r>
              <a:rPr lang="en-US" altLang="zh-CN" sz="2600" dirty="0">
                <a:latin typeface="Consolas" pitchFamily="49" charset="0"/>
              </a:rPr>
              <a:t>WIN</a:t>
            </a:r>
          </a:p>
          <a:p>
            <a:pPr eaLnBrk="1" hangingPunct="1">
              <a:lnSpc>
                <a:spcPct val="110000"/>
              </a:lnSpc>
              <a:buFont typeface="Wingdings" pitchFamily="2" charset="2"/>
              <a:buNone/>
              <a:defRPr/>
            </a:pPr>
            <a:r>
              <a:rPr lang="en-US" altLang="zh-CN" sz="2600" dirty="0">
                <a:latin typeface="Consolas" pitchFamily="49" charset="0"/>
              </a:rPr>
              <a:t>	case 11:</a:t>
            </a:r>
          </a:p>
          <a:p>
            <a:pPr eaLnBrk="1" hangingPunct="1">
              <a:lnSpc>
                <a:spcPct val="110000"/>
              </a:lnSpc>
              <a:buFont typeface="Wingdings" pitchFamily="2" charset="2"/>
              <a:buNone/>
              <a:defRPr/>
            </a:pPr>
            <a:r>
              <a:rPr lang="en-US" altLang="zh-CN" sz="2600" dirty="0">
                <a:latin typeface="Consolas" pitchFamily="49" charset="0"/>
              </a:rPr>
              <a:t>	  status = WIN;</a:t>
            </a:r>
          </a:p>
          <a:p>
            <a:pPr eaLnBrk="1" hangingPunct="1">
              <a:lnSpc>
                <a:spcPct val="110000"/>
              </a:lnSpc>
              <a:buFont typeface="Wingdings" pitchFamily="2" charset="2"/>
              <a:buNone/>
              <a:defRPr/>
            </a:pPr>
            <a:r>
              <a:rPr lang="en-US" altLang="zh-CN" sz="2600" dirty="0">
                <a:latin typeface="Consolas" pitchFamily="49" charset="0"/>
              </a:rPr>
              <a:t>	  break;</a:t>
            </a:r>
          </a:p>
          <a:p>
            <a:pPr eaLnBrk="1" hangingPunct="1">
              <a:lnSpc>
                <a:spcPct val="110000"/>
              </a:lnSpc>
              <a:buFont typeface="Wingdings" pitchFamily="2" charset="2"/>
              <a:buNone/>
              <a:defRPr/>
            </a:pPr>
            <a:r>
              <a:rPr lang="en-US" altLang="zh-CN" sz="2600" dirty="0">
                <a:latin typeface="Consolas" pitchFamily="49" charset="0"/>
              </a:rPr>
              <a:t>	case 2:   //</a:t>
            </a:r>
            <a:r>
              <a:rPr lang="zh-CN" altLang="en-US" sz="2600" dirty="0">
                <a:latin typeface="Consolas" pitchFamily="49" charset="0"/>
              </a:rPr>
              <a:t>和数为</a:t>
            </a:r>
            <a:r>
              <a:rPr lang="en-US" altLang="zh-CN" sz="2600" dirty="0">
                <a:latin typeface="Consolas" pitchFamily="49" charset="0"/>
              </a:rPr>
              <a:t>2</a:t>
            </a:r>
            <a:r>
              <a:rPr lang="zh-CN" altLang="en-US" sz="2600" dirty="0">
                <a:latin typeface="Consolas" pitchFamily="49" charset="0"/>
              </a:rPr>
              <a:t>、</a:t>
            </a:r>
            <a:r>
              <a:rPr lang="en-US" altLang="zh-CN" sz="2600" dirty="0">
                <a:latin typeface="Consolas" pitchFamily="49" charset="0"/>
              </a:rPr>
              <a:t>3</a:t>
            </a:r>
            <a:r>
              <a:rPr lang="zh-CN" altLang="en-US" sz="2600" dirty="0">
                <a:latin typeface="Consolas" pitchFamily="49" charset="0"/>
              </a:rPr>
              <a:t>或</a:t>
            </a:r>
            <a:r>
              <a:rPr lang="en-US" altLang="zh-CN" sz="2600" dirty="0">
                <a:latin typeface="Consolas" pitchFamily="49" charset="0"/>
              </a:rPr>
              <a:t>12</a:t>
            </a:r>
            <a:r>
              <a:rPr lang="zh-CN" altLang="en-US" sz="2600" dirty="0">
                <a:latin typeface="Consolas" pitchFamily="49" charset="0"/>
              </a:rPr>
              <a:t>则为负</a:t>
            </a:r>
            <a:r>
              <a:rPr lang="en-US" altLang="zh-CN" sz="2600" dirty="0">
                <a:latin typeface="Consolas" pitchFamily="49" charset="0"/>
              </a:rPr>
              <a:t>,</a:t>
            </a:r>
            <a:r>
              <a:rPr lang="zh-CN" altLang="en-US" sz="2600" dirty="0">
                <a:latin typeface="Consolas" pitchFamily="49" charset="0"/>
              </a:rPr>
              <a:t>状态为</a:t>
            </a:r>
            <a:r>
              <a:rPr lang="en-US" altLang="zh-CN" sz="2600" dirty="0">
                <a:latin typeface="Consolas" pitchFamily="49" charset="0"/>
              </a:rPr>
              <a:t>LOSE</a:t>
            </a:r>
          </a:p>
          <a:p>
            <a:pPr eaLnBrk="1" hangingPunct="1">
              <a:lnSpc>
                <a:spcPct val="110000"/>
              </a:lnSpc>
              <a:buFont typeface="Wingdings" pitchFamily="2" charset="2"/>
              <a:buNone/>
              <a:defRPr/>
            </a:pPr>
            <a:r>
              <a:rPr lang="en-US" altLang="zh-CN" sz="2600" dirty="0">
                <a:latin typeface="Consolas" pitchFamily="49" charset="0"/>
              </a:rPr>
              <a:t>	case 3: </a:t>
            </a:r>
          </a:p>
          <a:p>
            <a:pPr eaLnBrk="1" hangingPunct="1">
              <a:lnSpc>
                <a:spcPct val="110000"/>
              </a:lnSpc>
              <a:buFont typeface="Wingdings" pitchFamily="2" charset="2"/>
              <a:buNone/>
              <a:defRPr/>
            </a:pPr>
            <a:r>
              <a:rPr lang="en-US" altLang="zh-CN" sz="2600" dirty="0">
                <a:latin typeface="Consolas" pitchFamily="49" charset="0"/>
              </a:rPr>
              <a:t>	case 12:</a:t>
            </a:r>
          </a:p>
          <a:p>
            <a:pPr eaLnBrk="1" hangingPunct="1">
              <a:lnSpc>
                <a:spcPct val="110000"/>
              </a:lnSpc>
              <a:buFont typeface="Wingdings" pitchFamily="2" charset="2"/>
              <a:buNone/>
              <a:defRPr/>
            </a:pPr>
            <a:r>
              <a:rPr lang="en-US" altLang="zh-CN" sz="2600" dirty="0">
                <a:latin typeface="Consolas" pitchFamily="49" charset="0"/>
              </a:rPr>
              <a:t>	  status = LOSE;</a:t>
            </a:r>
          </a:p>
          <a:p>
            <a:pPr eaLnBrk="1" hangingPunct="1">
              <a:lnSpc>
                <a:spcPct val="110000"/>
              </a:lnSpc>
              <a:buFont typeface="Wingdings" pitchFamily="2" charset="2"/>
              <a:buNone/>
              <a:defRPr/>
            </a:pPr>
            <a:r>
              <a:rPr lang="en-US" altLang="zh-CN" sz="2600" dirty="0">
                <a:latin typeface="Consolas" pitchFamily="49" charset="0"/>
              </a:rPr>
              <a:t>	  break;</a:t>
            </a:r>
          </a:p>
          <a:p>
            <a:pPr eaLnBrk="1" hangingPunct="1">
              <a:lnSpc>
                <a:spcPct val="110000"/>
              </a:lnSpc>
              <a:buFont typeface="Wingdings" pitchFamily="2" charset="2"/>
              <a:buNone/>
              <a:defRPr/>
            </a:pPr>
            <a:r>
              <a:rPr lang="en-US" altLang="zh-CN" sz="2600" dirty="0">
                <a:latin typeface="Consolas" pitchFamily="49" charset="0"/>
              </a:rPr>
              <a:t>	default: /*</a:t>
            </a:r>
            <a:r>
              <a:rPr lang="zh-CN" altLang="en-US" sz="2600" dirty="0">
                <a:latin typeface="Consolas" pitchFamily="49" charset="0"/>
              </a:rPr>
              <a:t>其它情况</a:t>
            </a:r>
            <a:r>
              <a:rPr lang="en-US" altLang="zh-CN" sz="2600" dirty="0">
                <a:latin typeface="Consolas" pitchFamily="49" charset="0"/>
              </a:rPr>
              <a:t>,</a:t>
            </a:r>
            <a:r>
              <a:rPr lang="zh-CN" altLang="en-US" sz="2600" dirty="0">
                <a:latin typeface="Consolas" pitchFamily="49" charset="0"/>
              </a:rPr>
              <a:t>游戏尚无结果</a:t>
            </a:r>
            <a:r>
              <a:rPr lang="en-US" altLang="zh-CN" sz="2600" dirty="0">
                <a:latin typeface="Consolas" pitchFamily="49" charset="0"/>
              </a:rPr>
              <a:t>,</a:t>
            </a:r>
            <a:r>
              <a:rPr lang="zh-CN" altLang="en-US" sz="2600" dirty="0">
                <a:latin typeface="Consolas" pitchFamily="49" charset="0"/>
              </a:rPr>
              <a:t>状态为</a:t>
            </a:r>
            <a:endParaRPr lang="en-US" altLang="zh-CN" sz="2600" dirty="0">
              <a:latin typeface="Consolas" pitchFamily="49" charset="0"/>
            </a:endParaRPr>
          </a:p>
          <a:p>
            <a:pPr eaLnBrk="1" hangingPunct="1">
              <a:lnSpc>
                <a:spcPct val="110000"/>
              </a:lnSpc>
              <a:buFont typeface="Wingdings" pitchFamily="2" charset="2"/>
              <a:buNone/>
              <a:defRPr/>
            </a:pPr>
            <a:r>
              <a:rPr lang="en-US" altLang="zh-CN" sz="2600" dirty="0">
                <a:latin typeface="Consolas" pitchFamily="49" charset="0"/>
              </a:rPr>
              <a:t>            PLAYING,</a:t>
            </a:r>
            <a:r>
              <a:rPr lang="zh-CN" altLang="en-US" sz="2600" dirty="0">
                <a:latin typeface="Consolas" pitchFamily="49" charset="0"/>
              </a:rPr>
              <a:t>记下点数</a:t>
            </a:r>
            <a:r>
              <a:rPr lang="en-US" altLang="zh-CN" sz="2600" dirty="0">
                <a:latin typeface="Consolas" pitchFamily="49" charset="0"/>
              </a:rPr>
              <a:t>,</a:t>
            </a:r>
            <a:r>
              <a:rPr lang="zh-CN" altLang="en-US" sz="2600" dirty="0">
                <a:latin typeface="Consolas" pitchFamily="49" charset="0"/>
              </a:rPr>
              <a:t>为下一轮做准备 </a:t>
            </a:r>
            <a:r>
              <a:rPr lang="en-US" altLang="zh-CN" sz="2600" dirty="0">
                <a:latin typeface="Consolas" pitchFamily="49" charset="0"/>
              </a:rPr>
              <a:t>*/</a:t>
            </a:r>
            <a:endParaRPr lang="zh-CN" altLang="en-US" sz="2600" dirty="0">
              <a:latin typeface="Consolas" pitchFamily="49" charset="0"/>
            </a:endParaRPr>
          </a:p>
          <a:p>
            <a:pPr eaLnBrk="1" hangingPunct="1">
              <a:lnSpc>
                <a:spcPct val="110000"/>
              </a:lnSpc>
              <a:buFont typeface="Wingdings" pitchFamily="2" charset="2"/>
              <a:buNone/>
              <a:defRPr/>
            </a:pPr>
            <a:r>
              <a:rPr lang="zh-CN" altLang="en-US" sz="2600" dirty="0">
                <a:latin typeface="Consolas" pitchFamily="49" charset="0"/>
              </a:rPr>
              <a:t>	  </a:t>
            </a:r>
            <a:r>
              <a:rPr lang="en-US" altLang="zh-CN" sz="2600" dirty="0">
                <a:latin typeface="Consolas" pitchFamily="49" charset="0"/>
              </a:rPr>
              <a:t>status = PLAYING;</a:t>
            </a:r>
          </a:p>
          <a:p>
            <a:pPr eaLnBrk="1" hangingPunct="1">
              <a:lnSpc>
                <a:spcPct val="110000"/>
              </a:lnSpc>
              <a:buFont typeface="Wingdings" pitchFamily="2" charset="2"/>
              <a:buNone/>
              <a:defRPr/>
            </a:pPr>
            <a:r>
              <a:rPr lang="en-US" altLang="zh-CN" sz="2600" dirty="0">
                <a:latin typeface="Consolas" pitchFamily="49" charset="0"/>
              </a:rPr>
              <a:t>	  </a:t>
            </a:r>
            <a:r>
              <a:rPr lang="en-US" altLang="zh-CN" sz="2600" dirty="0" err="1">
                <a:latin typeface="Consolas" pitchFamily="49" charset="0"/>
              </a:rPr>
              <a:t>myPoint</a:t>
            </a:r>
            <a:r>
              <a:rPr lang="en-US" altLang="zh-CN" sz="2600" dirty="0">
                <a:latin typeface="Consolas" pitchFamily="49" charset="0"/>
              </a:rPr>
              <a:t> = sum;</a:t>
            </a:r>
          </a:p>
          <a:p>
            <a:pPr eaLnBrk="1" hangingPunct="1">
              <a:lnSpc>
                <a:spcPct val="110000"/>
              </a:lnSpc>
              <a:buFont typeface="Wingdings" pitchFamily="2" charset="2"/>
              <a:buNone/>
              <a:defRPr/>
            </a:pPr>
            <a:r>
              <a:rPr lang="en-US" altLang="zh-CN" sz="2600" dirty="0">
                <a:latin typeface="Consolas" pitchFamily="49" charset="0"/>
              </a:rPr>
              <a:t>	  </a:t>
            </a:r>
            <a:r>
              <a:rPr lang="en-US" altLang="zh-CN" sz="2600" dirty="0" err="1">
                <a:latin typeface="Consolas" pitchFamily="49" charset="0"/>
              </a:rPr>
              <a:t>cout</a:t>
            </a:r>
            <a:r>
              <a:rPr lang="en-US" altLang="zh-CN" sz="2600" dirty="0">
                <a:latin typeface="Consolas" pitchFamily="49" charset="0"/>
              </a:rPr>
              <a:t> &lt;&lt; "point is " &lt;&lt; </a:t>
            </a:r>
            <a:r>
              <a:rPr lang="en-US" altLang="zh-CN" sz="2600" dirty="0" err="1">
                <a:latin typeface="Consolas" pitchFamily="49" charset="0"/>
              </a:rPr>
              <a:t>myPoint</a:t>
            </a:r>
            <a:r>
              <a:rPr lang="en-US" altLang="zh-CN" sz="2600" dirty="0">
                <a:latin typeface="Consolas" pitchFamily="49" charset="0"/>
              </a:rPr>
              <a:t> &lt;&lt; </a:t>
            </a:r>
            <a:r>
              <a:rPr lang="en-US" altLang="zh-CN" sz="2600" dirty="0" err="1">
                <a:latin typeface="Consolas" pitchFamily="49" charset="0"/>
              </a:rPr>
              <a:t>endl</a:t>
            </a:r>
            <a:r>
              <a:rPr lang="en-US" altLang="zh-CN" sz="2600" dirty="0">
                <a:latin typeface="Consolas" pitchFamily="49" charset="0"/>
              </a:rPr>
              <a:t>;</a:t>
            </a:r>
          </a:p>
          <a:p>
            <a:pPr eaLnBrk="1" hangingPunct="1">
              <a:lnSpc>
                <a:spcPct val="110000"/>
              </a:lnSpc>
              <a:buFont typeface="Wingdings" pitchFamily="2" charset="2"/>
              <a:buNone/>
              <a:defRPr/>
            </a:pPr>
            <a:r>
              <a:rPr lang="en-US" altLang="zh-CN" sz="2600" dirty="0">
                <a:latin typeface="Consolas" pitchFamily="49" charset="0"/>
              </a:rPr>
              <a:t>	  break;</a:t>
            </a:r>
          </a:p>
          <a:p>
            <a:pPr eaLnBrk="1" hangingPunct="1">
              <a:lnSpc>
                <a:spcPct val="110000"/>
              </a:lnSpc>
              <a:buFont typeface="Wingdings" pitchFamily="2" charset="2"/>
              <a:buNone/>
              <a:defRPr/>
            </a:pPr>
            <a:r>
              <a:rPr lang="en-US" altLang="zh-CN" sz="2600" dirty="0">
                <a:latin typeface="Consolas" pitchFamily="49" charset="0"/>
              </a:rPr>
              <a:t>	}</a:t>
            </a:r>
          </a:p>
          <a:p>
            <a:pPr eaLnBrk="1" hangingPunct="1">
              <a:buFont typeface="Wingdings" pitchFamily="2" charset="2"/>
              <a:buNone/>
              <a:defRPr/>
            </a:pPr>
            <a:endParaRPr lang="zh-CN" altLang="en-US" dirty="0">
              <a:latin typeface="Consolas" pitchFamily="49" charset="0"/>
            </a:endParaRPr>
          </a:p>
        </p:txBody>
      </p:sp>
      <p:sp>
        <p:nvSpPr>
          <p:cNvPr id="39939" name="灯片编号占位符 3">
            <a:extLst>
              <a:ext uri="{FF2B5EF4-FFF2-40B4-BE49-F238E27FC236}">
                <a16:creationId xmlns:a16="http://schemas.microsoft.com/office/drawing/2014/main" id="{90123D03-2112-F5B2-6042-2C0280CB7E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EAEFC28-103A-425A-A7C8-1C862E93C25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542E8C4-1F18-465F-0528-4355959E0069}"/>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39941" name="标题 1">
            <a:extLst>
              <a:ext uri="{FF2B5EF4-FFF2-40B4-BE49-F238E27FC236}">
                <a16:creationId xmlns:a16="http://schemas.microsoft.com/office/drawing/2014/main" id="{0D923210-FA3F-2E0F-52C7-911C59196B3E}"/>
              </a:ext>
            </a:extLst>
          </p:cNvPr>
          <p:cNvSpPr>
            <a:spLocks noGrp="1"/>
          </p:cNvSpPr>
          <p:nvPr>
            <p:ph type="title"/>
          </p:nvPr>
        </p:nvSpPr>
        <p:spPr>
          <a:xfrm>
            <a:off x="7529513" y="571500"/>
            <a:ext cx="1543050" cy="1423988"/>
          </a:xfrm>
          <a:solidFill>
            <a:schemeClr val="bg1"/>
          </a:solidFill>
        </p:spPr>
        <p:txBody>
          <a:bodyPr/>
          <a:lstStyle/>
          <a:p>
            <a:pPr eaLnBrk="1" hangingPunct="1"/>
            <a:r>
              <a:rPr lang="zh-CN" altLang="en-US"/>
              <a:t>例</a:t>
            </a:r>
            <a:r>
              <a:rPr lang="en-US" altLang="zh-CN"/>
              <a:t>3-6</a:t>
            </a:r>
            <a:r>
              <a:rPr lang="zh-CN" altLang="en-US"/>
              <a:t>（续）</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16DAD5-E7A7-D155-2D4A-A0BCEE9279FC}"/>
              </a:ext>
            </a:extLst>
          </p:cNvPr>
          <p:cNvSpPr>
            <a:spLocks noGrp="1"/>
          </p:cNvSpPr>
          <p:nvPr>
            <p:ph idx="1"/>
          </p:nvPr>
        </p:nvSpPr>
        <p:spPr>
          <a:xfrm>
            <a:off x="285750" y="571500"/>
            <a:ext cx="8786813" cy="6000750"/>
          </a:xfrm>
          <a:solidFill>
            <a:srgbClr val="85FFFF"/>
          </a:solidFill>
        </p:spPr>
        <p:txBody>
          <a:bodyPr>
            <a:normAutofit fontScale="70000" lnSpcReduction="20000"/>
          </a:bodyPr>
          <a:lstStyle/>
          <a:p>
            <a:pPr eaLnBrk="1" hangingPunct="1">
              <a:lnSpc>
                <a:spcPct val="120000"/>
              </a:lnSpc>
              <a:buFont typeface="Wingdings" pitchFamily="2" charset="2"/>
              <a:buNone/>
              <a:defRPr/>
            </a:pPr>
            <a:r>
              <a:rPr lang="en-US" altLang="zh-CN" dirty="0">
                <a:latin typeface="Consolas" pitchFamily="49" charset="0"/>
              </a:rPr>
              <a:t>	while (status == PLAYING) { //</a:t>
            </a:r>
            <a:r>
              <a:rPr lang="zh-CN" altLang="en-US" dirty="0">
                <a:latin typeface="Consolas" pitchFamily="49" charset="0"/>
              </a:rPr>
              <a:t>只要状态仍为</a:t>
            </a:r>
            <a:r>
              <a:rPr lang="en-US" altLang="zh-CN" dirty="0">
                <a:latin typeface="Consolas" pitchFamily="49" charset="0"/>
              </a:rPr>
              <a:t>PLAYING,</a:t>
            </a:r>
            <a:r>
              <a:rPr lang="zh-CN" altLang="en-US" dirty="0">
                <a:latin typeface="Consolas" pitchFamily="49" charset="0"/>
              </a:rPr>
              <a:t>就继续进 行下一轮</a:t>
            </a:r>
          </a:p>
          <a:p>
            <a:pPr eaLnBrk="1" hangingPunct="1">
              <a:lnSpc>
                <a:spcPct val="120000"/>
              </a:lnSpc>
              <a:buFont typeface="Wingdings" pitchFamily="2" charset="2"/>
              <a:buNone/>
              <a:defRPr/>
            </a:pPr>
            <a:r>
              <a:rPr lang="zh-CN" altLang="en-US" dirty="0">
                <a:latin typeface="Consolas" pitchFamily="49" charset="0"/>
              </a:rPr>
              <a:t>	  </a:t>
            </a:r>
            <a:r>
              <a:rPr lang="en-US" altLang="zh-CN" dirty="0">
                <a:latin typeface="Consolas" pitchFamily="49" charset="0"/>
              </a:rPr>
              <a:t>sum = </a:t>
            </a:r>
            <a:r>
              <a:rPr lang="en-US" altLang="zh-CN" dirty="0" err="1">
                <a:solidFill>
                  <a:srgbClr val="C00000"/>
                </a:solidFill>
                <a:latin typeface="Consolas" pitchFamily="49" charset="0"/>
              </a:rPr>
              <a:t>rollDice</a:t>
            </a:r>
            <a:r>
              <a:rPr lang="en-US" altLang="zh-CN" dirty="0">
                <a:latin typeface="Consolas" pitchFamily="49" charset="0"/>
              </a:rPr>
              <a:t>();</a:t>
            </a:r>
          </a:p>
          <a:p>
            <a:pPr eaLnBrk="1" hangingPunct="1">
              <a:lnSpc>
                <a:spcPct val="120000"/>
              </a:lnSpc>
              <a:buFont typeface="Wingdings" pitchFamily="2" charset="2"/>
              <a:buNone/>
              <a:defRPr/>
            </a:pPr>
            <a:r>
              <a:rPr lang="en-US" altLang="zh-CN" dirty="0">
                <a:latin typeface="Consolas" pitchFamily="49" charset="0"/>
              </a:rPr>
              <a:t>	  if (sum == </a:t>
            </a:r>
            <a:r>
              <a:rPr lang="en-US" altLang="zh-CN" dirty="0" err="1">
                <a:latin typeface="Consolas" pitchFamily="49" charset="0"/>
              </a:rPr>
              <a:t>myPoint</a:t>
            </a:r>
            <a:r>
              <a:rPr lang="en-US" altLang="zh-CN" dirty="0">
                <a:latin typeface="Consolas" pitchFamily="49" charset="0"/>
              </a:rPr>
              <a:t>)    //</a:t>
            </a:r>
            <a:r>
              <a:rPr lang="zh-CN" altLang="en-US" dirty="0">
                <a:latin typeface="Consolas" pitchFamily="49" charset="0"/>
              </a:rPr>
              <a:t>某轮的和数等于点数则取胜</a:t>
            </a:r>
            <a:endParaRPr lang="en-US" altLang="zh-CN" dirty="0">
              <a:latin typeface="Consolas" pitchFamily="49" charset="0"/>
            </a:endParaRPr>
          </a:p>
          <a:p>
            <a:pPr eaLnBrk="1" hangingPunct="1">
              <a:lnSpc>
                <a:spcPct val="120000"/>
              </a:lnSpc>
              <a:buFont typeface="Wingdings" pitchFamily="2" charset="2"/>
              <a:buNone/>
              <a:defRPr/>
            </a:pPr>
            <a:r>
              <a:rPr lang="en-US" altLang="zh-CN" dirty="0">
                <a:latin typeface="Consolas" pitchFamily="49" charset="0"/>
              </a:rPr>
              <a:t>	    status = WIN;</a:t>
            </a:r>
          </a:p>
          <a:p>
            <a:pPr eaLnBrk="1" hangingPunct="1">
              <a:lnSpc>
                <a:spcPct val="120000"/>
              </a:lnSpc>
              <a:buFont typeface="Wingdings" pitchFamily="2" charset="2"/>
              <a:buNone/>
              <a:defRPr/>
            </a:pPr>
            <a:r>
              <a:rPr lang="en-US" altLang="zh-CN" dirty="0">
                <a:latin typeface="Consolas" pitchFamily="49" charset="0"/>
              </a:rPr>
              <a:t>	  else if (sum == 7)    //</a:t>
            </a:r>
            <a:r>
              <a:rPr lang="zh-CN" altLang="en-US" dirty="0">
                <a:latin typeface="Consolas" pitchFamily="49" charset="0"/>
              </a:rPr>
              <a:t>出现和数为</a:t>
            </a:r>
            <a:r>
              <a:rPr lang="en-US" altLang="zh-CN" dirty="0">
                <a:latin typeface="Consolas" pitchFamily="49" charset="0"/>
              </a:rPr>
              <a:t>7</a:t>
            </a:r>
            <a:r>
              <a:rPr lang="zh-CN" altLang="en-US" dirty="0">
                <a:latin typeface="Consolas" pitchFamily="49" charset="0"/>
              </a:rPr>
              <a:t>则为负</a:t>
            </a:r>
            <a:endParaRPr lang="en-US" altLang="zh-CN" dirty="0">
              <a:latin typeface="Consolas" pitchFamily="49" charset="0"/>
            </a:endParaRPr>
          </a:p>
          <a:p>
            <a:pPr eaLnBrk="1" hangingPunct="1">
              <a:lnSpc>
                <a:spcPct val="120000"/>
              </a:lnSpc>
              <a:buFont typeface="Wingdings" pitchFamily="2" charset="2"/>
              <a:buNone/>
              <a:defRPr/>
            </a:pPr>
            <a:r>
              <a:rPr lang="en-US" altLang="zh-CN" dirty="0">
                <a:latin typeface="Consolas" pitchFamily="49" charset="0"/>
              </a:rPr>
              <a:t>	    status = LOSE;</a:t>
            </a:r>
          </a:p>
          <a:p>
            <a:pPr eaLnBrk="1" hangingPunct="1">
              <a:lnSpc>
                <a:spcPct val="120000"/>
              </a:lnSpc>
              <a:buFont typeface="Wingdings" pitchFamily="2" charset="2"/>
              <a:buNone/>
              <a:defRPr/>
            </a:pPr>
            <a:r>
              <a:rPr lang="en-US" altLang="zh-CN" dirty="0">
                <a:latin typeface="Consolas" pitchFamily="49" charset="0"/>
              </a:rPr>
              <a:t>	}</a:t>
            </a:r>
          </a:p>
          <a:p>
            <a:pPr eaLnBrk="1" hangingPunct="1">
              <a:lnSpc>
                <a:spcPct val="120000"/>
              </a:lnSpc>
              <a:buFont typeface="Wingdings" pitchFamily="2" charset="2"/>
              <a:buNone/>
              <a:defRPr/>
            </a:pPr>
            <a:endParaRPr lang="en-US" altLang="zh-CN" dirty="0">
              <a:latin typeface="Consolas" pitchFamily="49" charset="0"/>
            </a:endParaRPr>
          </a:p>
          <a:p>
            <a:pPr eaLnBrk="1" hangingPunct="1">
              <a:lnSpc>
                <a:spcPct val="120000"/>
              </a:lnSpc>
              <a:buFont typeface="Wingdings" pitchFamily="2" charset="2"/>
              <a:buNone/>
              <a:defRPr/>
            </a:pPr>
            <a:r>
              <a:rPr lang="en-US" altLang="zh-CN" dirty="0">
                <a:latin typeface="Consolas" pitchFamily="49" charset="0"/>
              </a:rPr>
              <a:t>	//</a:t>
            </a:r>
            <a:r>
              <a:rPr lang="zh-CN" altLang="en-US" dirty="0">
                <a:latin typeface="Consolas" pitchFamily="49" charset="0"/>
              </a:rPr>
              <a:t>当状态不为</a:t>
            </a:r>
            <a:r>
              <a:rPr lang="en-US" altLang="zh-CN" dirty="0">
                <a:latin typeface="Consolas" pitchFamily="49" charset="0"/>
              </a:rPr>
              <a:t>PLAYING</a:t>
            </a:r>
            <a:r>
              <a:rPr lang="zh-CN" altLang="en-US" dirty="0">
                <a:latin typeface="Consolas" pitchFamily="49" charset="0"/>
              </a:rPr>
              <a:t>时上面的循环结束</a:t>
            </a:r>
            <a:r>
              <a:rPr lang="en-US" altLang="zh-CN" dirty="0">
                <a:latin typeface="Consolas" pitchFamily="49" charset="0"/>
              </a:rPr>
              <a:t>,</a:t>
            </a:r>
            <a:r>
              <a:rPr lang="zh-CN" altLang="en-US" dirty="0">
                <a:latin typeface="Consolas" pitchFamily="49" charset="0"/>
              </a:rPr>
              <a:t>以下程序段输出游戏结果</a:t>
            </a:r>
          </a:p>
          <a:p>
            <a:pPr eaLnBrk="1" hangingPunct="1">
              <a:lnSpc>
                <a:spcPct val="120000"/>
              </a:lnSpc>
              <a:buFont typeface="Wingdings" pitchFamily="2" charset="2"/>
              <a:buNone/>
              <a:defRPr/>
            </a:pPr>
            <a:r>
              <a:rPr lang="zh-CN" altLang="en-US" dirty="0">
                <a:latin typeface="Consolas" pitchFamily="49" charset="0"/>
              </a:rPr>
              <a:t>	</a:t>
            </a:r>
            <a:r>
              <a:rPr lang="en-US" altLang="zh-CN" dirty="0">
                <a:latin typeface="Consolas" pitchFamily="49" charset="0"/>
              </a:rPr>
              <a:t>if (status == WIN)</a:t>
            </a:r>
          </a:p>
          <a:p>
            <a:pPr eaLnBrk="1" hangingPunct="1">
              <a:lnSpc>
                <a:spcPct val="120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"player wins" &lt;&lt; </a:t>
            </a:r>
            <a:r>
              <a:rPr lang="en-US" altLang="zh-CN" dirty="0" err="1">
                <a:latin typeface="Consolas" pitchFamily="49" charset="0"/>
              </a:rPr>
              <a:t>endl</a:t>
            </a:r>
            <a:r>
              <a:rPr lang="en-US" altLang="zh-CN" dirty="0">
                <a:latin typeface="Consolas" pitchFamily="49" charset="0"/>
              </a:rPr>
              <a:t>;</a:t>
            </a:r>
          </a:p>
          <a:p>
            <a:pPr eaLnBrk="1" hangingPunct="1">
              <a:lnSpc>
                <a:spcPct val="120000"/>
              </a:lnSpc>
              <a:buFont typeface="Wingdings" pitchFamily="2" charset="2"/>
              <a:buNone/>
              <a:defRPr/>
            </a:pPr>
            <a:r>
              <a:rPr lang="en-US" altLang="zh-CN" dirty="0">
                <a:latin typeface="Consolas" pitchFamily="49" charset="0"/>
              </a:rPr>
              <a:t>	else</a:t>
            </a:r>
          </a:p>
          <a:p>
            <a:pPr eaLnBrk="1" hangingPunct="1">
              <a:lnSpc>
                <a:spcPct val="120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"player loses" &lt;&lt; </a:t>
            </a:r>
            <a:r>
              <a:rPr lang="en-US" altLang="zh-CN" dirty="0" err="1">
                <a:latin typeface="Consolas" pitchFamily="49" charset="0"/>
              </a:rPr>
              <a:t>endl</a:t>
            </a:r>
            <a:r>
              <a:rPr lang="en-US" altLang="zh-CN" dirty="0">
                <a:latin typeface="Consolas" pitchFamily="49" charset="0"/>
              </a:rPr>
              <a:t>;</a:t>
            </a:r>
          </a:p>
          <a:p>
            <a:pPr eaLnBrk="1" hangingPunct="1">
              <a:lnSpc>
                <a:spcPct val="120000"/>
              </a:lnSpc>
              <a:buFont typeface="Wingdings" pitchFamily="2" charset="2"/>
              <a:buNone/>
              <a:defRPr/>
            </a:pPr>
            <a:endParaRPr lang="en-US" altLang="zh-CN" dirty="0">
              <a:latin typeface="Consolas" pitchFamily="49" charset="0"/>
            </a:endParaRPr>
          </a:p>
          <a:p>
            <a:pPr eaLnBrk="1" hangingPunct="1">
              <a:lnSpc>
                <a:spcPct val="120000"/>
              </a:lnSpc>
              <a:buFont typeface="Wingdings" pitchFamily="2" charset="2"/>
              <a:buNone/>
              <a:defRPr/>
            </a:pPr>
            <a:r>
              <a:rPr lang="en-US" altLang="zh-CN" dirty="0">
                <a:latin typeface="Consolas" pitchFamily="49" charset="0"/>
              </a:rPr>
              <a:t>	return 0;</a:t>
            </a:r>
          </a:p>
          <a:p>
            <a:pPr eaLnBrk="1" hangingPunct="1">
              <a:lnSpc>
                <a:spcPct val="120000"/>
              </a:lnSpc>
              <a:buFont typeface="Wingdings" pitchFamily="2" charset="2"/>
              <a:buNone/>
              <a:defRPr/>
            </a:pPr>
            <a:r>
              <a:rPr lang="en-US" altLang="zh-CN" dirty="0">
                <a:latin typeface="Consolas" pitchFamily="49" charset="0"/>
              </a:rPr>
              <a:t>} </a:t>
            </a:r>
          </a:p>
        </p:txBody>
      </p:sp>
      <p:sp>
        <p:nvSpPr>
          <p:cNvPr id="40963" name="灯片编号占位符 3">
            <a:extLst>
              <a:ext uri="{FF2B5EF4-FFF2-40B4-BE49-F238E27FC236}">
                <a16:creationId xmlns:a16="http://schemas.microsoft.com/office/drawing/2014/main" id="{F5AF6EF2-CD9C-2866-9392-AFD36BF608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6375FFF-D37E-4784-8DC8-94DA53F4401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9FB185D-3739-12D1-B89A-9F40560E80A1}"/>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40965" name="标题 1">
            <a:extLst>
              <a:ext uri="{FF2B5EF4-FFF2-40B4-BE49-F238E27FC236}">
                <a16:creationId xmlns:a16="http://schemas.microsoft.com/office/drawing/2014/main" id="{A30732C8-D3DA-E27B-99F2-C33D4117750C}"/>
              </a:ext>
            </a:extLst>
          </p:cNvPr>
          <p:cNvSpPr>
            <a:spLocks noGrp="1"/>
          </p:cNvSpPr>
          <p:nvPr>
            <p:ph type="title"/>
          </p:nvPr>
        </p:nvSpPr>
        <p:spPr>
          <a:xfrm>
            <a:off x="7529513" y="5214938"/>
            <a:ext cx="1543050" cy="1423987"/>
          </a:xfrm>
          <a:solidFill>
            <a:schemeClr val="bg1"/>
          </a:solidFill>
        </p:spPr>
        <p:txBody>
          <a:bodyPr/>
          <a:lstStyle/>
          <a:p>
            <a:pPr eaLnBrk="1" hangingPunct="1"/>
            <a:r>
              <a:rPr lang="zh-CN" altLang="en-US"/>
              <a:t>例</a:t>
            </a:r>
            <a:r>
              <a:rPr lang="en-US" altLang="zh-CN"/>
              <a:t>3-6</a:t>
            </a:r>
            <a:r>
              <a:rPr lang="zh-CN" altLang="en-US"/>
              <a:t>（续）</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22840ADD-657F-DCE6-2081-AD2AC417FB37}"/>
              </a:ext>
            </a:extLst>
          </p:cNvPr>
          <p:cNvSpPr>
            <a:spLocks noGrp="1"/>
          </p:cNvSpPr>
          <p:nvPr>
            <p:ph type="title"/>
          </p:nvPr>
        </p:nvSpPr>
        <p:spPr/>
        <p:txBody>
          <a:bodyPr/>
          <a:lstStyle/>
          <a:p>
            <a:pPr eaLnBrk="1" hangingPunct="1"/>
            <a:r>
              <a:rPr lang="zh-CN" altLang="en-US"/>
              <a:t>例</a:t>
            </a:r>
            <a:r>
              <a:rPr lang="en-US" altLang="zh-CN"/>
              <a:t>3-6</a:t>
            </a:r>
            <a:r>
              <a:rPr lang="zh-CN" altLang="en-US"/>
              <a:t>（续）</a:t>
            </a:r>
          </a:p>
        </p:txBody>
      </p:sp>
      <p:sp>
        <p:nvSpPr>
          <p:cNvPr id="3" name="内容占位符 2">
            <a:extLst>
              <a:ext uri="{FF2B5EF4-FFF2-40B4-BE49-F238E27FC236}">
                <a16:creationId xmlns:a16="http://schemas.microsoft.com/office/drawing/2014/main" id="{59F287FF-E399-AA09-B4FD-18874A1A3E6E}"/>
              </a:ext>
            </a:extLst>
          </p:cNvPr>
          <p:cNvSpPr>
            <a:spLocks noGrp="1"/>
          </p:cNvSpPr>
          <p:nvPr>
            <p:ph idx="1"/>
          </p:nvPr>
        </p:nvSpPr>
        <p:spPr>
          <a:xfrm>
            <a:off x="142875" y="1785938"/>
            <a:ext cx="8858250" cy="4787900"/>
          </a:xfrm>
          <a:solidFill>
            <a:schemeClr val="accent6">
              <a:lumMod val="20000"/>
              <a:lumOff val="80000"/>
            </a:schemeClr>
          </a:solidFill>
        </p:spPr>
        <p:txBody>
          <a:bodyPr>
            <a:normAutofit/>
          </a:bodyPr>
          <a:lstStyle/>
          <a:p>
            <a:pPr indent="1425575" eaLnBrk="1" fontAlgn="auto" hangingPunct="1">
              <a:lnSpc>
                <a:spcPct val="130000"/>
              </a:lnSpc>
              <a:spcAft>
                <a:spcPts val="0"/>
              </a:spcAft>
              <a:buClr>
                <a:schemeClr val="accent3"/>
              </a:buClr>
              <a:buFont typeface="Georgia"/>
              <a:buNone/>
              <a:defRPr/>
            </a:pPr>
            <a:endParaRPr lang="en-US" altLang="zh-CN" dirty="0">
              <a:latin typeface="Consolas" pitchFamily="49" charset="0"/>
            </a:endParaRPr>
          </a:p>
          <a:p>
            <a:pPr indent="1425575" eaLnBrk="1" fontAlgn="auto" hangingPunct="1">
              <a:lnSpc>
                <a:spcPct val="130000"/>
              </a:lnSpc>
              <a:spcAft>
                <a:spcPts val="0"/>
              </a:spcAft>
              <a:buClr>
                <a:schemeClr val="accent3"/>
              </a:buClr>
              <a:buFont typeface="Georgia"/>
              <a:buNone/>
              <a:defRPr/>
            </a:pPr>
            <a:r>
              <a:rPr lang="zh-CN" altLang="en-US" dirty="0">
                <a:latin typeface="Consolas" pitchFamily="49" charset="0"/>
              </a:rPr>
              <a:t>运行结果：</a:t>
            </a:r>
          </a:p>
          <a:p>
            <a:pPr indent="1425575" eaLnBrk="1" fontAlgn="auto" hangingPunct="1">
              <a:lnSpc>
                <a:spcPct val="130000"/>
              </a:lnSpc>
              <a:spcAft>
                <a:spcPts val="0"/>
              </a:spcAft>
              <a:buClr>
                <a:schemeClr val="accent3"/>
              </a:buClr>
              <a:buFont typeface="Georgia" panose="02040502050405020303" pitchFamily="18" charset="0"/>
              <a:buNone/>
              <a:defRPr/>
            </a:pPr>
            <a:r>
              <a:rPr lang="en-US" altLang="zh-CN" dirty="0">
                <a:latin typeface="Consolas" pitchFamily="49" charset="0"/>
              </a:rPr>
              <a:t>Please enter an unsigned integer:23</a:t>
            </a:r>
          </a:p>
          <a:p>
            <a:pPr indent="1425575" eaLnBrk="1" fontAlgn="auto" hangingPunct="1">
              <a:lnSpc>
                <a:spcPct val="130000"/>
              </a:lnSpc>
              <a:spcAft>
                <a:spcPts val="0"/>
              </a:spcAft>
              <a:buClr>
                <a:schemeClr val="accent3"/>
              </a:buClr>
              <a:buFont typeface="Georgia" panose="02040502050405020303" pitchFamily="18" charset="0"/>
              <a:buNone/>
              <a:defRPr/>
            </a:pPr>
            <a:r>
              <a:rPr lang="en-US" altLang="zh-CN" dirty="0">
                <a:latin typeface="Consolas" pitchFamily="49" charset="0"/>
              </a:rPr>
              <a:t>player rolled 6 + 3 = 9</a:t>
            </a:r>
          </a:p>
          <a:p>
            <a:pPr indent="1425575" eaLnBrk="1" fontAlgn="auto" hangingPunct="1">
              <a:lnSpc>
                <a:spcPct val="130000"/>
              </a:lnSpc>
              <a:spcAft>
                <a:spcPts val="0"/>
              </a:spcAft>
              <a:buClr>
                <a:schemeClr val="accent3"/>
              </a:buClr>
              <a:buFont typeface="Georgia" panose="02040502050405020303" pitchFamily="18" charset="0"/>
              <a:buNone/>
              <a:defRPr/>
            </a:pPr>
            <a:r>
              <a:rPr lang="en-US" altLang="zh-CN" dirty="0">
                <a:latin typeface="Consolas" pitchFamily="49" charset="0"/>
              </a:rPr>
              <a:t>point is 9</a:t>
            </a:r>
          </a:p>
          <a:p>
            <a:pPr indent="1425575" eaLnBrk="1" fontAlgn="auto" hangingPunct="1">
              <a:lnSpc>
                <a:spcPct val="130000"/>
              </a:lnSpc>
              <a:spcAft>
                <a:spcPts val="0"/>
              </a:spcAft>
              <a:buClr>
                <a:schemeClr val="accent3"/>
              </a:buClr>
              <a:buFont typeface="Georgia" panose="02040502050405020303" pitchFamily="18" charset="0"/>
              <a:buNone/>
              <a:defRPr/>
            </a:pPr>
            <a:r>
              <a:rPr lang="en-US" altLang="zh-CN" dirty="0">
                <a:latin typeface="Consolas" pitchFamily="49" charset="0"/>
              </a:rPr>
              <a:t>player rolled 5 + 4 = 9</a:t>
            </a:r>
          </a:p>
          <a:p>
            <a:pPr indent="1425575" eaLnBrk="1" fontAlgn="auto" hangingPunct="1">
              <a:lnSpc>
                <a:spcPct val="130000"/>
              </a:lnSpc>
              <a:spcAft>
                <a:spcPts val="0"/>
              </a:spcAft>
              <a:buClr>
                <a:schemeClr val="accent3"/>
              </a:buClr>
              <a:buFont typeface="Georgia" panose="02040502050405020303" pitchFamily="18" charset="0"/>
              <a:buNone/>
              <a:defRPr/>
            </a:pPr>
            <a:r>
              <a:rPr lang="en-US" altLang="zh-CN" dirty="0">
                <a:latin typeface="Consolas" pitchFamily="49" charset="0"/>
              </a:rPr>
              <a:t>player wins</a:t>
            </a:r>
          </a:p>
          <a:p>
            <a:pPr marL="365760" indent="-256032" eaLnBrk="1" fontAlgn="auto" hangingPunct="1">
              <a:spcAft>
                <a:spcPts val="1200"/>
              </a:spcAft>
              <a:buClr>
                <a:schemeClr val="accent3"/>
              </a:buClr>
              <a:buFont typeface="Georgia"/>
              <a:buChar char="•"/>
              <a:defRPr/>
            </a:pPr>
            <a:endParaRPr lang="zh-CN" altLang="en-US" dirty="0">
              <a:latin typeface="Consolas" pitchFamily="49" charset="0"/>
            </a:endParaRPr>
          </a:p>
        </p:txBody>
      </p:sp>
      <p:sp>
        <p:nvSpPr>
          <p:cNvPr id="41988" name="灯片编号占位符 3">
            <a:extLst>
              <a:ext uri="{FF2B5EF4-FFF2-40B4-BE49-F238E27FC236}">
                <a16:creationId xmlns:a16="http://schemas.microsoft.com/office/drawing/2014/main" id="{6ACDD4D7-2A40-2549-CB27-CCE22255EF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121FD85-4EAF-4AD2-891D-EDF866284B3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C8F4101-BAF8-45A2-99AB-37B9DA74F41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EF73FB56-1EA1-F82F-1797-475E310CD4D1}"/>
              </a:ext>
            </a:extLst>
          </p:cNvPr>
          <p:cNvSpPr>
            <a:spLocks noGrp="1"/>
          </p:cNvSpPr>
          <p:nvPr>
            <p:ph type="title"/>
          </p:nvPr>
        </p:nvSpPr>
        <p:spPr/>
        <p:txBody>
          <a:bodyPr/>
          <a:lstStyle/>
          <a:p>
            <a:pPr eaLnBrk="1" hangingPunct="1"/>
            <a:r>
              <a:rPr lang="zh-CN" altLang="en-US"/>
              <a:t>嵌套调用</a:t>
            </a:r>
          </a:p>
        </p:txBody>
      </p:sp>
      <p:sp>
        <p:nvSpPr>
          <p:cNvPr id="43011" name="灯片编号占位符 3">
            <a:extLst>
              <a:ext uri="{FF2B5EF4-FFF2-40B4-BE49-F238E27FC236}">
                <a16:creationId xmlns:a16="http://schemas.microsoft.com/office/drawing/2014/main" id="{11A11218-B220-CEFC-B83B-43EAA63D43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A770261-2D8E-455E-B291-31B5ACBDE76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3CC2E61-E3D2-0428-EF79-64635AEC5CA1}"/>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7" name="Text Box 2054">
            <a:extLst>
              <a:ext uri="{FF2B5EF4-FFF2-40B4-BE49-F238E27FC236}">
                <a16:creationId xmlns:a16="http://schemas.microsoft.com/office/drawing/2014/main" id="{E0B8DF35-B4CA-472F-C198-C4E3AA7867E8}"/>
              </a:ext>
            </a:extLst>
          </p:cNvPr>
          <p:cNvSpPr txBox="1">
            <a:spLocks noChangeArrowheads="1"/>
          </p:cNvSpPr>
          <p:nvPr/>
        </p:nvSpPr>
        <p:spPr bwMode="auto">
          <a:xfrm>
            <a:off x="1214438" y="1928813"/>
            <a:ext cx="1673225" cy="2590800"/>
          </a:xfrm>
          <a:prstGeom prst="rect">
            <a:avLst/>
          </a:prstGeom>
          <a:noFill/>
          <a:ln w="9525">
            <a:noFill/>
            <a:miter lim="800000"/>
            <a:headEnd/>
            <a:tailEnd/>
          </a:ln>
        </p:spPr>
        <p:txBody>
          <a:bodyPr/>
          <a:lstStyle/>
          <a:p>
            <a:pPr algn="just" eaLnBrk="1" hangingPunct="1">
              <a:lnSpc>
                <a:spcPct val="115000"/>
              </a:lnSpc>
              <a:defRPr/>
            </a:pPr>
            <a:r>
              <a:rPr lang="en-US" altLang="zh-CN" sz="2800">
                <a:latin typeface="+mn-lt"/>
                <a:ea typeface="宋体" pitchFamily="2" charset="-122"/>
              </a:rPr>
              <a:t>main{}</a:t>
            </a:r>
          </a:p>
          <a:p>
            <a:pPr algn="just" eaLnBrk="1" hangingPunct="1">
              <a:lnSpc>
                <a:spcPct val="115000"/>
              </a:lnSpc>
              <a:defRPr/>
            </a:pPr>
            <a:endParaRPr lang="en-US" altLang="zh-CN" sz="2800">
              <a:latin typeface="+mn-lt"/>
              <a:ea typeface="宋体" pitchFamily="2" charset="-122"/>
            </a:endParaRPr>
          </a:p>
          <a:p>
            <a:pPr algn="just" eaLnBrk="1" hangingPunct="1">
              <a:lnSpc>
                <a:spcPct val="115000"/>
              </a:lnSpc>
              <a:defRPr/>
            </a:pPr>
            <a:r>
              <a:rPr lang="zh-CN" altLang="en-US" sz="2800">
                <a:latin typeface="+mn-lt"/>
                <a:ea typeface="宋体" pitchFamily="2" charset="-122"/>
              </a:rPr>
              <a:t>调</a:t>
            </a:r>
            <a:r>
              <a:rPr lang="en-US" altLang="zh-CN" sz="2800">
                <a:latin typeface="+mn-lt"/>
                <a:ea typeface="宋体" pitchFamily="2" charset="-122"/>
              </a:rPr>
              <a:t>fun1()</a:t>
            </a:r>
          </a:p>
          <a:p>
            <a:pPr algn="just" eaLnBrk="1" hangingPunct="1">
              <a:lnSpc>
                <a:spcPct val="115000"/>
              </a:lnSpc>
              <a:defRPr/>
            </a:pPr>
            <a:endParaRPr lang="en-US" altLang="zh-CN" sz="2800">
              <a:latin typeface="+mn-lt"/>
              <a:ea typeface="宋体" pitchFamily="2" charset="-122"/>
            </a:endParaRPr>
          </a:p>
          <a:p>
            <a:pPr algn="just" eaLnBrk="1" hangingPunct="1">
              <a:lnSpc>
                <a:spcPct val="115000"/>
              </a:lnSpc>
              <a:defRPr/>
            </a:pPr>
            <a:r>
              <a:rPr lang="zh-CN" altLang="en-US" sz="2800">
                <a:latin typeface="+mn-lt"/>
                <a:ea typeface="宋体" pitchFamily="2" charset="-122"/>
              </a:rPr>
              <a:t>结束</a:t>
            </a:r>
          </a:p>
        </p:txBody>
      </p:sp>
      <p:sp>
        <p:nvSpPr>
          <p:cNvPr id="8" name="Text Box 2055">
            <a:extLst>
              <a:ext uri="{FF2B5EF4-FFF2-40B4-BE49-F238E27FC236}">
                <a16:creationId xmlns:a16="http://schemas.microsoft.com/office/drawing/2014/main" id="{3EC4E52F-4D24-2F74-6515-3DAB509046E7}"/>
              </a:ext>
            </a:extLst>
          </p:cNvPr>
          <p:cNvSpPr txBox="1">
            <a:spLocks noChangeArrowheads="1"/>
          </p:cNvSpPr>
          <p:nvPr/>
        </p:nvSpPr>
        <p:spPr bwMode="auto">
          <a:xfrm>
            <a:off x="3806825" y="1928813"/>
            <a:ext cx="1673225" cy="2590800"/>
          </a:xfrm>
          <a:prstGeom prst="rect">
            <a:avLst/>
          </a:prstGeom>
          <a:noFill/>
          <a:ln w="9525">
            <a:noFill/>
            <a:miter lim="800000"/>
            <a:headEnd/>
            <a:tailEnd/>
          </a:ln>
        </p:spPr>
        <p:txBody>
          <a:bodyPr/>
          <a:lstStyle/>
          <a:p>
            <a:pPr algn="just" eaLnBrk="1" hangingPunct="1">
              <a:lnSpc>
                <a:spcPct val="115000"/>
              </a:lnSpc>
              <a:defRPr/>
            </a:pPr>
            <a:r>
              <a:rPr lang="en-US" altLang="zh-CN" sz="2800">
                <a:latin typeface="+mn-lt"/>
                <a:ea typeface="宋体" pitchFamily="2" charset="-122"/>
              </a:rPr>
              <a:t>fun1()</a:t>
            </a:r>
          </a:p>
          <a:p>
            <a:pPr algn="just" eaLnBrk="1" hangingPunct="1">
              <a:lnSpc>
                <a:spcPct val="115000"/>
              </a:lnSpc>
              <a:defRPr/>
            </a:pPr>
            <a:endParaRPr lang="en-US" altLang="zh-CN" sz="2800">
              <a:latin typeface="+mn-lt"/>
              <a:ea typeface="宋体" pitchFamily="2" charset="-122"/>
            </a:endParaRPr>
          </a:p>
          <a:p>
            <a:pPr algn="just" eaLnBrk="1" hangingPunct="1">
              <a:lnSpc>
                <a:spcPct val="115000"/>
              </a:lnSpc>
              <a:defRPr/>
            </a:pPr>
            <a:r>
              <a:rPr lang="zh-CN" altLang="en-US" sz="2800">
                <a:latin typeface="+mn-lt"/>
                <a:ea typeface="宋体" pitchFamily="2" charset="-122"/>
              </a:rPr>
              <a:t>调</a:t>
            </a:r>
            <a:r>
              <a:rPr lang="en-US" altLang="zh-CN" sz="2800">
                <a:latin typeface="+mn-lt"/>
                <a:ea typeface="宋体" pitchFamily="2" charset="-122"/>
              </a:rPr>
              <a:t>fun2()</a:t>
            </a:r>
          </a:p>
          <a:p>
            <a:pPr algn="just" eaLnBrk="1" hangingPunct="1">
              <a:lnSpc>
                <a:spcPct val="115000"/>
              </a:lnSpc>
              <a:defRPr/>
            </a:pPr>
            <a:endParaRPr lang="en-US" altLang="zh-CN" sz="2800">
              <a:latin typeface="+mn-lt"/>
              <a:ea typeface="宋体" pitchFamily="2" charset="-122"/>
            </a:endParaRPr>
          </a:p>
          <a:p>
            <a:pPr algn="just" eaLnBrk="1" hangingPunct="1">
              <a:lnSpc>
                <a:spcPct val="115000"/>
              </a:lnSpc>
              <a:defRPr/>
            </a:pPr>
            <a:r>
              <a:rPr lang="zh-CN" altLang="en-US" sz="2800">
                <a:latin typeface="+mn-lt"/>
                <a:ea typeface="宋体" pitchFamily="2" charset="-122"/>
              </a:rPr>
              <a:t>返回</a:t>
            </a:r>
          </a:p>
        </p:txBody>
      </p:sp>
      <p:sp>
        <p:nvSpPr>
          <p:cNvPr id="9" name="Text Box 2056">
            <a:extLst>
              <a:ext uri="{FF2B5EF4-FFF2-40B4-BE49-F238E27FC236}">
                <a16:creationId xmlns:a16="http://schemas.microsoft.com/office/drawing/2014/main" id="{523F1E60-7258-4A51-0CA5-DF976462DB5A}"/>
              </a:ext>
            </a:extLst>
          </p:cNvPr>
          <p:cNvSpPr txBox="1">
            <a:spLocks noChangeArrowheads="1"/>
          </p:cNvSpPr>
          <p:nvPr/>
        </p:nvSpPr>
        <p:spPr bwMode="auto">
          <a:xfrm>
            <a:off x="6399213" y="1928813"/>
            <a:ext cx="1673225" cy="2590800"/>
          </a:xfrm>
          <a:prstGeom prst="rect">
            <a:avLst/>
          </a:prstGeom>
          <a:noFill/>
          <a:ln w="9525">
            <a:noFill/>
            <a:miter lim="800000"/>
            <a:headEnd/>
            <a:tailEnd/>
          </a:ln>
        </p:spPr>
        <p:txBody>
          <a:bodyPr/>
          <a:lstStyle/>
          <a:p>
            <a:pPr algn="just" eaLnBrk="1" hangingPunct="1">
              <a:lnSpc>
                <a:spcPct val="115000"/>
              </a:lnSpc>
              <a:defRPr/>
            </a:pPr>
            <a:r>
              <a:rPr lang="en-US" altLang="zh-CN" sz="2800">
                <a:latin typeface="+mn-lt"/>
                <a:ea typeface="宋体" pitchFamily="2" charset="-122"/>
              </a:rPr>
              <a:t>fun2()</a:t>
            </a:r>
          </a:p>
          <a:p>
            <a:pPr algn="just" eaLnBrk="1" hangingPunct="1">
              <a:lnSpc>
                <a:spcPct val="115000"/>
              </a:lnSpc>
              <a:defRPr/>
            </a:pPr>
            <a:endParaRPr lang="en-US" altLang="zh-CN" sz="2800">
              <a:latin typeface="+mn-lt"/>
              <a:ea typeface="宋体" pitchFamily="2" charset="-122"/>
            </a:endParaRPr>
          </a:p>
          <a:p>
            <a:pPr algn="just" eaLnBrk="1" hangingPunct="1">
              <a:lnSpc>
                <a:spcPct val="115000"/>
              </a:lnSpc>
              <a:defRPr/>
            </a:pPr>
            <a:endParaRPr lang="en-US" altLang="zh-CN" sz="2800">
              <a:latin typeface="+mn-lt"/>
              <a:ea typeface="宋体" pitchFamily="2" charset="-122"/>
            </a:endParaRPr>
          </a:p>
          <a:p>
            <a:pPr algn="just" eaLnBrk="1" hangingPunct="1">
              <a:lnSpc>
                <a:spcPct val="115000"/>
              </a:lnSpc>
              <a:defRPr/>
            </a:pPr>
            <a:endParaRPr lang="en-US" altLang="zh-CN" sz="2800">
              <a:latin typeface="+mn-lt"/>
              <a:ea typeface="宋体" pitchFamily="2" charset="-122"/>
            </a:endParaRPr>
          </a:p>
          <a:p>
            <a:pPr algn="just" eaLnBrk="1" hangingPunct="1">
              <a:lnSpc>
                <a:spcPct val="115000"/>
              </a:lnSpc>
              <a:defRPr/>
            </a:pPr>
            <a:r>
              <a:rPr lang="zh-CN" altLang="en-US" sz="2800">
                <a:latin typeface="+mn-lt"/>
                <a:ea typeface="宋体" pitchFamily="2" charset="-122"/>
              </a:rPr>
              <a:t>返回</a:t>
            </a:r>
          </a:p>
        </p:txBody>
      </p:sp>
      <p:sp>
        <p:nvSpPr>
          <p:cNvPr id="10" name="Line 2057">
            <a:extLst>
              <a:ext uri="{FF2B5EF4-FFF2-40B4-BE49-F238E27FC236}">
                <a16:creationId xmlns:a16="http://schemas.microsoft.com/office/drawing/2014/main" id="{74EB0CD3-DEC6-02C8-3F95-A4FC21AE91B2}"/>
              </a:ext>
            </a:extLst>
          </p:cNvPr>
          <p:cNvSpPr>
            <a:spLocks noChangeShapeType="1"/>
          </p:cNvSpPr>
          <p:nvPr/>
        </p:nvSpPr>
        <p:spPr bwMode="auto">
          <a:xfrm>
            <a:off x="1717675" y="2501900"/>
            <a:ext cx="0" cy="550863"/>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1" name="Line 2058">
            <a:extLst>
              <a:ext uri="{FF2B5EF4-FFF2-40B4-BE49-F238E27FC236}">
                <a16:creationId xmlns:a16="http://schemas.microsoft.com/office/drawing/2014/main" id="{A66BE884-12CD-A5A4-0E4A-08E52F26DA2A}"/>
              </a:ext>
            </a:extLst>
          </p:cNvPr>
          <p:cNvSpPr>
            <a:spLocks noChangeShapeType="1"/>
          </p:cNvSpPr>
          <p:nvPr/>
        </p:nvSpPr>
        <p:spPr bwMode="auto">
          <a:xfrm>
            <a:off x="1717675" y="3419475"/>
            <a:ext cx="0" cy="549275"/>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2" name="Line 2059">
            <a:extLst>
              <a:ext uri="{FF2B5EF4-FFF2-40B4-BE49-F238E27FC236}">
                <a16:creationId xmlns:a16="http://schemas.microsoft.com/office/drawing/2014/main" id="{81A7C1D9-27FB-F2B3-F6D6-2558DA3BB8C3}"/>
              </a:ext>
            </a:extLst>
          </p:cNvPr>
          <p:cNvSpPr>
            <a:spLocks noChangeShapeType="1"/>
          </p:cNvSpPr>
          <p:nvPr/>
        </p:nvSpPr>
        <p:spPr bwMode="auto">
          <a:xfrm flipV="1">
            <a:off x="2705100" y="2462213"/>
            <a:ext cx="1100138" cy="704850"/>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3" name="Line 2060">
            <a:extLst>
              <a:ext uri="{FF2B5EF4-FFF2-40B4-BE49-F238E27FC236}">
                <a16:creationId xmlns:a16="http://schemas.microsoft.com/office/drawing/2014/main" id="{992628E4-7287-4C84-26A9-A028DF5E3551}"/>
              </a:ext>
            </a:extLst>
          </p:cNvPr>
          <p:cNvSpPr>
            <a:spLocks noChangeShapeType="1"/>
          </p:cNvSpPr>
          <p:nvPr/>
        </p:nvSpPr>
        <p:spPr bwMode="auto">
          <a:xfrm flipH="1" flipV="1">
            <a:off x="2620963" y="3349625"/>
            <a:ext cx="1184275" cy="712788"/>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4" name="Line 2061">
            <a:extLst>
              <a:ext uri="{FF2B5EF4-FFF2-40B4-BE49-F238E27FC236}">
                <a16:creationId xmlns:a16="http://schemas.microsoft.com/office/drawing/2014/main" id="{BF69D6F4-E948-4C53-2F37-CC24A5283A8D}"/>
              </a:ext>
            </a:extLst>
          </p:cNvPr>
          <p:cNvSpPr>
            <a:spLocks noChangeShapeType="1"/>
          </p:cNvSpPr>
          <p:nvPr/>
        </p:nvSpPr>
        <p:spPr bwMode="auto">
          <a:xfrm>
            <a:off x="4357688" y="2501900"/>
            <a:ext cx="0" cy="550863"/>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5" name="Line 2062">
            <a:extLst>
              <a:ext uri="{FF2B5EF4-FFF2-40B4-BE49-F238E27FC236}">
                <a16:creationId xmlns:a16="http://schemas.microsoft.com/office/drawing/2014/main" id="{1B49B962-3D87-E477-5AF5-AE1B82C101CB}"/>
              </a:ext>
            </a:extLst>
          </p:cNvPr>
          <p:cNvSpPr>
            <a:spLocks noChangeShapeType="1"/>
          </p:cNvSpPr>
          <p:nvPr/>
        </p:nvSpPr>
        <p:spPr bwMode="auto">
          <a:xfrm>
            <a:off x="4357688" y="3419475"/>
            <a:ext cx="0" cy="549275"/>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6" name="Line 2063">
            <a:extLst>
              <a:ext uri="{FF2B5EF4-FFF2-40B4-BE49-F238E27FC236}">
                <a16:creationId xmlns:a16="http://schemas.microsoft.com/office/drawing/2014/main" id="{4406EA4C-F45B-7E72-BD59-03F4977341B3}"/>
              </a:ext>
            </a:extLst>
          </p:cNvPr>
          <p:cNvSpPr>
            <a:spLocks noChangeShapeType="1"/>
          </p:cNvSpPr>
          <p:nvPr/>
        </p:nvSpPr>
        <p:spPr bwMode="auto">
          <a:xfrm flipV="1">
            <a:off x="5203825" y="2386013"/>
            <a:ext cx="1268413" cy="803275"/>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7" name="Line 2064">
            <a:extLst>
              <a:ext uri="{FF2B5EF4-FFF2-40B4-BE49-F238E27FC236}">
                <a16:creationId xmlns:a16="http://schemas.microsoft.com/office/drawing/2014/main" id="{9C9BB6C2-45C8-D190-A67B-BB5AC33D9028}"/>
              </a:ext>
            </a:extLst>
          </p:cNvPr>
          <p:cNvSpPr>
            <a:spLocks noChangeShapeType="1"/>
          </p:cNvSpPr>
          <p:nvPr/>
        </p:nvSpPr>
        <p:spPr bwMode="auto">
          <a:xfrm>
            <a:off x="6835775" y="2501900"/>
            <a:ext cx="0" cy="1466850"/>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8" name="Line 2065">
            <a:extLst>
              <a:ext uri="{FF2B5EF4-FFF2-40B4-BE49-F238E27FC236}">
                <a16:creationId xmlns:a16="http://schemas.microsoft.com/office/drawing/2014/main" id="{2006B7ED-7489-1EE4-FBBE-30EC09CD215A}"/>
              </a:ext>
            </a:extLst>
          </p:cNvPr>
          <p:cNvSpPr>
            <a:spLocks noChangeShapeType="1"/>
          </p:cNvSpPr>
          <p:nvPr/>
        </p:nvSpPr>
        <p:spPr bwMode="auto">
          <a:xfrm flipH="1" flipV="1">
            <a:off x="5245100" y="3384550"/>
            <a:ext cx="1150938" cy="754063"/>
          </a:xfrm>
          <a:prstGeom prst="line">
            <a:avLst/>
          </a:prstGeom>
          <a:noFill/>
          <a:ln w="9525">
            <a:solidFill>
              <a:schemeClr val="tx1"/>
            </a:solidFill>
            <a:round/>
            <a:headEnd/>
            <a:tailEnd type="triangle" w="med" len="med"/>
          </a:ln>
        </p:spPr>
        <p:txBody>
          <a:bodyPr/>
          <a:lstStyle/>
          <a:p>
            <a:pPr eaLnBrk="1" hangingPunct="1">
              <a:defRPr/>
            </a:pPr>
            <a:endParaRPr lang="zh-CN" altLang="en-US">
              <a:latin typeface="+mn-lt"/>
            </a:endParaRPr>
          </a:p>
        </p:txBody>
      </p:sp>
      <p:sp>
        <p:nvSpPr>
          <p:cNvPr id="19" name="Text Box 2066">
            <a:extLst>
              <a:ext uri="{FF2B5EF4-FFF2-40B4-BE49-F238E27FC236}">
                <a16:creationId xmlns:a16="http://schemas.microsoft.com/office/drawing/2014/main" id="{E9A92956-F762-6D26-EB1F-ED0873FAE8BC}"/>
              </a:ext>
            </a:extLst>
          </p:cNvPr>
          <p:cNvSpPr txBox="1">
            <a:spLocks noChangeArrowheads="1"/>
          </p:cNvSpPr>
          <p:nvPr/>
        </p:nvSpPr>
        <p:spPr bwMode="auto">
          <a:xfrm>
            <a:off x="1290638" y="2520950"/>
            <a:ext cx="322262" cy="434975"/>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①</a:t>
            </a:r>
          </a:p>
        </p:txBody>
      </p:sp>
      <p:sp>
        <p:nvSpPr>
          <p:cNvPr id="20" name="Text Box 2067">
            <a:extLst>
              <a:ext uri="{FF2B5EF4-FFF2-40B4-BE49-F238E27FC236}">
                <a16:creationId xmlns:a16="http://schemas.microsoft.com/office/drawing/2014/main" id="{8129669C-04EE-7CD0-1815-865B239817CE}"/>
              </a:ext>
            </a:extLst>
          </p:cNvPr>
          <p:cNvSpPr txBox="1">
            <a:spLocks noChangeArrowheads="1"/>
          </p:cNvSpPr>
          <p:nvPr/>
        </p:nvSpPr>
        <p:spPr bwMode="auto">
          <a:xfrm>
            <a:off x="2947988" y="2474913"/>
            <a:ext cx="301625" cy="366712"/>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②</a:t>
            </a:r>
          </a:p>
        </p:txBody>
      </p:sp>
      <p:sp>
        <p:nvSpPr>
          <p:cNvPr id="21" name="Text Box 2068">
            <a:extLst>
              <a:ext uri="{FF2B5EF4-FFF2-40B4-BE49-F238E27FC236}">
                <a16:creationId xmlns:a16="http://schemas.microsoft.com/office/drawing/2014/main" id="{34FBA30C-9D23-230F-257F-B734A2BB3362}"/>
              </a:ext>
            </a:extLst>
          </p:cNvPr>
          <p:cNvSpPr txBox="1">
            <a:spLocks noChangeArrowheads="1"/>
          </p:cNvSpPr>
          <p:nvPr/>
        </p:nvSpPr>
        <p:spPr bwMode="auto">
          <a:xfrm>
            <a:off x="4438650" y="2497138"/>
            <a:ext cx="301625" cy="366712"/>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③</a:t>
            </a:r>
          </a:p>
        </p:txBody>
      </p:sp>
      <p:sp>
        <p:nvSpPr>
          <p:cNvPr id="22" name="Text Box 2069">
            <a:extLst>
              <a:ext uri="{FF2B5EF4-FFF2-40B4-BE49-F238E27FC236}">
                <a16:creationId xmlns:a16="http://schemas.microsoft.com/office/drawing/2014/main" id="{62C002B4-2A75-9289-8F29-E7E36608D45B}"/>
              </a:ext>
            </a:extLst>
          </p:cNvPr>
          <p:cNvSpPr txBox="1">
            <a:spLocks noChangeArrowheads="1"/>
          </p:cNvSpPr>
          <p:nvPr/>
        </p:nvSpPr>
        <p:spPr bwMode="auto">
          <a:xfrm>
            <a:off x="4398963" y="3436938"/>
            <a:ext cx="301625" cy="366712"/>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⑦</a:t>
            </a:r>
          </a:p>
        </p:txBody>
      </p:sp>
      <p:sp>
        <p:nvSpPr>
          <p:cNvPr id="23" name="Text Box 2070">
            <a:extLst>
              <a:ext uri="{FF2B5EF4-FFF2-40B4-BE49-F238E27FC236}">
                <a16:creationId xmlns:a16="http://schemas.microsoft.com/office/drawing/2014/main" id="{2C854BB7-6F1D-FD01-B83B-1E3C9519E85B}"/>
              </a:ext>
            </a:extLst>
          </p:cNvPr>
          <p:cNvSpPr txBox="1">
            <a:spLocks noChangeArrowheads="1"/>
          </p:cNvSpPr>
          <p:nvPr/>
        </p:nvSpPr>
        <p:spPr bwMode="auto">
          <a:xfrm>
            <a:off x="5507038" y="2497138"/>
            <a:ext cx="301625" cy="366712"/>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④</a:t>
            </a:r>
          </a:p>
        </p:txBody>
      </p:sp>
      <p:sp>
        <p:nvSpPr>
          <p:cNvPr id="24" name="Text Box 2071">
            <a:extLst>
              <a:ext uri="{FF2B5EF4-FFF2-40B4-BE49-F238E27FC236}">
                <a16:creationId xmlns:a16="http://schemas.microsoft.com/office/drawing/2014/main" id="{3CDA6B07-A7D1-07F0-E722-1C8684779B47}"/>
              </a:ext>
            </a:extLst>
          </p:cNvPr>
          <p:cNvSpPr txBox="1">
            <a:spLocks noChangeArrowheads="1"/>
          </p:cNvSpPr>
          <p:nvPr/>
        </p:nvSpPr>
        <p:spPr bwMode="auto">
          <a:xfrm>
            <a:off x="6877050" y="2955925"/>
            <a:ext cx="301625" cy="366713"/>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⑤</a:t>
            </a:r>
          </a:p>
        </p:txBody>
      </p:sp>
      <p:sp>
        <p:nvSpPr>
          <p:cNvPr id="25" name="Text Box 2072">
            <a:extLst>
              <a:ext uri="{FF2B5EF4-FFF2-40B4-BE49-F238E27FC236}">
                <a16:creationId xmlns:a16="http://schemas.microsoft.com/office/drawing/2014/main" id="{B3BF6B7B-6187-7A1C-B611-8DA673C41329}"/>
              </a:ext>
            </a:extLst>
          </p:cNvPr>
          <p:cNvSpPr txBox="1">
            <a:spLocks noChangeArrowheads="1"/>
          </p:cNvSpPr>
          <p:nvPr/>
        </p:nvSpPr>
        <p:spPr bwMode="auto">
          <a:xfrm>
            <a:off x="5627688" y="3735388"/>
            <a:ext cx="301625" cy="366712"/>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⑥</a:t>
            </a:r>
          </a:p>
        </p:txBody>
      </p:sp>
      <p:sp>
        <p:nvSpPr>
          <p:cNvPr id="26" name="Text Box 2073">
            <a:extLst>
              <a:ext uri="{FF2B5EF4-FFF2-40B4-BE49-F238E27FC236}">
                <a16:creationId xmlns:a16="http://schemas.microsoft.com/office/drawing/2014/main" id="{1ACAC83C-F802-4494-31A3-183322F086B6}"/>
              </a:ext>
            </a:extLst>
          </p:cNvPr>
          <p:cNvSpPr txBox="1">
            <a:spLocks noChangeArrowheads="1"/>
          </p:cNvSpPr>
          <p:nvPr/>
        </p:nvSpPr>
        <p:spPr bwMode="auto">
          <a:xfrm>
            <a:off x="3008313" y="3735388"/>
            <a:ext cx="301625" cy="366712"/>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⑧</a:t>
            </a:r>
          </a:p>
        </p:txBody>
      </p:sp>
      <p:sp>
        <p:nvSpPr>
          <p:cNvPr id="27" name="Text Box 2074">
            <a:extLst>
              <a:ext uri="{FF2B5EF4-FFF2-40B4-BE49-F238E27FC236}">
                <a16:creationId xmlns:a16="http://schemas.microsoft.com/office/drawing/2014/main" id="{2CC8A66A-5562-530D-B31E-F3425AE9BD05}"/>
              </a:ext>
            </a:extLst>
          </p:cNvPr>
          <p:cNvSpPr txBox="1">
            <a:spLocks noChangeArrowheads="1"/>
          </p:cNvSpPr>
          <p:nvPr/>
        </p:nvSpPr>
        <p:spPr bwMode="auto">
          <a:xfrm>
            <a:off x="1290638" y="3414713"/>
            <a:ext cx="301625" cy="366712"/>
          </a:xfrm>
          <a:prstGeom prst="rect">
            <a:avLst/>
          </a:prstGeom>
          <a:noFill/>
          <a:ln w="9525">
            <a:noFill/>
            <a:miter lim="800000"/>
            <a:headEnd/>
            <a:tailEnd/>
          </a:ln>
        </p:spPr>
        <p:txBody>
          <a:bodyPr lIns="0" tIns="0" rIns="0" bIns="0"/>
          <a:lstStyle/>
          <a:p>
            <a:pPr algn="just" eaLnBrk="1" hangingPunct="1">
              <a:defRPr/>
            </a:pPr>
            <a:r>
              <a:rPr lang="en-US" altLang="zh-CN" sz="2800">
                <a:latin typeface="+mn-lt"/>
                <a:ea typeface="宋体" pitchFamily="2" charset="-122"/>
              </a:rPr>
              <a:t>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F0476488-2FCC-0BDC-E0D8-E75A4E84A79A}"/>
              </a:ext>
            </a:extLst>
          </p:cNvPr>
          <p:cNvSpPr>
            <a:spLocks noGrp="1"/>
          </p:cNvSpPr>
          <p:nvPr>
            <p:ph type="title"/>
          </p:nvPr>
        </p:nvSpPr>
        <p:spPr/>
        <p:txBody>
          <a:bodyPr/>
          <a:lstStyle/>
          <a:p>
            <a:pPr eaLnBrk="1" hangingPunct="1"/>
            <a:r>
              <a:rPr lang="zh-CN" altLang="en-US"/>
              <a:t>例</a:t>
            </a:r>
            <a:r>
              <a:rPr lang="en-US" altLang="zh-CN"/>
              <a:t>3-7 </a:t>
            </a:r>
            <a:r>
              <a:rPr lang="zh-CN" altLang="en-US"/>
              <a:t>输入两个整数，求平方和</a:t>
            </a:r>
          </a:p>
        </p:txBody>
      </p:sp>
      <p:sp>
        <p:nvSpPr>
          <p:cNvPr id="3" name="内容占位符 2">
            <a:extLst>
              <a:ext uri="{FF2B5EF4-FFF2-40B4-BE49-F238E27FC236}">
                <a16:creationId xmlns:a16="http://schemas.microsoft.com/office/drawing/2014/main" id="{E4A98E32-EC49-B761-9757-8D845FBD4C90}"/>
              </a:ext>
            </a:extLst>
          </p:cNvPr>
          <p:cNvSpPr>
            <a:spLocks noGrp="1"/>
          </p:cNvSpPr>
          <p:nvPr>
            <p:ph idx="1"/>
          </p:nvPr>
        </p:nvSpPr>
        <p:spPr>
          <a:solidFill>
            <a:srgbClr val="85FFFF"/>
          </a:solidFill>
        </p:spPr>
        <p:txBody>
          <a:bodyPr/>
          <a:lstStyle/>
          <a:p>
            <a:pPr algn="just" eaLnBrk="1" hangingPunct="1">
              <a:lnSpc>
                <a:spcPct val="8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algn="just" eaLnBrk="1" hangingPunct="1">
              <a:lnSpc>
                <a:spcPct val="80000"/>
              </a:lnSpc>
              <a:buFont typeface="Wingdings" pitchFamily="2" charset="2"/>
              <a:buNone/>
              <a:defRPr/>
            </a:pPr>
            <a:r>
              <a:rPr lang="en-US" altLang="zh-CN" dirty="0">
                <a:latin typeface="Consolas" pitchFamily="49" charset="0"/>
              </a:rPr>
              <a:t>using namespace std;</a:t>
            </a:r>
          </a:p>
          <a:p>
            <a:pPr algn="just" eaLnBrk="1" hangingPunct="1">
              <a:lnSpc>
                <a:spcPct val="80000"/>
              </a:lnSpc>
              <a:buFont typeface="Wingdings" pitchFamily="2" charset="2"/>
              <a:buNone/>
              <a:defRPr/>
            </a:pPr>
            <a:endParaRPr lang="en-US" altLang="zh-CN" dirty="0">
              <a:latin typeface="Consolas" pitchFamily="49" charset="0"/>
            </a:endParaRPr>
          </a:p>
          <a:p>
            <a:pPr algn="just" eaLnBrk="1" hangingPunct="1">
              <a:lnSpc>
                <a:spcPct val="80000"/>
              </a:lnSpc>
              <a:buFont typeface="Wingdings" pitchFamily="2" charset="2"/>
              <a:buNone/>
              <a:defRPr/>
            </a:pPr>
            <a:r>
              <a:rPr lang="en-US" altLang="zh-CN" dirty="0">
                <a:latin typeface="Consolas" pitchFamily="49" charset="0"/>
              </a:rPr>
              <a:t>int </a:t>
            </a:r>
            <a:r>
              <a:rPr lang="en-US" altLang="zh-CN" dirty="0">
                <a:solidFill>
                  <a:srgbClr val="0070C0"/>
                </a:solidFill>
                <a:latin typeface="Consolas" pitchFamily="49" charset="0"/>
              </a:rPr>
              <a:t>fun2</a:t>
            </a:r>
            <a:r>
              <a:rPr lang="en-US" altLang="zh-CN" dirty="0">
                <a:latin typeface="Consolas" pitchFamily="49" charset="0"/>
              </a:rPr>
              <a:t>(int m) {</a:t>
            </a:r>
          </a:p>
          <a:p>
            <a:pPr algn="just" eaLnBrk="1" hangingPunct="1">
              <a:lnSpc>
                <a:spcPct val="80000"/>
              </a:lnSpc>
              <a:buFont typeface="Wingdings" pitchFamily="2" charset="2"/>
              <a:buNone/>
              <a:defRPr/>
            </a:pPr>
            <a:r>
              <a:rPr lang="en-US" altLang="zh-CN" dirty="0">
                <a:latin typeface="Consolas" pitchFamily="49" charset="0"/>
              </a:rPr>
              <a:t>	return m * m;</a:t>
            </a:r>
          </a:p>
          <a:p>
            <a:pPr algn="just" eaLnBrk="1" hangingPunct="1">
              <a:lnSpc>
                <a:spcPct val="80000"/>
              </a:lnSpc>
              <a:buFont typeface="Wingdings" pitchFamily="2" charset="2"/>
              <a:buNone/>
              <a:defRPr/>
            </a:pPr>
            <a:r>
              <a:rPr lang="en-US" altLang="zh-CN" dirty="0">
                <a:latin typeface="Consolas" pitchFamily="49" charset="0"/>
              </a:rPr>
              <a:t>}</a:t>
            </a:r>
          </a:p>
          <a:p>
            <a:pPr algn="just" eaLnBrk="1" hangingPunct="1">
              <a:lnSpc>
                <a:spcPct val="80000"/>
              </a:lnSpc>
              <a:buFont typeface="Wingdings" pitchFamily="2" charset="2"/>
              <a:buNone/>
              <a:defRPr/>
            </a:pPr>
            <a:r>
              <a:rPr lang="en-US" altLang="zh-CN" dirty="0">
                <a:latin typeface="Consolas" pitchFamily="49" charset="0"/>
              </a:rPr>
              <a:t> </a:t>
            </a:r>
          </a:p>
          <a:p>
            <a:pPr algn="just" eaLnBrk="1" hangingPunct="1">
              <a:lnSpc>
                <a:spcPct val="80000"/>
              </a:lnSpc>
              <a:buFont typeface="Wingdings" pitchFamily="2" charset="2"/>
              <a:buNone/>
              <a:defRPr/>
            </a:pPr>
            <a:r>
              <a:rPr lang="en-US" altLang="zh-CN" dirty="0">
                <a:latin typeface="Consolas" pitchFamily="49" charset="0"/>
              </a:rPr>
              <a:t>int </a:t>
            </a:r>
            <a:r>
              <a:rPr lang="en-US" altLang="zh-CN" dirty="0">
                <a:solidFill>
                  <a:schemeClr val="accent4">
                    <a:lumMod val="75000"/>
                  </a:schemeClr>
                </a:solidFill>
                <a:latin typeface="Consolas" pitchFamily="49" charset="0"/>
              </a:rPr>
              <a:t>fun1</a:t>
            </a:r>
            <a:r>
              <a:rPr lang="en-US" altLang="zh-CN" dirty="0">
                <a:latin typeface="Consolas" pitchFamily="49" charset="0"/>
              </a:rPr>
              <a:t>(int </a:t>
            </a:r>
            <a:r>
              <a:rPr lang="en-US" altLang="zh-CN" dirty="0" err="1">
                <a:latin typeface="Consolas" pitchFamily="49" charset="0"/>
              </a:rPr>
              <a:t>x,int</a:t>
            </a:r>
            <a:r>
              <a:rPr lang="en-US" altLang="zh-CN" dirty="0">
                <a:latin typeface="Consolas" pitchFamily="49" charset="0"/>
              </a:rPr>
              <a:t> y) {</a:t>
            </a:r>
          </a:p>
          <a:p>
            <a:pPr algn="just" eaLnBrk="1" hangingPunct="1">
              <a:lnSpc>
                <a:spcPct val="80000"/>
              </a:lnSpc>
              <a:buFont typeface="Wingdings" pitchFamily="2" charset="2"/>
              <a:buNone/>
              <a:defRPr/>
            </a:pPr>
            <a:r>
              <a:rPr lang="en-US" altLang="zh-CN" dirty="0">
                <a:latin typeface="Consolas" pitchFamily="49" charset="0"/>
              </a:rPr>
              <a:t>	return </a:t>
            </a:r>
            <a:r>
              <a:rPr lang="en-US" altLang="zh-CN" dirty="0">
                <a:solidFill>
                  <a:srgbClr val="0070C0"/>
                </a:solidFill>
                <a:latin typeface="Consolas" pitchFamily="49" charset="0"/>
              </a:rPr>
              <a:t>fun2</a:t>
            </a:r>
            <a:r>
              <a:rPr lang="en-US" altLang="zh-CN" dirty="0">
                <a:latin typeface="Consolas" pitchFamily="49" charset="0"/>
              </a:rPr>
              <a:t>(x) + </a:t>
            </a:r>
            <a:r>
              <a:rPr lang="en-US" altLang="zh-CN" dirty="0">
                <a:solidFill>
                  <a:srgbClr val="0070C0"/>
                </a:solidFill>
                <a:latin typeface="Consolas" pitchFamily="49" charset="0"/>
              </a:rPr>
              <a:t>fun2</a:t>
            </a:r>
            <a:r>
              <a:rPr lang="en-US" altLang="zh-CN" dirty="0">
                <a:latin typeface="Consolas" pitchFamily="49" charset="0"/>
              </a:rPr>
              <a:t>(y);</a:t>
            </a:r>
          </a:p>
          <a:p>
            <a:pPr algn="just" eaLnBrk="1" hangingPunct="1">
              <a:lnSpc>
                <a:spcPct val="80000"/>
              </a:lnSpc>
              <a:buFont typeface="Wingdings" pitchFamily="2" charset="2"/>
              <a:buNone/>
              <a:defRPr/>
            </a:pPr>
            <a:r>
              <a:rPr lang="en-US" altLang="zh-CN" dirty="0">
                <a:latin typeface="Consolas" pitchFamily="49" charset="0"/>
              </a:rPr>
              <a:t>}</a:t>
            </a:r>
          </a:p>
          <a:p>
            <a:pPr eaLnBrk="1" hangingPunct="1">
              <a:defRPr/>
            </a:pPr>
            <a:endParaRPr lang="zh-CN" altLang="en-US" dirty="0">
              <a:latin typeface="Consolas" pitchFamily="49" charset="0"/>
            </a:endParaRPr>
          </a:p>
        </p:txBody>
      </p:sp>
      <p:sp>
        <p:nvSpPr>
          <p:cNvPr id="45060" name="灯片编号占位符 3">
            <a:extLst>
              <a:ext uri="{FF2B5EF4-FFF2-40B4-BE49-F238E27FC236}">
                <a16:creationId xmlns:a16="http://schemas.microsoft.com/office/drawing/2014/main" id="{7109C9F8-AAF4-8438-B455-80B1B24AEC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A7E5F3A-EB46-46CD-8407-94F702E1AEE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33E0250-C889-B352-9958-660E4F29EF66}"/>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718D8C-B3F2-ADAC-4832-4C27BC3DDE63}"/>
              </a:ext>
            </a:extLst>
          </p:cNvPr>
          <p:cNvSpPr>
            <a:spLocks noGrp="1"/>
          </p:cNvSpPr>
          <p:nvPr>
            <p:ph idx="1"/>
          </p:nvPr>
        </p:nvSpPr>
        <p:spPr>
          <a:xfrm>
            <a:off x="0" y="571500"/>
            <a:ext cx="9072563" cy="6073775"/>
          </a:xfrm>
          <a:solidFill>
            <a:srgbClr val="85FFFF"/>
          </a:solidFill>
        </p:spPr>
        <p:txBody>
          <a:bodyPr>
            <a:normAutofit/>
          </a:bodyPr>
          <a:lstStyle/>
          <a:p>
            <a:pPr algn="just" eaLnBrk="1" hangingPunct="1">
              <a:buFont typeface="Wingdings" pitchFamily="2" charset="2"/>
              <a:buNone/>
              <a:defRPr/>
            </a:pPr>
            <a:r>
              <a:rPr lang="en-US" altLang="zh-CN" dirty="0">
                <a:latin typeface="Consolas" pitchFamily="49" charset="0"/>
              </a:rPr>
              <a:t>int main() {</a:t>
            </a:r>
          </a:p>
          <a:p>
            <a:pPr algn="just"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 b;</a:t>
            </a:r>
          </a:p>
          <a:p>
            <a:pPr algn="just" eaLnBrk="1" hangingPunct="1">
              <a:buFont typeface="Wingdings" pitchFamily="2" charset="2"/>
              <a:buNone/>
              <a:defRPr/>
            </a:pPr>
            <a:r>
              <a:rPr lang="en-US" altLang="zh-CN" dirty="0">
                <a:latin typeface="Consolas" pitchFamily="49" charset="0"/>
              </a:rPr>
              <a:t>	</a:t>
            </a:r>
            <a:r>
              <a:rPr lang="en-US" altLang="zh-CN" spc="-100" dirty="0" err="1">
                <a:latin typeface="Consolas" pitchFamily="49" charset="0"/>
              </a:rPr>
              <a:t>cout</a:t>
            </a:r>
            <a:r>
              <a:rPr lang="en-US" altLang="zh-CN" spc="-100" dirty="0">
                <a:latin typeface="Consolas" pitchFamily="49" charset="0"/>
              </a:rPr>
              <a:t>&lt;&lt;"Please enter two integers (a and b): ";</a:t>
            </a:r>
          </a:p>
          <a:p>
            <a:pPr algn="just"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a &gt;&gt; b;</a:t>
            </a:r>
          </a:p>
          <a:p>
            <a:pPr algn="just"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"The sum of square of a and  b: " &lt;&lt; </a:t>
            </a:r>
            <a:r>
              <a:rPr lang="en-US" altLang="zh-CN" dirty="0">
                <a:solidFill>
                  <a:srgbClr val="C00000"/>
                </a:solidFill>
                <a:latin typeface="Consolas" pitchFamily="49" charset="0"/>
              </a:rPr>
              <a:t>fun1</a:t>
            </a:r>
            <a:r>
              <a:rPr lang="en-US" altLang="zh-CN" dirty="0">
                <a:latin typeface="Consolas" pitchFamily="49" charset="0"/>
              </a:rPr>
              <a:t>(a, b) &lt;&lt; </a:t>
            </a:r>
            <a:r>
              <a:rPr lang="en-US" altLang="zh-CN" dirty="0" err="1">
                <a:latin typeface="Consolas" pitchFamily="49" charset="0"/>
              </a:rPr>
              <a:t>endl</a:t>
            </a:r>
            <a:r>
              <a:rPr lang="en-US" altLang="zh-CN" dirty="0">
                <a:latin typeface="Consolas" pitchFamily="49" charset="0"/>
              </a:rPr>
              <a:t>;</a:t>
            </a:r>
          </a:p>
          <a:p>
            <a:pPr algn="just" eaLnBrk="1" hangingPunct="1">
              <a:buFont typeface="Wingdings" pitchFamily="2" charset="2"/>
              <a:buNone/>
              <a:defRPr/>
            </a:pPr>
            <a:r>
              <a:rPr lang="en-US" altLang="zh-CN" dirty="0">
                <a:latin typeface="Consolas" pitchFamily="49" charset="0"/>
              </a:rPr>
              <a:t>	return 0;</a:t>
            </a:r>
          </a:p>
          <a:p>
            <a:pPr algn="just" eaLnBrk="1" hangingPunct="1">
              <a:buFont typeface="Wingdings" pitchFamily="2" charset="2"/>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en-US" altLang="zh-CN" dirty="0">
              <a:latin typeface="Consolas" pitchFamily="49" charset="0"/>
            </a:endParaRPr>
          </a:p>
        </p:txBody>
      </p:sp>
      <p:sp>
        <p:nvSpPr>
          <p:cNvPr id="46083" name="灯片编号占位符 3">
            <a:extLst>
              <a:ext uri="{FF2B5EF4-FFF2-40B4-BE49-F238E27FC236}">
                <a16:creationId xmlns:a16="http://schemas.microsoft.com/office/drawing/2014/main" id="{D8811DAC-6589-C585-79C4-65AB1712F1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A48212F-3F8F-4E8A-BB19-D570B3866D7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A977A86-6238-46E6-F0C4-D07CF3CFFE90}"/>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6" name="Text Box 4">
            <a:extLst>
              <a:ext uri="{FF2B5EF4-FFF2-40B4-BE49-F238E27FC236}">
                <a16:creationId xmlns:a16="http://schemas.microsoft.com/office/drawing/2014/main" id="{922AA871-1A4E-826D-9378-A6DF21AD2A9C}"/>
              </a:ext>
            </a:extLst>
          </p:cNvPr>
          <p:cNvSpPr txBox="1">
            <a:spLocks noChangeArrowheads="1"/>
          </p:cNvSpPr>
          <p:nvPr/>
        </p:nvSpPr>
        <p:spPr bwMode="auto">
          <a:xfrm>
            <a:off x="285750" y="5319713"/>
            <a:ext cx="6929438" cy="1323975"/>
          </a:xfrm>
          <a:prstGeom prst="rect">
            <a:avLst/>
          </a:prstGeom>
          <a:solidFill>
            <a:srgbClr val="FFFF66"/>
          </a:solidFill>
          <a:ln w="12700" cap="sq">
            <a:noFill/>
            <a:miter lim="800000"/>
            <a:headEnd type="none" w="sm" len="sm"/>
            <a:tailEnd type="none" w="sm" len="sm"/>
          </a:ln>
        </p:spPr>
        <p:txBody>
          <a:bodyPr>
            <a:spAutoFit/>
          </a:bodyPr>
          <a:lstStyle/>
          <a:p>
            <a:pPr eaLnBrk="1" hangingPunct="1">
              <a:spcBef>
                <a:spcPct val="20000"/>
              </a:spcBef>
              <a:buClr>
                <a:schemeClr val="accent2"/>
              </a:buClr>
              <a:buSzPct val="80000"/>
              <a:buFont typeface="Wingdings" pitchFamily="2" charset="2"/>
              <a:buNone/>
              <a:defRPr/>
            </a:pPr>
            <a:r>
              <a:rPr lang="zh-CN" sz="2000" b="1" dirty="0">
                <a:latin typeface="Consolas" pitchFamily="49" charset="0"/>
                <a:ea typeface="宋体" charset="-122"/>
              </a:rPr>
              <a:t>运行结果：</a:t>
            </a:r>
          </a:p>
          <a:p>
            <a:pPr eaLnBrk="1" hangingPunct="1">
              <a:defRPr/>
            </a:pPr>
            <a:r>
              <a:rPr lang="en-US" altLang="zh-CN" sz="2000" dirty="0">
                <a:latin typeface="Consolas" pitchFamily="49" charset="0"/>
              </a:rPr>
              <a:t>Please enter two integers(a and b): 3 4</a:t>
            </a:r>
          </a:p>
          <a:p>
            <a:pPr algn="just" eaLnBrk="1" hangingPunct="1">
              <a:buFont typeface="Wingdings" pitchFamily="2" charset="2"/>
              <a:buNone/>
              <a:defRPr/>
            </a:pPr>
            <a:r>
              <a:rPr lang="en-US" altLang="zh-CN" sz="2000" dirty="0">
                <a:latin typeface="Consolas" pitchFamily="49" charset="0"/>
              </a:rPr>
              <a:t>The sum of square of a and b: 25</a:t>
            </a:r>
          </a:p>
          <a:p>
            <a:pPr eaLnBrk="1" hangingPunct="1">
              <a:defRPr/>
            </a:pPr>
            <a:endParaRPr lang="en-US" altLang="zh-CN" sz="2000" b="1" dirty="0">
              <a:solidFill>
                <a:schemeClr val="accent4">
                  <a:lumMod val="75000"/>
                </a:schemeClr>
              </a:solidFill>
              <a:latin typeface="Consolas" pitchFamily="49" charset="0"/>
              <a:ea typeface="宋体" charset="-122"/>
            </a:endParaRPr>
          </a:p>
        </p:txBody>
      </p:sp>
      <p:sp>
        <p:nvSpPr>
          <p:cNvPr id="46086" name="标题 1">
            <a:extLst>
              <a:ext uri="{FF2B5EF4-FFF2-40B4-BE49-F238E27FC236}">
                <a16:creationId xmlns:a16="http://schemas.microsoft.com/office/drawing/2014/main" id="{8A7857FF-3DB4-A953-F12B-2F7F7FFC5E9D}"/>
              </a:ext>
            </a:extLst>
          </p:cNvPr>
          <p:cNvSpPr>
            <a:spLocks noGrp="1"/>
          </p:cNvSpPr>
          <p:nvPr>
            <p:ph type="title"/>
          </p:nvPr>
        </p:nvSpPr>
        <p:spPr>
          <a:xfrm>
            <a:off x="6243638" y="571500"/>
            <a:ext cx="2828925" cy="785813"/>
          </a:xfrm>
          <a:solidFill>
            <a:schemeClr val="bg1"/>
          </a:solidFill>
        </p:spPr>
        <p:txBody>
          <a:bodyPr/>
          <a:lstStyle/>
          <a:p>
            <a:pPr eaLnBrk="1" hangingPunct="1"/>
            <a:r>
              <a:rPr lang="zh-CN" altLang="en-US"/>
              <a:t>例</a:t>
            </a:r>
            <a:r>
              <a:rPr lang="en-US" altLang="zh-CN"/>
              <a:t>3-7 </a:t>
            </a:r>
            <a:r>
              <a:rPr lang="zh-CN" altLang="en-US"/>
              <a:t>（续）</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048D7B64-8236-BB7E-5300-8F9BADC2A0D1}"/>
              </a:ext>
            </a:extLst>
          </p:cNvPr>
          <p:cNvSpPr>
            <a:spLocks noGrp="1"/>
          </p:cNvSpPr>
          <p:nvPr>
            <p:ph type="title"/>
          </p:nvPr>
        </p:nvSpPr>
        <p:spPr/>
        <p:txBody>
          <a:bodyPr/>
          <a:lstStyle/>
          <a:p>
            <a:pPr eaLnBrk="1" hangingPunct="1"/>
            <a:r>
              <a:rPr lang="en-US" altLang="zh-CN"/>
              <a:t>3.1.1 </a:t>
            </a:r>
            <a:r>
              <a:rPr lang="zh-CN" altLang="en-US"/>
              <a:t>函数定义</a:t>
            </a:r>
          </a:p>
        </p:txBody>
      </p:sp>
      <p:sp>
        <p:nvSpPr>
          <p:cNvPr id="18435" name="内容占位符 2">
            <a:extLst>
              <a:ext uri="{FF2B5EF4-FFF2-40B4-BE49-F238E27FC236}">
                <a16:creationId xmlns:a16="http://schemas.microsoft.com/office/drawing/2014/main" id="{4396E300-770C-C394-6DDC-9AE9E6F606AF}"/>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函数是面向对象程序设计中，对功能的抽象</a:t>
            </a:r>
          </a:p>
          <a:p>
            <a:pPr eaLnBrk="1" hangingPunct="1">
              <a:spcAft>
                <a:spcPts val="1200"/>
              </a:spcAft>
            </a:pPr>
            <a:r>
              <a:rPr lang="zh-CN" altLang="en-US">
                <a:latin typeface="宋体" panose="02010600030101010101" pitchFamily="2" charset="-122"/>
              </a:rPr>
              <a:t>函数定义的语法形式</a:t>
            </a:r>
            <a:endParaRPr lang="zh-CN" altLang="en-US" sz="3600">
              <a:latin typeface="宋体" panose="02010600030101010101" pitchFamily="2" charset="-122"/>
            </a:endParaRPr>
          </a:p>
          <a:p>
            <a:pPr lvl="1" eaLnBrk="1" hangingPunct="1">
              <a:buFont typeface="Georgia" panose="02040502050405020303" pitchFamily="18" charset="0"/>
              <a:buNone/>
            </a:pPr>
            <a:r>
              <a:rPr lang="zh-CN" altLang="en-US" sz="2400">
                <a:latin typeface="宋体" panose="02010600030101010101" pitchFamily="2" charset="-122"/>
              </a:rPr>
              <a:t>类型标识符  函数名（形式参数表）</a:t>
            </a:r>
          </a:p>
          <a:p>
            <a:pPr lvl="1" eaLnBrk="1" hangingPunct="1">
              <a:buFont typeface="Georgia" panose="02040502050405020303" pitchFamily="18" charset="0"/>
              <a:buNone/>
            </a:pPr>
            <a:r>
              <a:rPr lang="en-US" altLang="zh-CN" sz="2400">
                <a:latin typeface="宋体" panose="02010600030101010101" pitchFamily="2" charset="-122"/>
              </a:rPr>
              <a:t>{  </a:t>
            </a:r>
          </a:p>
          <a:p>
            <a:pPr lvl="1" eaLnBrk="1" hangingPunct="1">
              <a:buFont typeface="Georgia" panose="02040502050405020303" pitchFamily="18" charset="0"/>
              <a:buNone/>
            </a:pPr>
            <a:r>
              <a:rPr lang="en-US" altLang="zh-CN" sz="2400">
                <a:latin typeface="宋体" panose="02010600030101010101" pitchFamily="2" charset="-122"/>
              </a:rPr>
              <a:t>   </a:t>
            </a:r>
            <a:r>
              <a:rPr lang="zh-CN" altLang="en-US" sz="2400">
                <a:latin typeface="宋体" panose="02010600030101010101" pitchFamily="2" charset="-122"/>
              </a:rPr>
              <a:t>语句序列</a:t>
            </a:r>
          </a:p>
          <a:p>
            <a:pPr lvl="1" eaLnBrk="1" hangingPunct="1">
              <a:buFont typeface="Georgia" panose="02040502050405020303" pitchFamily="18" charset="0"/>
              <a:buNone/>
            </a:pPr>
            <a:r>
              <a:rPr lang="en-US" altLang="zh-CN" sz="2400">
                <a:latin typeface="宋体" panose="02010600030101010101" pitchFamily="2" charset="-122"/>
              </a:rPr>
              <a:t>}</a:t>
            </a:r>
          </a:p>
          <a:p>
            <a:pPr eaLnBrk="1" hangingPunct="1"/>
            <a:endParaRPr lang="zh-CN" altLang="en-US"/>
          </a:p>
        </p:txBody>
      </p:sp>
      <p:sp>
        <p:nvSpPr>
          <p:cNvPr id="18436" name="灯片编号占位符 3">
            <a:extLst>
              <a:ext uri="{FF2B5EF4-FFF2-40B4-BE49-F238E27FC236}">
                <a16:creationId xmlns:a16="http://schemas.microsoft.com/office/drawing/2014/main" id="{EA3A0D77-F584-0423-7B65-D5BFE96F2A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1F44D48-E77E-44BC-930B-4A86146D44D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F2B68A4-8FC0-F429-3696-74F39774A6EA}"/>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p>
        </p:txBody>
      </p:sp>
      <p:sp>
        <p:nvSpPr>
          <p:cNvPr id="18438" name="Rectangle 9">
            <a:extLst>
              <a:ext uri="{FF2B5EF4-FFF2-40B4-BE49-F238E27FC236}">
                <a16:creationId xmlns:a16="http://schemas.microsoft.com/office/drawing/2014/main" id="{020D7438-1056-E2B3-EFD0-76C4A93B4424}"/>
              </a:ext>
            </a:extLst>
          </p:cNvPr>
          <p:cNvSpPr>
            <a:spLocks noChangeArrowheads="1"/>
          </p:cNvSpPr>
          <p:nvPr/>
        </p:nvSpPr>
        <p:spPr bwMode="auto">
          <a:xfrm>
            <a:off x="642938" y="2928938"/>
            <a:ext cx="5153025" cy="182880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18439" name="Freeform 15">
            <a:extLst>
              <a:ext uri="{FF2B5EF4-FFF2-40B4-BE49-F238E27FC236}">
                <a16:creationId xmlns:a16="http://schemas.microsoft.com/office/drawing/2014/main" id="{FDEC2B21-683C-C2CA-0133-FC4381AA8AEE}"/>
              </a:ext>
            </a:extLst>
          </p:cNvPr>
          <p:cNvSpPr>
            <a:spLocks/>
          </p:cNvSpPr>
          <p:nvPr/>
        </p:nvSpPr>
        <p:spPr bwMode="auto">
          <a:xfrm>
            <a:off x="4500563" y="3500438"/>
            <a:ext cx="1295400" cy="669925"/>
          </a:xfrm>
          <a:custGeom>
            <a:avLst/>
            <a:gdLst>
              <a:gd name="T0" fmla="*/ 0 w 961"/>
              <a:gd name="T1" fmla="*/ 0 h 433"/>
              <a:gd name="T2" fmla="*/ 0 w 961"/>
              <a:gd name="T3" fmla="*/ 2147483646 h 433"/>
              <a:gd name="T4" fmla="*/ 2147483646 w 961"/>
              <a:gd name="T5" fmla="*/ 2147483646 h 433"/>
              <a:gd name="T6" fmla="*/ 0 60000 65536"/>
              <a:gd name="T7" fmla="*/ 0 60000 65536"/>
              <a:gd name="T8" fmla="*/ 0 60000 65536"/>
              <a:gd name="T9" fmla="*/ 0 w 961"/>
              <a:gd name="T10" fmla="*/ 0 h 433"/>
              <a:gd name="T11" fmla="*/ 961 w 961"/>
              <a:gd name="T12" fmla="*/ 433 h 433"/>
            </a:gdLst>
            <a:ahLst/>
            <a:cxnLst>
              <a:cxn ang="T6">
                <a:pos x="T0" y="T1"/>
              </a:cxn>
              <a:cxn ang="T7">
                <a:pos x="T2" y="T3"/>
              </a:cxn>
              <a:cxn ang="T8">
                <a:pos x="T4" y="T5"/>
              </a:cxn>
            </a:cxnLst>
            <a:rect l="T9" t="T10" r="T11" b="T12"/>
            <a:pathLst>
              <a:path w="961" h="433">
                <a:moveTo>
                  <a:pt x="0" y="0"/>
                </a:moveTo>
                <a:lnTo>
                  <a:pt x="0" y="432"/>
                </a:lnTo>
                <a:lnTo>
                  <a:pt x="960" y="432"/>
                </a:lnTo>
              </a:path>
            </a:pathLst>
          </a:custGeom>
          <a:noFill/>
          <a:ln w="12700" cap="rnd">
            <a:solidFill>
              <a:schemeClr val="accent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0" name="Rectangle 16">
            <a:extLst>
              <a:ext uri="{FF2B5EF4-FFF2-40B4-BE49-F238E27FC236}">
                <a16:creationId xmlns:a16="http://schemas.microsoft.com/office/drawing/2014/main" id="{3D84F309-3147-3317-0111-492E990DBF26}"/>
              </a:ext>
            </a:extLst>
          </p:cNvPr>
          <p:cNvSpPr>
            <a:spLocks noChangeArrowheads="1"/>
          </p:cNvSpPr>
          <p:nvPr/>
        </p:nvSpPr>
        <p:spPr bwMode="auto">
          <a:xfrm>
            <a:off x="5748338" y="3624263"/>
            <a:ext cx="2743200" cy="1201737"/>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zh-CN" altLang="en-US" sz="2400">
                <a:latin typeface="Times New Roman" panose="02020603050405020304" pitchFamily="18" charset="0"/>
              </a:rPr>
              <a:t>是被初始化的内部变量，寿命和可见性仅限于函数内部</a:t>
            </a:r>
          </a:p>
        </p:txBody>
      </p:sp>
      <p:sp>
        <p:nvSpPr>
          <p:cNvPr id="18441" name="Rectangle 19">
            <a:extLst>
              <a:ext uri="{FF2B5EF4-FFF2-40B4-BE49-F238E27FC236}">
                <a16:creationId xmlns:a16="http://schemas.microsoft.com/office/drawing/2014/main" id="{03971646-1C80-467F-CF48-4028E197DC1C}"/>
              </a:ext>
            </a:extLst>
          </p:cNvPr>
          <p:cNvSpPr>
            <a:spLocks noChangeArrowheads="1"/>
          </p:cNvSpPr>
          <p:nvPr/>
        </p:nvSpPr>
        <p:spPr bwMode="auto">
          <a:xfrm>
            <a:off x="1928813" y="4929188"/>
            <a:ext cx="2887662" cy="4619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defTabSz="76200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defTabSz="7620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defTabSz="7620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defTabSz="7620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defTabSz="7620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zh-CN" altLang="en-US" sz="2400">
                <a:latin typeface="Times New Roman" panose="02020603050405020304" pitchFamily="18" charset="0"/>
              </a:rPr>
              <a:t>若无返回值，写</a:t>
            </a:r>
            <a:r>
              <a:rPr lang="en-US" altLang="zh-CN" sz="2400">
                <a:latin typeface="Times New Roman" panose="02020603050405020304" pitchFamily="18" charset="0"/>
              </a:rPr>
              <a:t>void</a:t>
            </a:r>
          </a:p>
        </p:txBody>
      </p:sp>
      <p:sp>
        <p:nvSpPr>
          <p:cNvPr id="18442" name="Freeform 21">
            <a:extLst>
              <a:ext uri="{FF2B5EF4-FFF2-40B4-BE49-F238E27FC236}">
                <a16:creationId xmlns:a16="http://schemas.microsoft.com/office/drawing/2014/main" id="{982B3752-01B8-2B33-6948-A8187FDADC48}"/>
              </a:ext>
            </a:extLst>
          </p:cNvPr>
          <p:cNvSpPr>
            <a:spLocks/>
          </p:cNvSpPr>
          <p:nvPr/>
        </p:nvSpPr>
        <p:spPr bwMode="auto">
          <a:xfrm>
            <a:off x="1714500" y="3429000"/>
            <a:ext cx="1219200" cy="1600200"/>
          </a:xfrm>
          <a:custGeom>
            <a:avLst/>
            <a:gdLst>
              <a:gd name="T0" fmla="*/ 0 w 768"/>
              <a:gd name="T1" fmla="*/ 0 h 1152"/>
              <a:gd name="T2" fmla="*/ 0 w 768"/>
              <a:gd name="T3" fmla="*/ 2147483646 h 1152"/>
              <a:gd name="T4" fmla="*/ 2147483646 w 768"/>
              <a:gd name="T5" fmla="*/ 2147483646 h 1152"/>
              <a:gd name="T6" fmla="*/ 2147483646 w 768"/>
              <a:gd name="T7" fmla="*/ 2147483646 h 1152"/>
              <a:gd name="T8" fmla="*/ 0 60000 65536"/>
              <a:gd name="T9" fmla="*/ 0 60000 65536"/>
              <a:gd name="T10" fmla="*/ 0 60000 65536"/>
              <a:gd name="T11" fmla="*/ 0 60000 65536"/>
              <a:gd name="T12" fmla="*/ 0 w 768"/>
              <a:gd name="T13" fmla="*/ 0 h 1152"/>
              <a:gd name="T14" fmla="*/ 768 w 768"/>
              <a:gd name="T15" fmla="*/ 1152 h 1152"/>
            </a:gdLst>
            <a:ahLst/>
            <a:cxnLst>
              <a:cxn ang="T8">
                <a:pos x="T0" y="T1"/>
              </a:cxn>
              <a:cxn ang="T9">
                <a:pos x="T2" y="T3"/>
              </a:cxn>
              <a:cxn ang="T10">
                <a:pos x="T4" y="T5"/>
              </a:cxn>
              <a:cxn ang="T11">
                <a:pos x="T6" y="T7"/>
              </a:cxn>
            </a:cxnLst>
            <a:rect l="T12" t="T13" r="T14" b="T15"/>
            <a:pathLst>
              <a:path w="768" h="1152">
                <a:moveTo>
                  <a:pt x="0" y="0"/>
                </a:moveTo>
                <a:lnTo>
                  <a:pt x="0" y="144"/>
                </a:lnTo>
                <a:lnTo>
                  <a:pt x="768" y="144"/>
                </a:lnTo>
                <a:lnTo>
                  <a:pt x="768" y="1152"/>
                </a:lnTo>
              </a:path>
            </a:pathLst>
          </a:custGeom>
          <a:noFill/>
          <a:ln w="12700" cap="sq">
            <a:solidFill>
              <a:schemeClr val="accent1"/>
            </a:solidFill>
            <a:round/>
            <a:headEnd type="stealth" w="med" len="med"/>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BC376D60-F249-D310-1DA3-92769079D9D4}"/>
              </a:ext>
            </a:extLst>
          </p:cNvPr>
          <p:cNvSpPr>
            <a:spLocks noGrp="1"/>
          </p:cNvSpPr>
          <p:nvPr>
            <p:ph type="title"/>
          </p:nvPr>
        </p:nvSpPr>
        <p:spPr/>
        <p:txBody>
          <a:bodyPr/>
          <a:lstStyle/>
          <a:p>
            <a:pPr eaLnBrk="1" hangingPunct="1"/>
            <a:r>
              <a:rPr lang="zh-CN" altLang="en-US"/>
              <a:t>递归调用</a:t>
            </a:r>
          </a:p>
        </p:txBody>
      </p:sp>
      <p:sp>
        <p:nvSpPr>
          <p:cNvPr id="47107" name="灯片编号占位符 3">
            <a:extLst>
              <a:ext uri="{FF2B5EF4-FFF2-40B4-BE49-F238E27FC236}">
                <a16:creationId xmlns:a16="http://schemas.microsoft.com/office/drawing/2014/main" id="{CE462860-848D-0820-8C54-235339E487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0406C09-0E55-431A-9146-9E66B5D3657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AC54D4D-59B3-47FC-125F-8E7A6A09165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47109" name="Rectangle 3">
            <a:extLst>
              <a:ext uri="{FF2B5EF4-FFF2-40B4-BE49-F238E27FC236}">
                <a16:creationId xmlns:a16="http://schemas.microsoft.com/office/drawing/2014/main" id="{E0F8B084-8171-C089-A110-CE0936236FD6}"/>
              </a:ext>
            </a:extLst>
          </p:cNvPr>
          <p:cNvSpPr>
            <a:spLocks noGrp="1"/>
          </p:cNvSpPr>
          <p:nvPr>
            <p:ph idx="1"/>
          </p:nvPr>
        </p:nvSpPr>
        <p:spPr/>
        <p:txBody>
          <a:bodyPr/>
          <a:lstStyle/>
          <a:p>
            <a:pPr marL="114300" indent="-114300" eaLnBrk="1" hangingPunct="1"/>
            <a:r>
              <a:rPr lang="zh-CN" altLang="en-US">
                <a:latin typeface="宋体" panose="02010600030101010101" pitchFamily="2" charset="-122"/>
              </a:rPr>
              <a:t>函数直接或间接地调用自身，称为递归调用。</a:t>
            </a:r>
          </a:p>
          <a:p>
            <a:pPr marL="114300" indent="-114300" eaLnBrk="1" hangingPunct="1"/>
            <a:r>
              <a:rPr lang="zh-CN" altLang="en-US">
                <a:latin typeface="宋体" panose="02010600030101010101" pitchFamily="2" charset="-122"/>
              </a:rPr>
              <a:t>递归过程的两个阶段：</a:t>
            </a:r>
          </a:p>
          <a:p>
            <a:pPr marL="400050" lvl="1" indent="-171450" eaLnBrk="1" hangingPunct="1"/>
            <a:r>
              <a:rPr lang="zh-CN" altLang="en-US" sz="2400">
                <a:latin typeface="宋体" panose="02010600030101010101" pitchFamily="2" charset="-122"/>
              </a:rPr>
              <a:t>递推：</a:t>
            </a:r>
            <a:endParaRPr lang="zh-CN" altLang="en-US" sz="2400" b="1">
              <a:latin typeface="宋体" panose="02010600030101010101" pitchFamily="2" charset="-122"/>
            </a:endParaRPr>
          </a:p>
          <a:p>
            <a:pPr marL="400050" lvl="1" indent="-171450" eaLnBrk="1" hangingPunct="1">
              <a:buFontTx/>
              <a:buNone/>
            </a:pPr>
            <a:r>
              <a:rPr lang="zh-CN" altLang="en-US" sz="2000">
                <a:latin typeface="宋体" panose="02010600030101010101" pitchFamily="2" charset="-122"/>
              </a:rPr>
              <a:t> </a:t>
            </a:r>
            <a:r>
              <a:rPr lang="en-US" altLang="zh-CN" sz="2400">
                <a:solidFill>
                  <a:schemeClr val="tx1"/>
                </a:solidFill>
                <a:latin typeface="宋体" panose="02010600030101010101" pitchFamily="2" charset="-122"/>
              </a:rPr>
              <a:t>4!=4×3!→3!=3×2!→2!=2×1!→1!=1×0!→0!=1</a:t>
            </a:r>
          </a:p>
          <a:p>
            <a:pPr marL="400050" lvl="1" indent="-171450" eaLnBrk="1" hangingPunct="1">
              <a:buFontTx/>
              <a:buNone/>
            </a:pPr>
            <a:r>
              <a:rPr lang="zh-CN" altLang="en-US" sz="2400">
                <a:solidFill>
                  <a:schemeClr val="tx1"/>
                </a:solidFill>
                <a:latin typeface="宋体" panose="02010600030101010101" pitchFamily="2" charset="-122"/>
              </a:rPr>
              <a:t>未知                                      已知</a:t>
            </a:r>
          </a:p>
          <a:p>
            <a:pPr marL="400050" lvl="1" indent="-171450" eaLnBrk="1" hangingPunct="1"/>
            <a:r>
              <a:rPr lang="zh-CN" altLang="en-US" sz="2400">
                <a:latin typeface="宋体" panose="02010600030101010101" pitchFamily="2" charset="-122"/>
              </a:rPr>
              <a:t>回归：</a:t>
            </a:r>
            <a:endParaRPr lang="zh-CN" altLang="en-US" sz="2400" b="1">
              <a:latin typeface="宋体" panose="02010600030101010101" pitchFamily="2" charset="-122"/>
            </a:endParaRPr>
          </a:p>
          <a:p>
            <a:pPr marL="400050" lvl="1" indent="-171450" eaLnBrk="1" hangingPunct="1">
              <a:buFontTx/>
              <a:buNone/>
            </a:pPr>
            <a:r>
              <a:rPr lang="en-US" altLang="zh-CN" sz="2200">
                <a:solidFill>
                  <a:schemeClr val="tx1"/>
                </a:solidFill>
                <a:latin typeface="宋体" panose="02010600030101010101" pitchFamily="2" charset="-122"/>
              </a:rPr>
              <a:t>4!=4×3!=24</a:t>
            </a:r>
            <a:r>
              <a:rPr lang="en-US" altLang="zh-CN" sz="2400">
                <a:solidFill>
                  <a:schemeClr val="tx1"/>
                </a:solidFill>
                <a:latin typeface="宋体" panose="02010600030101010101" pitchFamily="2" charset="-122"/>
              </a:rPr>
              <a:t>←</a:t>
            </a:r>
            <a:r>
              <a:rPr lang="en-US" altLang="zh-CN" sz="2200">
                <a:solidFill>
                  <a:schemeClr val="tx1"/>
                </a:solidFill>
                <a:latin typeface="宋体" panose="02010600030101010101" pitchFamily="2" charset="-122"/>
              </a:rPr>
              <a:t>3!=3×2!=6</a:t>
            </a:r>
            <a:r>
              <a:rPr lang="en-US" altLang="zh-CN" sz="2400">
                <a:solidFill>
                  <a:schemeClr val="tx1"/>
                </a:solidFill>
                <a:latin typeface="宋体" panose="02010600030101010101" pitchFamily="2" charset="-122"/>
              </a:rPr>
              <a:t>←2</a:t>
            </a:r>
            <a:r>
              <a:rPr lang="en-US" altLang="zh-CN" sz="2200">
                <a:solidFill>
                  <a:schemeClr val="tx1"/>
                </a:solidFill>
                <a:latin typeface="宋体" panose="02010600030101010101" pitchFamily="2" charset="-122"/>
              </a:rPr>
              <a:t>!=2×1!=2</a:t>
            </a:r>
            <a:r>
              <a:rPr lang="en-US" altLang="zh-CN" sz="2400">
                <a:solidFill>
                  <a:schemeClr val="tx1"/>
                </a:solidFill>
                <a:latin typeface="宋体" panose="02010600030101010101" pitchFamily="2" charset="-122"/>
              </a:rPr>
              <a:t>←</a:t>
            </a:r>
            <a:r>
              <a:rPr lang="en-US" altLang="zh-CN" sz="2200">
                <a:solidFill>
                  <a:schemeClr val="tx1"/>
                </a:solidFill>
                <a:latin typeface="宋体" panose="02010600030101010101" pitchFamily="2" charset="-122"/>
              </a:rPr>
              <a:t>1!=1×0!=1</a:t>
            </a:r>
            <a:r>
              <a:rPr lang="en-US" altLang="zh-CN" sz="2400">
                <a:solidFill>
                  <a:schemeClr val="tx1"/>
                </a:solidFill>
                <a:latin typeface="宋体" panose="02010600030101010101" pitchFamily="2" charset="-122"/>
              </a:rPr>
              <a:t>←</a:t>
            </a:r>
            <a:r>
              <a:rPr lang="en-US" altLang="zh-CN" sz="2200">
                <a:solidFill>
                  <a:schemeClr val="tx1"/>
                </a:solidFill>
                <a:latin typeface="宋体" panose="02010600030101010101" pitchFamily="2" charset="-122"/>
              </a:rPr>
              <a:t>0!=1</a:t>
            </a:r>
          </a:p>
          <a:p>
            <a:pPr marL="400050" lvl="1" indent="-171450" eaLnBrk="1" hangingPunct="1">
              <a:buFontTx/>
              <a:buNone/>
            </a:pPr>
            <a:r>
              <a:rPr lang="zh-CN" altLang="en-US" sz="2400">
                <a:solidFill>
                  <a:schemeClr val="tx1"/>
                </a:solidFill>
                <a:latin typeface="宋体" panose="02010600030101010101" pitchFamily="2" charset="-122"/>
              </a:rPr>
              <a:t>未知                                        已知</a:t>
            </a:r>
          </a:p>
        </p:txBody>
      </p:sp>
      <p:sp>
        <p:nvSpPr>
          <p:cNvPr id="47110" name="Line 2053">
            <a:extLst>
              <a:ext uri="{FF2B5EF4-FFF2-40B4-BE49-F238E27FC236}">
                <a16:creationId xmlns:a16="http://schemas.microsoft.com/office/drawing/2014/main" id="{B8680750-5CBB-D36B-2FAA-31C1C645C872}"/>
              </a:ext>
            </a:extLst>
          </p:cNvPr>
          <p:cNvSpPr>
            <a:spLocks noChangeShapeType="1"/>
          </p:cNvSpPr>
          <p:nvPr/>
        </p:nvSpPr>
        <p:spPr bwMode="auto">
          <a:xfrm>
            <a:off x="1428750" y="3786188"/>
            <a:ext cx="5715000" cy="0"/>
          </a:xfrm>
          <a:prstGeom prst="line">
            <a:avLst/>
          </a:prstGeom>
          <a:noFill/>
          <a:ln w="12700" cap="sq">
            <a:solidFill>
              <a:schemeClr val="accent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1" name="Line 2054">
            <a:extLst>
              <a:ext uri="{FF2B5EF4-FFF2-40B4-BE49-F238E27FC236}">
                <a16:creationId xmlns:a16="http://schemas.microsoft.com/office/drawing/2014/main" id="{B5562676-ED37-A1C5-9FFB-FD7AA5F23C16}"/>
              </a:ext>
            </a:extLst>
          </p:cNvPr>
          <p:cNvSpPr>
            <a:spLocks noChangeShapeType="1"/>
          </p:cNvSpPr>
          <p:nvPr/>
        </p:nvSpPr>
        <p:spPr bwMode="auto">
          <a:xfrm>
            <a:off x="1428750" y="5000625"/>
            <a:ext cx="6059488" cy="0"/>
          </a:xfrm>
          <a:prstGeom prst="line">
            <a:avLst/>
          </a:prstGeom>
          <a:noFill/>
          <a:ln w="12700" cap="sq">
            <a:solidFill>
              <a:schemeClr val="accent1"/>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A2D6EF9-C48E-665D-8710-C4C9255BCF1A}"/>
              </a:ext>
            </a:extLst>
          </p:cNvPr>
          <p:cNvSpPr>
            <a:spLocks noGrp="1"/>
          </p:cNvSpPr>
          <p:nvPr>
            <p:ph type="title"/>
          </p:nvPr>
        </p:nvSpPr>
        <p:spPr/>
        <p:txBody>
          <a:bodyPr/>
          <a:lstStyle/>
          <a:p>
            <a:r>
              <a:rPr lang="zh-CN" altLang="en-US"/>
              <a:t>递归问题的描述</a:t>
            </a:r>
            <a:r>
              <a:rPr lang="en-US" altLang="zh-CN"/>
              <a:t>——</a:t>
            </a:r>
            <a:r>
              <a:rPr lang="zh-CN" altLang="en-US"/>
              <a:t>与或图</a:t>
            </a:r>
            <a:endParaRPr lang="en-US" altLang="zh-CN"/>
          </a:p>
        </p:txBody>
      </p:sp>
      <p:sp>
        <p:nvSpPr>
          <p:cNvPr id="48131" name="Rectangle 3">
            <a:extLst>
              <a:ext uri="{FF2B5EF4-FFF2-40B4-BE49-F238E27FC236}">
                <a16:creationId xmlns:a16="http://schemas.microsoft.com/office/drawing/2014/main" id="{4B7A8A98-0D8C-8DD2-3DE7-18C3D378DECC}"/>
              </a:ext>
            </a:extLst>
          </p:cNvPr>
          <p:cNvSpPr>
            <a:spLocks noGrp="1"/>
          </p:cNvSpPr>
          <p:nvPr>
            <p:ph type="body" idx="1"/>
          </p:nvPr>
        </p:nvSpPr>
        <p:spPr>
          <a:xfrm>
            <a:off x="684213" y="1981200"/>
            <a:ext cx="7991475" cy="4114800"/>
          </a:xfrm>
        </p:spPr>
        <p:txBody>
          <a:bodyPr/>
          <a:lstStyle/>
          <a:p>
            <a:r>
              <a:rPr lang="zh-CN" altLang="en-US"/>
              <a:t>与结点</a:t>
            </a:r>
          </a:p>
          <a:p>
            <a:pPr lvl="1"/>
            <a:endParaRPr lang="zh-CN" altLang="en-US"/>
          </a:p>
          <a:p>
            <a:pPr lvl="1"/>
            <a:endParaRPr lang="zh-CN" altLang="en-US"/>
          </a:p>
          <a:p>
            <a:pPr lvl="1"/>
            <a:endParaRPr lang="zh-CN" altLang="en-US"/>
          </a:p>
          <a:p>
            <a:r>
              <a:rPr lang="zh-CN" altLang="en-US"/>
              <a:t>或结点</a:t>
            </a:r>
          </a:p>
        </p:txBody>
      </p:sp>
      <p:pic>
        <p:nvPicPr>
          <p:cNvPr id="48132" name="Picture 5" descr="或结点m">
            <a:extLst>
              <a:ext uri="{FF2B5EF4-FFF2-40B4-BE49-F238E27FC236}">
                <a16:creationId xmlns:a16="http://schemas.microsoft.com/office/drawing/2014/main" id="{8889ACCC-07E2-70CC-9B04-1873B3BAC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150" y="4724400"/>
            <a:ext cx="17160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descr="与结点">
            <a:extLst>
              <a:ext uri="{FF2B5EF4-FFF2-40B4-BE49-F238E27FC236}">
                <a16:creationId xmlns:a16="http://schemas.microsoft.com/office/drawing/2014/main" id="{DF598526-073D-9533-44E9-8F2A18341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276475"/>
            <a:ext cx="20891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8" descr="与结点m">
            <a:extLst>
              <a:ext uri="{FF2B5EF4-FFF2-40B4-BE49-F238E27FC236}">
                <a16:creationId xmlns:a16="http://schemas.microsoft.com/office/drawing/2014/main" id="{ED7771C8-9479-D6CB-3648-70E9C6DBFA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2205038"/>
            <a:ext cx="2376488"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2">
            <a:extLst>
              <a:ext uri="{FF2B5EF4-FFF2-40B4-BE49-F238E27FC236}">
                <a16:creationId xmlns:a16="http://schemas.microsoft.com/office/drawing/2014/main" id="{30AA47D0-A27B-EBB0-F690-BCCD003454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508500"/>
            <a:ext cx="4319587"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44E6074-345D-FCD4-1257-7987294A7852}"/>
              </a:ext>
            </a:extLst>
          </p:cNvPr>
          <p:cNvSpPr>
            <a:spLocks noGrp="1"/>
          </p:cNvSpPr>
          <p:nvPr>
            <p:ph type="title"/>
          </p:nvPr>
        </p:nvSpPr>
        <p:spPr/>
        <p:txBody>
          <a:bodyPr/>
          <a:lstStyle/>
          <a:p>
            <a:pPr eaLnBrk="1" hangingPunct="1"/>
            <a:r>
              <a:rPr lang="zh-CN" altLang="en-US"/>
              <a:t>例</a:t>
            </a:r>
            <a:r>
              <a:rPr lang="en-US" altLang="zh-CN"/>
              <a:t>3-8 </a:t>
            </a:r>
            <a:r>
              <a:rPr lang="zh-CN" altLang="en-US"/>
              <a:t>求</a:t>
            </a:r>
            <a:r>
              <a:rPr lang="en-US" altLang="zh-CN"/>
              <a:t>n!</a:t>
            </a:r>
            <a:endParaRPr lang="zh-CN" altLang="en-US"/>
          </a:p>
        </p:txBody>
      </p:sp>
      <p:sp>
        <p:nvSpPr>
          <p:cNvPr id="3" name="内容占位符 2">
            <a:extLst>
              <a:ext uri="{FF2B5EF4-FFF2-40B4-BE49-F238E27FC236}">
                <a16:creationId xmlns:a16="http://schemas.microsoft.com/office/drawing/2014/main" id="{E8D455C8-A464-F631-893C-C7679908F05D}"/>
              </a:ext>
            </a:extLst>
          </p:cNvPr>
          <p:cNvSpPr>
            <a:spLocks noGrp="1"/>
          </p:cNvSpPr>
          <p:nvPr>
            <p:ph idx="1"/>
          </p:nvPr>
        </p:nvSpPr>
        <p:spPr/>
        <p:txBody>
          <a:bodyPr/>
          <a:lstStyle/>
          <a:p>
            <a:pPr marL="0" indent="457200" eaLnBrk="1" hangingPunct="1">
              <a:buFont typeface="Wingdings" pitchFamily="2" charset="2"/>
              <a:buNone/>
              <a:defRPr/>
            </a:pPr>
            <a:r>
              <a:rPr lang="zh-CN" altLang="en-US" dirty="0">
                <a:latin typeface="宋体" pitchFamily="2" charset="-122"/>
              </a:rPr>
              <a:t>分析：计算</a:t>
            </a:r>
            <a:r>
              <a:rPr lang="en-US" altLang="zh-CN" i="1" dirty="0">
                <a:latin typeface="宋体" pitchFamily="2" charset="-122"/>
              </a:rPr>
              <a:t>n</a:t>
            </a:r>
            <a:r>
              <a:rPr lang="en-US" altLang="zh-CN" dirty="0">
                <a:latin typeface="宋体" pitchFamily="2" charset="-122"/>
              </a:rPr>
              <a:t>!</a:t>
            </a:r>
            <a:r>
              <a:rPr lang="zh-CN" altLang="en-US" dirty="0">
                <a:latin typeface="宋体" pitchFamily="2" charset="-122"/>
              </a:rPr>
              <a:t>的公式如下：</a:t>
            </a:r>
          </a:p>
          <a:p>
            <a:pPr marL="0" indent="457200" eaLnBrk="1" hangingPunct="1">
              <a:buFont typeface="Wingdings" pitchFamily="2" charset="2"/>
              <a:buNone/>
              <a:defRPr/>
            </a:pPr>
            <a:endParaRPr lang="zh-CN" altLang="en-US" dirty="0">
              <a:latin typeface="宋体" pitchFamily="2" charset="-122"/>
            </a:endParaRPr>
          </a:p>
          <a:p>
            <a:pPr marL="0" indent="457200" eaLnBrk="1" hangingPunct="1">
              <a:buFont typeface="Wingdings" pitchFamily="2" charset="2"/>
              <a:buNone/>
              <a:defRPr/>
            </a:pPr>
            <a:endParaRPr lang="zh-CN" altLang="en-US" dirty="0">
              <a:latin typeface="宋体" pitchFamily="2" charset="-122"/>
            </a:endParaRPr>
          </a:p>
          <a:p>
            <a:pPr marL="0" indent="457200" eaLnBrk="1" hangingPunct="1">
              <a:buFont typeface="Wingdings" pitchFamily="2" charset="2"/>
              <a:buNone/>
              <a:defRPr/>
            </a:pPr>
            <a:endParaRPr lang="zh-CN" altLang="en-US" dirty="0">
              <a:latin typeface="宋体" pitchFamily="2" charset="-122"/>
            </a:endParaRPr>
          </a:p>
          <a:p>
            <a:pPr marL="0" indent="457200" eaLnBrk="1" hangingPunct="1">
              <a:buFont typeface="Wingdings" pitchFamily="2" charset="2"/>
              <a:buNone/>
              <a:defRPr/>
            </a:pPr>
            <a:r>
              <a:rPr lang="zh-CN" altLang="en-US" dirty="0">
                <a:latin typeface="宋体" pitchFamily="2" charset="-122"/>
              </a:rPr>
              <a:t>这是一个递归形式的公式，应该用递归函数实现。</a:t>
            </a:r>
          </a:p>
          <a:p>
            <a:pPr eaLnBrk="1" hangingPunct="1">
              <a:defRPr/>
            </a:pPr>
            <a:endParaRPr lang="zh-CN" altLang="en-US" dirty="0"/>
          </a:p>
        </p:txBody>
      </p:sp>
      <p:sp>
        <p:nvSpPr>
          <p:cNvPr id="49156" name="灯片编号占位符 3">
            <a:extLst>
              <a:ext uri="{FF2B5EF4-FFF2-40B4-BE49-F238E27FC236}">
                <a16:creationId xmlns:a16="http://schemas.microsoft.com/office/drawing/2014/main" id="{17EE7E77-8C36-B415-503A-EC92CFD3F3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0979F3C-98CA-46B4-BF30-2EE3C39DFF6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F0EC3F3-86A7-2FD2-7D52-3621F8E9F7E5}"/>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graphicFrame>
        <p:nvGraphicFramePr>
          <p:cNvPr id="49158" name="Object 2">
            <a:extLst>
              <a:ext uri="{FF2B5EF4-FFF2-40B4-BE49-F238E27FC236}">
                <a16:creationId xmlns:a16="http://schemas.microsoft.com/office/drawing/2014/main" id="{2BEC251F-BD14-1D1A-B624-EB2150C051B7}"/>
              </a:ext>
            </a:extLst>
          </p:cNvPr>
          <p:cNvGraphicFramePr>
            <a:graphicFrameLocks noChangeAspect="1"/>
          </p:cNvGraphicFramePr>
          <p:nvPr/>
        </p:nvGraphicFramePr>
        <p:xfrm>
          <a:off x="2714625" y="2357438"/>
          <a:ext cx="3286125" cy="1300162"/>
        </p:xfrm>
        <a:graphic>
          <a:graphicData uri="http://schemas.openxmlformats.org/presentationml/2006/ole">
            <mc:AlternateContent xmlns:mc="http://schemas.openxmlformats.org/markup-compatibility/2006">
              <mc:Choice xmlns:v="urn:schemas-microsoft-com:vml" Requires="v">
                <p:oleObj spid="_x0000_s3075" name="Equation" r:id="rId3" imgW="1435100" imgH="457200" progId="Equation.DSMT4">
                  <p:embed/>
                </p:oleObj>
              </mc:Choice>
              <mc:Fallback>
                <p:oleObj name="Equation" r:id="rId3" imgW="1435100" imgH="4572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2357438"/>
                        <a:ext cx="3286125" cy="130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F62BF76-186F-2BF6-E0D9-5D712E4DAC4D}"/>
              </a:ext>
            </a:extLst>
          </p:cNvPr>
          <p:cNvSpPr>
            <a:spLocks noGrp="1"/>
          </p:cNvSpPr>
          <p:nvPr>
            <p:ph idx="1"/>
          </p:nvPr>
        </p:nvSpPr>
        <p:spPr>
          <a:xfrm>
            <a:off x="142875" y="571500"/>
            <a:ext cx="8929688" cy="6073775"/>
          </a:xfrm>
          <a:solidFill>
            <a:srgbClr val="85FFFF"/>
          </a:solidFill>
        </p:spPr>
        <p:txBody>
          <a:bodyPr>
            <a:normAutofit fontScale="85000" lnSpcReduction="20000"/>
          </a:bodyPr>
          <a:lstStyle/>
          <a:p>
            <a:pPr algn="just" eaLnBrk="1" hangingPunct="1">
              <a:lnSpc>
                <a:spcPct val="9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algn="just" eaLnBrk="1" hangingPunct="1">
              <a:lnSpc>
                <a:spcPct val="90000"/>
              </a:lnSpc>
              <a:buFont typeface="Wingdings" pitchFamily="2" charset="2"/>
              <a:buNone/>
              <a:defRPr/>
            </a:pPr>
            <a:r>
              <a:rPr lang="en-US" altLang="zh-CN" dirty="0">
                <a:latin typeface="Consolas" pitchFamily="49" charset="0"/>
              </a:rPr>
              <a:t>using namespace std;</a:t>
            </a:r>
          </a:p>
          <a:p>
            <a:pPr algn="just" eaLnBrk="1" hangingPunct="1">
              <a:lnSpc>
                <a:spcPct val="90000"/>
              </a:lnSpc>
              <a:buFont typeface="Wingdings" pitchFamily="2" charset="2"/>
              <a:buNone/>
              <a:defRPr/>
            </a:pPr>
            <a:r>
              <a:rPr lang="en-US" altLang="zh-CN" dirty="0">
                <a:latin typeface="Consolas" pitchFamily="49" charset="0"/>
              </a:rPr>
              <a:t>unsigned </a:t>
            </a:r>
            <a:r>
              <a:rPr lang="en-US" altLang="zh-CN" dirty="0" err="1">
                <a:solidFill>
                  <a:schemeClr val="accent4">
                    <a:lumMod val="75000"/>
                  </a:schemeClr>
                </a:solidFill>
                <a:latin typeface="Consolas" pitchFamily="49" charset="0"/>
              </a:rPr>
              <a:t>fac</a:t>
            </a:r>
            <a:r>
              <a:rPr lang="en-US" altLang="zh-CN" dirty="0">
                <a:latin typeface="Consolas" pitchFamily="49" charset="0"/>
              </a:rPr>
              <a:t>(int n){</a:t>
            </a:r>
          </a:p>
          <a:p>
            <a:pPr algn="just" eaLnBrk="1" hangingPunct="1">
              <a:lnSpc>
                <a:spcPct val="90000"/>
              </a:lnSpc>
              <a:buFont typeface="Wingdings" pitchFamily="2" charset="2"/>
              <a:buNone/>
              <a:defRPr/>
            </a:pPr>
            <a:r>
              <a:rPr lang="en-US" altLang="zh-CN" dirty="0">
                <a:latin typeface="Consolas" pitchFamily="49" charset="0"/>
              </a:rPr>
              <a:t>	unsigned f;</a:t>
            </a:r>
            <a:endParaRPr lang="en-US" altLang="zh-CN" dirty="0">
              <a:solidFill>
                <a:srgbClr val="66FFCC"/>
              </a:solidFill>
              <a:latin typeface="Consolas" pitchFamily="49" charset="0"/>
            </a:endParaRPr>
          </a:p>
          <a:p>
            <a:pPr algn="just" eaLnBrk="1" hangingPunct="1">
              <a:lnSpc>
                <a:spcPct val="90000"/>
              </a:lnSpc>
              <a:buFont typeface="Wingdings" pitchFamily="2" charset="2"/>
              <a:buNone/>
              <a:defRPr/>
            </a:pPr>
            <a:r>
              <a:rPr lang="en-US" altLang="zh-CN" dirty="0">
                <a:solidFill>
                  <a:srgbClr val="0070C0"/>
                </a:solidFill>
                <a:latin typeface="Consolas" pitchFamily="49" charset="0"/>
              </a:rPr>
              <a:t>	if (n == 0)</a:t>
            </a:r>
          </a:p>
          <a:p>
            <a:pPr algn="just" eaLnBrk="1" hangingPunct="1">
              <a:lnSpc>
                <a:spcPct val="90000"/>
              </a:lnSpc>
              <a:buFont typeface="Wingdings" pitchFamily="2" charset="2"/>
              <a:buNone/>
              <a:defRPr/>
            </a:pPr>
            <a:r>
              <a:rPr lang="en-US" altLang="zh-CN" dirty="0">
                <a:solidFill>
                  <a:srgbClr val="0070C0"/>
                </a:solidFill>
                <a:latin typeface="Consolas" pitchFamily="49" charset="0"/>
              </a:rPr>
              <a:t>	  f = 1;</a:t>
            </a:r>
          </a:p>
          <a:p>
            <a:pPr algn="just" eaLnBrk="1" hangingPunct="1">
              <a:lnSpc>
                <a:spcPct val="90000"/>
              </a:lnSpc>
              <a:buFont typeface="Wingdings" pitchFamily="2" charset="2"/>
              <a:buNone/>
              <a:defRPr/>
            </a:pPr>
            <a:r>
              <a:rPr lang="en-US" altLang="zh-CN" dirty="0">
                <a:latin typeface="Consolas" pitchFamily="49" charset="0"/>
              </a:rPr>
              <a:t>  else</a:t>
            </a:r>
          </a:p>
          <a:p>
            <a:pPr algn="just" eaLnBrk="1" hangingPunct="1">
              <a:lnSpc>
                <a:spcPct val="90000"/>
              </a:lnSpc>
              <a:buFont typeface="Wingdings" pitchFamily="2" charset="2"/>
              <a:buNone/>
              <a:defRPr/>
            </a:pPr>
            <a:r>
              <a:rPr lang="en-US" altLang="zh-CN" dirty="0">
                <a:latin typeface="Consolas" pitchFamily="49" charset="0"/>
              </a:rPr>
              <a:t>	  f = </a:t>
            </a:r>
            <a:r>
              <a:rPr lang="en-US" altLang="zh-CN" dirty="0" err="1">
                <a:solidFill>
                  <a:schemeClr val="accent4">
                    <a:lumMod val="75000"/>
                  </a:schemeClr>
                </a:solidFill>
                <a:latin typeface="Consolas" pitchFamily="49" charset="0"/>
              </a:rPr>
              <a:t>fac</a:t>
            </a:r>
            <a:r>
              <a:rPr lang="en-US" altLang="zh-CN" dirty="0">
                <a:latin typeface="Consolas" pitchFamily="49" charset="0"/>
              </a:rPr>
              <a:t>(n - 1) * n;</a:t>
            </a:r>
          </a:p>
          <a:p>
            <a:pPr algn="just" eaLnBrk="1" hangingPunct="1">
              <a:lnSpc>
                <a:spcPct val="90000"/>
              </a:lnSpc>
              <a:buFont typeface="Wingdings" pitchFamily="2" charset="2"/>
              <a:buNone/>
              <a:defRPr/>
            </a:pPr>
            <a:r>
              <a:rPr lang="en-US" altLang="zh-CN" dirty="0">
                <a:latin typeface="Consolas" pitchFamily="49" charset="0"/>
              </a:rPr>
              <a:t>  return f;</a:t>
            </a:r>
          </a:p>
          <a:p>
            <a:pPr algn="just" eaLnBrk="1" hangingPunct="1">
              <a:lnSpc>
                <a:spcPct val="90000"/>
              </a:lnSpc>
              <a:buFont typeface="Wingdings" pitchFamily="2" charset="2"/>
              <a:buNone/>
              <a:defRPr/>
            </a:pPr>
            <a:r>
              <a:rPr lang="en-US" altLang="zh-CN" dirty="0">
                <a:latin typeface="Consolas" pitchFamily="49" charset="0"/>
              </a:rPr>
              <a:t>}</a:t>
            </a:r>
          </a:p>
          <a:p>
            <a:pPr eaLnBrk="1" hangingPunct="1">
              <a:lnSpc>
                <a:spcPct val="110000"/>
              </a:lnSpc>
              <a:buFont typeface="Wingdings" pitchFamily="2" charset="2"/>
              <a:buNone/>
              <a:defRPr/>
            </a:pPr>
            <a:r>
              <a:rPr lang="en-US" altLang="zh-CN" dirty="0">
                <a:latin typeface="Consolas" pitchFamily="49" charset="0"/>
              </a:rPr>
              <a:t>int main() {</a:t>
            </a:r>
          </a:p>
          <a:p>
            <a:pPr eaLnBrk="1" hangingPunct="1">
              <a:lnSpc>
                <a:spcPct val="110000"/>
              </a:lnSpc>
              <a:buFont typeface="Wingdings" pitchFamily="2" charset="2"/>
              <a:buNone/>
              <a:defRPr/>
            </a:pPr>
            <a:r>
              <a:rPr lang="en-US" altLang="zh-CN" dirty="0">
                <a:latin typeface="Consolas" pitchFamily="49" charset="0"/>
              </a:rPr>
              <a:t>	unsigned n;</a:t>
            </a:r>
          </a:p>
          <a:p>
            <a:pPr eaLnBrk="1" hangingPunct="1">
              <a:lnSpc>
                <a:spcPct val="110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"Enter a positive integer:";</a:t>
            </a:r>
          </a:p>
          <a:p>
            <a:pPr eaLnBrk="1" hangingPunct="1">
              <a:lnSpc>
                <a:spcPct val="110000"/>
              </a:lnSpc>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n;</a:t>
            </a:r>
          </a:p>
          <a:p>
            <a:pPr eaLnBrk="1" hangingPunct="1">
              <a:lnSpc>
                <a:spcPct val="110000"/>
              </a:lnSpc>
              <a:buFont typeface="Wingdings" pitchFamily="2" charset="2"/>
              <a:buNone/>
              <a:defRPr/>
            </a:pPr>
            <a:r>
              <a:rPr lang="en-US" altLang="zh-CN" dirty="0">
                <a:latin typeface="Consolas" pitchFamily="49" charset="0"/>
              </a:rPr>
              <a:t>	unsigned y = </a:t>
            </a:r>
            <a:r>
              <a:rPr lang="en-US" altLang="zh-CN" dirty="0" err="1">
                <a:solidFill>
                  <a:schemeClr val="accent4">
                    <a:lumMod val="75000"/>
                  </a:schemeClr>
                </a:solidFill>
                <a:latin typeface="Consolas" pitchFamily="49" charset="0"/>
              </a:rPr>
              <a:t>fac</a:t>
            </a:r>
            <a:r>
              <a:rPr lang="en-US" altLang="zh-CN" dirty="0">
                <a:latin typeface="Consolas" pitchFamily="49" charset="0"/>
              </a:rPr>
              <a:t>(n);</a:t>
            </a:r>
          </a:p>
          <a:p>
            <a:pPr eaLnBrk="1" hangingPunct="1">
              <a:lnSpc>
                <a:spcPct val="110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n &lt;&lt; "! = " &lt;&lt; y &lt;&lt; </a:t>
            </a:r>
            <a:r>
              <a:rPr lang="en-US" altLang="zh-CN" dirty="0" err="1">
                <a:latin typeface="Consolas" pitchFamily="49" charset="0"/>
              </a:rPr>
              <a:t>endl</a:t>
            </a:r>
            <a:r>
              <a:rPr lang="en-US" altLang="zh-CN" dirty="0">
                <a:latin typeface="Consolas" pitchFamily="49" charset="0"/>
              </a:rPr>
              <a:t>;</a:t>
            </a:r>
          </a:p>
          <a:p>
            <a:pPr eaLnBrk="1" hangingPunct="1">
              <a:lnSpc>
                <a:spcPct val="110000"/>
              </a:lnSpc>
              <a:buFont typeface="Wingdings" pitchFamily="2" charset="2"/>
              <a:buNone/>
              <a:defRPr/>
            </a:pPr>
            <a:r>
              <a:rPr lang="en-US" altLang="zh-CN" dirty="0">
                <a:latin typeface="Consolas" pitchFamily="49" charset="0"/>
              </a:rPr>
              <a:t>	return 0;</a:t>
            </a:r>
          </a:p>
          <a:p>
            <a:pPr eaLnBrk="1" hangingPunct="1">
              <a:lnSpc>
                <a:spcPct val="110000"/>
              </a:lnSpc>
              <a:buFont typeface="Wingdings" pitchFamily="2" charset="2"/>
              <a:buNone/>
              <a:defRPr/>
            </a:pPr>
            <a:r>
              <a:rPr lang="en-US" altLang="zh-CN" dirty="0">
                <a:latin typeface="Consolas" pitchFamily="49" charset="0"/>
              </a:rPr>
              <a:t>}</a:t>
            </a:r>
          </a:p>
        </p:txBody>
      </p:sp>
      <p:sp>
        <p:nvSpPr>
          <p:cNvPr id="50179" name="灯片编号占位符 3">
            <a:extLst>
              <a:ext uri="{FF2B5EF4-FFF2-40B4-BE49-F238E27FC236}">
                <a16:creationId xmlns:a16="http://schemas.microsoft.com/office/drawing/2014/main" id="{F3F17884-48B2-A622-3F09-FB08145EA3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2E1FB42-9DAF-46E4-BB43-047AFE89CD4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0B7799E-AFBC-6A99-4BDC-3A1239D0C9F8}"/>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50181" name="Text Box 4">
            <a:extLst>
              <a:ext uri="{FF2B5EF4-FFF2-40B4-BE49-F238E27FC236}">
                <a16:creationId xmlns:a16="http://schemas.microsoft.com/office/drawing/2014/main" id="{5EB8A435-32B1-576F-C7CD-2234860D0777}"/>
              </a:ext>
            </a:extLst>
          </p:cNvPr>
          <p:cNvSpPr txBox="1">
            <a:spLocks noChangeArrowheads="1"/>
          </p:cNvSpPr>
          <p:nvPr/>
        </p:nvSpPr>
        <p:spPr bwMode="auto">
          <a:xfrm>
            <a:off x="6715125" y="5335588"/>
            <a:ext cx="2357438" cy="1308100"/>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zh-CN" sz="2000" b="1">
                <a:latin typeface="Consolas" panose="020B0609020204030204" pitchFamily="49" charset="0"/>
              </a:rPr>
              <a:t>运行结果：</a:t>
            </a:r>
          </a:p>
          <a:p>
            <a:pPr eaLnBrk="1" hangingPunct="1">
              <a:lnSpc>
                <a:spcPct val="75000"/>
              </a:lnSpc>
              <a:spcBef>
                <a:spcPct val="0"/>
              </a:spcBef>
              <a:buClrTx/>
              <a:buFont typeface="Wingdings" panose="05000000000000000000" pitchFamily="2" charset="2"/>
              <a:buNone/>
            </a:pPr>
            <a:r>
              <a:rPr lang="en-US" altLang="zh-CN" sz="2000">
                <a:latin typeface="Consolas" panose="020B0609020204030204" pitchFamily="49" charset="0"/>
                <a:ea typeface="隶书" panose="02010509060101010101" pitchFamily="49" charset="-122"/>
              </a:rPr>
              <a:t>Enter a positive integer:8</a:t>
            </a:r>
          </a:p>
          <a:p>
            <a:pPr eaLnBrk="1" hangingPunct="1">
              <a:lnSpc>
                <a:spcPct val="70000"/>
              </a:lnSpc>
              <a:spcBef>
                <a:spcPct val="0"/>
              </a:spcBef>
              <a:buClrTx/>
              <a:buFont typeface="Wingdings" panose="05000000000000000000" pitchFamily="2" charset="2"/>
              <a:buNone/>
            </a:pPr>
            <a:r>
              <a:rPr lang="en-US" altLang="zh-CN" sz="2000">
                <a:latin typeface="Consolas" panose="020B0609020204030204" pitchFamily="49" charset="0"/>
                <a:ea typeface="隶书" panose="02010509060101010101" pitchFamily="49" charset="-122"/>
              </a:rPr>
              <a:t>8! = 40320</a:t>
            </a:r>
          </a:p>
        </p:txBody>
      </p:sp>
      <p:sp>
        <p:nvSpPr>
          <p:cNvPr id="50182" name="标题 1">
            <a:extLst>
              <a:ext uri="{FF2B5EF4-FFF2-40B4-BE49-F238E27FC236}">
                <a16:creationId xmlns:a16="http://schemas.microsoft.com/office/drawing/2014/main" id="{607AD7D9-C7CE-B2B5-D02D-1937D6F279D4}"/>
              </a:ext>
            </a:extLst>
          </p:cNvPr>
          <p:cNvSpPr>
            <a:spLocks noGrp="1"/>
          </p:cNvSpPr>
          <p:nvPr>
            <p:ph type="title"/>
          </p:nvPr>
        </p:nvSpPr>
        <p:spPr>
          <a:xfrm>
            <a:off x="6215063" y="571500"/>
            <a:ext cx="2857500" cy="857250"/>
          </a:xfrm>
          <a:solidFill>
            <a:schemeClr val="bg1"/>
          </a:solidFill>
        </p:spPr>
        <p:txBody>
          <a:bodyPr/>
          <a:lstStyle/>
          <a:p>
            <a:pPr eaLnBrk="1" hangingPunct="1"/>
            <a:r>
              <a:rPr lang="zh-CN" altLang="en-US"/>
              <a:t>例</a:t>
            </a:r>
            <a:r>
              <a:rPr lang="en-US" altLang="zh-CN"/>
              <a:t>3-8</a:t>
            </a:r>
            <a:r>
              <a:rPr lang="zh-CN" altLang="en-US"/>
              <a:t>（续）</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3与或">
            <a:extLst>
              <a:ext uri="{FF2B5EF4-FFF2-40B4-BE49-F238E27FC236}">
                <a16:creationId xmlns:a16="http://schemas.microsoft.com/office/drawing/2014/main" id="{39157F0E-F7C3-AC4F-94E6-0F4AF9A87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577975"/>
            <a:ext cx="7134225"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标题 1">
            <a:extLst>
              <a:ext uri="{FF2B5EF4-FFF2-40B4-BE49-F238E27FC236}">
                <a16:creationId xmlns:a16="http://schemas.microsoft.com/office/drawing/2014/main" id="{FC663A6C-13A4-9776-7FDB-0B340CDB2EF8}"/>
              </a:ext>
            </a:extLst>
          </p:cNvPr>
          <p:cNvSpPr>
            <a:spLocks noGrp="1"/>
          </p:cNvSpPr>
          <p:nvPr>
            <p:ph type="title"/>
          </p:nvPr>
        </p:nvSpPr>
        <p:spPr/>
        <p:txBody>
          <a:bodyPr/>
          <a:lstStyle/>
          <a:p>
            <a:r>
              <a:rPr lang="zh-CN" altLang="en-US"/>
              <a:t>阶乘问题与或图</a:t>
            </a:r>
          </a:p>
        </p:txBody>
      </p:sp>
      <p:sp>
        <p:nvSpPr>
          <p:cNvPr id="51204" name="灯片编号占位符 3">
            <a:extLst>
              <a:ext uri="{FF2B5EF4-FFF2-40B4-BE49-F238E27FC236}">
                <a16:creationId xmlns:a16="http://schemas.microsoft.com/office/drawing/2014/main" id="{D955EA5F-FE03-ABA3-347A-ECA50800B4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C041DA-7C55-4982-A1D6-6D89D90F4F4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34</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207C26C2-E475-9EDE-4B5F-8F6BD17674A7}"/>
              </a:ext>
            </a:extLst>
          </p:cNvPr>
          <p:cNvSpPr>
            <a:spLocks noGrp="1"/>
          </p:cNvSpPr>
          <p:nvPr>
            <p:ph type="title"/>
          </p:nvPr>
        </p:nvSpPr>
        <p:spPr/>
        <p:txBody>
          <a:bodyPr/>
          <a:lstStyle/>
          <a:p>
            <a:pPr eaLnBrk="1" hangingPunct="1"/>
            <a:r>
              <a:rPr lang="zh-CN" altLang="en-US"/>
              <a:t>例</a:t>
            </a:r>
            <a:r>
              <a:rPr lang="en-US" altLang="zh-CN"/>
              <a:t>3-9</a:t>
            </a:r>
            <a:endParaRPr lang="zh-CN" altLang="en-US"/>
          </a:p>
        </p:txBody>
      </p:sp>
      <p:sp>
        <p:nvSpPr>
          <p:cNvPr id="52227" name="内容占位符 2">
            <a:extLst>
              <a:ext uri="{FF2B5EF4-FFF2-40B4-BE49-F238E27FC236}">
                <a16:creationId xmlns:a16="http://schemas.microsoft.com/office/drawing/2014/main" id="{1D8A121A-0232-A6D5-EDD1-457286C6AD15}"/>
              </a:ext>
            </a:extLst>
          </p:cNvPr>
          <p:cNvSpPr>
            <a:spLocks noGrp="1"/>
          </p:cNvSpPr>
          <p:nvPr>
            <p:ph idx="1"/>
          </p:nvPr>
        </p:nvSpPr>
        <p:spPr/>
        <p:txBody>
          <a:bodyPr/>
          <a:lstStyle/>
          <a:p>
            <a:pPr eaLnBrk="1" hangingPunct="1"/>
            <a:r>
              <a:rPr lang="zh-CN" altLang="en-US">
                <a:latin typeface="Consolas" panose="020B0609020204030204" pitchFamily="49" charset="0"/>
              </a:rPr>
              <a:t>用递归法计算从</a:t>
            </a:r>
            <a:r>
              <a:rPr lang="en-US" altLang="zh-CN">
                <a:latin typeface="Consolas" panose="020B0609020204030204" pitchFamily="49" charset="0"/>
              </a:rPr>
              <a:t>n</a:t>
            </a:r>
            <a:r>
              <a:rPr lang="zh-CN" altLang="en-US">
                <a:latin typeface="Consolas" panose="020B0609020204030204" pitchFamily="49" charset="0"/>
              </a:rPr>
              <a:t>个人中选择</a:t>
            </a:r>
            <a:r>
              <a:rPr lang="en-US" altLang="zh-CN">
                <a:latin typeface="Consolas" panose="020B0609020204030204" pitchFamily="49" charset="0"/>
              </a:rPr>
              <a:t>k</a:t>
            </a:r>
            <a:r>
              <a:rPr lang="zh-CN" altLang="en-US">
                <a:latin typeface="Consolas" panose="020B0609020204030204" pitchFamily="49" charset="0"/>
              </a:rPr>
              <a:t>个人组成一个委员会的不同组合数。</a:t>
            </a:r>
          </a:p>
          <a:p>
            <a:pPr eaLnBrk="1" hangingPunct="1"/>
            <a:r>
              <a:rPr lang="zh-CN" altLang="en-US">
                <a:latin typeface="Consolas" panose="020B0609020204030204" pitchFamily="49" charset="0"/>
              </a:rPr>
              <a:t>分析：</a:t>
            </a:r>
          </a:p>
          <a:p>
            <a:pPr lvl="1" eaLnBrk="1" hangingPunct="1">
              <a:buFontTx/>
              <a:buNone/>
            </a:pPr>
            <a:r>
              <a:rPr lang="zh-CN" altLang="en-US">
                <a:latin typeface="Consolas" panose="020B0609020204030204" pitchFamily="49" charset="0"/>
              </a:rPr>
              <a:t>   由</a:t>
            </a:r>
            <a:r>
              <a:rPr lang="en-US" altLang="zh-CN">
                <a:latin typeface="Consolas" panose="020B0609020204030204" pitchFamily="49" charset="0"/>
              </a:rPr>
              <a:t>n</a:t>
            </a:r>
            <a:r>
              <a:rPr lang="zh-CN" altLang="en-US">
                <a:latin typeface="Consolas" panose="020B0609020204030204" pitchFamily="49" charset="0"/>
              </a:rPr>
              <a:t>个人里选</a:t>
            </a:r>
            <a:r>
              <a:rPr lang="en-US" altLang="zh-CN">
                <a:latin typeface="Consolas" panose="020B0609020204030204" pitchFamily="49" charset="0"/>
              </a:rPr>
              <a:t>k</a:t>
            </a:r>
            <a:r>
              <a:rPr lang="zh-CN" altLang="en-US">
                <a:latin typeface="Consolas" panose="020B0609020204030204" pitchFamily="49" charset="0"/>
              </a:rPr>
              <a:t>个人的组合数</a:t>
            </a:r>
          </a:p>
          <a:p>
            <a:pPr lvl="1" eaLnBrk="1" hangingPunct="1">
              <a:buFontTx/>
              <a:buNone/>
            </a:pPr>
            <a:r>
              <a:rPr lang="zh-CN" altLang="en-US">
                <a:latin typeface="Consolas" panose="020B0609020204030204" pitchFamily="49" charset="0"/>
              </a:rPr>
              <a:t> </a:t>
            </a:r>
            <a:r>
              <a:rPr lang="en-US" altLang="zh-CN">
                <a:latin typeface="Consolas" panose="020B0609020204030204" pitchFamily="49" charset="0"/>
              </a:rPr>
              <a:t>= </a:t>
            </a:r>
            <a:r>
              <a:rPr lang="zh-CN" altLang="en-US">
                <a:latin typeface="Consolas" panose="020B0609020204030204" pitchFamily="49" charset="0"/>
              </a:rPr>
              <a:t>由</a:t>
            </a:r>
            <a:r>
              <a:rPr lang="en-US" altLang="zh-CN">
                <a:latin typeface="Consolas" panose="020B0609020204030204" pitchFamily="49" charset="0"/>
              </a:rPr>
              <a:t>n-1</a:t>
            </a:r>
            <a:r>
              <a:rPr lang="zh-CN" altLang="en-US">
                <a:latin typeface="Consolas" panose="020B0609020204030204" pitchFamily="49" charset="0"/>
              </a:rPr>
              <a:t>个人里选</a:t>
            </a:r>
            <a:r>
              <a:rPr lang="en-US" altLang="zh-CN">
                <a:latin typeface="Consolas" panose="020B0609020204030204" pitchFamily="49" charset="0"/>
              </a:rPr>
              <a:t>k</a:t>
            </a:r>
            <a:r>
              <a:rPr lang="zh-CN" altLang="en-US">
                <a:latin typeface="Consolas" panose="020B0609020204030204" pitchFamily="49" charset="0"/>
              </a:rPr>
              <a:t>个人的组合数</a:t>
            </a:r>
          </a:p>
          <a:p>
            <a:pPr lvl="1" eaLnBrk="1" hangingPunct="1">
              <a:buFontTx/>
              <a:buNone/>
            </a:pPr>
            <a:r>
              <a:rPr lang="zh-CN" altLang="en-US">
                <a:latin typeface="Consolas" panose="020B0609020204030204" pitchFamily="49" charset="0"/>
              </a:rPr>
              <a:t>   </a:t>
            </a:r>
            <a:r>
              <a:rPr lang="en-US" altLang="zh-CN">
                <a:latin typeface="Consolas" panose="020B0609020204030204" pitchFamily="49" charset="0"/>
              </a:rPr>
              <a:t>+</a:t>
            </a:r>
            <a:r>
              <a:rPr lang="zh-CN" altLang="en-US">
                <a:latin typeface="Consolas" panose="020B0609020204030204" pitchFamily="49" charset="0"/>
              </a:rPr>
              <a:t>由</a:t>
            </a:r>
            <a:r>
              <a:rPr lang="en-US" altLang="zh-CN">
                <a:latin typeface="Consolas" panose="020B0609020204030204" pitchFamily="49" charset="0"/>
              </a:rPr>
              <a:t>n-1</a:t>
            </a:r>
            <a:r>
              <a:rPr lang="zh-CN" altLang="en-US">
                <a:latin typeface="Consolas" panose="020B0609020204030204" pitchFamily="49" charset="0"/>
              </a:rPr>
              <a:t>个人里选</a:t>
            </a:r>
            <a:r>
              <a:rPr lang="en-US" altLang="zh-CN">
                <a:latin typeface="Consolas" panose="020B0609020204030204" pitchFamily="49" charset="0"/>
              </a:rPr>
              <a:t>k-1</a:t>
            </a:r>
            <a:r>
              <a:rPr lang="zh-CN" altLang="en-US">
                <a:latin typeface="Consolas" panose="020B0609020204030204" pitchFamily="49" charset="0"/>
              </a:rPr>
              <a:t>个人的组合数</a:t>
            </a:r>
          </a:p>
          <a:p>
            <a:pPr lvl="1" eaLnBrk="1" hangingPunct="1">
              <a:buFontTx/>
              <a:buNone/>
            </a:pPr>
            <a:r>
              <a:rPr lang="zh-CN" altLang="en-US">
                <a:latin typeface="Consolas" panose="020B0609020204030204" pitchFamily="49" charset="0"/>
              </a:rPr>
              <a:t>当</a:t>
            </a:r>
            <a:r>
              <a:rPr lang="en-US" altLang="zh-CN">
                <a:latin typeface="Consolas" panose="020B0609020204030204" pitchFamily="49" charset="0"/>
              </a:rPr>
              <a:t>n = k</a:t>
            </a:r>
            <a:r>
              <a:rPr lang="zh-CN" altLang="en-US">
                <a:latin typeface="Consolas" panose="020B0609020204030204" pitchFamily="49" charset="0"/>
              </a:rPr>
              <a:t>或</a:t>
            </a:r>
            <a:r>
              <a:rPr lang="en-US" altLang="zh-CN">
                <a:latin typeface="Consolas" panose="020B0609020204030204" pitchFamily="49" charset="0"/>
              </a:rPr>
              <a:t>k = 0</a:t>
            </a:r>
            <a:r>
              <a:rPr lang="zh-CN" altLang="en-US">
                <a:latin typeface="Consolas" panose="020B0609020204030204" pitchFamily="49" charset="0"/>
              </a:rPr>
              <a:t>时，组合数为</a:t>
            </a:r>
            <a:r>
              <a:rPr lang="en-US" altLang="zh-CN">
                <a:latin typeface="Consolas" panose="020B0609020204030204" pitchFamily="49" charset="0"/>
              </a:rPr>
              <a:t>1</a:t>
            </a:r>
          </a:p>
        </p:txBody>
      </p:sp>
      <p:sp>
        <p:nvSpPr>
          <p:cNvPr id="52228" name="灯片编号占位符 3">
            <a:extLst>
              <a:ext uri="{FF2B5EF4-FFF2-40B4-BE49-F238E27FC236}">
                <a16:creationId xmlns:a16="http://schemas.microsoft.com/office/drawing/2014/main" id="{822EEBD5-4C24-3372-F08F-DA0F01D48F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18B346F-1405-47DD-A8DB-9AE005D0CA4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B8EEC71-6995-28AA-4993-B8791ABBB772}"/>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ECDEE5-E7B9-4E78-2D6A-9EBD2B20DFE0}"/>
              </a:ext>
            </a:extLst>
          </p:cNvPr>
          <p:cNvSpPr>
            <a:spLocks noGrp="1"/>
          </p:cNvSpPr>
          <p:nvPr>
            <p:ph idx="1"/>
          </p:nvPr>
        </p:nvSpPr>
        <p:spPr>
          <a:xfrm>
            <a:off x="142875" y="571500"/>
            <a:ext cx="8929688" cy="6073775"/>
          </a:xfrm>
          <a:solidFill>
            <a:srgbClr val="85FFFF"/>
          </a:solidFill>
        </p:spPr>
        <p:txBody>
          <a:bodyPr>
            <a:normAutofit fontScale="92500" lnSpcReduction="20000"/>
          </a:bodyPr>
          <a:lstStyle/>
          <a:p>
            <a:pPr eaLnBrk="1" hangingPunct="1">
              <a:lnSpc>
                <a:spcPct val="85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eaLnBrk="1" hangingPunct="1">
              <a:lnSpc>
                <a:spcPct val="85000"/>
              </a:lnSpc>
              <a:buFont typeface="Wingdings" pitchFamily="2" charset="2"/>
              <a:buNone/>
              <a:defRPr/>
            </a:pPr>
            <a:r>
              <a:rPr lang="en-US" altLang="zh-CN" dirty="0">
                <a:latin typeface="Consolas" pitchFamily="49" charset="0"/>
              </a:rPr>
              <a:t>using namespace std;</a:t>
            </a:r>
          </a:p>
          <a:p>
            <a:pPr eaLnBrk="1" hangingPunct="1">
              <a:lnSpc>
                <a:spcPct val="85000"/>
              </a:lnSpc>
              <a:buFont typeface="Wingdings" pitchFamily="2" charset="2"/>
              <a:buNone/>
              <a:defRPr/>
            </a:pPr>
            <a:endParaRPr lang="en-US" altLang="zh-CN" dirty="0">
              <a:latin typeface="Consolas" pitchFamily="49" charset="0"/>
            </a:endParaRPr>
          </a:p>
          <a:p>
            <a:pPr eaLnBrk="1" hangingPunct="1">
              <a:lnSpc>
                <a:spcPct val="85000"/>
              </a:lnSpc>
              <a:buFont typeface="Wingdings" pitchFamily="2" charset="2"/>
              <a:buNone/>
              <a:defRPr/>
            </a:pP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comm</a:t>
            </a:r>
            <a:r>
              <a:rPr lang="en-US" altLang="zh-CN" dirty="0">
                <a:latin typeface="Consolas" pitchFamily="49" charset="0"/>
              </a:rPr>
              <a:t>(</a:t>
            </a:r>
            <a:r>
              <a:rPr lang="en-US" altLang="zh-CN" dirty="0" err="1">
                <a:latin typeface="Consolas" pitchFamily="49" charset="0"/>
              </a:rPr>
              <a:t>int</a:t>
            </a:r>
            <a:r>
              <a:rPr lang="en-US" altLang="zh-CN" dirty="0">
                <a:latin typeface="Consolas" pitchFamily="49" charset="0"/>
              </a:rPr>
              <a:t> n, </a:t>
            </a:r>
            <a:r>
              <a:rPr lang="en-US" altLang="zh-CN" dirty="0" err="1">
                <a:latin typeface="Consolas" pitchFamily="49" charset="0"/>
              </a:rPr>
              <a:t>int</a:t>
            </a:r>
            <a:r>
              <a:rPr lang="en-US" altLang="zh-CN" dirty="0">
                <a:latin typeface="Consolas" pitchFamily="49" charset="0"/>
              </a:rPr>
              <a:t> k) {</a:t>
            </a:r>
          </a:p>
          <a:p>
            <a:pPr eaLnBrk="1" hangingPunct="1">
              <a:lnSpc>
                <a:spcPct val="85000"/>
              </a:lnSpc>
              <a:buFont typeface="Wingdings" pitchFamily="2" charset="2"/>
              <a:buNone/>
              <a:defRPr/>
            </a:pPr>
            <a:r>
              <a:rPr lang="en-US" altLang="zh-CN" dirty="0">
                <a:latin typeface="Consolas" pitchFamily="49" charset="0"/>
              </a:rPr>
              <a:t>	if (k &gt; n)</a:t>
            </a:r>
          </a:p>
          <a:p>
            <a:pPr eaLnBrk="1" hangingPunct="1">
              <a:lnSpc>
                <a:spcPct val="85000"/>
              </a:lnSpc>
              <a:buFont typeface="Wingdings" pitchFamily="2" charset="2"/>
              <a:buNone/>
              <a:defRPr/>
            </a:pPr>
            <a:r>
              <a:rPr lang="en-US" altLang="zh-CN" dirty="0">
                <a:latin typeface="Consolas" pitchFamily="49" charset="0"/>
              </a:rPr>
              <a:t>	  return 0;</a:t>
            </a:r>
          </a:p>
          <a:p>
            <a:pPr eaLnBrk="1" hangingPunct="1">
              <a:lnSpc>
                <a:spcPct val="85000"/>
              </a:lnSpc>
              <a:buFont typeface="Wingdings" pitchFamily="2" charset="2"/>
              <a:buNone/>
              <a:defRPr/>
            </a:pPr>
            <a:r>
              <a:rPr lang="en-US" altLang="zh-CN" dirty="0">
                <a:latin typeface="Consolas" pitchFamily="49" charset="0"/>
              </a:rPr>
              <a:t>	else if (n == k || k == 0)</a:t>
            </a:r>
          </a:p>
          <a:p>
            <a:pPr eaLnBrk="1" hangingPunct="1">
              <a:lnSpc>
                <a:spcPct val="85000"/>
              </a:lnSpc>
              <a:buFont typeface="Wingdings" pitchFamily="2" charset="2"/>
              <a:buNone/>
              <a:defRPr/>
            </a:pPr>
            <a:r>
              <a:rPr lang="en-US" altLang="zh-CN" dirty="0">
                <a:latin typeface="Consolas" pitchFamily="49" charset="0"/>
              </a:rPr>
              <a:t>	  return 1;</a:t>
            </a:r>
          </a:p>
          <a:p>
            <a:pPr eaLnBrk="1" hangingPunct="1">
              <a:lnSpc>
                <a:spcPct val="85000"/>
              </a:lnSpc>
              <a:buFont typeface="Wingdings" pitchFamily="2" charset="2"/>
              <a:buNone/>
              <a:defRPr/>
            </a:pPr>
            <a:r>
              <a:rPr lang="en-US" altLang="zh-CN" dirty="0">
                <a:latin typeface="Consolas" pitchFamily="49" charset="0"/>
              </a:rPr>
              <a:t>	else</a:t>
            </a:r>
          </a:p>
          <a:p>
            <a:pPr eaLnBrk="1" hangingPunct="1">
              <a:lnSpc>
                <a:spcPct val="85000"/>
              </a:lnSpc>
              <a:buFont typeface="Wingdings" pitchFamily="2" charset="2"/>
              <a:buNone/>
              <a:defRPr/>
            </a:pPr>
            <a:r>
              <a:rPr lang="en-US" altLang="zh-CN" dirty="0">
                <a:latin typeface="Consolas" pitchFamily="49" charset="0"/>
              </a:rPr>
              <a:t>	  return </a:t>
            </a:r>
            <a:r>
              <a:rPr lang="en-US" altLang="zh-CN" dirty="0" err="1">
                <a:latin typeface="Consolas" pitchFamily="49" charset="0"/>
              </a:rPr>
              <a:t>comm</a:t>
            </a:r>
            <a:r>
              <a:rPr lang="en-US" altLang="zh-CN" dirty="0">
                <a:latin typeface="Consolas" pitchFamily="49" charset="0"/>
              </a:rPr>
              <a:t>(n - 1, k) + </a:t>
            </a:r>
            <a:r>
              <a:rPr lang="en-US" altLang="zh-CN" dirty="0" err="1">
                <a:latin typeface="Consolas" pitchFamily="49" charset="0"/>
              </a:rPr>
              <a:t>comm</a:t>
            </a:r>
            <a:r>
              <a:rPr lang="en-US" altLang="zh-CN" dirty="0">
                <a:latin typeface="Consolas" pitchFamily="49" charset="0"/>
              </a:rPr>
              <a:t>(n - 1, k - 1);</a:t>
            </a:r>
          </a:p>
          <a:p>
            <a:pPr eaLnBrk="1" hangingPunct="1">
              <a:lnSpc>
                <a:spcPct val="85000"/>
              </a:lnSpc>
              <a:buFont typeface="Wingdings" pitchFamily="2" charset="2"/>
              <a:buNone/>
              <a:defRPr/>
            </a:pPr>
            <a:r>
              <a:rPr lang="en-US" altLang="zh-CN" dirty="0">
                <a:latin typeface="Consolas" pitchFamily="49" charset="0"/>
              </a:rPr>
              <a:t>}</a:t>
            </a:r>
          </a:p>
          <a:p>
            <a:pPr eaLnBrk="1" hangingPunct="1">
              <a:lnSpc>
                <a:spcPct val="85000"/>
              </a:lnSpc>
              <a:buFont typeface="Wingdings" pitchFamily="2" charset="2"/>
              <a:buNone/>
              <a:defRPr/>
            </a:pPr>
            <a:endParaRPr lang="en-US" altLang="zh-CN" dirty="0">
              <a:latin typeface="Consolas" pitchFamily="49" charset="0"/>
            </a:endParaRPr>
          </a:p>
          <a:p>
            <a:pPr eaLnBrk="1" hangingPunct="1">
              <a:lnSpc>
                <a:spcPct val="85000"/>
              </a:lnSpc>
              <a:buFont typeface="Wingdings" pitchFamily="2" charset="2"/>
              <a:buNone/>
              <a:defRPr/>
            </a:pPr>
            <a:r>
              <a:rPr lang="en-US" altLang="zh-CN" dirty="0" err="1">
                <a:latin typeface="Consolas" pitchFamily="49" charset="0"/>
              </a:rPr>
              <a:t>int</a:t>
            </a:r>
            <a:r>
              <a:rPr lang="en-US" altLang="zh-CN" dirty="0">
                <a:latin typeface="Consolas" pitchFamily="49" charset="0"/>
              </a:rPr>
              <a:t> main() {</a:t>
            </a:r>
          </a:p>
          <a:p>
            <a:pPr eaLnBrk="1" hangingPunct="1">
              <a:lnSpc>
                <a:spcPct val="85000"/>
              </a:lnSpc>
              <a:buFont typeface="Wingdings" pitchFamily="2" charset="2"/>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n, k;</a:t>
            </a:r>
          </a:p>
          <a:p>
            <a:pPr eaLnBrk="1" hangingPunct="1">
              <a:lnSpc>
                <a:spcPct val="85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"Please enter two integers n and k: ";</a:t>
            </a:r>
          </a:p>
          <a:p>
            <a:pPr eaLnBrk="1" hangingPunct="1">
              <a:lnSpc>
                <a:spcPct val="85000"/>
              </a:lnSpc>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n &gt;&gt; k;</a:t>
            </a:r>
          </a:p>
          <a:p>
            <a:pPr eaLnBrk="1" hangingPunct="1">
              <a:lnSpc>
                <a:spcPct val="85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"C(n, k) = " &lt;&lt; </a:t>
            </a:r>
            <a:r>
              <a:rPr lang="en-US" altLang="zh-CN" dirty="0" err="1">
                <a:latin typeface="Consolas" pitchFamily="49" charset="0"/>
              </a:rPr>
              <a:t>comm</a:t>
            </a:r>
            <a:r>
              <a:rPr lang="en-US" altLang="zh-CN" dirty="0">
                <a:latin typeface="Consolas" pitchFamily="49" charset="0"/>
              </a:rPr>
              <a:t>(n, k) &lt;&lt; </a:t>
            </a:r>
            <a:r>
              <a:rPr lang="en-US" altLang="zh-CN" dirty="0" err="1">
                <a:latin typeface="Consolas" pitchFamily="49" charset="0"/>
              </a:rPr>
              <a:t>endl</a:t>
            </a:r>
            <a:r>
              <a:rPr lang="en-US" altLang="zh-CN" dirty="0">
                <a:latin typeface="Consolas" pitchFamily="49" charset="0"/>
              </a:rPr>
              <a:t>;</a:t>
            </a:r>
          </a:p>
          <a:p>
            <a:pPr eaLnBrk="1" hangingPunct="1">
              <a:lnSpc>
                <a:spcPct val="85000"/>
              </a:lnSpc>
              <a:buFont typeface="Wingdings" pitchFamily="2" charset="2"/>
              <a:buNone/>
              <a:defRPr/>
            </a:pPr>
            <a:r>
              <a:rPr lang="en-US" altLang="zh-CN" dirty="0">
                <a:latin typeface="Consolas" pitchFamily="49" charset="0"/>
              </a:rPr>
              <a:t>	return 0;</a:t>
            </a:r>
          </a:p>
          <a:p>
            <a:pPr eaLnBrk="1" hangingPunct="1">
              <a:lnSpc>
                <a:spcPct val="85000"/>
              </a:lnSpc>
              <a:buFont typeface="Wingdings" pitchFamily="2" charset="2"/>
              <a:buNone/>
              <a:defRPr/>
            </a:pPr>
            <a:r>
              <a:rPr lang="en-US" altLang="zh-CN" dirty="0">
                <a:latin typeface="Consolas" pitchFamily="49" charset="0"/>
              </a:rPr>
              <a:t>}</a:t>
            </a:r>
          </a:p>
        </p:txBody>
      </p:sp>
      <p:sp>
        <p:nvSpPr>
          <p:cNvPr id="53251" name="灯片编号占位符 3">
            <a:extLst>
              <a:ext uri="{FF2B5EF4-FFF2-40B4-BE49-F238E27FC236}">
                <a16:creationId xmlns:a16="http://schemas.microsoft.com/office/drawing/2014/main" id="{7DB0D0C8-695B-56D6-32C1-8422D444DE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84B1DAC-C18D-412C-A589-FFC0FC880AE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CED2D6C-51AD-1D62-7EC6-766077DB00E2}"/>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53253" name="Text Box 4">
            <a:extLst>
              <a:ext uri="{FF2B5EF4-FFF2-40B4-BE49-F238E27FC236}">
                <a16:creationId xmlns:a16="http://schemas.microsoft.com/office/drawing/2014/main" id="{1544E28D-BDD4-089F-4F08-96E396CAD5B0}"/>
              </a:ext>
            </a:extLst>
          </p:cNvPr>
          <p:cNvSpPr txBox="1">
            <a:spLocks noChangeArrowheads="1"/>
          </p:cNvSpPr>
          <p:nvPr/>
        </p:nvSpPr>
        <p:spPr bwMode="auto">
          <a:xfrm>
            <a:off x="6715125" y="5643563"/>
            <a:ext cx="2357438" cy="1016000"/>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zh-CN" sz="2000" b="1">
                <a:latin typeface="Consolas" panose="020B0609020204030204" pitchFamily="49" charset="0"/>
              </a:rPr>
              <a:t>运行结果：</a:t>
            </a:r>
          </a:p>
          <a:p>
            <a:pPr eaLnBrk="1" hangingPunct="1">
              <a:spcBef>
                <a:spcPct val="0"/>
              </a:spcBef>
              <a:buClrTx/>
              <a:buFontTx/>
              <a:buNone/>
            </a:pPr>
            <a:r>
              <a:rPr lang="en-US" altLang="zh-CN" sz="2000">
                <a:latin typeface="Consolas" panose="020B0609020204030204" pitchFamily="49" charset="0"/>
              </a:rPr>
              <a:t>18 5</a:t>
            </a:r>
          </a:p>
          <a:p>
            <a:pPr eaLnBrk="1" hangingPunct="1">
              <a:spcBef>
                <a:spcPct val="0"/>
              </a:spcBef>
              <a:buClrTx/>
              <a:buFontTx/>
              <a:buNone/>
            </a:pPr>
            <a:r>
              <a:rPr lang="en-US" altLang="zh-CN" sz="2000">
                <a:latin typeface="Consolas" panose="020B0609020204030204" pitchFamily="49" charset="0"/>
              </a:rPr>
              <a:t>8568</a:t>
            </a:r>
          </a:p>
        </p:txBody>
      </p:sp>
      <p:sp>
        <p:nvSpPr>
          <p:cNvPr id="53254" name="标题 1">
            <a:extLst>
              <a:ext uri="{FF2B5EF4-FFF2-40B4-BE49-F238E27FC236}">
                <a16:creationId xmlns:a16="http://schemas.microsoft.com/office/drawing/2014/main" id="{9736C414-4022-6150-C408-E5945689B6A9}"/>
              </a:ext>
            </a:extLst>
          </p:cNvPr>
          <p:cNvSpPr>
            <a:spLocks noGrp="1"/>
          </p:cNvSpPr>
          <p:nvPr>
            <p:ph type="title"/>
          </p:nvPr>
        </p:nvSpPr>
        <p:spPr>
          <a:xfrm>
            <a:off x="6172200" y="571500"/>
            <a:ext cx="2900363" cy="928688"/>
          </a:xfrm>
          <a:solidFill>
            <a:schemeClr val="bg1"/>
          </a:solidFill>
        </p:spPr>
        <p:txBody>
          <a:bodyPr/>
          <a:lstStyle/>
          <a:p>
            <a:pPr eaLnBrk="1" hangingPunct="1"/>
            <a:r>
              <a:rPr lang="zh-CN" altLang="en-US"/>
              <a:t>例</a:t>
            </a:r>
            <a:r>
              <a:rPr lang="en-US" altLang="zh-CN"/>
              <a:t>3-9</a:t>
            </a:r>
            <a:r>
              <a:rPr lang="zh-CN" altLang="en-US"/>
              <a:t>（续）</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CFC39735-0342-A80B-7E65-C8B9658BBD32}"/>
              </a:ext>
            </a:extLst>
          </p:cNvPr>
          <p:cNvSpPr>
            <a:spLocks noGrp="1"/>
          </p:cNvSpPr>
          <p:nvPr>
            <p:ph type="title"/>
          </p:nvPr>
        </p:nvSpPr>
        <p:spPr/>
        <p:txBody>
          <a:bodyPr/>
          <a:lstStyle/>
          <a:p>
            <a:r>
              <a:rPr lang="zh-CN" altLang="en-US"/>
              <a:t>例</a:t>
            </a:r>
            <a:r>
              <a:rPr lang="en-US" altLang="zh-CN"/>
              <a:t>3-10</a:t>
            </a:r>
            <a:endParaRPr lang="zh-CN" altLang="en-US"/>
          </a:p>
        </p:txBody>
      </p:sp>
      <p:sp>
        <p:nvSpPr>
          <p:cNvPr id="54275" name="内容占位符 2">
            <a:extLst>
              <a:ext uri="{FF2B5EF4-FFF2-40B4-BE49-F238E27FC236}">
                <a16:creationId xmlns:a16="http://schemas.microsoft.com/office/drawing/2014/main" id="{D22C0EE5-4BBD-CCFF-A1A4-80181AF0B484}"/>
              </a:ext>
            </a:extLst>
          </p:cNvPr>
          <p:cNvSpPr>
            <a:spLocks noGrp="1"/>
          </p:cNvSpPr>
          <p:nvPr>
            <p:ph idx="1"/>
          </p:nvPr>
        </p:nvSpPr>
        <p:spPr/>
        <p:txBody>
          <a:bodyPr/>
          <a:lstStyle/>
          <a:p>
            <a:r>
              <a:rPr lang="zh-CN" altLang="en-US">
                <a:latin typeface="宋体" panose="02010600030101010101" pitchFamily="2" charset="-122"/>
              </a:rPr>
              <a:t>有三根针</a:t>
            </a:r>
            <a:r>
              <a:rPr lang="en-US" altLang="zh-CN">
                <a:latin typeface="宋体" panose="02010600030101010101" pitchFamily="2" charset="-122"/>
              </a:rPr>
              <a:t>A</a:t>
            </a:r>
            <a:r>
              <a:rPr lang="zh-CN" altLang="en-US">
                <a:latin typeface="宋体" panose="02010600030101010101" pitchFamily="2" charset="-122"/>
              </a:rPr>
              <a:t>、</a:t>
            </a:r>
            <a:r>
              <a:rPr lang="en-US" altLang="zh-CN">
                <a:latin typeface="宋体" panose="02010600030101010101" pitchFamily="2" charset="-122"/>
              </a:rPr>
              <a:t>B</a:t>
            </a:r>
            <a:r>
              <a:rPr lang="zh-CN" altLang="en-US">
                <a:latin typeface="宋体" panose="02010600030101010101" pitchFamily="2" charset="-122"/>
              </a:rPr>
              <a:t>、</a:t>
            </a:r>
            <a:r>
              <a:rPr lang="en-US" altLang="zh-CN">
                <a:latin typeface="宋体" panose="02010600030101010101" pitchFamily="2" charset="-122"/>
              </a:rPr>
              <a:t>C</a:t>
            </a:r>
            <a:r>
              <a:rPr lang="zh-CN" altLang="en-US">
                <a:latin typeface="宋体" panose="02010600030101010101" pitchFamily="2" charset="-122"/>
              </a:rPr>
              <a:t>。</a:t>
            </a:r>
            <a:r>
              <a:rPr lang="en-US" altLang="zh-CN">
                <a:latin typeface="宋体" panose="02010600030101010101" pitchFamily="2" charset="-122"/>
              </a:rPr>
              <a:t>A</a:t>
            </a:r>
            <a:r>
              <a:rPr lang="zh-CN" altLang="en-US">
                <a:latin typeface="宋体" panose="02010600030101010101" pitchFamily="2" charset="-122"/>
              </a:rPr>
              <a:t>针上有</a:t>
            </a:r>
            <a:r>
              <a:rPr lang="en-US" altLang="zh-CN">
                <a:latin typeface="宋体" panose="02010600030101010101" pitchFamily="2" charset="-122"/>
              </a:rPr>
              <a:t>N</a:t>
            </a:r>
            <a:r>
              <a:rPr lang="zh-CN" altLang="en-US">
                <a:latin typeface="宋体" panose="02010600030101010101" pitchFamily="2" charset="-122"/>
              </a:rPr>
              <a:t>个盘子，大的在下，小的在上，要求把这</a:t>
            </a:r>
            <a:r>
              <a:rPr lang="en-US" altLang="zh-CN">
                <a:latin typeface="宋体" panose="02010600030101010101" pitchFamily="2" charset="-122"/>
              </a:rPr>
              <a:t>N</a:t>
            </a:r>
            <a:r>
              <a:rPr lang="zh-CN" altLang="en-US">
                <a:latin typeface="宋体" panose="02010600030101010101" pitchFamily="2" charset="-122"/>
              </a:rPr>
              <a:t>个盘子从</a:t>
            </a:r>
            <a:r>
              <a:rPr lang="en-US" altLang="zh-CN">
                <a:latin typeface="宋体" panose="02010600030101010101" pitchFamily="2" charset="-122"/>
              </a:rPr>
              <a:t>A</a:t>
            </a:r>
            <a:r>
              <a:rPr lang="zh-CN" altLang="en-US">
                <a:latin typeface="宋体" panose="02010600030101010101" pitchFamily="2" charset="-122"/>
              </a:rPr>
              <a:t>针移到</a:t>
            </a:r>
            <a:r>
              <a:rPr lang="en-US" altLang="zh-CN">
                <a:latin typeface="宋体" panose="02010600030101010101" pitchFamily="2" charset="-122"/>
              </a:rPr>
              <a:t>C</a:t>
            </a:r>
            <a:r>
              <a:rPr lang="zh-CN" altLang="en-US">
                <a:latin typeface="宋体" panose="02010600030101010101" pitchFamily="2" charset="-122"/>
              </a:rPr>
              <a:t>针，在移动过程中可以借助</a:t>
            </a:r>
            <a:r>
              <a:rPr lang="en-US" altLang="zh-CN">
                <a:latin typeface="宋体" panose="02010600030101010101" pitchFamily="2" charset="-122"/>
              </a:rPr>
              <a:t>B</a:t>
            </a:r>
            <a:r>
              <a:rPr lang="zh-CN" altLang="en-US">
                <a:latin typeface="宋体" panose="02010600030101010101" pitchFamily="2" charset="-122"/>
              </a:rPr>
              <a:t>针，每次只允许移动一个盘，且在移动过程中在三根针上都保持大盘在下，小盘在上。</a:t>
            </a:r>
          </a:p>
          <a:p>
            <a:endParaRPr lang="zh-CN" altLang="en-US"/>
          </a:p>
        </p:txBody>
      </p:sp>
      <p:sp>
        <p:nvSpPr>
          <p:cNvPr id="54276" name="灯片编号占位符 3">
            <a:extLst>
              <a:ext uri="{FF2B5EF4-FFF2-40B4-BE49-F238E27FC236}">
                <a16:creationId xmlns:a16="http://schemas.microsoft.com/office/drawing/2014/main" id="{63435590-8C21-A348-2EDF-660B392CD22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94A718D-E411-42F0-9DE9-94B16516355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2642474-64D2-A647-E7D9-3479EF90137D}"/>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grpSp>
        <p:nvGrpSpPr>
          <p:cNvPr id="54278" name="Group 2071">
            <a:extLst>
              <a:ext uri="{FF2B5EF4-FFF2-40B4-BE49-F238E27FC236}">
                <a16:creationId xmlns:a16="http://schemas.microsoft.com/office/drawing/2014/main" id="{7D65D9DE-5FCB-50CE-2711-E17E0957EC5A}"/>
              </a:ext>
            </a:extLst>
          </p:cNvPr>
          <p:cNvGrpSpPr>
            <a:grpSpLocks/>
          </p:cNvGrpSpPr>
          <p:nvPr/>
        </p:nvGrpSpPr>
        <p:grpSpPr bwMode="auto">
          <a:xfrm>
            <a:off x="1828800" y="4340225"/>
            <a:ext cx="5486400" cy="1984375"/>
            <a:chOff x="1152" y="2734"/>
            <a:chExt cx="3456" cy="1250"/>
          </a:xfrm>
        </p:grpSpPr>
        <p:sp>
          <p:nvSpPr>
            <p:cNvPr id="54279" name="Line 2054">
              <a:extLst>
                <a:ext uri="{FF2B5EF4-FFF2-40B4-BE49-F238E27FC236}">
                  <a16:creationId xmlns:a16="http://schemas.microsoft.com/office/drawing/2014/main" id="{8A026EDA-EF24-2843-0CB2-78801871B9B4}"/>
                </a:ext>
              </a:extLst>
            </p:cNvPr>
            <p:cNvSpPr>
              <a:spLocks noChangeShapeType="1"/>
            </p:cNvSpPr>
            <p:nvPr/>
          </p:nvSpPr>
          <p:spPr bwMode="auto">
            <a:xfrm>
              <a:off x="1152" y="3632"/>
              <a:ext cx="855"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0" name="Line 2055">
              <a:extLst>
                <a:ext uri="{FF2B5EF4-FFF2-40B4-BE49-F238E27FC236}">
                  <a16:creationId xmlns:a16="http://schemas.microsoft.com/office/drawing/2014/main" id="{7D1DA202-3CF0-A8E1-DB20-840D0A5476F9}"/>
                </a:ext>
              </a:extLst>
            </p:cNvPr>
            <p:cNvSpPr>
              <a:spLocks noChangeShapeType="1"/>
            </p:cNvSpPr>
            <p:nvPr/>
          </p:nvSpPr>
          <p:spPr bwMode="auto">
            <a:xfrm>
              <a:off x="2541" y="3632"/>
              <a:ext cx="784"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1" name="Line 2056">
              <a:extLst>
                <a:ext uri="{FF2B5EF4-FFF2-40B4-BE49-F238E27FC236}">
                  <a16:creationId xmlns:a16="http://schemas.microsoft.com/office/drawing/2014/main" id="{AE51204B-DB49-13EF-B653-26838A1BA643}"/>
                </a:ext>
              </a:extLst>
            </p:cNvPr>
            <p:cNvSpPr>
              <a:spLocks noChangeShapeType="1"/>
            </p:cNvSpPr>
            <p:nvPr/>
          </p:nvSpPr>
          <p:spPr bwMode="auto">
            <a:xfrm>
              <a:off x="3824" y="3632"/>
              <a:ext cx="784"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2" name="Line 2057">
              <a:extLst>
                <a:ext uri="{FF2B5EF4-FFF2-40B4-BE49-F238E27FC236}">
                  <a16:creationId xmlns:a16="http://schemas.microsoft.com/office/drawing/2014/main" id="{B38F60E1-BC3A-0E12-94C9-F196837982D2}"/>
                </a:ext>
              </a:extLst>
            </p:cNvPr>
            <p:cNvSpPr>
              <a:spLocks noChangeShapeType="1"/>
            </p:cNvSpPr>
            <p:nvPr/>
          </p:nvSpPr>
          <p:spPr bwMode="auto">
            <a:xfrm flipV="1">
              <a:off x="1579" y="2775"/>
              <a:ext cx="0" cy="857"/>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3" name="Line 2058">
              <a:extLst>
                <a:ext uri="{FF2B5EF4-FFF2-40B4-BE49-F238E27FC236}">
                  <a16:creationId xmlns:a16="http://schemas.microsoft.com/office/drawing/2014/main" id="{B01BA985-778C-1FD0-96EB-AD64F0295F34}"/>
                </a:ext>
              </a:extLst>
            </p:cNvPr>
            <p:cNvSpPr>
              <a:spLocks noChangeShapeType="1"/>
            </p:cNvSpPr>
            <p:nvPr/>
          </p:nvSpPr>
          <p:spPr bwMode="auto">
            <a:xfrm flipV="1">
              <a:off x="2934" y="2734"/>
              <a:ext cx="0" cy="89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4" name="Line 2059">
              <a:extLst>
                <a:ext uri="{FF2B5EF4-FFF2-40B4-BE49-F238E27FC236}">
                  <a16:creationId xmlns:a16="http://schemas.microsoft.com/office/drawing/2014/main" id="{07D14DB6-F597-718F-B2AE-2F8EE2AAD32F}"/>
                </a:ext>
              </a:extLst>
            </p:cNvPr>
            <p:cNvSpPr>
              <a:spLocks noChangeShapeType="1"/>
            </p:cNvSpPr>
            <p:nvPr/>
          </p:nvSpPr>
          <p:spPr bwMode="auto">
            <a:xfrm flipV="1">
              <a:off x="4181" y="2734"/>
              <a:ext cx="0" cy="898"/>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5" name="Line 2060">
              <a:extLst>
                <a:ext uri="{FF2B5EF4-FFF2-40B4-BE49-F238E27FC236}">
                  <a16:creationId xmlns:a16="http://schemas.microsoft.com/office/drawing/2014/main" id="{AC0CF0DD-8AC3-B8CB-419B-6D3EAB2197C7}"/>
                </a:ext>
              </a:extLst>
            </p:cNvPr>
            <p:cNvSpPr>
              <a:spLocks noChangeShapeType="1"/>
            </p:cNvSpPr>
            <p:nvPr/>
          </p:nvSpPr>
          <p:spPr bwMode="auto">
            <a:xfrm>
              <a:off x="1294" y="3510"/>
              <a:ext cx="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6" name="Line 2061">
              <a:extLst>
                <a:ext uri="{FF2B5EF4-FFF2-40B4-BE49-F238E27FC236}">
                  <a16:creationId xmlns:a16="http://schemas.microsoft.com/office/drawing/2014/main" id="{BA9A05A9-2026-7A9F-3E90-7EC2329C88B0}"/>
                </a:ext>
              </a:extLst>
            </p:cNvPr>
            <p:cNvSpPr>
              <a:spLocks noChangeShapeType="1"/>
            </p:cNvSpPr>
            <p:nvPr/>
          </p:nvSpPr>
          <p:spPr bwMode="auto">
            <a:xfrm>
              <a:off x="1294" y="3510"/>
              <a:ext cx="0" cy="0"/>
            </a:xfrm>
            <a:prstGeom prst="line">
              <a:avLst/>
            </a:prstGeom>
            <a:noFill/>
            <a:ln w="1270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7" name="Rectangle 2062">
              <a:extLst>
                <a:ext uri="{FF2B5EF4-FFF2-40B4-BE49-F238E27FC236}">
                  <a16:creationId xmlns:a16="http://schemas.microsoft.com/office/drawing/2014/main" id="{EE69B2E6-201E-B539-397E-1E57D0CBA5C0}"/>
                </a:ext>
              </a:extLst>
            </p:cNvPr>
            <p:cNvSpPr>
              <a:spLocks noChangeArrowheads="1"/>
            </p:cNvSpPr>
            <p:nvPr/>
          </p:nvSpPr>
          <p:spPr bwMode="auto">
            <a:xfrm>
              <a:off x="1259" y="3510"/>
              <a:ext cx="677" cy="12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54288" name="Rectangle 2063">
              <a:extLst>
                <a:ext uri="{FF2B5EF4-FFF2-40B4-BE49-F238E27FC236}">
                  <a16:creationId xmlns:a16="http://schemas.microsoft.com/office/drawing/2014/main" id="{9E43CB51-F44A-22C4-B78E-5528678DCCFD}"/>
                </a:ext>
              </a:extLst>
            </p:cNvPr>
            <p:cNvSpPr>
              <a:spLocks noChangeArrowheads="1"/>
            </p:cNvSpPr>
            <p:nvPr/>
          </p:nvSpPr>
          <p:spPr bwMode="auto">
            <a:xfrm>
              <a:off x="1330" y="3387"/>
              <a:ext cx="499" cy="123"/>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54289" name="Rectangle 2064">
              <a:extLst>
                <a:ext uri="{FF2B5EF4-FFF2-40B4-BE49-F238E27FC236}">
                  <a16:creationId xmlns:a16="http://schemas.microsoft.com/office/drawing/2014/main" id="{3EC4BB97-4F10-28DE-97DF-5297C49E2F06}"/>
                </a:ext>
              </a:extLst>
            </p:cNvPr>
            <p:cNvSpPr>
              <a:spLocks noChangeArrowheads="1"/>
            </p:cNvSpPr>
            <p:nvPr/>
          </p:nvSpPr>
          <p:spPr bwMode="auto">
            <a:xfrm>
              <a:off x="1401" y="3265"/>
              <a:ext cx="321" cy="12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54290" name="Rectangle 2065">
              <a:extLst>
                <a:ext uri="{FF2B5EF4-FFF2-40B4-BE49-F238E27FC236}">
                  <a16:creationId xmlns:a16="http://schemas.microsoft.com/office/drawing/2014/main" id="{F21D041F-C30B-3912-3C37-297C4E8D8903}"/>
                </a:ext>
              </a:extLst>
            </p:cNvPr>
            <p:cNvSpPr>
              <a:spLocks noChangeArrowheads="1"/>
            </p:cNvSpPr>
            <p:nvPr/>
          </p:nvSpPr>
          <p:spPr bwMode="auto">
            <a:xfrm>
              <a:off x="1473" y="3142"/>
              <a:ext cx="214" cy="123"/>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54291" name="Rectangle 2066">
              <a:extLst>
                <a:ext uri="{FF2B5EF4-FFF2-40B4-BE49-F238E27FC236}">
                  <a16:creationId xmlns:a16="http://schemas.microsoft.com/office/drawing/2014/main" id="{1212E3F2-7116-52B1-F0C3-14ED2D0D34AE}"/>
                </a:ext>
              </a:extLst>
            </p:cNvPr>
            <p:cNvSpPr>
              <a:spLocks noChangeArrowheads="1"/>
            </p:cNvSpPr>
            <p:nvPr/>
          </p:nvSpPr>
          <p:spPr bwMode="auto">
            <a:xfrm>
              <a:off x="1544" y="3060"/>
              <a:ext cx="71" cy="82"/>
            </a:xfrm>
            <a:prstGeom prst="rect">
              <a:avLst/>
            </a:prstGeom>
            <a:noFill/>
            <a:ln w="12700">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54292" name="Text Box 2067">
              <a:extLst>
                <a:ext uri="{FF2B5EF4-FFF2-40B4-BE49-F238E27FC236}">
                  <a16:creationId xmlns:a16="http://schemas.microsoft.com/office/drawing/2014/main" id="{A5E2EF3F-4E01-A991-E501-DD6DE304325B}"/>
                </a:ext>
              </a:extLst>
            </p:cNvPr>
            <p:cNvSpPr txBox="1">
              <a:spLocks noChangeArrowheads="1"/>
            </p:cNvSpPr>
            <p:nvPr/>
          </p:nvSpPr>
          <p:spPr bwMode="auto">
            <a:xfrm>
              <a:off x="1401" y="3734"/>
              <a:ext cx="429" cy="250"/>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A</a:t>
              </a:r>
            </a:p>
          </p:txBody>
        </p:sp>
        <p:sp>
          <p:nvSpPr>
            <p:cNvPr id="54293" name="Text Box 2068">
              <a:extLst>
                <a:ext uri="{FF2B5EF4-FFF2-40B4-BE49-F238E27FC236}">
                  <a16:creationId xmlns:a16="http://schemas.microsoft.com/office/drawing/2014/main" id="{86542471-34E6-A7B0-B6D6-6908A5ADDDD2}"/>
                </a:ext>
              </a:extLst>
            </p:cNvPr>
            <p:cNvSpPr txBox="1">
              <a:spLocks noChangeArrowheads="1"/>
            </p:cNvSpPr>
            <p:nvPr/>
          </p:nvSpPr>
          <p:spPr bwMode="auto">
            <a:xfrm>
              <a:off x="2755" y="3734"/>
              <a:ext cx="428" cy="250"/>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B</a:t>
              </a:r>
            </a:p>
          </p:txBody>
        </p:sp>
        <p:sp>
          <p:nvSpPr>
            <p:cNvPr id="54294" name="Text Box 2069">
              <a:extLst>
                <a:ext uri="{FF2B5EF4-FFF2-40B4-BE49-F238E27FC236}">
                  <a16:creationId xmlns:a16="http://schemas.microsoft.com/office/drawing/2014/main" id="{8BDF3B53-2EEC-771B-441D-AEAF11CAF252}"/>
                </a:ext>
              </a:extLst>
            </p:cNvPr>
            <p:cNvSpPr txBox="1">
              <a:spLocks noChangeArrowheads="1"/>
            </p:cNvSpPr>
            <p:nvPr/>
          </p:nvSpPr>
          <p:spPr bwMode="auto">
            <a:xfrm>
              <a:off x="4039" y="3734"/>
              <a:ext cx="390" cy="250"/>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400">
                  <a:latin typeface="宋体" panose="02010600030101010101" pitchFamily="2" charset="-122"/>
                </a:rPr>
                <a:t>C</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B7F73B99-FE27-0D34-C0CE-A6B62A63E702}"/>
              </a:ext>
            </a:extLst>
          </p:cNvPr>
          <p:cNvSpPr>
            <a:spLocks noGrp="1"/>
          </p:cNvSpPr>
          <p:nvPr>
            <p:ph type="title"/>
          </p:nvPr>
        </p:nvSpPr>
        <p:spPr/>
        <p:txBody>
          <a:bodyPr/>
          <a:lstStyle/>
          <a:p>
            <a:r>
              <a:rPr lang="zh-CN" altLang="en-US"/>
              <a:t>例</a:t>
            </a:r>
            <a:r>
              <a:rPr lang="en-US" altLang="zh-CN"/>
              <a:t>3-10</a:t>
            </a:r>
            <a:r>
              <a:rPr lang="zh-CN" altLang="en-US"/>
              <a:t>（续）</a:t>
            </a:r>
          </a:p>
        </p:txBody>
      </p:sp>
      <p:sp>
        <p:nvSpPr>
          <p:cNvPr id="55299" name="内容占位符 2">
            <a:extLst>
              <a:ext uri="{FF2B5EF4-FFF2-40B4-BE49-F238E27FC236}">
                <a16:creationId xmlns:a16="http://schemas.microsoft.com/office/drawing/2014/main" id="{FABE4193-BFD0-9CA0-8CDF-511A97D3B9ED}"/>
              </a:ext>
            </a:extLst>
          </p:cNvPr>
          <p:cNvSpPr>
            <a:spLocks noGrp="1"/>
          </p:cNvSpPr>
          <p:nvPr>
            <p:ph idx="1"/>
          </p:nvPr>
        </p:nvSpPr>
        <p:spPr/>
        <p:txBody>
          <a:bodyPr/>
          <a:lstStyle/>
          <a:p>
            <a:pPr eaLnBrk="1" hangingPunct="1">
              <a:lnSpc>
                <a:spcPct val="120000"/>
              </a:lnSpc>
              <a:buFont typeface="Wingdings" panose="05000000000000000000" pitchFamily="2" charset="2"/>
              <a:buNone/>
            </a:pPr>
            <a:r>
              <a:rPr lang="zh-CN" altLang="en-US" sz="2400">
                <a:latin typeface="Consolas" panose="020B0609020204030204" pitchFamily="49" charset="0"/>
              </a:rPr>
              <a:t>分析：</a:t>
            </a:r>
          </a:p>
          <a:p>
            <a:pPr eaLnBrk="1" hangingPunct="1">
              <a:lnSpc>
                <a:spcPct val="120000"/>
              </a:lnSpc>
              <a:buFont typeface="Wingdings" panose="05000000000000000000" pitchFamily="2" charset="2"/>
              <a:buNone/>
            </a:pPr>
            <a:r>
              <a:rPr lang="zh-CN" altLang="en-US" sz="2400">
                <a:latin typeface="Consolas" panose="020B0609020204030204" pitchFamily="49" charset="0"/>
              </a:rPr>
              <a:t>将</a:t>
            </a:r>
            <a:r>
              <a:rPr lang="en-US" altLang="zh-CN" sz="2400">
                <a:latin typeface="Consolas" panose="020B0609020204030204" pitchFamily="49" charset="0"/>
              </a:rPr>
              <a:t>n </a:t>
            </a:r>
            <a:r>
              <a:rPr lang="zh-CN" altLang="en-US" sz="2400">
                <a:latin typeface="Consolas" panose="020B0609020204030204" pitchFamily="49" charset="0"/>
              </a:rPr>
              <a:t>个盘子从</a:t>
            </a:r>
            <a:r>
              <a:rPr lang="en-US" altLang="zh-CN" sz="2400">
                <a:latin typeface="Consolas" panose="020B0609020204030204" pitchFamily="49" charset="0"/>
              </a:rPr>
              <a:t>A</a:t>
            </a:r>
            <a:r>
              <a:rPr lang="zh-CN" altLang="en-US" sz="2400">
                <a:latin typeface="Consolas" panose="020B0609020204030204" pitchFamily="49" charset="0"/>
              </a:rPr>
              <a:t>针移到</a:t>
            </a:r>
            <a:r>
              <a:rPr lang="en-US" altLang="zh-CN" sz="2400">
                <a:latin typeface="Consolas" panose="020B0609020204030204" pitchFamily="49" charset="0"/>
              </a:rPr>
              <a:t>C</a:t>
            </a:r>
            <a:r>
              <a:rPr lang="zh-CN" altLang="en-US" sz="2400">
                <a:latin typeface="Consolas" panose="020B0609020204030204" pitchFamily="49" charset="0"/>
              </a:rPr>
              <a:t>针可以分解为下面三个步骤：</a:t>
            </a:r>
          </a:p>
          <a:p>
            <a:pPr eaLnBrk="1" hangingPunct="1">
              <a:lnSpc>
                <a:spcPct val="120000"/>
              </a:lnSpc>
              <a:buFont typeface="Wingdings" panose="05000000000000000000" pitchFamily="2" charset="2"/>
              <a:buNone/>
            </a:pPr>
            <a:r>
              <a:rPr lang="zh-CN" altLang="en-US" sz="2400">
                <a:latin typeface="Consolas" panose="020B0609020204030204" pitchFamily="49" charset="0"/>
              </a:rPr>
              <a:t>①将</a:t>
            </a:r>
            <a:r>
              <a:rPr lang="en-US" altLang="zh-CN" sz="2400">
                <a:latin typeface="Consolas" panose="020B0609020204030204" pitchFamily="49" charset="0"/>
              </a:rPr>
              <a:t>A </a:t>
            </a:r>
            <a:r>
              <a:rPr lang="zh-CN" altLang="en-US" sz="2400">
                <a:latin typeface="Consolas" panose="020B0609020204030204" pitchFamily="49" charset="0"/>
              </a:rPr>
              <a:t>上</a:t>
            </a:r>
            <a:r>
              <a:rPr lang="en-US" altLang="zh-CN" sz="2400">
                <a:latin typeface="Consolas" panose="020B0609020204030204" pitchFamily="49" charset="0"/>
              </a:rPr>
              <a:t>n-1</a:t>
            </a:r>
            <a:r>
              <a:rPr lang="zh-CN" altLang="en-US" sz="2400">
                <a:latin typeface="Consolas" panose="020B0609020204030204" pitchFamily="49" charset="0"/>
              </a:rPr>
              <a:t>个盘子移到 </a:t>
            </a:r>
            <a:r>
              <a:rPr lang="en-US" altLang="zh-CN" sz="2400">
                <a:latin typeface="Consolas" panose="020B0609020204030204" pitchFamily="49" charset="0"/>
              </a:rPr>
              <a:t>B</a:t>
            </a:r>
            <a:r>
              <a:rPr lang="zh-CN" altLang="en-US" sz="2400">
                <a:latin typeface="Consolas" panose="020B0609020204030204" pitchFamily="49" charset="0"/>
              </a:rPr>
              <a:t>针上（借助</a:t>
            </a:r>
            <a:r>
              <a:rPr lang="en-US" altLang="zh-CN" sz="2400">
                <a:latin typeface="Consolas" panose="020B0609020204030204" pitchFamily="49" charset="0"/>
              </a:rPr>
              <a:t>C</a:t>
            </a:r>
            <a:r>
              <a:rPr lang="zh-CN" altLang="en-US" sz="2400">
                <a:latin typeface="Consolas" panose="020B0609020204030204" pitchFamily="49" charset="0"/>
              </a:rPr>
              <a:t>针）</a:t>
            </a:r>
            <a:r>
              <a:rPr lang="en-US" altLang="zh-CN" sz="2400">
                <a:latin typeface="Consolas" panose="020B0609020204030204" pitchFamily="49" charset="0"/>
              </a:rPr>
              <a:t>;</a:t>
            </a:r>
          </a:p>
          <a:p>
            <a:pPr eaLnBrk="1" hangingPunct="1">
              <a:lnSpc>
                <a:spcPct val="120000"/>
              </a:lnSpc>
              <a:buFont typeface="Wingdings" panose="05000000000000000000" pitchFamily="2" charset="2"/>
              <a:buNone/>
            </a:pPr>
            <a:r>
              <a:rPr lang="en-US" altLang="zh-CN" sz="2400">
                <a:latin typeface="Consolas" panose="020B0609020204030204" pitchFamily="49" charset="0"/>
              </a:rPr>
              <a:t>②</a:t>
            </a:r>
            <a:r>
              <a:rPr lang="zh-CN" altLang="en-US" sz="2400">
                <a:latin typeface="Consolas" panose="020B0609020204030204" pitchFamily="49" charset="0"/>
              </a:rPr>
              <a:t>把</a:t>
            </a:r>
            <a:r>
              <a:rPr lang="en-US" altLang="zh-CN" sz="2400">
                <a:latin typeface="Consolas" panose="020B0609020204030204" pitchFamily="49" charset="0"/>
              </a:rPr>
              <a:t>A</a:t>
            </a:r>
            <a:r>
              <a:rPr lang="zh-CN" altLang="en-US" sz="2400">
                <a:latin typeface="Consolas" panose="020B0609020204030204" pitchFamily="49" charset="0"/>
              </a:rPr>
              <a:t>针上剩下的一个盘子移到</a:t>
            </a:r>
            <a:r>
              <a:rPr lang="en-US" altLang="zh-CN" sz="2400">
                <a:latin typeface="Consolas" panose="020B0609020204030204" pitchFamily="49" charset="0"/>
              </a:rPr>
              <a:t>C</a:t>
            </a:r>
            <a:r>
              <a:rPr lang="zh-CN" altLang="en-US" sz="2400">
                <a:latin typeface="Consolas" panose="020B0609020204030204" pitchFamily="49" charset="0"/>
              </a:rPr>
              <a:t>针上</a:t>
            </a:r>
            <a:r>
              <a:rPr lang="en-US" altLang="zh-CN" sz="2400">
                <a:latin typeface="Consolas" panose="020B0609020204030204" pitchFamily="49" charset="0"/>
              </a:rPr>
              <a:t>;</a:t>
            </a:r>
          </a:p>
          <a:p>
            <a:pPr eaLnBrk="1" hangingPunct="1">
              <a:lnSpc>
                <a:spcPct val="120000"/>
              </a:lnSpc>
              <a:buFont typeface="Wingdings" panose="05000000000000000000" pitchFamily="2" charset="2"/>
              <a:buNone/>
            </a:pPr>
            <a:r>
              <a:rPr lang="en-US" altLang="zh-CN" sz="2400">
                <a:latin typeface="Consolas" panose="020B0609020204030204" pitchFamily="49" charset="0"/>
              </a:rPr>
              <a:t>③</a:t>
            </a:r>
            <a:r>
              <a:rPr lang="zh-CN" altLang="en-US" sz="2400">
                <a:latin typeface="Consolas" panose="020B0609020204030204" pitchFamily="49" charset="0"/>
              </a:rPr>
              <a:t>将</a:t>
            </a:r>
            <a:r>
              <a:rPr lang="en-US" altLang="zh-CN" sz="2400">
                <a:latin typeface="Consolas" panose="020B0609020204030204" pitchFamily="49" charset="0"/>
              </a:rPr>
              <a:t>n-1</a:t>
            </a:r>
            <a:r>
              <a:rPr lang="zh-CN" altLang="en-US" sz="2400">
                <a:latin typeface="Consolas" panose="020B0609020204030204" pitchFamily="49" charset="0"/>
              </a:rPr>
              <a:t>个盘子从</a:t>
            </a:r>
            <a:r>
              <a:rPr lang="en-US" altLang="zh-CN" sz="2400">
                <a:latin typeface="Consolas" panose="020B0609020204030204" pitchFamily="49" charset="0"/>
              </a:rPr>
              <a:t>B</a:t>
            </a:r>
            <a:r>
              <a:rPr lang="zh-CN" altLang="en-US" sz="2400">
                <a:latin typeface="Consolas" panose="020B0609020204030204" pitchFamily="49" charset="0"/>
              </a:rPr>
              <a:t>针移到</a:t>
            </a:r>
            <a:r>
              <a:rPr lang="en-US" altLang="zh-CN" sz="2400">
                <a:latin typeface="Consolas" panose="020B0609020204030204" pitchFamily="49" charset="0"/>
              </a:rPr>
              <a:t>C</a:t>
            </a:r>
            <a:r>
              <a:rPr lang="zh-CN" altLang="en-US" sz="2400">
                <a:latin typeface="Consolas" panose="020B0609020204030204" pitchFamily="49" charset="0"/>
              </a:rPr>
              <a:t>针上（借助</a:t>
            </a:r>
            <a:r>
              <a:rPr lang="en-US" altLang="zh-CN" sz="2400">
                <a:latin typeface="Consolas" panose="020B0609020204030204" pitchFamily="49" charset="0"/>
              </a:rPr>
              <a:t>A</a:t>
            </a:r>
            <a:r>
              <a:rPr lang="zh-CN" altLang="en-US" sz="2400">
                <a:latin typeface="Consolas" panose="020B0609020204030204" pitchFamily="49" charset="0"/>
              </a:rPr>
              <a:t>针）</a:t>
            </a:r>
            <a:r>
              <a:rPr lang="en-US" altLang="zh-CN" sz="2400">
                <a:latin typeface="Consolas" panose="020B0609020204030204" pitchFamily="49" charset="0"/>
              </a:rPr>
              <a:t>;</a:t>
            </a:r>
          </a:p>
          <a:p>
            <a:pPr eaLnBrk="1" hangingPunct="1">
              <a:lnSpc>
                <a:spcPct val="120000"/>
              </a:lnSpc>
              <a:buFont typeface="Wingdings" panose="05000000000000000000" pitchFamily="2" charset="2"/>
              <a:buNone/>
            </a:pPr>
            <a:r>
              <a:rPr lang="zh-CN" altLang="en-US" sz="2400">
                <a:latin typeface="Consolas" panose="020B0609020204030204" pitchFamily="49" charset="0"/>
              </a:rPr>
              <a:t>事实上，上面三个步骤包含两种操作：</a:t>
            </a:r>
          </a:p>
          <a:p>
            <a:pPr eaLnBrk="1" hangingPunct="1">
              <a:lnSpc>
                <a:spcPct val="120000"/>
              </a:lnSpc>
              <a:buFont typeface="Wingdings" panose="05000000000000000000" pitchFamily="2" charset="2"/>
              <a:buNone/>
            </a:pPr>
            <a:r>
              <a:rPr lang="zh-CN" altLang="en-US" sz="2400">
                <a:latin typeface="Consolas" panose="020B0609020204030204" pitchFamily="49" charset="0"/>
              </a:rPr>
              <a:t>①将多个盘子从一个针移到另一个针上，这是一个递归的过程。 </a:t>
            </a:r>
            <a:r>
              <a:rPr lang="en-US" altLang="zh-CN" sz="2400">
                <a:latin typeface="Consolas" panose="020B0609020204030204" pitchFamily="49" charset="0"/>
              </a:rPr>
              <a:t>hanoi</a:t>
            </a:r>
            <a:r>
              <a:rPr lang="zh-CN" altLang="en-US" sz="2400">
                <a:latin typeface="Consolas" panose="020B0609020204030204" pitchFamily="49" charset="0"/>
              </a:rPr>
              <a:t>函数实现。</a:t>
            </a:r>
          </a:p>
          <a:p>
            <a:pPr eaLnBrk="1" hangingPunct="1">
              <a:lnSpc>
                <a:spcPct val="120000"/>
              </a:lnSpc>
              <a:buFont typeface="Wingdings" panose="05000000000000000000" pitchFamily="2" charset="2"/>
              <a:buNone/>
            </a:pPr>
            <a:r>
              <a:rPr lang="zh-CN" altLang="en-US" sz="2400">
                <a:latin typeface="Consolas" panose="020B0609020204030204" pitchFamily="49" charset="0"/>
              </a:rPr>
              <a:t>②将</a:t>
            </a:r>
            <a:r>
              <a:rPr lang="en-US" altLang="zh-CN" sz="2400">
                <a:latin typeface="Consolas" panose="020B0609020204030204" pitchFamily="49" charset="0"/>
              </a:rPr>
              <a:t>1</a:t>
            </a:r>
            <a:r>
              <a:rPr lang="zh-CN" altLang="en-US" sz="2400">
                <a:latin typeface="Consolas" panose="020B0609020204030204" pitchFamily="49" charset="0"/>
              </a:rPr>
              <a:t>个盘子从一个针上移到另一针上。</a:t>
            </a:r>
            <a:br>
              <a:rPr lang="zh-CN" altLang="en-US" sz="2400">
                <a:latin typeface="Consolas" panose="020B0609020204030204" pitchFamily="49" charset="0"/>
              </a:rPr>
            </a:br>
            <a:r>
              <a:rPr lang="zh-CN" altLang="en-US" sz="2400">
                <a:latin typeface="Consolas" panose="020B0609020204030204" pitchFamily="49" charset="0"/>
              </a:rPr>
              <a:t>用</a:t>
            </a:r>
            <a:r>
              <a:rPr lang="en-US" altLang="zh-CN" sz="2400">
                <a:latin typeface="Consolas" panose="020B0609020204030204" pitchFamily="49" charset="0"/>
              </a:rPr>
              <a:t>move</a:t>
            </a:r>
            <a:r>
              <a:rPr lang="zh-CN" altLang="en-US" sz="2400">
                <a:latin typeface="Consolas" panose="020B0609020204030204" pitchFamily="49" charset="0"/>
              </a:rPr>
              <a:t>函数实现。</a:t>
            </a:r>
          </a:p>
        </p:txBody>
      </p:sp>
      <p:sp>
        <p:nvSpPr>
          <p:cNvPr id="55300" name="灯片编号占位符 3">
            <a:extLst>
              <a:ext uri="{FF2B5EF4-FFF2-40B4-BE49-F238E27FC236}">
                <a16:creationId xmlns:a16="http://schemas.microsoft.com/office/drawing/2014/main" id="{3B05CAC2-02D5-60C0-4341-B050163737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B1E4F4D-A88B-4193-804B-639C676977A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ADA50A6-AC0D-527C-A2D3-E880ED04A69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545FABE-86A1-02A0-B18D-C5C8346C9974}"/>
              </a:ext>
            </a:extLst>
          </p:cNvPr>
          <p:cNvSpPr>
            <a:spLocks noGrp="1"/>
          </p:cNvSpPr>
          <p:nvPr>
            <p:ph idx="1"/>
          </p:nvPr>
        </p:nvSpPr>
        <p:spPr>
          <a:xfrm>
            <a:off x="214313" y="571500"/>
            <a:ext cx="8858250" cy="6073775"/>
          </a:xfrm>
          <a:solidFill>
            <a:srgbClr val="85FFFF"/>
          </a:solidFill>
        </p:spPr>
        <p:txBody>
          <a:bodyPr>
            <a:normAutofit fontScale="77500" lnSpcReduction="20000"/>
          </a:bodyPr>
          <a:lstStyle/>
          <a:p>
            <a:pPr eaLnBrk="1" hangingPunct="1">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eaLnBrk="1" hangingPunct="1">
              <a:buFont typeface="Wingdings" pitchFamily="2" charset="2"/>
              <a:buNone/>
              <a:defRPr/>
            </a:pPr>
            <a:r>
              <a:rPr lang="en-US" altLang="zh-CN" dirty="0">
                <a:latin typeface="Consolas" pitchFamily="49" charset="0"/>
              </a:rPr>
              <a:t>using namespace std;</a:t>
            </a:r>
          </a:p>
          <a:p>
            <a:pPr eaLnBrk="1" hangingPunct="1">
              <a:buFont typeface="Wingdings" pitchFamily="2" charset="2"/>
              <a:buNone/>
              <a:defRPr/>
            </a:pPr>
            <a:endParaRPr lang="en-US" altLang="zh-CN" dirty="0">
              <a:latin typeface="Consolas" pitchFamily="49" charset="0"/>
            </a:endParaRPr>
          </a:p>
          <a:p>
            <a:pPr eaLnBrk="1" hangingPunct="1">
              <a:buFont typeface="Wingdings" pitchFamily="2" charset="2"/>
              <a:buNone/>
              <a:defRPr/>
            </a:pPr>
            <a:r>
              <a:rPr lang="en-US" altLang="zh-CN" dirty="0">
                <a:latin typeface="Consolas" pitchFamily="49" charset="0"/>
              </a:rPr>
              <a:t>//</a:t>
            </a:r>
            <a:r>
              <a:rPr lang="zh-CN" altLang="en-US" dirty="0">
                <a:latin typeface="Consolas" pitchFamily="49" charset="0"/>
              </a:rPr>
              <a:t>把</a:t>
            </a:r>
            <a:r>
              <a:rPr lang="en-US" altLang="zh-CN" dirty="0" err="1">
                <a:latin typeface="Consolas" pitchFamily="49" charset="0"/>
              </a:rPr>
              <a:t>src</a:t>
            </a:r>
            <a:r>
              <a:rPr lang="zh-CN" altLang="en-US" dirty="0">
                <a:latin typeface="Consolas" pitchFamily="49" charset="0"/>
              </a:rPr>
              <a:t>针的最上面一个盘子移动到</a:t>
            </a:r>
            <a:r>
              <a:rPr lang="en-US" altLang="zh-CN" dirty="0" err="1">
                <a:latin typeface="Consolas" pitchFamily="49" charset="0"/>
              </a:rPr>
              <a:t>dest</a:t>
            </a:r>
            <a:r>
              <a:rPr lang="zh-CN" altLang="en-US" dirty="0">
                <a:latin typeface="Consolas" pitchFamily="49" charset="0"/>
              </a:rPr>
              <a:t>针上</a:t>
            </a:r>
          </a:p>
          <a:p>
            <a:pPr eaLnBrk="1" hangingPunct="1">
              <a:buFont typeface="Wingdings" pitchFamily="2" charset="2"/>
              <a:buNone/>
              <a:defRPr/>
            </a:pPr>
            <a:r>
              <a:rPr lang="en-US" altLang="zh-CN" dirty="0">
                <a:latin typeface="Consolas" pitchFamily="49" charset="0"/>
              </a:rPr>
              <a:t>void move(char </a:t>
            </a:r>
            <a:r>
              <a:rPr lang="en-US" altLang="zh-CN" dirty="0" err="1">
                <a:latin typeface="Consolas" pitchFamily="49" charset="0"/>
              </a:rPr>
              <a:t>src</a:t>
            </a:r>
            <a:r>
              <a:rPr lang="en-US" altLang="zh-CN" dirty="0">
                <a:latin typeface="Consolas" pitchFamily="49" charset="0"/>
              </a:rPr>
              <a:t>, char </a:t>
            </a:r>
            <a:r>
              <a:rPr lang="en-US" altLang="zh-CN" dirty="0" err="1">
                <a:latin typeface="Consolas" pitchFamily="49" charset="0"/>
              </a:rPr>
              <a:t>dest</a:t>
            </a:r>
            <a:r>
              <a:rPr lang="en-US" altLang="zh-CN" dirty="0">
                <a:latin typeface="Consolas" pitchFamily="49" charset="0"/>
              </a:rPr>
              <a:t>) { </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a:t>
            </a:r>
            <a:r>
              <a:rPr lang="en-US" altLang="zh-CN" dirty="0" err="1">
                <a:latin typeface="Consolas" pitchFamily="49" charset="0"/>
              </a:rPr>
              <a:t>src</a:t>
            </a:r>
            <a:r>
              <a:rPr lang="en-US" altLang="zh-CN" dirty="0">
                <a:latin typeface="Consolas" pitchFamily="49" charset="0"/>
              </a:rPr>
              <a:t> &lt;&lt; " --&gt; " &lt;&lt; </a:t>
            </a:r>
            <a:r>
              <a:rPr lang="en-US" altLang="zh-CN" dirty="0" err="1">
                <a:latin typeface="Consolas" pitchFamily="49" charset="0"/>
              </a:rPr>
              <a:t>dest</a:t>
            </a:r>
            <a:r>
              <a:rPr lang="en-US" altLang="zh-CN" dirty="0">
                <a:latin typeface="Consolas" pitchFamily="49" charset="0"/>
              </a:rPr>
              <a:t> &lt;&lt; </a:t>
            </a:r>
            <a:r>
              <a:rPr lang="en-US" altLang="zh-CN" dirty="0" err="1">
                <a:latin typeface="Consolas" pitchFamily="49" charset="0"/>
              </a:rPr>
              <a:t>endl</a:t>
            </a:r>
            <a:r>
              <a:rPr lang="en-US" altLang="zh-CN" dirty="0">
                <a:latin typeface="Consolas" pitchFamily="49" charset="0"/>
              </a:rPr>
              <a:t>;</a:t>
            </a:r>
          </a:p>
          <a:p>
            <a:pPr eaLnBrk="1" hangingPunct="1">
              <a:buFont typeface="Wingdings" pitchFamily="2" charset="2"/>
              <a:buNone/>
              <a:defRPr/>
            </a:pPr>
            <a:r>
              <a:rPr lang="en-US" altLang="zh-CN" dirty="0">
                <a:latin typeface="Consolas" pitchFamily="49" charset="0"/>
              </a:rPr>
              <a:t>}</a:t>
            </a:r>
          </a:p>
          <a:p>
            <a:pPr eaLnBrk="1" hangingPunct="1">
              <a:buFont typeface="Wingdings" pitchFamily="2" charset="2"/>
              <a:buNone/>
              <a:defRPr/>
            </a:pPr>
            <a:endParaRPr lang="en-US" altLang="zh-CN" dirty="0">
              <a:latin typeface="Consolas" pitchFamily="49" charset="0"/>
            </a:endParaRPr>
          </a:p>
          <a:p>
            <a:pPr eaLnBrk="1" hangingPunct="1">
              <a:buFont typeface="Wingdings" pitchFamily="2" charset="2"/>
              <a:buNone/>
              <a:defRPr/>
            </a:pPr>
            <a:r>
              <a:rPr lang="en-US" altLang="zh-CN" dirty="0">
                <a:latin typeface="Consolas" pitchFamily="49" charset="0"/>
              </a:rPr>
              <a:t>//</a:t>
            </a:r>
            <a:r>
              <a:rPr lang="zh-CN" altLang="en-US" dirty="0">
                <a:latin typeface="Consolas" pitchFamily="49" charset="0"/>
              </a:rPr>
              <a:t>把</a:t>
            </a:r>
            <a:r>
              <a:rPr lang="en-US" altLang="zh-CN" dirty="0">
                <a:latin typeface="Consolas" pitchFamily="49" charset="0"/>
              </a:rPr>
              <a:t>n</a:t>
            </a:r>
            <a:r>
              <a:rPr lang="zh-CN" altLang="en-US" dirty="0">
                <a:latin typeface="Consolas" pitchFamily="49" charset="0"/>
              </a:rPr>
              <a:t>个盘子从</a:t>
            </a:r>
            <a:r>
              <a:rPr lang="en-US" altLang="zh-CN" dirty="0" err="1">
                <a:latin typeface="Consolas" pitchFamily="49" charset="0"/>
              </a:rPr>
              <a:t>src</a:t>
            </a:r>
            <a:r>
              <a:rPr lang="zh-CN" altLang="en-US" dirty="0">
                <a:latin typeface="Consolas" pitchFamily="49" charset="0"/>
              </a:rPr>
              <a:t>针移动到</a:t>
            </a:r>
            <a:r>
              <a:rPr lang="en-US" altLang="zh-CN" dirty="0" err="1">
                <a:latin typeface="Consolas" pitchFamily="49" charset="0"/>
              </a:rPr>
              <a:t>dest</a:t>
            </a:r>
            <a:r>
              <a:rPr lang="zh-CN" altLang="en-US" dirty="0">
                <a:latin typeface="Consolas" pitchFamily="49" charset="0"/>
              </a:rPr>
              <a:t>针，以</a:t>
            </a:r>
            <a:r>
              <a:rPr lang="en-US" altLang="zh-CN" dirty="0">
                <a:latin typeface="Consolas" pitchFamily="49" charset="0"/>
              </a:rPr>
              <a:t>medium</a:t>
            </a:r>
            <a:r>
              <a:rPr lang="zh-CN" altLang="en-US" dirty="0">
                <a:latin typeface="Consolas" pitchFamily="49" charset="0"/>
              </a:rPr>
              <a:t>针作为中介</a:t>
            </a:r>
          </a:p>
          <a:p>
            <a:pPr eaLnBrk="1" hangingPunct="1">
              <a:buFont typeface="Wingdings" pitchFamily="2" charset="2"/>
              <a:buNone/>
              <a:defRPr/>
            </a:pPr>
            <a:r>
              <a:rPr lang="en-US" altLang="zh-CN" dirty="0">
                <a:latin typeface="Consolas" pitchFamily="49" charset="0"/>
              </a:rPr>
              <a:t>void </a:t>
            </a:r>
            <a:r>
              <a:rPr lang="en-US" altLang="zh-CN" dirty="0" err="1">
                <a:latin typeface="Consolas" pitchFamily="49" charset="0"/>
              </a:rPr>
              <a:t>hanoi</a:t>
            </a:r>
            <a:r>
              <a:rPr lang="en-US" altLang="zh-CN" dirty="0">
                <a:latin typeface="Consolas" pitchFamily="49" charset="0"/>
              </a:rPr>
              <a:t>(</a:t>
            </a:r>
            <a:r>
              <a:rPr lang="en-US" altLang="zh-CN" dirty="0" err="1">
                <a:latin typeface="Consolas" pitchFamily="49" charset="0"/>
              </a:rPr>
              <a:t>int</a:t>
            </a:r>
            <a:r>
              <a:rPr lang="en-US" altLang="zh-CN" dirty="0">
                <a:latin typeface="Consolas" pitchFamily="49" charset="0"/>
              </a:rPr>
              <a:t> n, char </a:t>
            </a:r>
            <a:r>
              <a:rPr lang="en-US" altLang="zh-CN" dirty="0" err="1">
                <a:latin typeface="Consolas" pitchFamily="49" charset="0"/>
              </a:rPr>
              <a:t>src</a:t>
            </a:r>
            <a:r>
              <a:rPr lang="en-US" altLang="zh-CN" dirty="0">
                <a:latin typeface="Consolas" pitchFamily="49" charset="0"/>
              </a:rPr>
              <a:t>, char medium, char </a:t>
            </a:r>
            <a:r>
              <a:rPr lang="en-US" altLang="zh-CN" dirty="0" err="1">
                <a:latin typeface="Consolas" pitchFamily="49" charset="0"/>
              </a:rPr>
              <a:t>dest</a:t>
            </a:r>
            <a:r>
              <a:rPr lang="en-US" altLang="zh-CN" dirty="0">
                <a:latin typeface="Consolas" pitchFamily="49" charset="0"/>
              </a:rPr>
              <a:t>) {</a:t>
            </a:r>
          </a:p>
          <a:p>
            <a:pPr eaLnBrk="1" hangingPunct="1">
              <a:buFont typeface="Wingdings" pitchFamily="2" charset="2"/>
              <a:buNone/>
              <a:defRPr/>
            </a:pPr>
            <a:r>
              <a:rPr lang="en-US" altLang="zh-CN" dirty="0">
                <a:latin typeface="Consolas" pitchFamily="49" charset="0"/>
              </a:rPr>
              <a:t>	if (n == 1)</a:t>
            </a:r>
          </a:p>
          <a:p>
            <a:pPr eaLnBrk="1" hangingPunct="1">
              <a:buFont typeface="Wingdings" pitchFamily="2" charset="2"/>
              <a:buNone/>
              <a:defRPr/>
            </a:pPr>
            <a:r>
              <a:rPr lang="en-US" altLang="zh-CN" dirty="0">
                <a:latin typeface="Consolas" pitchFamily="49" charset="0"/>
              </a:rPr>
              <a:t>	  move(</a:t>
            </a:r>
            <a:r>
              <a:rPr lang="en-US" altLang="zh-CN" dirty="0" err="1">
                <a:latin typeface="Consolas" pitchFamily="49" charset="0"/>
              </a:rPr>
              <a:t>src</a:t>
            </a:r>
            <a:r>
              <a:rPr lang="en-US" altLang="zh-CN" dirty="0">
                <a:latin typeface="Consolas" pitchFamily="49" charset="0"/>
              </a:rPr>
              <a:t>, </a:t>
            </a:r>
            <a:r>
              <a:rPr lang="en-US" altLang="zh-CN" dirty="0" err="1">
                <a:latin typeface="Consolas" pitchFamily="49" charset="0"/>
              </a:rPr>
              <a:t>dest</a:t>
            </a:r>
            <a:r>
              <a:rPr lang="en-US" altLang="zh-CN" dirty="0">
                <a:latin typeface="Consolas" pitchFamily="49" charset="0"/>
              </a:rPr>
              <a:t>);</a:t>
            </a:r>
          </a:p>
          <a:p>
            <a:pPr eaLnBrk="1" hangingPunct="1">
              <a:buFont typeface="Wingdings" pitchFamily="2" charset="2"/>
              <a:buNone/>
              <a:defRPr/>
            </a:pPr>
            <a:r>
              <a:rPr lang="en-US" altLang="zh-CN" dirty="0">
                <a:latin typeface="Consolas" pitchFamily="49" charset="0"/>
              </a:rPr>
              <a:t>	else {</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hanoi</a:t>
            </a:r>
            <a:r>
              <a:rPr lang="en-US" altLang="zh-CN" dirty="0">
                <a:latin typeface="Consolas" pitchFamily="49" charset="0"/>
              </a:rPr>
              <a:t>(n - 1, </a:t>
            </a:r>
            <a:r>
              <a:rPr lang="en-US" altLang="zh-CN" dirty="0" err="1">
                <a:latin typeface="Consolas" pitchFamily="49" charset="0"/>
              </a:rPr>
              <a:t>src</a:t>
            </a:r>
            <a:r>
              <a:rPr lang="en-US" altLang="zh-CN" dirty="0">
                <a:latin typeface="Consolas" pitchFamily="49" charset="0"/>
              </a:rPr>
              <a:t>, </a:t>
            </a:r>
            <a:r>
              <a:rPr lang="en-US" altLang="zh-CN" dirty="0" err="1">
                <a:latin typeface="Consolas" pitchFamily="49" charset="0"/>
              </a:rPr>
              <a:t>dest</a:t>
            </a:r>
            <a:r>
              <a:rPr lang="en-US" altLang="zh-CN" dirty="0">
                <a:latin typeface="Consolas" pitchFamily="49" charset="0"/>
              </a:rPr>
              <a:t>, medium);</a:t>
            </a:r>
          </a:p>
          <a:p>
            <a:pPr eaLnBrk="1" hangingPunct="1">
              <a:buFont typeface="Wingdings" pitchFamily="2" charset="2"/>
              <a:buNone/>
              <a:defRPr/>
            </a:pPr>
            <a:r>
              <a:rPr lang="en-US" altLang="zh-CN" dirty="0">
                <a:latin typeface="Consolas" pitchFamily="49" charset="0"/>
              </a:rPr>
              <a:t>	  move(</a:t>
            </a:r>
            <a:r>
              <a:rPr lang="en-US" altLang="zh-CN" dirty="0" err="1">
                <a:latin typeface="Consolas" pitchFamily="49" charset="0"/>
              </a:rPr>
              <a:t>src</a:t>
            </a:r>
            <a:r>
              <a:rPr lang="en-US" altLang="zh-CN" dirty="0">
                <a:latin typeface="Consolas" pitchFamily="49" charset="0"/>
              </a:rPr>
              <a:t>, </a:t>
            </a:r>
            <a:r>
              <a:rPr lang="en-US" altLang="zh-CN" dirty="0" err="1">
                <a:latin typeface="Consolas" pitchFamily="49" charset="0"/>
              </a:rPr>
              <a:t>dest</a:t>
            </a:r>
            <a:r>
              <a:rPr lang="en-US" altLang="zh-CN" dirty="0">
                <a:latin typeface="Consolas" pitchFamily="49" charset="0"/>
              </a:rPr>
              <a:t>);</a:t>
            </a:r>
          </a:p>
          <a:p>
            <a:pPr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hanoi</a:t>
            </a:r>
            <a:r>
              <a:rPr lang="en-US" altLang="zh-CN" dirty="0">
                <a:latin typeface="Consolas" pitchFamily="49" charset="0"/>
              </a:rPr>
              <a:t>(n - 1, medium, </a:t>
            </a:r>
            <a:r>
              <a:rPr lang="en-US" altLang="zh-CN" dirty="0" err="1">
                <a:latin typeface="Consolas" pitchFamily="49" charset="0"/>
              </a:rPr>
              <a:t>src</a:t>
            </a:r>
            <a:r>
              <a:rPr lang="en-US" altLang="zh-CN" dirty="0">
                <a:latin typeface="Consolas" pitchFamily="49" charset="0"/>
              </a:rPr>
              <a:t>, </a:t>
            </a:r>
            <a:r>
              <a:rPr lang="en-US" altLang="zh-CN" dirty="0" err="1">
                <a:latin typeface="Consolas" pitchFamily="49" charset="0"/>
              </a:rPr>
              <a:t>dest</a:t>
            </a:r>
            <a:r>
              <a:rPr lang="en-US" altLang="zh-CN" dirty="0">
                <a:latin typeface="Consolas" pitchFamily="49" charset="0"/>
              </a:rPr>
              <a:t>);</a:t>
            </a:r>
          </a:p>
          <a:p>
            <a:pPr eaLnBrk="1" hangingPunct="1">
              <a:buFont typeface="Wingdings" pitchFamily="2" charset="2"/>
              <a:buNone/>
              <a:defRPr/>
            </a:pPr>
            <a:r>
              <a:rPr lang="en-US" altLang="zh-CN" dirty="0">
                <a:latin typeface="Consolas" pitchFamily="49" charset="0"/>
              </a:rPr>
              <a:t>	}</a:t>
            </a:r>
          </a:p>
          <a:p>
            <a:pPr eaLnBrk="1" hangingPunct="1">
              <a:buFont typeface="Wingdings" pitchFamily="2" charset="2"/>
              <a:buNone/>
              <a:defRPr/>
            </a:pPr>
            <a:r>
              <a:rPr lang="en-US" altLang="zh-CN" dirty="0">
                <a:latin typeface="Consolas" pitchFamily="49" charset="0"/>
              </a:rPr>
              <a:t>}</a:t>
            </a:r>
          </a:p>
        </p:txBody>
      </p:sp>
      <p:sp>
        <p:nvSpPr>
          <p:cNvPr id="56323" name="灯片编号占位符 3">
            <a:extLst>
              <a:ext uri="{FF2B5EF4-FFF2-40B4-BE49-F238E27FC236}">
                <a16:creationId xmlns:a16="http://schemas.microsoft.com/office/drawing/2014/main" id="{D1CB7672-6517-8EA8-AB42-A4F94A133F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898FBD2-84F2-43DA-A508-F4198BF7A13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F063F1B-E4DA-8959-71D2-AFC5040B56E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56325" name="标题 1">
            <a:extLst>
              <a:ext uri="{FF2B5EF4-FFF2-40B4-BE49-F238E27FC236}">
                <a16:creationId xmlns:a16="http://schemas.microsoft.com/office/drawing/2014/main" id="{8C1C1902-5C93-6FDE-C1EE-246822EBA2D2}"/>
              </a:ext>
            </a:extLst>
          </p:cNvPr>
          <p:cNvSpPr>
            <a:spLocks noGrp="1"/>
          </p:cNvSpPr>
          <p:nvPr>
            <p:ph type="title"/>
          </p:nvPr>
        </p:nvSpPr>
        <p:spPr>
          <a:xfrm>
            <a:off x="6215063" y="571500"/>
            <a:ext cx="2857500" cy="785813"/>
          </a:xfrm>
          <a:solidFill>
            <a:schemeClr val="bg1"/>
          </a:solidFill>
        </p:spPr>
        <p:txBody>
          <a:bodyPr/>
          <a:lstStyle/>
          <a:p>
            <a:pPr eaLnBrk="1" hangingPunct="1"/>
            <a:r>
              <a:rPr lang="zh-CN" altLang="en-US"/>
              <a:t>例</a:t>
            </a:r>
            <a:r>
              <a:rPr lang="en-US" altLang="zh-CN"/>
              <a:t>3-10</a:t>
            </a:r>
            <a:r>
              <a:rPr lang="zh-CN" altLang="en-US"/>
              <a:t>（续）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FB32EC2B-7B36-5D6F-0966-0ACB17D787FD}"/>
              </a:ext>
            </a:extLst>
          </p:cNvPr>
          <p:cNvSpPr>
            <a:spLocks noGrp="1"/>
          </p:cNvSpPr>
          <p:nvPr>
            <p:ph type="title"/>
          </p:nvPr>
        </p:nvSpPr>
        <p:spPr/>
        <p:txBody>
          <a:bodyPr/>
          <a:lstStyle/>
          <a:p>
            <a:pPr eaLnBrk="1" hangingPunct="1"/>
            <a:r>
              <a:rPr lang="en-US" altLang="zh-CN"/>
              <a:t>3.1.1 </a:t>
            </a:r>
            <a:r>
              <a:rPr lang="zh-CN" altLang="en-US"/>
              <a:t>函数定义</a:t>
            </a:r>
          </a:p>
        </p:txBody>
      </p:sp>
      <p:sp>
        <p:nvSpPr>
          <p:cNvPr id="19459" name="灯片编号占位符 3">
            <a:extLst>
              <a:ext uri="{FF2B5EF4-FFF2-40B4-BE49-F238E27FC236}">
                <a16:creationId xmlns:a16="http://schemas.microsoft.com/office/drawing/2014/main" id="{D873F49E-EDFF-8F76-0975-D15A1DC461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8610FAB-6A1D-45F4-B010-33CD0CFD032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0429764-4888-AA22-2759-61465B05AB92}"/>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p>
        </p:txBody>
      </p:sp>
      <p:sp>
        <p:nvSpPr>
          <p:cNvPr id="3" name="矩形 2">
            <a:extLst>
              <a:ext uri="{FF2B5EF4-FFF2-40B4-BE49-F238E27FC236}">
                <a16:creationId xmlns:a16="http://schemas.microsoft.com/office/drawing/2014/main" id="{58B2CB70-D8F6-39F9-8A42-1EBF441DC87E}"/>
              </a:ext>
            </a:extLst>
          </p:cNvPr>
          <p:cNvSpPr/>
          <p:nvPr/>
        </p:nvSpPr>
        <p:spPr>
          <a:xfrm>
            <a:off x="3348038" y="3141663"/>
            <a:ext cx="2376487" cy="1150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函数 </a:t>
            </a:r>
            <a:r>
              <a:rPr lang="en-US" altLang="zh-CN" dirty="0"/>
              <a:t>Function</a:t>
            </a:r>
            <a:endParaRPr lang="zh-CN" altLang="en-US" dirty="0"/>
          </a:p>
        </p:txBody>
      </p:sp>
      <p:sp>
        <p:nvSpPr>
          <p:cNvPr id="4" name="箭头: 右 3">
            <a:extLst>
              <a:ext uri="{FF2B5EF4-FFF2-40B4-BE49-F238E27FC236}">
                <a16:creationId xmlns:a16="http://schemas.microsoft.com/office/drawing/2014/main" id="{456B6FFE-EA09-7A8B-6357-43EFBA0E90C9}"/>
              </a:ext>
            </a:extLst>
          </p:cNvPr>
          <p:cNvSpPr/>
          <p:nvPr/>
        </p:nvSpPr>
        <p:spPr>
          <a:xfrm>
            <a:off x="1692275" y="3573463"/>
            <a:ext cx="1584325" cy="36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箭头: 右 5">
            <a:extLst>
              <a:ext uri="{FF2B5EF4-FFF2-40B4-BE49-F238E27FC236}">
                <a16:creationId xmlns:a16="http://schemas.microsoft.com/office/drawing/2014/main" id="{2A518DC4-EF13-CA65-0B6F-9ADC1B5132F8}"/>
              </a:ext>
            </a:extLst>
          </p:cNvPr>
          <p:cNvSpPr/>
          <p:nvPr/>
        </p:nvSpPr>
        <p:spPr>
          <a:xfrm>
            <a:off x="5775325" y="3573463"/>
            <a:ext cx="1820863" cy="3603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464" name="文本框 6">
            <a:extLst>
              <a:ext uri="{FF2B5EF4-FFF2-40B4-BE49-F238E27FC236}">
                <a16:creationId xmlns:a16="http://schemas.microsoft.com/office/drawing/2014/main" id="{622E37D0-5D5C-C737-D8A4-BFBB9D3E772C}"/>
              </a:ext>
            </a:extLst>
          </p:cNvPr>
          <p:cNvSpPr txBox="1">
            <a:spLocks noChangeArrowheads="1"/>
          </p:cNvSpPr>
          <p:nvPr/>
        </p:nvSpPr>
        <p:spPr bwMode="auto">
          <a:xfrm>
            <a:off x="1619250" y="3255963"/>
            <a:ext cx="1527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a:t>输入 </a:t>
            </a:r>
            <a:r>
              <a:rPr lang="en-US" altLang="zh-CN"/>
              <a:t>Input</a:t>
            </a:r>
            <a:endParaRPr lang="zh-CN" altLang="en-US"/>
          </a:p>
        </p:txBody>
      </p:sp>
      <p:sp>
        <p:nvSpPr>
          <p:cNvPr id="19465" name="文本框 7">
            <a:extLst>
              <a:ext uri="{FF2B5EF4-FFF2-40B4-BE49-F238E27FC236}">
                <a16:creationId xmlns:a16="http://schemas.microsoft.com/office/drawing/2014/main" id="{10AA4F74-691B-21F2-4990-A03CA211C2B2}"/>
              </a:ext>
            </a:extLst>
          </p:cNvPr>
          <p:cNvSpPr txBox="1">
            <a:spLocks noChangeArrowheads="1"/>
          </p:cNvSpPr>
          <p:nvPr/>
        </p:nvSpPr>
        <p:spPr bwMode="auto">
          <a:xfrm>
            <a:off x="5781675" y="3255963"/>
            <a:ext cx="1731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a:t>输出 </a:t>
            </a:r>
            <a:r>
              <a:rPr lang="en-US" altLang="zh-CN"/>
              <a:t>Output</a:t>
            </a:r>
            <a:endParaRPr lang="zh-CN" altLang="en-US"/>
          </a:p>
        </p:txBody>
      </p:sp>
      <p:sp>
        <p:nvSpPr>
          <p:cNvPr id="19466" name="文本框 8">
            <a:extLst>
              <a:ext uri="{FF2B5EF4-FFF2-40B4-BE49-F238E27FC236}">
                <a16:creationId xmlns:a16="http://schemas.microsoft.com/office/drawing/2014/main" id="{C4678800-944D-60F9-C8E0-BFF2CDA53D74}"/>
              </a:ext>
            </a:extLst>
          </p:cNvPr>
          <p:cNvSpPr txBox="1">
            <a:spLocks noChangeArrowheads="1"/>
          </p:cNvSpPr>
          <p:nvPr/>
        </p:nvSpPr>
        <p:spPr bwMode="auto">
          <a:xfrm>
            <a:off x="1952625" y="2074863"/>
            <a:ext cx="10048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sz="3200"/>
              <a:t>参数</a:t>
            </a:r>
          </a:p>
        </p:txBody>
      </p:sp>
      <p:sp>
        <p:nvSpPr>
          <p:cNvPr id="19467" name="文本框 9">
            <a:extLst>
              <a:ext uri="{FF2B5EF4-FFF2-40B4-BE49-F238E27FC236}">
                <a16:creationId xmlns:a16="http://schemas.microsoft.com/office/drawing/2014/main" id="{0C785A05-D4AB-B3B9-F90A-65E3568648AC}"/>
              </a:ext>
            </a:extLst>
          </p:cNvPr>
          <p:cNvSpPr txBox="1">
            <a:spLocks noChangeArrowheads="1"/>
          </p:cNvSpPr>
          <p:nvPr/>
        </p:nvSpPr>
        <p:spPr bwMode="auto">
          <a:xfrm>
            <a:off x="3603625" y="2074863"/>
            <a:ext cx="18256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sz="3200"/>
              <a:t>语句序列</a:t>
            </a:r>
          </a:p>
        </p:txBody>
      </p:sp>
      <p:sp>
        <p:nvSpPr>
          <p:cNvPr id="19468" name="文本框 10">
            <a:extLst>
              <a:ext uri="{FF2B5EF4-FFF2-40B4-BE49-F238E27FC236}">
                <a16:creationId xmlns:a16="http://schemas.microsoft.com/office/drawing/2014/main" id="{EF0483FE-0D85-09F7-DF8E-D413162B695B}"/>
              </a:ext>
            </a:extLst>
          </p:cNvPr>
          <p:cNvSpPr txBox="1">
            <a:spLocks noChangeArrowheads="1"/>
          </p:cNvSpPr>
          <p:nvPr/>
        </p:nvSpPr>
        <p:spPr bwMode="auto">
          <a:xfrm>
            <a:off x="5791200" y="2074863"/>
            <a:ext cx="14160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sz="3200"/>
              <a:t>返回值</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a:extLst>
              <a:ext uri="{FF2B5EF4-FFF2-40B4-BE49-F238E27FC236}">
                <a16:creationId xmlns:a16="http://schemas.microsoft.com/office/drawing/2014/main" id="{BDE25250-9593-9136-C735-E782800FD942}"/>
              </a:ext>
            </a:extLst>
          </p:cNvPr>
          <p:cNvSpPr>
            <a:spLocks noGrp="1"/>
          </p:cNvSpPr>
          <p:nvPr>
            <p:ph idx="1"/>
          </p:nvPr>
        </p:nvSpPr>
        <p:spPr>
          <a:xfrm>
            <a:off x="214313" y="571500"/>
            <a:ext cx="8786812" cy="6073775"/>
          </a:xfrm>
          <a:solidFill>
            <a:srgbClr val="85FFFF"/>
          </a:solidFill>
        </p:spPr>
        <p:txBody>
          <a:bodyPr/>
          <a:lstStyle/>
          <a:p>
            <a:pPr eaLnBrk="1" hangingPunct="1">
              <a:buFont typeface="Wingdings" panose="05000000000000000000" pitchFamily="2" charset="2"/>
              <a:buNone/>
            </a:pPr>
            <a:r>
              <a:rPr lang="en-US" altLang="zh-CN"/>
              <a:t>int main() {</a:t>
            </a:r>
          </a:p>
          <a:p>
            <a:pPr eaLnBrk="1" hangingPunct="1">
              <a:buFont typeface="Wingdings" panose="05000000000000000000" pitchFamily="2" charset="2"/>
              <a:buNone/>
            </a:pPr>
            <a:r>
              <a:rPr lang="en-US" altLang="zh-CN"/>
              <a:t>	int m;</a:t>
            </a:r>
          </a:p>
          <a:p>
            <a:pPr eaLnBrk="1" hangingPunct="1">
              <a:buFont typeface="Wingdings" panose="05000000000000000000" pitchFamily="2" charset="2"/>
              <a:buNone/>
            </a:pPr>
            <a:r>
              <a:rPr lang="en-US" altLang="zh-CN"/>
              <a:t>	cout &lt;&lt; "Enter the number of diskes: ";</a:t>
            </a:r>
          </a:p>
          <a:p>
            <a:pPr eaLnBrk="1" hangingPunct="1">
              <a:buFont typeface="Wingdings" panose="05000000000000000000" pitchFamily="2" charset="2"/>
              <a:buNone/>
            </a:pPr>
            <a:r>
              <a:rPr lang="en-US" altLang="zh-CN"/>
              <a:t>	cin &gt;&gt; m;</a:t>
            </a:r>
          </a:p>
          <a:p>
            <a:pPr eaLnBrk="1" hangingPunct="1">
              <a:buFont typeface="Wingdings" panose="05000000000000000000" pitchFamily="2" charset="2"/>
              <a:buNone/>
            </a:pPr>
            <a:r>
              <a:rPr lang="en-US" altLang="zh-CN"/>
              <a:t>	cout &lt;&lt; "the steps to moving " &lt;&lt; m &lt;&lt; " diskes:" &lt;&lt; endl;</a:t>
            </a:r>
          </a:p>
          <a:p>
            <a:pPr eaLnBrk="1" hangingPunct="1">
              <a:buFont typeface="Wingdings" panose="05000000000000000000" pitchFamily="2" charset="2"/>
              <a:buNone/>
            </a:pPr>
            <a:r>
              <a:rPr lang="en-US" altLang="zh-CN"/>
              <a:t>	hanoi(m,'A','B','C');</a:t>
            </a:r>
          </a:p>
          <a:p>
            <a:pPr eaLnBrk="1" hangingPunct="1">
              <a:buFont typeface="Wingdings" panose="05000000000000000000" pitchFamily="2" charset="2"/>
              <a:buNone/>
            </a:pPr>
            <a:r>
              <a:rPr lang="en-US" altLang="zh-CN"/>
              <a:t>	return 0;</a:t>
            </a:r>
          </a:p>
          <a:p>
            <a:pPr eaLnBrk="1" hangingPunct="1">
              <a:buFont typeface="Wingdings" panose="05000000000000000000" pitchFamily="2" charset="2"/>
              <a:buNone/>
            </a:pPr>
            <a:r>
              <a:rPr lang="en-US" altLang="zh-CN"/>
              <a:t>}</a:t>
            </a:r>
          </a:p>
          <a:p>
            <a:pPr eaLnBrk="1" hangingPunct="1">
              <a:buFont typeface="Wingdings" panose="05000000000000000000" pitchFamily="2" charset="2"/>
              <a:buNone/>
            </a:pPr>
            <a:endParaRPr lang="en-US" altLang="zh-CN"/>
          </a:p>
        </p:txBody>
      </p:sp>
      <p:sp>
        <p:nvSpPr>
          <p:cNvPr id="58371" name="灯片编号占位符 3">
            <a:extLst>
              <a:ext uri="{FF2B5EF4-FFF2-40B4-BE49-F238E27FC236}">
                <a16:creationId xmlns:a16="http://schemas.microsoft.com/office/drawing/2014/main" id="{B7D91A4C-597E-945C-B741-0B89FFC4AA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117BCB-CD19-4304-AA8B-72E20826F0D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8F42D15-4C0C-51E5-51A1-ABC3A692DE7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58373" name="标题 1">
            <a:extLst>
              <a:ext uri="{FF2B5EF4-FFF2-40B4-BE49-F238E27FC236}">
                <a16:creationId xmlns:a16="http://schemas.microsoft.com/office/drawing/2014/main" id="{92906CD4-F1F3-8706-262B-774E2EFCE365}"/>
              </a:ext>
            </a:extLst>
          </p:cNvPr>
          <p:cNvSpPr>
            <a:spLocks noGrp="1"/>
          </p:cNvSpPr>
          <p:nvPr>
            <p:ph type="title"/>
          </p:nvPr>
        </p:nvSpPr>
        <p:spPr>
          <a:xfrm>
            <a:off x="6215063" y="571500"/>
            <a:ext cx="2786062" cy="857250"/>
          </a:xfrm>
          <a:solidFill>
            <a:schemeClr val="bg1"/>
          </a:solidFill>
        </p:spPr>
        <p:txBody>
          <a:bodyPr/>
          <a:lstStyle/>
          <a:p>
            <a:pPr eaLnBrk="1" hangingPunct="1"/>
            <a:r>
              <a:rPr lang="zh-CN" altLang="en-US"/>
              <a:t>例</a:t>
            </a:r>
            <a:r>
              <a:rPr lang="en-US" altLang="zh-CN"/>
              <a:t>3-10</a:t>
            </a:r>
            <a:r>
              <a:rPr lang="zh-CN" altLang="en-US"/>
              <a:t>（续）</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51C02590-2C6E-D594-62D0-A74F25898E84}"/>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endParaRPr lang="en-US" altLang="zh-CN" b="1" dirty="0">
              <a:solidFill>
                <a:schemeClr val="tx2"/>
              </a:solidFill>
            </a:endParaRPr>
          </a:p>
          <a:p>
            <a:pPr eaLnBrk="1" hangingPunct="1">
              <a:buFont typeface="Wingdings" pitchFamily="2" charset="2"/>
              <a:buNone/>
              <a:defRPr/>
            </a:pPr>
            <a:r>
              <a:rPr lang="en-US" altLang="zh-CN" dirty="0"/>
              <a:t>Enter the number of diskes:3</a:t>
            </a:r>
          </a:p>
          <a:p>
            <a:pPr eaLnBrk="1" hangingPunct="1">
              <a:buFont typeface="Wingdings" pitchFamily="2" charset="2"/>
              <a:buNone/>
              <a:defRPr/>
            </a:pPr>
            <a:r>
              <a:rPr lang="en-US" altLang="zh-CN" dirty="0"/>
              <a:t>the steps to moving 3 </a:t>
            </a:r>
            <a:r>
              <a:rPr lang="en-US" altLang="zh-CN" dirty="0" err="1"/>
              <a:t>diskes</a:t>
            </a:r>
            <a:r>
              <a:rPr lang="en-US" altLang="zh-CN" dirty="0"/>
              <a:t>:</a:t>
            </a:r>
          </a:p>
          <a:p>
            <a:pPr eaLnBrk="1" hangingPunct="1">
              <a:buFont typeface="Wingdings" pitchFamily="2" charset="2"/>
              <a:buNone/>
              <a:defRPr/>
            </a:pPr>
            <a:r>
              <a:rPr lang="en-US" altLang="zh-CN" dirty="0"/>
              <a:t>A --&gt; C</a:t>
            </a:r>
          </a:p>
          <a:p>
            <a:pPr eaLnBrk="1" hangingPunct="1">
              <a:buFont typeface="Wingdings" pitchFamily="2" charset="2"/>
              <a:buNone/>
              <a:defRPr/>
            </a:pPr>
            <a:r>
              <a:rPr lang="en-US" altLang="zh-CN" dirty="0"/>
              <a:t>A --&gt; B</a:t>
            </a:r>
          </a:p>
          <a:p>
            <a:pPr eaLnBrk="1" hangingPunct="1">
              <a:buFont typeface="Wingdings" pitchFamily="2" charset="2"/>
              <a:buNone/>
              <a:defRPr/>
            </a:pPr>
            <a:r>
              <a:rPr lang="en-US" altLang="zh-CN" dirty="0"/>
              <a:t>C --&gt; B</a:t>
            </a:r>
          </a:p>
          <a:p>
            <a:pPr eaLnBrk="1" hangingPunct="1">
              <a:buFont typeface="Wingdings" pitchFamily="2" charset="2"/>
              <a:buNone/>
              <a:defRPr/>
            </a:pPr>
            <a:r>
              <a:rPr lang="en-US" altLang="zh-CN" dirty="0"/>
              <a:t>A --&gt; C</a:t>
            </a:r>
          </a:p>
          <a:p>
            <a:pPr eaLnBrk="1" hangingPunct="1">
              <a:buFont typeface="Wingdings" pitchFamily="2" charset="2"/>
              <a:buNone/>
              <a:defRPr/>
            </a:pPr>
            <a:r>
              <a:rPr lang="en-US" altLang="zh-CN" dirty="0"/>
              <a:t>B --&gt; A</a:t>
            </a:r>
          </a:p>
          <a:p>
            <a:pPr eaLnBrk="1" hangingPunct="1">
              <a:buFont typeface="Wingdings" pitchFamily="2" charset="2"/>
              <a:buNone/>
              <a:defRPr/>
            </a:pPr>
            <a:r>
              <a:rPr lang="en-US" altLang="zh-CN" dirty="0"/>
              <a:t>B --&gt; C</a:t>
            </a:r>
          </a:p>
          <a:p>
            <a:pPr eaLnBrk="1" hangingPunct="1">
              <a:buFont typeface="Wingdings" pitchFamily="2" charset="2"/>
              <a:buNone/>
              <a:defRPr/>
            </a:pPr>
            <a:r>
              <a:rPr lang="en-US" altLang="zh-CN" dirty="0"/>
              <a:t>A --&gt; C</a:t>
            </a:r>
            <a:endParaRPr lang="zh-CN" altLang="en-US" dirty="0"/>
          </a:p>
        </p:txBody>
      </p:sp>
      <p:sp>
        <p:nvSpPr>
          <p:cNvPr id="59395" name="标题 5">
            <a:extLst>
              <a:ext uri="{FF2B5EF4-FFF2-40B4-BE49-F238E27FC236}">
                <a16:creationId xmlns:a16="http://schemas.microsoft.com/office/drawing/2014/main" id="{48CED123-4C69-E035-0205-95A4C4F797ED}"/>
              </a:ext>
            </a:extLst>
          </p:cNvPr>
          <p:cNvSpPr>
            <a:spLocks noGrp="1"/>
          </p:cNvSpPr>
          <p:nvPr>
            <p:ph type="title"/>
          </p:nvPr>
        </p:nvSpPr>
        <p:spPr/>
        <p:txBody>
          <a:bodyPr/>
          <a:lstStyle/>
          <a:p>
            <a:pPr eaLnBrk="1" hangingPunct="1"/>
            <a:r>
              <a:rPr lang="zh-CN" altLang="en-US"/>
              <a:t>例</a:t>
            </a:r>
            <a:r>
              <a:rPr lang="en-US" altLang="zh-CN"/>
              <a:t>3-10</a:t>
            </a:r>
            <a:r>
              <a:rPr lang="zh-CN" altLang="en-US"/>
              <a:t>（续）</a:t>
            </a:r>
          </a:p>
        </p:txBody>
      </p:sp>
      <p:sp>
        <p:nvSpPr>
          <p:cNvPr id="5" name="标题 4">
            <a:extLst>
              <a:ext uri="{FF2B5EF4-FFF2-40B4-BE49-F238E27FC236}">
                <a16:creationId xmlns:a16="http://schemas.microsoft.com/office/drawing/2014/main" id="{DCB1DF7C-4437-153E-6320-44975FD2389C}"/>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50D0966F-D1FD-7F3F-6CE6-992374AC2DEE}"/>
              </a:ext>
            </a:extLst>
          </p:cNvPr>
          <p:cNvSpPr>
            <a:spLocks noGrp="1"/>
          </p:cNvSpPr>
          <p:nvPr>
            <p:ph type="title"/>
          </p:nvPr>
        </p:nvSpPr>
        <p:spPr/>
        <p:txBody>
          <a:bodyPr/>
          <a:lstStyle/>
          <a:p>
            <a:r>
              <a:rPr lang="zh-CN" altLang="en-US"/>
              <a:t>递归过程</a:t>
            </a:r>
          </a:p>
        </p:txBody>
      </p:sp>
      <p:pic>
        <p:nvPicPr>
          <p:cNvPr id="61443" name="内容占位符 4" descr="递归图示.jpg">
            <a:extLst>
              <a:ext uri="{FF2B5EF4-FFF2-40B4-BE49-F238E27FC236}">
                <a16:creationId xmlns:a16="http://schemas.microsoft.com/office/drawing/2014/main" id="{65734200-A7BD-8664-D1CF-9731548EB0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628775"/>
            <a:ext cx="6192837" cy="5216525"/>
          </a:xfrm>
        </p:spPr>
      </p:pic>
      <p:sp>
        <p:nvSpPr>
          <p:cNvPr id="61444" name="灯片编号占位符 3">
            <a:extLst>
              <a:ext uri="{FF2B5EF4-FFF2-40B4-BE49-F238E27FC236}">
                <a16:creationId xmlns:a16="http://schemas.microsoft.com/office/drawing/2014/main" id="{A8F4FD77-7B75-9ADA-7833-8BA3E8317E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7BDFA44-A0AF-4D4B-84C5-C0BBFCF3C75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D39DC792-DB41-3B5E-DAAA-1262039A6A6A}"/>
              </a:ext>
            </a:extLst>
          </p:cNvPr>
          <p:cNvSpPr>
            <a:spLocks noGrp="1"/>
          </p:cNvSpPr>
          <p:nvPr>
            <p:ph type="title"/>
          </p:nvPr>
        </p:nvSpPr>
        <p:spPr/>
        <p:txBody>
          <a:bodyPr/>
          <a:lstStyle/>
          <a:p>
            <a:r>
              <a:rPr lang="zh-CN" altLang="en-US"/>
              <a:t>汉诺塔问题与或图</a:t>
            </a:r>
          </a:p>
        </p:txBody>
      </p:sp>
      <p:sp>
        <p:nvSpPr>
          <p:cNvPr id="62467" name="灯片编号占位符 3">
            <a:extLst>
              <a:ext uri="{FF2B5EF4-FFF2-40B4-BE49-F238E27FC236}">
                <a16:creationId xmlns:a16="http://schemas.microsoft.com/office/drawing/2014/main" id="{6BAAF2CC-EC24-A61C-CACF-1AF1DC5667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EF19FC1-EB20-4862-8549-FE95CF43258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43</a:t>
            </a:fld>
            <a:endParaRPr lang="en-US" altLang="zh-CN" sz="1800">
              <a:solidFill>
                <a:srgbClr val="FFFFFF"/>
              </a:solidFill>
              <a:latin typeface="Times New Roman" panose="02020603050405020304" pitchFamily="18" charset="0"/>
              <a:ea typeface="隶书" panose="02010509060101010101" pitchFamily="49" charset="-122"/>
            </a:endParaRPr>
          </a:p>
        </p:txBody>
      </p:sp>
      <p:pic>
        <p:nvPicPr>
          <p:cNvPr id="62468" name="Picture 4" descr="Hanoi与或">
            <a:extLst>
              <a:ext uri="{FF2B5EF4-FFF2-40B4-BE49-F238E27FC236}">
                <a16:creationId xmlns:a16="http://schemas.microsoft.com/office/drawing/2014/main" id="{65B1D74A-F552-CE3B-073D-7BA6CA9A1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3997325"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7" descr="算法4">
            <a:extLst>
              <a:ext uri="{FF2B5EF4-FFF2-40B4-BE49-F238E27FC236}">
                <a16:creationId xmlns:a16="http://schemas.microsoft.com/office/drawing/2014/main" id="{44CAD6B7-9FAC-9755-43EA-FBEE8B462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2349500"/>
            <a:ext cx="4800600"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50429FC-6DC4-60AC-2D62-F673018CE6C3}"/>
              </a:ext>
            </a:extLst>
          </p:cNvPr>
          <p:cNvSpPr>
            <a:spLocks noGrp="1"/>
          </p:cNvSpPr>
          <p:nvPr>
            <p:ph type="title"/>
          </p:nvPr>
        </p:nvSpPr>
        <p:spPr/>
        <p:txBody>
          <a:bodyPr/>
          <a:lstStyle/>
          <a:p>
            <a:r>
              <a:rPr lang="en-US" altLang="zh-CN"/>
              <a:t>3.1.3 </a:t>
            </a:r>
            <a:r>
              <a:rPr lang="zh-CN" altLang="en-US"/>
              <a:t>函数的参数传递</a:t>
            </a:r>
          </a:p>
        </p:txBody>
      </p:sp>
      <p:sp>
        <p:nvSpPr>
          <p:cNvPr id="63491" name="内容占位符 2">
            <a:extLst>
              <a:ext uri="{FF2B5EF4-FFF2-40B4-BE49-F238E27FC236}">
                <a16:creationId xmlns:a16="http://schemas.microsoft.com/office/drawing/2014/main" id="{0AC18B6B-2604-41CD-EE32-4C6926B8B638}"/>
              </a:ext>
            </a:extLst>
          </p:cNvPr>
          <p:cNvSpPr>
            <a:spLocks noGrp="1"/>
          </p:cNvSpPr>
          <p:nvPr>
            <p:ph idx="1"/>
          </p:nvPr>
        </p:nvSpPr>
        <p:spPr/>
        <p:txBody>
          <a:bodyPr/>
          <a:lstStyle/>
          <a:p>
            <a:pPr eaLnBrk="1" hangingPunct="1">
              <a:lnSpc>
                <a:spcPct val="150000"/>
              </a:lnSpc>
            </a:pPr>
            <a:r>
              <a:rPr lang="zh-CN" altLang="en-US"/>
              <a:t>在函数被调用时才分配形参的存储单元。</a:t>
            </a:r>
          </a:p>
          <a:p>
            <a:pPr eaLnBrk="1" hangingPunct="1">
              <a:lnSpc>
                <a:spcPct val="150000"/>
              </a:lnSpc>
            </a:pPr>
            <a:r>
              <a:rPr lang="zh-CN" altLang="en-US"/>
              <a:t>实参可以是常量、变量或表达式。</a:t>
            </a:r>
          </a:p>
          <a:p>
            <a:pPr eaLnBrk="1" hangingPunct="1">
              <a:lnSpc>
                <a:spcPct val="150000"/>
              </a:lnSpc>
            </a:pPr>
            <a:r>
              <a:rPr lang="zh-CN" altLang="en-US"/>
              <a:t>实参类型必须与形参相符。</a:t>
            </a:r>
          </a:p>
          <a:p>
            <a:pPr eaLnBrk="1" hangingPunct="1">
              <a:lnSpc>
                <a:spcPct val="150000"/>
              </a:lnSpc>
            </a:pPr>
            <a:r>
              <a:rPr lang="zh-CN" altLang="en-US"/>
              <a:t>值传递是传递参数值，即单向传递。</a:t>
            </a:r>
            <a:endParaRPr lang="en-US" altLang="zh-CN"/>
          </a:p>
          <a:p>
            <a:pPr eaLnBrk="1" hangingPunct="1">
              <a:lnSpc>
                <a:spcPct val="150000"/>
              </a:lnSpc>
            </a:pPr>
            <a:r>
              <a:rPr lang="zh-CN" altLang="en-US"/>
              <a:t>引用传递可以实现双向传递</a:t>
            </a:r>
            <a:endParaRPr lang="en-US" altLang="zh-CN"/>
          </a:p>
          <a:p>
            <a:pPr eaLnBrk="1" hangingPunct="1">
              <a:lnSpc>
                <a:spcPct val="150000"/>
              </a:lnSpc>
            </a:pPr>
            <a:r>
              <a:rPr lang="zh-CN" altLang="en-US"/>
              <a:t>常引用作参数可以保障实参数据的安全</a:t>
            </a:r>
          </a:p>
        </p:txBody>
      </p:sp>
      <p:sp>
        <p:nvSpPr>
          <p:cNvPr id="63492" name="灯片编号占位符 3">
            <a:extLst>
              <a:ext uri="{FF2B5EF4-FFF2-40B4-BE49-F238E27FC236}">
                <a16:creationId xmlns:a16="http://schemas.microsoft.com/office/drawing/2014/main" id="{D78D2902-13EE-BA99-E19A-F09E29C16C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5DFB034-64B4-496E-9B91-27207DA2894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C57B817-8498-15A2-0CE3-947EFF69178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1CDEE3FC-8817-739C-B447-01AD53709AFD}"/>
              </a:ext>
            </a:extLst>
          </p:cNvPr>
          <p:cNvSpPr>
            <a:spLocks noGrp="1"/>
          </p:cNvSpPr>
          <p:nvPr>
            <p:ph type="title"/>
          </p:nvPr>
        </p:nvSpPr>
        <p:spPr>
          <a:xfrm>
            <a:off x="457200" y="571500"/>
            <a:ext cx="8229600" cy="1066800"/>
          </a:xfrm>
        </p:spPr>
        <p:txBody>
          <a:bodyPr/>
          <a:lstStyle/>
          <a:p>
            <a:r>
              <a:rPr lang="zh-CN" altLang="en-US"/>
              <a:t>值传递举例</a:t>
            </a:r>
          </a:p>
        </p:txBody>
      </p:sp>
      <p:sp>
        <p:nvSpPr>
          <p:cNvPr id="65539" name="灯片编号占位符 3">
            <a:extLst>
              <a:ext uri="{FF2B5EF4-FFF2-40B4-BE49-F238E27FC236}">
                <a16:creationId xmlns:a16="http://schemas.microsoft.com/office/drawing/2014/main" id="{737CFAFC-8E1E-1FF3-E8F0-9B1050B3F2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A2748B1-C5F8-4CF8-8B03-06334606955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29CA6D6-47D5-907D-1AE5-ED0D7BEF7BA0}"/>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r>
              <a:rPr kumimoji="0" lang="en-US" altLang="zh-CN" sz="2800" dirty="0">
                <a:solidFill>
                  <a:schemeClr val="bg1"/>
                </a:solidFill>
                <a:latin typeface="+mj-lt"/>
                <a:ea typeface="+mj-ea"/>
                <a:cs typeface="+mj-cs"/>
              </a:rPr>
              <a:t> —— 3.1.3 </a:t>
            </a:r>
            <a:r>
              <a:rPr kumimoji="0" lang="zh-CN" altLang="en-US" sz="2800" dirty="0">
                <a:solidFill>
                  <a:schemeClr val="bg1"/>
                </a:solidFill>
                <a:latin typeface="+mj-lt"/>
                <a:ea typeface="+mj-ea"/>
                <a:cs typeface="+mj-cs"/>
              </a:rPr>
              <a:t>函数的参数传递</a:t>
            </a:r>
          </a:p>
        </p:txBody>
      </p:sp>
      <p:grpSp>
        <p:nvGrpSpPr>
          <p:cNvPr id="65541" name="Group 24">
            <a:extLst>
              <a:ext uri="{FF2B5EF4-FFF2-40B4-BE49-F238E27FC236}">
                <a16:creationId xmlns:a16="http://schemas.microsoft.com/office/drawing/2014/main" id="{BAB0D765-3618-9F2A-063D-59397F35EEB5}"/>
              </a:ext>
            </a:extLst>
          </p:cNvPr>
          <p:cNvGrpSpPr>
            <a:grpSpLocks/>
          </p:cNvGrpSpPr>
          <p:nvPr/>
        </p:nvGrpSpPr>
        <p:grpSpPr bwMode="auto">
          <a:xfrm>
            <a:off x="1285875" y="1857375"/>
            <a:ext cx="6416675" cy="4225925"/>
            <a:chOff x="768" y="1056"/>
            <a:chExt cx="4042" cy="2662"/>
          </a:xfrm>
        </p:grpSpPr>
        <p:sp>
          <p:nvSpPr>
            <p:cNvPr id="65542" name="Rectangle 4">
              <a:extLst>
                <a:ext uri="{FF2B5EF4-FFF2-40B4-BE49-F238E27FC236}">
                  <a16:creationId xmlns:a16="http://schemas.microsoft.com/office/drawing/2014/main" id="{B5590CAF-5BBC-77E9-AD03-A1D4554CE5BA}"/>
                </a:ext>
              </a:extLst>
            </p:cNvPr>
            <p:cNvSpPr>
              <a:spLocks noChangeArrowheads="1"/>
            </p:cNvSpPr>
            <p:nvPr/>
          </p:nvSpPr>
          <p:spPr bwMode="auto">
            <a:xfrm>
              <a:off x="2027" y="2544"/>
              <a:ext cx="1012" cy="402"/>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65543" name="Rectangle 5">
              <a:extLst>
                <a:ext uri="{FF2B5EF4-FFF2-40B4-BE49-F238E27FC236}">
                  <a16:creationId xmlns:a16="http://schemas.microsoft.com/office/drawing/2014/main" id="{72BDBE20-27BA-D4B7-4D1E-D8592621A8E8}"/>
                </a:ext>
              </a:extLst>
            </p:cNvPr>
            <p:cNvSpPr>
              <a:spLocks noChangeArrowheads="1"/>
            </p:cNvSpPr>
            <p:nvPr/>
          </p:nvSpPr>
          <p:spPr bwMode="auto">
            <a:xfrm>
              <a:off x="3803" y="2567"/>
              <a:ext cx="942" cy="379"/>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65544" name="Rectangle 6">
              <a:extLst>
                <a:ext uri="{FF2B5EF4-FFF2-40B4-BE49-F238E27FC236}">
                  <a16:creationId xmlns:a16="http://schemas.microsoft.com/office/drawing/2014/main" id="{EB3A2439-3E72-F7CE-9448-509E2847FE93}"/>
                </a:ext>
              </a:extLst>
            </p:cNvPr>
            <p:cNvSpPr>
              <a:spLocks noChangeArrowheads="1"/>
            </p:cNvSpPr>
            <p:nvPr/>
          </p:nvSpPr>
          <p:spPr bwMode="auto">
            <a:xfrm>
              <a:off x="1592" y="2578"/>
              <a:ext cx="1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a:t>X</a:t>
              </a:r>
            </a:p>
          </p:txBody>
        </p:sp>
        <p:sp>
          <p:nvSpPr>
            <p:cNvPr id="65545" name="Rectangle 7">
              <a:extLst>
                <a:ext uri="{FF2B5EF4-FFF2-40B4-BE49-F238E27FC236}">
                  <a16:creationId xmlns:a16="http://schemas.microsoft.com/office/drawing/2014/main" id="{6B3B9CF1-DB1D-B9C9-89EC-0FCCD3EA8BFD}"/>
                </a:ext>
              </a:extLst>
            </p:cNvPr>
            <p:cNvSpPr>
              <a:spLocks noChangeArrowheads="1"/>
            </p:cNvSpPr>
            <p:nvPr/>
          </p:nvSpPr>
          <p:spPr bwMode="auto">
            <a:xfrm>
              <a:off x="3545" y="2601"/>
              <a:ext cx="19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a:t>N</a:t>
              </a:r>
            </a:p>
          </p:txBody>
        </p:sp>
        <p:sp>
          <p:nvSpPr>
            <p:cNvPr id="65546" name="Freeform 8">
              <a:extLst>
                <a:ext uri="{FF2B5EF4-FFF2-40B4-BE49-F238E27FC236}">
                  <a16:creationId xmlns:a16="http://schemas.microsoft.com/office/drawing/2014/main" id="{75A9B239-B551-4F31-2FE0-C17F3CE33C3B}"/>
                </a:ext>
              </a:extLst>
            </p:cNvPr>
            <p:cNvSpPr>
              <a:spLocks/>
            </p:cNvSpPr>
            <p:nvPr/>
          </p:nvSpPr>
          <p:spPr bwMode="auto">
            <a:xfrm>
              <a:off x="4171" y="2398"/>
              <a:ext cx="158" cy="203"/>
            </a:xfrm>
            <a:custGeom>
              <a:avLst/>
              <a:gdLst>
                <a:gd name="T0" fmla="*/ 3025 w 140"/>
                <a:gd name="T1" fmla="*/ 6621 h 180"/>
                <a:gd name="T2" fmla="*/ 0 w 140"/>
                <a:gd name="T3" fmla="*/ 0 h 180"/>
                <a:gd name="T4" fmla="*/ 3025 w 140"/>
                <a:gd name="T5" fmla="*/ 2239 h 180"/>
                <a:gd name="T6" fmla="*/ 5259 w 140"/>
                <a:gd name="T7" fmla="*/ 0 h 180"/>
                <a:gd name="T8" fmla="*/ 3025 w 140"/>
                <a:gd name="T9" fmla="*/ 6621 h 180"/>
                <a:gd name="T10" fmla="*/ 0 60000 65536"/>
                <a:gd name="T11" fmla="*/ 0 60000 65536"/>
                <a:gd name="T12" fmla="*/ 0 60000 65536"/>
                <a:gd name="T13" fmla="*/ 0 60000 65536"/>
                <a:gd name="T14" fmla="*/ 0 60000 65536"/>
                <a:gd name="T15" fmla="*/ 0 w 140"/>
                <a:gd name="T16" fmla="*/ 0 h 180"/>
                <a:gd name="T17" fmla="*/ 140 w 140"/>
                <a:gd name="T18" fmla="*/ 180 h 180"/>
              </a:gdLst>
              <a:ahLst/>
              <a:cxnLst>
                <a:cxn ang="T10">
                  <a:pos x="T0" y="T1"/>
                </a:cxn>
                <a:cxn ang="T11">
                  <a:pos x="T2" y="T3"/>
                </a:cxn>
                <a:cxn ang="T12">
                  <a:pos x="T4" y="T5"/>
                </a:cxn>
                <a:cxn ang="T13">
                  <a:pos x="T6" y="T7"/>
                </a:cxn>
                <a:cxn ang="T14">
                  <a:pos x="T8" y="T9"/>
                </a:cxn>
              </a:cxnLst>
              <a:rect l="T15" t="T16" r="T17" b="T18"/>
              <a:pathLst>
                <a:path w="140" h="180">
                  <a:moveTo>
                    <a:pt x="80" y="180"/>
                  </a:moveTo>
                  <a:lnTo>
                    <a:pt x="0" y="0"/>
                  </a:lnTo>
                  <a:lnTo>
                    <a:pt x="80" y="60"/>
                  </a:lnTo>
                  <a:lnTo>
                    <a:pt x="140" y="0"/>
                  </a:lnTo>
                  <a:lnTo>
                    <a:pt x="80" y="180"/>
                  </a:lnTo>
                  <a:close/>
                </a:path>
              </a:pathLst>
            </a:custGeom>
            <a:solidFill>
              <a:schemeClr val="tx1"/>
            </a:solidFill>
            <a:ln w="9525">
              <a:solidFill>
                <a:schemeClr val="tx1"/>
              </a:solidFill>
              <a:round/>
              <a:headEnd/>
              <a:tailEnd/>
            </a:ln>
          </p:spPr>
          <p:txBody>
            <a:bodyPr/>
            <a:lstStyle/>
            <a:p>
              <a:endParaRPr lang="zh-CN" altLang="en-US"/>
            </a:p>
          </p:txBody>
        </p:sp>
        <p:sp>
          <p:nvSpPr>
            <p:cNvPr id="65547" name="Line 9">
              <a:extLst>
                <a:ext uri="{FF2B5EF4-FFF2-40B4-BE49-F238E27FC236}">
                  <a16:creationId xmlns:a16="http://schemas.microsoft.com/office/drawing/2014/main" id="{4161CE6F-DD6C-F973-8744-3F853F3ABC7E}"/>
                </a:ext>
              </a:extLst>
            </p:cNvPr>
            <p:cNvSpPr>
              <a:spLocks noChangeShapeType="1"/>
            </p:cNvSpPr>
            <p:nvPr/>
          </p:nvSpPr>
          <p:spPr bwMode="auto">
            <a:xfrm>
              <a:off x="4261" y="1904"/>
              <a:ext cx="3" cy="58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48" name="Freeform 10">
              <a:extLst>
                <a:ext uri="{FF2B5EF4-FFF2-40B4-BE49-F238E27FC236}">
                  <a16:creationId xmlns:a16="http://schemas.microsoft.com/office/drawing/2014/main" id="{FE0A5A2D-FD11-5E37-A518-FB7E319EED3C}"/>
                </a:ext>
              </a:extLst>
            </p:cNvPr>
            <p:cNvSpPr>
              <a:spLocks/>
            </p:cNvSpPr>
            <p:nvPr/>
          </p:nvSpPr>
          <p:spPr bwMode="auto">
            <a:xfrm>
              <a:off x="2488" y="2376"/>
              <a:ext cx="157" cy="202"/>
            </a:xfrm>
            <a:custGeom>
              <a:avLst/>
              <a:gdLst>
                <a:gd name="T0" fmla="*/ 2476 w 140"/>
                <a:gd name="T1" fmla="*/ 5724 h 180"/>
                <a:gd name="T2" fmla="*/ 0 w 140"/>
                <a:gd name="T3" fmla="*/ 0 h 180"/>
                <a:gd name="T4" fmla="*/ 2476 w 140"/>
                <a:gd name="T5" fmla="*/ 1873 h 180"/>
                <a:gd name="T6" fmla="*/ 4348 w 140"/>
                <a:gd name="T7" fmla="*/ 0 h 180"/>
                <a:gd name="T8" fmla="*/ 2476 w 140"/>
                <a:gd name="T9" fmla="*/ 5724 h 180"/>
                <a:gd name="T10" fmla="*/ 0 60000 65536"/>
                <a:gd name="T11" fmla="*/ 0 60000 65536"/>
                <a:gd name="T12" fmla="*/ 0 60000 65536"/>
                <a:gd name="T13" fmla="*/ 0 60000 65536"/>
                <a:gd name="T14" fmla="*/ 0 60000 65536"/>
                <a:gd name="T15" fmla="*/ 0 w 140"/>
                <a:gd name="T16" fmla="*/ 0 h 180"/>
                <a:gd name="T17" fmla="*/ 140 w 140"/>
                <a:gd name="T18" fmla="*/ 180 h 180"/>
              </a:gdLst>
              <a:ahLst/>
              <a:cxnLst>
                <a:cxn ang="T10">
                  <a:pos x="T0" y="T1"/>
                </a:cxn>
                <a:cxn ang="T11">
                  <a:pos x="T2" y="T3"/>
                </a:cxn>
                <a:cxn ang="T12">
                  <a:pos x="T4" y="T5"/>
                </a:cxn>
                <a:cxn ang="T13">
                  <a:pos x="T6" y="T7"/>
                </a:cxn>
                <a:cxn ang="T14">
                  <a:pos x="T8" y="T9"/>
                </a:cxn>
              </a:cxnLst>
              <a:rect l="T15" t="T16" r="T17" b="T18"/>
              <a:pathLst>
                <a:path w="140" h="180">
                  <a:moveTo>
                    <a:pt x="80" y="180"/>
                  </a:moveTo>
                  <a:lnTo>
                    <a:pt x="0" y="0"/>
                  </a:lnTo>
                  <a:lnTo>
                    <a:pt x="80" y="60"/>
                  </a:lnTo>
                  <a:lnTo>
                    <a:pt x="140" y="0"/>
                  </a:lnTo>
                  <a:lnTo>
                    <a:pt x="80" y="180"/>
                  </a:lnTo>
                  <a:close/>
                </a:path>
              </a:pathLst>
            </a:custGeom>
            <a:solidFill>
              <a:schemeClr val="tx1"/>
            </a:solidFill>
            <a:ln w="9525">
              <a:solidFill>
                <a:schemeClr val="tx1"/>
              </a:solidFill>
              <a:round/>
              <a:headEnd/>
              <a:tailEnd/>
            </a:ln>
          </p:spPr>
          <p:txBody>
            <a:bodyPr/>
            <a:lstStyle/>
            <a:p>
              <a:endParaRPr lang="zh-CN" altLang="en-US"/>
            </a:p>
          </p:txBody>
        </p:sp>
        <p:sp>
          <p:nvSpPr>
            <p:cNvPr id="65549" name="Line 11">
              <a:extLst>
                <a:ext uri="{FF2B5EF4-FFF2-40B4-BE49-F238E27FC236}">
                  <a16:creationId xmlns:a16="http://schemas.microsoft.com/office/drawing/2014/main" id="{4187488A-6898-8BF7-FF7B-1D5092D8CDF1}"/>
                </a:ext>
              </a:extLst>
            </p:cNvPr>
            <p:cNvSpPr>
              <a:spLocks noChangeShapeType="1"/>
            </p:cNvSpPr>
            <p:nvPr/>
          </p:nvSpPr>
          <p:spPr bwMode="auto">
            <a:xfrm>
              <a:off x="2578" y="1881"/>
              <a:ext cx="3" cy="58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0" name="Rectangle 12">
              <a:extLst>
                <a:ext uri="{FF2B5EF4-FFF2-40B4-BE49-F238E27FC236}">
                  <a16:creationId xmlns:a16="http://schemas.microsoft.com/office/drawing/2014/main" id="{0169CB3C-D2AA-0D41-7C13-C571CA8FD969}"/>
                </a:ext>
              </a:extLst>
            </p:cNvPr>
            <p:cNvSpPr>
              <a:spLocks noChangeArrowheads="1"/>
            </p:cNvSpPr>
            <p:nvPr/>
          </p:nvSpPr>
          <p:spPr bwMode="auto">
            <a:xfrm>
              <a:off x="768" y="3072"/>
              <a:ext cx="12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zh-CN" altLang="en-US" sz="3200" b="1">
                  <a:latin typeface="宋体" panose="02010600030101010101" pitchFamily="2" charset="-122"/>
                </a:rPr>
                <a:t>被调函数：</a:t>
              </a:r>
              <a:endParaRPr lang="zh-CN" altLang="en-US" sz="3200">
                <a:latin typeface="宋体" panose="02010600030101010101" pitchFamily="2" charset="-122"/>
              </a:endParaRPr>
            </a:p>
          </p:txBody>
        </p:sp>
        <p:sp>
          <p:nvSpPr>
            <p:cNvPr id="65551" name="Rectangle 13">
              <a:extLst>
                <a:ext uri="{FF2B5EF4-FFF2-40B4-BE49-F238E27FC236}">
                  <a16:creationId xmlns:a16="http://schemas.microsoft.com/office/drawing/2014/main" id="{FF0E91D4-AF16-C585-70B8-0E6B30255300}"/>
                </a:ext>
              </a:extLst>
            </p:cNvPr>
            <p:cNvSpPr>
              <a:spLocks noChangeArrowheads="1"/>
            </p:cNvSpPr>
            <p:nvPr/>
          </p:nvSpPr>
          <p:spPr bwMode="auto">
            <a:xfrm>
              <a:off x="796" y="1075"/>
              <a:ext cx="12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zh-CN" altLang="en-US" sz="3200" b="1">
                  <a:latin typeface="宋体" panose="02010600030101010101" pitchFamily="2" charset="-122"/>
                </a:rPr>
                <a:t>主调函数：</a:t>
              </a:r>
              <a:endParaRPr lang="zh-CN" altLang="en-US" sz="3200">
                <a:latin typeface="宋体" panose="02010600030101010101" pitchFamily="2" charset="-122"/>
              </a:endParaRPr>
            </a:p>
          </p:txBody>
        </p:sp>
        <p:sp>
          <p:nvSpPr>
            <p:cNvPr id="65552" name="Rectangle 14">
              <a:extLst>
                <a:ext uri="{FF2B5EF4-FFF2-40B4-BE49-F238E27FC236}">
                  <a16:creationId xmlns:a16="http://schemas.microsoft.com/office/drawing/2014/main" id="{ECE449A2-5239-2310-721F-1DC87581DD4F}"/>
                </a:ext>
              </a:extLst>
            </p:cNvPr>
            <p:cNvSpPr>
              <a:spLocks noChangeArrowheads="1"/>
            </p:cNvSpPr>
            <p:nvPr/>
          </p:nvSpPr>
          <p:spPr bwMode="auto">
            <a:xfrm>
              <a:off x="3781" y="1600"/>
              <a:ext cx="964" cy="383"/>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65553" name="Rectangle 15">
              <a:extLst>
                <a:ext uri="{FF2B5EF4-FFF2-40B4-BE49-F238E27FC236}">
                  <a16:creationId xmlns:a16="http://schemas.microsoft.com/office/drawing/2014/main" id="{2AC39587-2B30-EA14-C390-EE80A636E2ED}"/>
                </a:ext>
              </a:extLst>
            </p:cNvPr>
            <p:cNvSpPr>
              <a:spLocks noChangeArrowheads="1"/>
            </p:cNvSpPr>
            <p:nvPr/>
          </p:nvSpPr>
          <p:spPr bwMode="auto">
            <a:xfrm>
              <a:off x="4216" y="1637"/>
              <a:ext cx="13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b="1">
                  <a:latin typeface="宋体" panose="02010600030101010101" pitchFamily="2" charset="-122"/>
                </a:rPr>
                <a:t>3</a:t>
              </a:r>
              <a:endParaRPr lang="en-US" altLang="zh-CN" sz="3200">
                <a:latin typeface="宋体" panose="02010600030101010101" pitchFamily="2" charset="-122"/>
              </a:endParaRPr>
            </a:p>
          </p:txBody>
        </p:sp>
        <p:sp>
          <p:nvSpPr>
            <p:cNvPr id="65554" name="Rectangle 16">
              <a:extLst>
                <a:ext uri="{FF2B5EF4-FFF2-40B4-BE49-F238E27FC236}">
                  <a16:creationId xmlns:a16="http://schemas.microsoft.com/office/drawing/2014/main" id="{9B3826AC-2088-5B35-2975-CED635D0F5B6}"/>
                </a:ext>
              </a:extLst>
            </p:cNvPr>
            <p:cNvSpPr>
              <a:spLocks noChangeArrowheads="1"/>
            </p:cNvSpPr>
            <p:nvPr/>
          </p:nvSpPr>
          <p:spPr bwMode="auto">
            <a:xfrm>
              <a:off x="2007" y="1600"/>
              <a:ext cx="987" cy="383"/>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65555" name="Rectangle 17">
              <a:extLst>
                <a:ext uri="{FF2B5EF4-FFF2-40B4-BE49-F238E27FC236}">
                  <a16:creationId xmlns:a16="http://schemas.microsoft.com/office/drawing/2014/main" id="{2321F421-BA07-AF97-B999-8DFD6E9597C7}"/>
                </a:ext>
              </a:extLst>
            </p:cNvPr>
            <p:cNvSpPr>
              <a:spLocks noChangeArrowheads="1"/>
            </p:cNvSpPr>
            <p:nvPr/>
          </p:nvSpPr>
          <p:spPr bwMode="auto">
            <a:xfrm>
              <a:off x="2241" y="1659"/>
              <a:ext cx="52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b="1">
                  <a:solidFill>
                    <a:schemeClr val="bg2"/>
                  </a:solidFill>
                  <a:latin typeface="宋体" panose="02010600030101010101" pitchFamily="2" charset="-122"/>
                </a:rPr>
                <a:t> </a:t>
              </a:r>
              <a:r>
                <a:rPr lang="en-US" altLang="zh-CN" sz="3200" b="1">
                  <a:latin typeface="宋体" panose="02010600030101010101" pitchFamily="2" charset="-122"/>
                </a:rPr>
                <a:t>2.5</a:t>
              </a:r>
              <a:endParaRPr lang="en-US" altLang="zh-CN" sz="3200">
                <a:latin typeface="宋体" panose="02010600030101010101" pitchFamily="2" charset="-122"/>
              </a:endParaRPr>
            </a:p>
          </p:txBody>
        </p:sp>
        <p:sp>
          <p:nvSpPr>
            <p:cNvPr id="65556" name="Rectangle 18">
              <a:extLst>
                <a:ext uri="{FF2B5EF4-FFF2-40B4-BE49-F238E27FC236}">
                  <a16:creationId xmlns:a16="http://schemas.microsoft.com/office/drawing/2014/main" id="{80CA54A3-D7D3-2751-F48E-E1EC8799BD1B}"/>
                </a:ext>
              </a:extLst>
            </p:cNvPr>
            <p:cNvSpPr>
              <a:spLocks noChangeArrowheads="1"/>
            </p:cNvSpPr>
            <p:nvPr/>
          </p:nvSpPr>
          <p:spPr bwMode="auto">
            <a:xfrm>
              <a:off x="1592" y="1637"/>
              <a:ext cx="17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a:t>A</a:t>
              </a:r>
            </a:p>
          </p:txBody>
        </p:sp>
        <p:sp>
          <p:nvSpPr>
            <p:cNvPr id="22" name="Rectangle 19">
              <a:extLst>
                <a:ext uri="{FF2B5EF4-FFF2-40B4-BE49-F238E27FC236}">
                  <a16:creationId xmlns:a16="http://schemas.microsoft.com/office/drawing/2014/main" id="{5A5BA48E-C26A-031C-1847-AB70A0ADAD64}"/>
                </a:ext>
              </a:extLst>
            </p:cNvPr>
            <p:cNvSpPr>
              <a:spLocks noChangeArrowheads="1"/>
            </p:cNvSpPr>
            <p:nvPr/>
          </p:nvSpPr>
          <p:spPr bwMode="auto">
            <a:xfrm>
              <a:off x="2496" y="1056"/>
              <a:ext cx="1774" cy="310"/>
            </a:xfrm>
            <a:prstGeom prst="rect">
              <a:avLst/>
            </a:prstGeom>
            <a:noFill/>
            <a:ln w="9525">
              <a:noFill/>
              <a:miter lim="800000"/>
              <a:headEnd/>
              <a:tailEnd/>
            </a:ln>
          </p:spPr>
          <p:txBody>
            <a:bodyPr wrap="none" lIns="0" tIns="0" rIns="0" bIns="0">
              <a:spAutoFit/>
            </a:bodyPr>
            <a:lstStyle/>
            <a:p>
              <a:pPr algn="just" eaLnBrk="1" hangingPunct="1">
                <a:defRPr/>
              </a:pPr>
              <a:r>
                <a:rPr lang="en-US" altLang="zh-CN" sz="3200" dirty="0">
                  <a:latin typeface="+mn-lt"/>
                  <a:ea typeface="宋体" pitchFamily="2" charset="-122"/>
                </a:rPr>
                <a:t>D = power(A,3)</a:t>
              </a:r>
            </a:p>
          </p:txBody>
        </p:sp>
        <p:sp>
          <p:nvSpPr>
            <p:cNvPr id="65558" name="Rectangle 20">
              <a:extLst>
                <a:ext uri="{FF2B5EF4-FFF2-40B4-BE49-F238E27FC236}">
                  <a16:creationId xmlns:a16="http://schemas.microsoft.com/office/drawing/2014/main" id="{0E76572A-A516-71E7-556C-F03EB0FC802E}"/>
                </a:ext>
              </a:extLst>
            </p:cNvPr>
            <p:cNvSpPr>
              <a:spLocks noChangeArrowheads="1"/>
            </p:cNvSpPr>
            <p:nvPr/>
          </p:nvSpPr>
          <p:spPr bwMode="auto">
            <a:xfrm>
              <a:off x="2263" y="2623"/>
              <a:ext cx="522"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b="1">
                  <a:solidFill>
                    <a:schemeClr val="bg2"/>
                  </a:solidFill>
                  <a:latin typeface="宋体" panose="02010600030101010101" pitchFamily="2" charset="-122"/>
                </a:rPr>
                <a:t> </a:t>
              </a:r>
              <a:r>
                <a:rPr lang="en-US" altLang="zh-CN" sz="3200" b="1">
                  <a:latin typeface="宋体" panose="02010600030101010101" pitchFamily="2" charset="-122"/>
                </a:rPr>
                <a:t>2.5</a:t>
              </a:r>
              <a:endParaRPr lang="en-US" altLang="zh-CN" sz="3200">
                <a:latin typeface="宋体" panose="02010600030101010101" pitchFamily="2" charset="-122"/>
              </a:endParaRPr>
            </a:p>
          </p:txBody>
        </p:sp>
        <p:sp>
          <p:nvSpPr>
            <p:cNvPr id="65559" name="Rectangle 21">
              <a:extLst>
                <a:ext uri="{FF2B5EF4-FFF2-40B4-BE49-F238E27FC236}">
                  <a16:creationId xmlns:a16="http://schemas.microsoft.com/office/drawing/2014/main" id="{C2288BF1-E165-AD9D-D610-323821A1B2B2}"/>
                </a:ext>
              </a:extLst>
            </p:cNvPr>
            <p:cNvSpPr>
              <a:spLocks noChangeArrowheads="1"/>
            </p:cNvSpPr>
            <p:nvPr/>
          </p:nvSpPr>
          <p:spPr bwMode="auto">
            <a:xfrm>
              <a:off x="4194" y="2623"/>
              <a:ext cx="13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b="1">
                  <a:latin typeface="宋体" panose="02010600030101010101" pitchFamily="2" charset="-122"/>
                </a:rPr>
                <a:t>3</a:t>
              </a:r>
              <a:endParaRPr lang="en-US" altLang="zh-CN" sz="3200">
                <a:latin typeface="宋体" panose="02010600030101010101" pitchFamily="2" charset="-122"/>
              </a:endParaRPr>
            </a:p>
          </p:txBody>
        </p:sp>
        <p:sp>
          <p:nvSpPr>
            <p:cNvPr id="25" name="Rectangle 22">
              <a:extLst>
                <a:ext uri="{FF2B5EF4-FFF2-40B4-BE49-F238E27FC236}">
                  <a16:creationId xmlns:a16="http://schemas.microsoft.com/office/drawing/2014/main" id="{390252CF-0D51-178D-E78B-1D8FA664F475}"/>
                </a:ext>
              </a:extLst>
            </p:cNvPr>
            <p:cNvSpPr>
              <a:spLocks noChangeArrowheads="1"/>
            </p:cNvSpPr>
            <p:nvPr/>
          </p:nvSpPr>
          <p:spPr bwMode="auto">
            <a:xfrm>
              <a:off x="1392" y="3408"/>
              <a:ext cx="3418" cy="310"/>
            </a:xfrm>
            <a:prstGeom prst="rect">
              <a:avLst/>
            </a:prstGeom>
            <a:noFill/>
            <a:ln w="9525">
              <a:noFill/>
              <a:miter lim="800000"/>
              <a:headEnd/>
              <a:tailEnd/>
            </a:ln>
          </p:spPr>
          <p:txBody>
            <a:bodyPr wrap="none" lIns="0" tIns="0" rIns="0" bIns="0">
              <a:spAutoFit/>
            </a:bodyPr>
            <a:lstStyle/>
            <a:p>
              <a:pPr algn="just" eaLnBrk="1" hangingPunct="1">
                <a:defRPr/>
              </a:pPr>
              <a:r>
                <a:rPr lang="en-US" altLang="zh-CN" sz="3200" dirty="0">
                  <a:latin typeface="+mn-lt"/>
                  <a:ea typeface="宋体" pitchFamily="2" charset="-122"/>
                </a:rPr>
                <a:t>double power(double </a:t>
              </a:r>
              <a:r>
                <a:rPr lang="en-US" altLang="zh-CN" sz="3200" dirty="0" err="1">
                  <a:latin typeface="+mn-lt"/>
                  <a:ea typeface="宋体" pitchFamily="2" charset="-122"/>
                </a:rPr>
                <a:t>X,int</a:t>
              </a:r>
              <a:r>
                <a:rPr lang="en-US" altLang="zh-CN" sz="3200" dirty="0">
                  <a:latin typeface="+mn-lt"/>
                  <a:ea typeface="宋体" pitchFamily="2" charset="-122"/>
                </a:rPr>
                <a:t> N)</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670C7E86-2CFF-1573-1183-52E1AA4EB622}"/>
              </a:ext>
            </a:extLst>
          </p:cNvPr>
          <p:cNvSpPr>
            <a:spLocks noGrp="1"/>
          </p:cNvSpPr>
          <p:nvPr>
            <p:ph type="title"/>
          </p:nvPr>
        </p:nvSpPr>
        <p:spPr/>
        <p:txBody>
          <a:bodyPr/>
          <a:lstStyle/>
          <a:p>
            <a:r>
              <a:rPr lang="zh-CN" altLang="en-US"/>
              <a:t>例</a:t>
            </a:r>
            <a:r>
              <a:rPr lang="en-US" altLang="zh-CN"/>
              <a:t>3-11 </a:t>
            </a:r>
            <a:r>
              <a:rPr lang="zh-CN" altLang="en-US"/>
              <a:t>输入两个整数交换后输出</a:t>
            </a:r>
          </a:p>
        </p:txBody>
      </p:sp>
      <p:sp>
        <p:nvSpPr>
          <p:cNvPr id="66563" name="内容占位符 2">
            <a:extLst>
              <a:ext uri="{FF2B5EF4-FFF2-40B4-BE49-F238E27FC236}">
                <a16:creationId xmlns:a16="http://schemas.microsoft.com/office/drawing/2014/main" id="{F17712FE-CE7A-90A0-54A9-2F3DBE38504D}"/>
              </a:ext>
            </a:extLst>
          </p:cNvPr>
          <p:cNvSpPr>
            <a:spLocks noGrp="1"/>
          </p:cNvSpPr>
          <p:nvPr>
            <p:ph idx="1"/>
          </p:nvPr>
        </p:nvSpPr>
        <p:spPr>
          <a:solidFill>
            <a:srgbClr val="85FFFF"/>
          </a:solidFill>
        </p:spPr>
        <p:txBody>
          <a:bodyPr/>
          <a:lstStyle/>
          <a:p>
            <a:pPr eaLnBrk="1" hangingPunct="1">
              <a:lnSpc>
                <a:spcPct val="90000"/>
              </a:lnSpc>
              <a:spcBef>
                <a:spcPct val="10000"/>
              </a:spcBef>
              <a:buFont typeface="Wingdings" panose="05000000000000000000" pitchFamily="2" charset="2"/>
              <a:buNone/>
            </a:pPr>
            <a:r>
              <a:rPr lang="en-US" altLang="zh-CN" sz="2000"/>
              <a:t>#include&lt;iostream&gt;</a:t>
            </a:r>
          </a:p>
          <a:p>
            <a:pPr eaLnBrk="1" hangingPunct="1">
              <a:lnSpc>
                <a:spcPct val="90000"/>
              </a:lnSpc>
              <a:spcBef>
                <a:spcPct val="10000"/>
              </a:spcBef>
              <a:buFont typeface="Wingdings" panose="05000000000000000000" pitchFamily="2" charset="2"/>
              <a:buNone/>
            </a:pPr>
            <a:r>
              <a:rPr lang="en-US" altLang="zh-CN" sz="2000"/>
              <a:t>using namespace std;</a:t>
            </a:r>
          </a:p>
          <a:p>
            <a:pPr eaLnBrk="1" hangingPunct="1">
              <a:lnSpc>
                <a:spcPct val="90000"/>
              </a:lnSpc>
              <a:spcBef>
                <a:spcPct val="10000"/>
              </a:spcBef>
              <a:buFont typeface="Wingdings" panose="05000000000000000000" pitchFamily="2" charset="2"/>
              <a:buNone/>
            </a:pPr>
            <a:r>
              <a:rPr lang="fr-FR" altLang="zh-CN" sz="2000"/>
              <a:t>void </a:t>
            </a:r>
            <a:r>
              <a:rPr lang="fr-FR" altLang="zh-CN" sz="2000">
                <a:solidFill>
                  <a:srgbClr val="C00000"/>
                </a:solidFill>
              </a:rPr>
              <a:t>swap</a:t>
            </a:r>
            <a:r>
              <a:rPr lang="fr-FR" altLang="zh-CN" sz="2000"/>
              <a:t>(int a, int b) {</a:t>
            </a:r>
          </a:p>
          <a:p>
            <a:pPr eaLnBrk="1" hangingPunct="1">
              <a:lnSpc>
                <a:spcPct val="90000"/>
              </a:lnSpc>
              <a:spcBef>
                <a:spcPct val="10000"/>
              </a:spcBef>
              <a:buFont typeface="Wingdings" panose="05000000000000000000" pitchFamily="2" charset="2"/>
              <a:buNone/>
            </a:pPr>
            <a:r>
              <a:rPr lang="fr-FR" altLang="zh-CN" sz="2000"/>
              <a:t>	int t = a;</a:t>
            </a:r>
          </a:p>
          <a:p>
            <a:pPr eaLnBrk="1" hangingPunct="1">
              <a:lnSpc>
                <a:spcPct val="90000"/>
              </a:lnSpc>
              <a:spcBef>
                <a:spcPct val="10000"/>
              </a:spcBef>
              <a:buFont typeface="Wingdings" panose="05000000000000000000" pitchFamily="2" charset="2"/>
              <a:buNone/>
            </a:pPr>
            <a:r>
              <a:rPr lang="fr-FR" altLang="zh-CN" sz="2000"/>
              <a:t>	a = b;</a:t>
            </a:r>
          </a:p>
          <a:p>
            <a:pPr eaLnBrk="1" hangingPunct="1">
              <a:lnSpc>
                <a:spcPct val="90000"/>
              </a:lnSpc>
              <a:spcBef>
                <a:spcPct val="10000"/>
              </a:spcBef>
              <a:buFont typeface="Wingdings" panose="05000000000000000000" pitchFamily="2" charset="2"/>
              <a:buNone/>
            </a:pPr>
            <a:r>
              <a:rPr lang="fr-FR" altLang="zh-CN" sz="2000"/>
              <a:t>	b = t;</a:t>
            </a:r>
          </a:p>
          <a:p>
            <a:pPr eaLnBrk="1" hangingPunct="1">
              <a:lnSpc>
                <a:spcPct val="90000"/>
              </a:lnSpc>
              <a:spcBef>
                <a:spcPct val="10000"/>
              </a:spcBef>
              <a:buFont typeface="Wingdings" panose="05000000000000000000" pitchFamily="2" charset="2"/>
              <a:buNone/>
            </a:pPr>
            <a:r>
              <a:rPr lang="fr-FR" altLang="zh-CN" sz="2000"/>
              <a:t>}</a:t>
            </a:r>
          </a:p>
          <a:p>
            <a:pPr eaLnBrk="1" hangingPunct="1">
              <a:lnSpc>
                <a:spcPct val="90000"/>
              </a:lnSpc>
              <a:buFont typeface="Wingdings" panose="05000000000000000000" pitchFamily="2" charset="2"/>
              <a:buNone/>
            </a:pPr>
            <a:r>
              <a:rPr lang="en-US" altLang="zh-CN" sz="2000"/>
              <a:t>int main() {</a:t>
            </a:r>
          </a:p>
          <a:p>
            <a:pPr eaLnBrk="1" hangingPunct="1">
              <a:lnSpc>
                <a:spcPct val="90000"/>
              </a:lnSpc>
              <a:buFont typeface="Wingdings" panose="05000000000000000000" pitchFamily="2" charset="2"/>
              <a:buNone/>
            </a:pPr>
            <a:r>
              <a:rPr lang="en-US" altLang="zh-CN" sz="2000"/>
              <a:t>	int x = 5, y = 10;</a:t>
            </a:r>
          </a:p>
          <a:p>
            <a:pPr eaLnBrk="1" hangingPunct="1">
              <a:lnSpc>
                <a:spcPct val="90000"/>
              </a:lnSpc>
              <a:buFont typeface="Wingdings" panose="05000000000000000000" pitchFamily="2" charset="2"/>
              <a:buNone/>
            </a:pPr>
            <a:r>
              <a:rPr lang="en-US" altLang="zh-CN" sz="2000"/>
              <a:t>	cout &lt;&lt; "x = " &lt;&lt; x &lt;&lt; "  y = " &lt;&lt; y &lt;&lt; endl;</a:t>
            </a:r>
          </a:p>
          <a:p>
            <a:pPr eaLnBrk="1" hangingPunct="1">
              <a:lnSpc>
                <a:spcPct val="90000"/>
              </a:lnSpc>
              <a:buFont typeface="Wingdings" panose="05000000000000000000" pitchFamily="2" charset="2"/>
              <a:buNone/>
            </a:pPr>
            <a:r>
              <a:rPr lang="en-US" altLang="zh-CN" sz="2000"/>
              <a:t>	</a:t>
            </a:r>
            <a:r>
              <a:rPr lang="en-US" altLang="zh-CN" sz="2000">
                <a:solidFill>
                  <a:srgbClr val="C00000"/>
                </a:solidFill>
              </a:rPr>
              <a:t>swap</a:t>
            </a:r>
            <a:r>
              <a:rPr lang="en-US" altLang="zh-CN" sz="2000"/>
              <a:t>(x, y);</a:t>
            </a:r>
          </a:p>
          <a:p>
            <a:pPr eaLnBrk="1" hangingPunct="1">
              <a:lnSpc>
                <a:spcPct val="90000"/>
              </a:lnSpc>
              <a:buFont typeface="Wingdings" panose="05000000000000000000" pitchFamily="2" charset="2"/>
              <a:buNone/>
            </a:pPr>
            <a:r>
              <a:rPr lang="en-US" altLang="zh-CN" sz="2000"/>
              <a:t>	cout &lt;&lt; "x = " &lt;&lt; x &lt;&lt; "  y = " &lt;&lt; y &lt;&lt; endl;</a:t>
            </a:r>
          </a:p>
          <a:p>
            <a:pPr eaLnBrk="1" hangingPunct="1">
              <a:lnSpc>
                <a:spcPct val="90000"/>
              </a:lnSpc>
              <a:buFont typeface="Wingdings" panose="05000000000000000000" pitchFamily="2" charset="2"/>
              <a:buNone/>
            </a:pPr>
            <a:r>
              <a:rPr lang="en-US" altLang="zh-CN" sz="2000"/>
              <a:t>	return 0;</a:t>
            </a:r>
          </a:p>
          <a:p>
            <a:pPr eaLnBrk="1" hangingPunct="1">
              <a:lnSpc>
                <a:spcPct val="90000"/>
              </a:lnSpc>
              <a:buFont typeface="Wingdings" panose="05000000000000000000" pitchFamily="2" charset="2"/>
              <a:buNone/>
            </a:pPr>
            <a:r>
              <a:rPr lang="en-US" altLang="zh-CN" sz="2000"/>
              <a:t>}</a:t>
            </a:r>
            <a:endParaRPr lang="fr-FR" altLang="zh-CN" sz="2000"/>
          </a:p>
          <a:p>
            <a:endParaRPr lang="zh-CN" altLang="en-US"/>
          </a:p>
        </p:txBody>
      </p:sp>
      <p:sp>
        <p:nvSpPr>
          <p:cNvPr id="66564" name="灯片编号占位符 3">
            <a:extLst>
              <a:ext uri="{FF2B5EF4-FFF2-40B4-BE49-F238E27FC236}">
                <a16:creationId xmlns:a16="http://schemas.microsoft.com/office/drawing/2014/main" id="{CAA9F682-FCBC-365A-1DBE-DE3970816F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575FA00-0C39-4439-833F-161919D632C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8A3A839-BE56-0AE0-07B4-49896C9D3F6A}"/>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r>
              <a:rPr kumimoji="0" lang="en-US" altLang="zh-CN" sz="2800" dirty="0">
                <a:solidFill>
                  <a:schemeClr val="bg1"/>
                </a:solidFill>
                <a:latin typeface="+mj-lt"/>
                <a:ea typeface="+mj-ea"/>
                <a:cs typeface="+mj-cs"/>
              </a:rPr>
              <a:t> —— 3.1.3 </a:t>
            </a:r>
            <a:r>
              <a:rPr kumimoji="0" lang="zh-CN" altLang="en-US" sz="2800" dirty="0">
                <a:solidFill>
                  <a:schemeClr val="bg1"/>
                </a:solidFill>
                <a:latin typeface="+mj-lt"/>
                <a:ea typeface="+mj-ea"/>
                <a:cs typeface="+mj-cs"/>
              </a:rPr>
              <a:t>函数的参数传递</a:t>
            </a:r>
          </a:p>
        </p:txBody>
      </p:sp>
      <p:sp>
        <p:nvSpPr>
          <p:cNvPr id="66566" name="Text Box 4">
            <a:extLst>
              <a:ext uri="{FF2B5EF4-FFF2-40B4-BE49-F238E27FC236}">
                <a16:creationId xmlns:a16="http://schemas.microsoft.com/office/drawing/2014/main" id="{92A12F88-8EFE-B57C-0258-B539CC334B33}"/>
              </a:ext>
            </a:extLst>
          </p:cNvPr>
          <p:cNvSpPr txBox="1">
            <a:spLocks noChangeArrowheads="1"/>
          </p:cNvSpPr>
          <p:nvPr/>
        </p:nvSpPr>
        <p:spPr bwMode="auto">
          <a:xfrm>
            <a:off x="4572000" y="5643563"/>
            <a:ext cx="4143375" cy="954087"/>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zh-CN" sz="2000" b="1">
                <a:latin typeface="宋体" panose="02010600030101010101" pitchFamily="2" charset="-122"/>
              </a:rPr>
              <a:t>运行结果：</a:t>
            </a:r>
          </a:p>
          <a:p>
            <a:pPr eaLnBrk="1" hangingPunct="1">
              <a:lnSpc>
                <a:spcPct val="90000"/>
              </a:lnSpc>
              <a:spcBef>
                <a:spcPct val="0"/>
              </a:spcBef>
              <a:buClrTx/>
              <a:buFont typeface="Wingdings" panose="05000000000000000000" pitchFamily="2" charset="2"/>
              <a:buNone/>
            </a:pPr>
            <a:r>
              <a:rPr lang="en-US" altLang="zh-CN" sz="2000">
                <a:latin typeface="宋体" panose="02010600030101010101" pitchFamily="2" charset="-122"/>
                <a:ea typeface="隶书" panose="02010509060101010101" pitchFamily="49" charset="-122"/>
              </a:rPr>
              <a:t>	x = 5      y = 10</a:t>
            </a:r>
          </a:p>
          <a:p>
            <a:pPr eaLnBrk="1" hangingPunct="1">
              <a:lnSpc>
                <a:spcPct val="90000"/>
              </a:lnSpc>
              <a:spcBef>
                <a:spcPct val="0"/>
              </a:spcBef>
              <a:buClrTx/>
              <a:buFont typeface="Wingdings" panose="05000000000000000000" pitchFamily="2" charset="2"/>
              <a:buNone/>
            </a:pPr>
            <a:r>
              <a:rPr lang="en-US" altLang="zh-CN" sz="2000">
                <a:latin typeface="宋体" panose="02010600030101010101" pitchFamily="2" charset="-122"/>
                <a:ea typeface="隶书" panose="02010509060101010101" pitchFamily="49" charset="-122"/>
              </a:rPr>
              <a:t>	x = 5      y = 10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509A3B76-2077-1733-7098-E1136BED53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7E2B25B-E369-44A8-9E96-9EBA3FF853E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47</a:t>
            </a:fld>
            <a:endParaRPr lang="en-US" altLang="zh-CN" sz="1800">
              <a:solidFill>
                <a:srgbClr val="FFFFFF"/>
              </a:solidFill>
              <a:latin typeface="Times New Roman" panose="02020603050405020304" pitchFamily="18" charset="0"/>
              <a:ea typeface="隶书" panose="02010509060101010101" pitchFamily="49" charset="-122"/>
            </a:endParaRPr>
          </a:p>
        </p:txBody>
      </p:sp>
      <p:grpSp>
        <p:nvGrpSpPr>
          <p:cNvPr id="67587" name="Group 178">
            <a:extLst>
              <a:ext uri="{FF2B5EF4-FFF2-40B4-BE49-F238E27FC236}">
                <a16:creationId xmlns:a16="http://schemas.microsoft.com/office/drawing/2014/main" id="{98AA2D44-0E4D-E8C2-01AD-F28F9635B19A}"/>
              </a:ext>
            </a:extLst>
          </p:cNvPr>
          <p:cNvGrpSpPr>
            <a:grpSpLocks/>
          </p:cNvGrpSpPr>
          <p:nvPr/>
        </p:nvGrpSpPr>
        <p:grpSpPr bwMode="auto">
          <a:xfrm>
            <a:off x="928688" y="571500"/>
            <a:ext cx="7291387" cy="6137275"/>
            <a:chOff x="624" y="144"/>
            <a:chExt cx="4558" cy="4078"/>
          </a:xfrm>
        </p:grpSpPr>
        <p:sp>
          <p:nvSpPr>
            <p:cNvPr id="67589" name="Text Box 88">
              <a:extLst>
                <a:ext uri="{FF2B5EF4-FFF2-40B4-BE49-F238E27FC236}">
                  <a16:creationId xmlns:a16="http://schemas.microsoft.com/office/drawing/2014/main" id="{EFAB22C1-ADF3-1D3E-6F30-D8823F638DAF}"/>
                </a:ext>
              </a:extLst>
            </p:cNvPr>
            <p:cNvSpPr txBox="1">
              <a:spLocks noChangeArrowheads="1"/>
            </p:cNvSpPr>
            <p:nvPr/>
          </p:nvSpPr>
          <p:spPr bwMode="auto">
            <a:xfrm>
              <a:off x="2619" y="1621"/>
              <a:ext cx="45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a=b;</a:t>
              </a:r>
            </a:p>
          </p:txBody>
        </p:sp>
        <p:sp>
          <p:nvSpPr>
            <p:cNvPr id="67590" name="Text Box 91">
              <a:extLst>
                <a:ext uri="{FF2B5EF4-FFF2-40B4-BE49-F238E27FC236}">
                  <a16:creationId xmlns:a16="http://schemas.microsoft.com/office/drawing/2014/main" id="{51B563E9-43C7-5BEA-3E99-A215ECE5FDA2}"/>
                </a:ext>
              </a:extLst>
            </p:cNvPr>
            <p:cNvSpPr txBox="1">
              <a:spLocks noChangeArrowheads="1"/>
            </p:cNvSpPr>
            <p:nvPr/>
          </p:nvSpPr>
          <p:spPr bwMode="auto">
            <a:xfrm>
              <a:off x="3077" y="144"/>
              <a:ext cx="535" cy="222"/>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591" name="Text Box 92">
              <a:extLst>
                <a:ext uri="{FF2B5EF4-FFF2-40B4-BE49-F238E27FC236}">
                  <a16:creationId xmlns:a16="http://schemas.microsoft.com/office/drawing/2014/main" id="{B51F3293-0557-61AB-9039-C30D44100FCF}"/>
                </a:ext>
              </a:extLst>
            </p:cNvPr>
            <p:cNvSpPr txBox="1">
              <a:spLocks noChangeArrowheads="1"/>
            </p:cNvSpPr>
            <p:nvPr/>
          </p:nvSpPr>
          <p:spPr bwMode="auto">
            <a:xfrm>
              <a:off x="2991" y="42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x</a:t>
              </a:r>
            </a:p>
          </p:txBody>
        </p:sp>
        <p:sp>
          <p:nvSpPr>
            <p:cNvPr id="67592" name="Text Box 94">
              <a:extLst>
                <a:ext uri="{FF2B5EF4-FFF2-40B4-BE49-F238E27FC236}">
                  <a16:creationId xmlns:a16="http://schemas.microsoft.com/office/drawing/2014/main" id="{C44E1E36-699C-288D-5C81-B3859F6036FF}"/>
                </a:ext>
              </a:extLst>
            </p:cNvPr>
            <p:cNvSpPr txBox="1">
              <a:spLocks noChangeArrowheads="1"/>
            </p:cNvSpPr>
            <p:nvPr/>
          </p:nvSpPr>
          <p:spPr bwMode="auto">
            <a:xfrm>
              <a:off x="3756" y="144"/>
              <a:ext cx="535" cy="222"/>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593" name="Text Box 95">
              <a:extLst>
                <a:ext uri="{FF2B5EF4-FFF2-40B4-BE49-F238E27FC236}">
                  <a16:creationId xmlns:a16="http://schemas.microsoft.com/office/drawing/2014/main" id="{8F423F66-4AD9-2EE3-4CA2-52EE65B7EDF7}"/>
                </a:ext>
              </a:extLst>
            </p:cNvPr>
            <p:cNvSpPr txBox="1">
              <a:spLocks noChangeArrowheads="1"/>
            </p:cNvSpPr>
            <p:nvPr/>
          </p:nvSpPr>
          <p:spPr bwMode="auto">
            <a:xfrm>
              <a:off x="3661" y="42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y</a:t>
              </a:r>
            </a:p>
          </p:txBody>
        </p:sp>
        <p:sp>
          <p:nvSpPr>
            <p:cNvPr id="67594" name="Text Box 97">
              <a:extLst>
                <a:ext uri="{FF2B5EF4-FFF2-40B4-BE49-F238E27FC236}">
                  <a16:creationId xmlns:a16="http://schemas.microsoft.com/office/drawing/2014/main" id="{7F2AA965-B1D0-A97D-4A51-A63C31637A0B}"/>
                </a:ext>
              </a:extLst>
            </p:cNvPr>
            <p:cNvSpPr txBox="1">
              <a:spLocks noChangeArrowheads="1"/>
            </p:cNvSpPr>
            <p:nvPr/>
          </p:nvSpPr>
          <p:spPr bwMode="auto">
            <a:xfrm>
              <a:off x="3077" y="772"/>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595" name="Text Box 98">
              <a:extLst>
                <a:ext uri="{FF2B5EF4-FFF2-40B4-BE49-F238E27FC236}">
                  <a16:creationId xmlns:a16="http://schemas.microsoft.com/office/drawing/2014/main" id="{17B8D636-4820-528C-2907-AE0E1BD214C7}"/>
                </a:ext>
              </a:extLst>
            </p:cNvPr>
            <p:cNvSpPr txBox="1">
              <a:spLocks noChangeArrowheads="1"/>
            </p:cNvSpPr>
            <p:nvPr/>
          </p:nvSpPr>
          <p:spPr bwMode="auto">
            <a:xfrm>
              <a:off x="3074" y="103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a</a:t>
              </a:r>
            </a:p>
          </p:txBody>
        </p:sp>
        <p:sp>
          <p:nvSpPr>
            <p:cNvPr id="67596" name="Text Box 100">
              <a:extLst>
                <a:ext uri="{FF2B5EF4-FFF2-40B4-BE49-F238E27FC236}">
                  <a16:creationId xmlns:a16="http://schemas.microsoft.com/office/drawing/2014/main" id="{8E49253C-A7C9-737A-2667-E3B78B95944F}"/>
                </a:ext>
              </a:extLst>
            </p:cNvPr>
            <p:cNvSpPr txBox="1">
              <a:spLocks noChangeArrowheads="1"/>
            </p:cNvSpPr>
            <p:nvPr/>
          </p:nvSpPr>
          <p:spPr bwMode="auto">
            <a:xfrm>
              <a:off x="3756" y="772"/>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597" name="Text Box 101">
              <a:extLst>
                <a:ext uri="{FF2B5EF4-FFF2-40B4-BE49-F238E27FC236}">
                  <a16:creationId xmlns:a16="http://schemas.microsoft.com/office/drawing/2014/main" id="{76897B32-31AA-48A3-190F-1628B177CA12}"/>
                </a:ext>
              </a:extLst>
            </p:cNvPr>
            <p:cNvSpPr txBox="1">
              <a:spLocks noChangeArrowheads="1"/>
            </p:cNvSpPr>
            <p:nvPr/>
          </p:nvSpPr>
          <p:spPr bwMode="auto">
            <a:xfrm>
              <a:off x="3753" y="1039"/>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b</a:t>
              </a:r>
            </a:p>
          </p:txBody>
        </p:sp>
        <p:sp>
          <p:nvSpPr>
            <p:cNvPr id="67598" name="Line 102">
              <a:extLst>
                <a:ext uri="{FF2B5EF4-FFF2-40B4-BE49-F238E27FC236}">
                  <a16:creationId xmlns:a16="http://schemas.microsoft.com/office/drawing/2014/main" id="{4E5CA9EB-D7BE-BC13-6FF0-CB001598ED83}"/>
                </a:ext>
              </a:extLst>
            </p:cNvPr>
            <p:cNvSpPr>
              <a:spLocks noChangeShapeType="1"/>
            </p:cNvSpPr>
            <p:nvPr/>
          </p:nvSpPr>
          <p:spPr bwMode="auto">
            <a:xfrm>
              <a:off x="3340" y="366"/>
              <a:ext cx="0" cy="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599" name="Line 103">
              <a:extLst>
                <a:ext uri="{FF2B5EF4-FFF2-40B4-BE49-F238E27FC236}">
                  <a16:creationId xmlns:a16="http://schemas.microsoft.com/office/drawing/2014/main" id="{95380904-E610-C364-9D39-330B54A5284E}"/>
                </a:ext>
              </a:extLst>
            </p:cNvPr>
            <p:cNvSpPr>
              <a:spLocks noChangeShapeType="1"/>
            </p:cNvSpPr>
            <p:nvPr/>
          </p:nvSpPr>
          <p:spPr bwMode="auto">
            <a:xfrm>
              <a:off x="4019" y="366"/>
              <a:ext cx="0" cy="4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0" name="Text Box 104">
              <a:extLst>
                <a:ext uri="{FF2B5EF4-FFF2-40B4-BE49-F238E27FC236}">
                  <a16:creationId xmlns:a16="http://schemas.microsoft.com/office/drawing/2014/main" id="{7AFDBD85-5C56-1F8F-F489-33098CF0EBA1}"/>
                </a:ext>
              </a:extLst>
            </p:cNvPr>
            <p:cNvSpPr txBox="1">
              <a:spLocks noChangeArrowheads="1"/>
            </p:cNvSpPr>
            <p:nvPr/>
          </p:nvSpPr>
          <p:spPr bwMode="auto">
            <a:xfrm>
              <a:off x="836" y="169"/>
              <a:ext cx="184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2000">
                  <a:latin typeface="Consolas" panose="020B0609020204030204" pitchFamily="49" charset="0"/>
                </a:rPr>
                <a:t>执行主函数中的函数调用</a:t>
              </a:r>
              <a:r>
                <a:rPr kumimoji="0" lang="en-US" altLang="zh-CN" sz="2000" b="1">
                  <a:latin typeface="Consolas" panose="020B0609020204030204" pitchFamily="49" charset="0"/>
                </a:rPr>
                <a:t>swap(x,y);</a:t>
              </a:r>
            </a:p>
          </p:txBody>
        </p:sp>
        <p:sp>
          <p:nvSpPr>
            <p:cNvPr id="67601" name="Text Box 105">
              <a:extLst>
                <a:ext uri="{FF2B5EF4-FFF2-40B4-BE49-F238E27FC236}">
                  <a16:creationId xmlns:a16="http://schemas.microsoft.com/office/drawing/2014/main" id="{2F1B91F4-1007-60B7-F0E0-5C4B3D556EFA}"/>
                </a:ext>
              </a:extLst>
            </p:cNvPr>
            <p:cNvSpPr txBox="1">
              <a:spLocks noChangeArrowheads="1"/>
            </p:cNvSpPr>
            <p:nvPr/>
          </p:nvSpPr>
          <p:spPr bwMode="auto">
            <a:xfrm>
              <a:off x="1167" y="1612"/>
              <a:ext cx="45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t=a;</a:t>
              </a:r>
            </a:p>
          </p:txBody>
        </p:sp>
        <p:sp>
          <p:nvSpPr>
            <p:cNvPr id="67602" name="Text Box 109">
              <a:extLst>
                <a:ext uri="{FF2B5EF4-FFF2-40B4-BE49-F238E27FC236}">
                  <a16:creationId xmlns:a16="http://schemas.microsoft.com/office/drawing/2014/main" id="{5D817278-4035-0D20-1E12-E0C285558535}"/>
                </a:ext>
              </a:extLst>
            </p:cNvPr>
            <p:cNvSpPr txBox="1">
              <a:spLocks noChangeArrowheads="1"/>
            </p:cNvSpPr>
            <p:nvPr/>
          </p:nvSpPr>
          <p:spPr bwMode="auto">
            <a:xfrm>
              <a:off x="675"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03" name="Text Box 110">
              <a:extLst>
                <a:ext uri="{FF2B5EF4-FFF2-40B4-BE49-F238E27FC236}">
                  <a16:creationId xmlns:a16="http://schemas.microsoft.com/office/drawing/2014/main" id="{61472BBA-CE60-3661-B50B-52F1DD9ECCB3}"/>
                </a:ext>
              </a:extLst>
            </p:cNvPr>
            <p:cNvSpPr txBox="1">
              <a:spLocks noChangeArrowheads="1"/>
            </p:cNvSpPr>
            <p:nvPr/>
          </p:nvSpPr>
          <p:spPr bwMode="auto">
            <a:xfrm>
              <a:off x="672"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x</a:t>
              </a:r>
            </a:p>
          </p:txBody>
        </p:sp>
        <p:sp>
          <p:nvSpPr>
            <p:cNvPr id="67604" name="Text Box 112">
              <a:extLst>
                <a:ext uri="{FF2B5EF4-FFF2-40B4-BE49-F238E27FC236}">
                  <a16:creationId xmlns:a16="http://schemas.microsoft.com/office/drawing/2014/main" id="{E742C6ED-773E-B246-345F-4E69ABD985F2}"/>
                </a:ext>
              </a:extLst>
            </p:cNvPr>
            <p:cNvSpPr txBox="1">
              <a:spLocks noChangeArrowheads="1"/>
            </p:cNvSpPr>
            <p:nvPr/>
          </p:nvSpPr>
          <p:spPr bwMode="auto">
            <a:xfrm>
              <a:off x="1354"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605" name="Text Box 113">
              <a:extLst>
                <a:ext uri="{FF2B5EF4-FFF2-40B4-BE49-F238E27FC236}">
                  <a16:creationId xmlns:a16="http://schemas.microsoft.com/office/drawing/2014/main" id="{24156FF5-1D2A-CD4B-1CFA-5ECF4C2FECDA}"/>
                </a:ext>
              </a:extLst>
            </p:cNvPr>
            <p:cNvSpPr txBox="1">
              <a:spLocks noChangeArrowheads="1"/>
            </p:cNvSpPr>
            <p:nvPr/>
          </p:nvSpPr>
          <p:spPr bwMode="auto">
            <a:xfrm>
              <a:off x="1351"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y</a:t>
              </a:r>
            </a:p>
          </p:txBody>
        </p:sp>
        <p:sp>
          <p:nvSpPr>
            <p:cNvPr id="67606" name="Text Box 115">
              <a:extLst>
                <a:ext uri="{FF2B5EF4-FFF2-40B4-BE49-F238E27FC236}">
                  <a16:creationId xmlns:a16="http://schemas.microsoft.com/office/drawing/2014/main" id="{D6FF99C2-7C82-971F-156A-667864D379C6}"/>
                </a:ext>
              </a:extLst>
            </p:cNvPr>
            <p:cNvSpPr txBox="1">
              <a:spLocks noChangeArrowheads="1"/>
            </p:cNvSpPr>
            <p:nvPr/>
          </p:nvSpPr>
          <p:spPr bwMode="auto">
            <a:xfrm>
              <a:off x="675"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07" name="Text Box 116">
              <a:extLst>
                <a:ext uri="{FF2B5EF4-FFF2-40B4-BE49-F238E27FC236}">
                  <a16:creationId xmlns:a16="http://schemas.microsoft.com/office/drawing/2014/main" id="{5BD24F0C-1BD1-6A08-B959-E067FDCDCAB4}"/>
                </a:ext>
              </a:extLst>
            </p:cNvPr>
            <p:cNvSpPr txBox="1">
              <a:spLocks noChangeArrowheads="1"/>
            </p:cNvSpPr>
            <p:nvPr/>
          </p:nvSpPr>
          <p:spPr bwMode="auto">
            <a:xfrm>
              <a:off x="672"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a</a:t>
              </a:r>
            </a:p>
          </p:txBody>
        </p:sp>
        <p:sp>
          <p:nvSpPr>
            <p:cNvPr id="67608" name="Text Box 118">
              <a:extLst>
                <a:ext uri="{FF2B5EF4-FFF2-40B4-BE49-F238E27FC236}">
                  <a16:creationId xmlns:a16="http://schemas.microsoft.com/office/drawing/2014/main" id="{D4846E43-FF72-794A-A68D-FB28E028D1EF}"/>
                </a:ext>
              </a:extLst>
            </p:cNvPr>
            <p:cNvSpPr txBox="1">
              <a:spLocks noChangeArrowheads="1"/>
            </p:cNvSpPr>
            <p:nvPr/>
          </p:nvSpPr>
          <p:spPr bwMode="auto">
            <a:xfrm>
              <a:off x="1354"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609" name="Text Box 119">
              <a:extLst>
                <a:ext uri="{FF2B5EF4-FFF2-40B4-BE49-F238E27FC236}">
                  <a16:creationId xmlns:a16="http://schemas.microsoft.com/office/drawing/2014/main" id="{3F19172A-9468-7DB2-26FA-852FEF2B1F70}"/>
                </a:ext>
              </a:extLst>
            </p:cNvPr>
            <p:cNvSpPr txBox="1">
              <a:spLocks noChangeArrowheads="1"/>
            </p:cNvSpPr>
            <p:nvPr/>
          </p:nvSpPr>
          <p:spPr bwMode="auto">
            <a:xfrm>
              <a:off x="1351"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b</a:t>
              </a:r>
            </a:p>
          </p:txBody>
        </p:sp>
        <p:sp>
          <p:nvSpPr>
            <p:cNvPr id="67610" name="Text Box 121">
              <a:extLst>
                <a:ext uri="{FF2B5EF4-FFF2-40B4-BE49-F238E27FC236}">
                  <a16:creationId xmlns:a16="http://schemas.microsoft.com/office/drawing/2014/main" id="{9F293DC7-8152-0C3A-5DF7-63FE27CD292C}"/>
                </a:ext>
              </a:extLst>
            </p:cNvPr>
            <p:cNvSpPr txBox="1">
              <a:spLocks noChangeArrowheads="1"/>
            </p:cNvSpPr>
            <p:nvPr/>
          </p:nvSpPr>
          <p:spPr bwMode="auto">
            <a:xfrm>
              <a:off x="1006" y="3149"/>
              <a:ext cx="543" cy="229"/>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11" name="Line 122">
              <a:extLst>
                <a:ext uri="{FF2B5EF4-FFF2-40B4-BE49-F238E27FC236}">
                  <a16:creationId xmlns:a16="http://schemas.microsoft.com/office/drawing/2014/main" id="{AE5E7A8D-8A0C-D4FA-27B1-8EF90527F3B4}"/>
                </a:ext>
              </a:extLst>
            </p:cNvPr>
            <p:cNvSpPr>
              <a:spLocks noChangeShapeType="1"/>
            </p:cNvSpPr>
            <p:nvPr/>
          </p:nvSpPr>
          <p:spPr bwMode="auto">
            <a:xfrm>
              <a:off x="1092" y="2869"/>
              <a:ext cx="0" cy="28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7612" name="Text Box 123">
              <a:extLst>
                <a:ext uri="{FF2B5EF4-FFF2-40B4-BE49-F238E27FC236}">
                  <a16:creationId xmlns:a16="http://schemas.microsoft.com/office/drawing/2014/main" id="{CB231058-0666-A8AD-3130-0DADF6AE544E}"/>
                </a:ext>
              </a:extLst>
            </p:cNvPr>
            <p:cNvSpPr txBox="1">
              <a:spLocks noChangeArrowheads="1"/>
            </p:cNvSpPr>
            <p:nvPr/>
          </p:nvSpPr>
          <p:spPr bwMode="auto">
            <a:xfrm>
              <a:off x="777" y="3200"/>
              <a:ext cx="20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t</a:t>
              </a:r>
            </a:p>
          </p:txBody>
        </p:sp>
        <p:sp>
          <p:nvSpPr>
            <p:cNvPr id="67613" name="Text Box 124">
              <a:extLst>
                <a:ext uri="{FF2B5EF4-FFF2-40B4-BE49-F238E27FC236}">
                  <a16:creationId xmlns:a16="http://schemas.microsoft.com/office/drawing/2014/main" id="{6405917E-B8DF-108F-5D91-AB5DBEE30855}"/>
                </a:ext>
              </a:extLst>
            </p:cNvPr>
            <p:cNvSpPr txBox="1">
              <a:spLocks noChangeArrowheads="1"/>
            </p:cNvSpPr>
            <p:nvPr/>
          </p:nvSpPr>
          <p:spPr bwMode="auto">
            <a:xfrm>
              <a:off x="4197" y="1612"/>
              <a:ext cx="45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b=t;</a:t>
              </a:r>
            </a:p>
          </p:txBody>
        </p:sp>
        <p:sp>
          <p:nvSpPr>
            <p:cNvPr id="67614" name="Text Box 128">
              <a:extLst>
                <a:ext uri="{FF2B5EF4-FFF2-40B4-BE49-F238E27FC236}">
                  <a16:creationId xmlns:a16="http://schemas.microsoft.com/office/drawing/2014/main" id="{80C1FC11-067C-E6F0-CB23-4F4784CEA185}"/>
                </a:ext>
              </a:extLst>
            </p:cNvPr>
            <p:cNvSpPr txBox="1">
              <a:spLocks noChangeArrowheads="1"/>
            </p:cNvSpPr>
            <p:nvPr/>
          </p:nvSpPr>
          <p:spPr bwMode="auto">
            <a:xfrm>
              <a:off x="3866"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15" name="Text Box 129">
              <a:extLst>
                <a:ext uri="{FF2B5EF4-FFF2-40B4-BE49-F238E27FC236}">
                  <a16:creationId xmlns:a16="http://schemas.microsoft.com/office/drawing/2014/main" id="{CA183F17-A4C4-5518-7354-5807433FF415}"/>
                </a:ext>
              </a:extLst>
            </p:cNvPr>
            <p:cNvSpPr txBox="1">
              <a:spLocks noChangeArrowheads="1"/>
            </p:cNvSpPr>
            <p:nvPr/>
          </p:nvSpPr>
          <p:spPr bwMode="auto">
            <a:xfrm>
              <a:off x="3863"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x</a:t>
              </a:r>
            </a:p>
          </p:txBody>
        </p:sp>
        <p:sp>
          <p:nvSpPr>
            <p:cNvPr id="67616" name="Text Box 131">
              <a:extLst>
                <a:ext uri="{FF2B5EF4-FFF2-40B4-BE49-F238E27FC236}">
                  <a16:creationId xmlns:a16="http://schemas.microsoft.com/office/drawing/2014/main" id="{885AC02D-6C01-C051-F04B-4D8A355CA396}"/>
                </a:ext>
              </a:extLst>
            </p:cNvPr>
            <p:cNvSpPr txBox="1">
              <a:spLocks noChangeArrowheads="1"/>
            </p:cNvSpPr>
            <p:nvPr/>
          </p:nvSpPr>
          <p:spPr bwMode="auto">
            <a:xfrm>
              <a:off x="4546"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617" name="Text Box 132">
              <a:extLst>
                <a:ext uri="{FF2B5EF4-FFF2-40B4-BE49-F238E27FC236}">
                  <a16:creationId xmlns:a16="http://schemas.microsoft.com/office/drawing/2014/main" id="{BF5256D5-DBD5-7780-6E42-6D35EABDD6F0}"/>
                </a:ext>
              </a:extLst>
            </p:cNvPr>
            <p:cNvSpPr txBox="1">
              <a:spLocks noChangeArrowheads="1"/>
            </p:cNvSpPr>
            <p:nvPr/>
          </p:nvSpPr>
          <p:spPr bwMode="auto">
            <a:xfrm>
              <a:off x="4543"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y</a:t>
              </a:r>
            </a:p>
          </p:txBody>
        </p:sp>
        <p:sp>
          <p:nvSpPr>
            <p:cNvPr id="67618" name="Text Box 134">
              <a:extLst>
                <a:ext uri="{FF2B5EF4-FFF2-40B4-BE49-F238E27FC236}">
                  <a16:creationId xmlns:a16="http://schemas.microsoft.com/office/drawing/2014/main" id="{1C48B8CF-B731-6166-25BF-53AA11141F4E}"/>
                </a:ext>
              </a:extLst>
            </p:cNvPr>
            <p:cNvSpPr txBox="1">
              <a:spLocks noChangeArrowheads="1"/>
            </p:cNvSpPr>
            <p:nvPr/>
          </p:nvSpPr>
          <p:spPr bwMode="auto">
            <a:xfrm>
              <a:off x="3866"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619" name="Text Box 135">
              <a:extLst>
                <a:ext uri="{FF2B5EF4-FFF2-40B4-BE49-F238E27FC236}">
                  <a16:creationId xmlns:a16="http://schemas.microsoft.com/office/drawing/2014/main" id="{0E82CAE6-0385-40D5-889F-FEDF340795C9}"/>
                </a:ext>
              </a:extLst>
            </p:cNvPr>
            <p:cNvSpPr txBox="1">
              <a:spLocks noChangeArrowheads="1"/>
            </p:cNvSpPr>
            <p:nvPr/>
          </p:nvSpPr>
          <p:spPr bwMode="auto">
            <a:xfrm>
              <a:off x="3863"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a</a:t>
              </a:r>
            </a:p>
          </p:txBody>
        </p:sp>
        <p:sp>
          <p:nvSpPr>
            <p:cNvPr id="67620" name="Text Box 137">
              <a:extLst>
                <a:ext uri="{FF2B5EF4-FFF2-40B4-BE49-F238E27FC236}">
                  <a16:creationId xmlns:a16="http://schemas.microsoft.com/office/drawing/2014/main" id="{E16903D2-1E6D-F7E5-4B07-24CFE0C93F28}"/>
                </a:ext>
              </a:extLst>
            </p:cNvPr>
            <p:cNvSpPr txBox="1">
              <a:spLocks noChangeArrowheads="1"/>
            </p:cNvSpPr>
            <p:nvPr/>
          </p:nvSpPr>
          <p:spPr bwMode="auto">
            <a:xfrm>
              <a:off x="4546"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21" name="Text Box 138">
              <a:extLst>
                <a:ext uri="{FF2B5EF4-FFF2-40B4-BE49-F238E27FC236}">
                  <a16:creationId xmlns:a16="http://schemas.microsoft.com/office/drawing/2014/main" id="{C36582EC-26B9-5F0E-CD8E-62E2C503204A}"/>
                </a:ext>
              </a:extLst>
            </p:cNvPr>
            <p:cNvSpPr txBox="1">
              <a:spLocks noChangeArrowheads="1"/>
            </p:cNvSpPr>
            <p:nvPr/>
          </p:nvSpPr>
          <p:spPr bwMode="auto">
            <a:xfrm>
              <a:off x="4543"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  b</a:t>
              </a:r>
            </a:p>
          </p:txBody>
        </p:sp>
        <p:sp>
          <p:nvSpPr>
            <p:cNvPr id="67622" name="Text Box 140">
              <a:extLst>
                <a:ext uri="{FF2B5EF4-FFF2-40B4-BE49-F238E27FC236}">
                  <a16:creationId xmlns:a16="http://schemas.microsoft.com/office/drawing/2014/main" id="{0E295F05-7D77-D00B-823E-F8176795B029}"/>
                </a:ext>
              </a:extLst>
            </p:cNvPr>
            <p:cNvSpPr txBox="1">
              <a:spLocks noChangeArrowheads="1"/>
            </p:cNvSpPr>
            <p:nvPr/>
          </p:nvSpPr>
          <p:spPr bwMode="auto">
            <a:xfrm>
              <a:off x="4197" y="3149"/>
              <a:ext cx="546" cy="229"/>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23" name="Line 141">
              <a:extLst>
                <a:ext uri="{FF2B5EF4-FFF2-40B4-BE49-F238E27FC236}">
                  <a16:creationId xmlns:a16="http://schemas.microsoft.com/office/drawing/2014/main" id="{906EFFBF-1F88-191A-4A50-ED30E6F91FAE}"/>
                </a:ext>
              </a:extLst>
            </p:cNvPr>
            <p:cNvSpPr>
              <a:spLocks noChangeShapeType="1"/>
            </p:cNvSpPr>
            <p:nvPr/>
          </p:nvSpPr>
          <p:spPr bwMode="auto">
            <a:xfrm flipV="1">
              <a:off x="4641" y="2869"/>
              <a:ext cx="0" cy="28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7624" name="Text Box 142">
              <a:extLst>
                <a:ext uri="{FF2B5EF4-FFF2-40B4-BE49-F238E27FC236}">
                  <a16:creationId xmlns:a16="http://schemas.microsoft.com/office/drawing/2014/main" id="{2FBF67A8-306D-24C0-26C4-C60D357B54F6}"/>
                </a:ext>
              </a:extLst>
            </p:cNvPr>
            <p:cNvSpPr txBox="1">
              <a:spLocks noChangeArrowheads="1"/>
            </p:cNvSpPr>
            <p:nvPr/>
          </p:nvSpPr>
          <p:spPr bwMode="auto">
            <a:xfrm>
              <a:off x="3968" y="3200"/>
              <a:ext cx="2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t</a:t>
              </a:r>
            </a:p>
          </p:txBody>
        </p:sp>
        <p:sp>
          <p:nvSpPr>
            <p:cNvPr id="67625" name="Text Box 146">
              <a:extLst>
                <a:ext uri="{FF2B5EF4-FFF2-40B4-BE49-F238E27FC236}">
                  <a16:creationId xmlns:a16="http://schemas.microsoft.com/office/drawing/2014/main" id="{6A2E7034-41BD-1F9B-913C-EC5BCE2FD379}"/>
                </a:ext>
              </a:extLst>
            </p:cNvPr>
            <p:cNvSpPr txBox="1">
              <a:spLocks noChangeArrowheads="1"/>
            </p:cNvSpPr>
            <p:nvPr/>
          </p:nvSpPr>
          <p:spPr bwMode="auto">
            <a:xfrm>
              <a:off x="2288"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26" name="Text Box 147">
              <a:extLst>
                <a:ext uri="{FF2B5EF4-FFF2-40B4-BE49-F238E27FC236}">
                  <a16:creationId xmlns:a16="http://schemas.microsoft.com/office/drawing/2014/main" id="{3704A35E-784C-644D-AD01-52717FACED10}"/>
                </a:ext>
              </a:extLst>
            </p:cNvPr>
            <p:cNvSpPr txBox="1">
              <a:spLocks noChangeArrowheads="1"/>
            </p:cNvSpPr>
            <p:nvPr/>
          </p:nvSpPr>
          <p:spPr bwMode="auto">
            <a:xfrm>
              <a:off x="2285"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x</a:t>
              </a:r>
            </a:p>
          </p:txBody>
        </p:sp>
        <p:sp>
          <p:nvSpPr>
            <p:cNvPr id="67627" name="Text Box 149">
              <a:extLst>
                <a:ext uri="{FF2B5EF4-FFF2-40B4-BE49-F238E27FC236}">
                  <a16:creationId xmlns:a16="http://schemas.microsoft.com/office/drawing/2014/main" id="{6809C2A4-46CA-5E14-46E7-32B24F791BB7}"/>
                </a:ext>
              </a:extLst>
            </p:cNvPr>
            <p:cNvSpPr txBox="1">
              <a:spLocks noChangeArrowheads="1"/>
            </p:cNvSpPr>
            <p:nvPr/>
          </p:nvSpPr>
          <p:spPr bwMode="auto">
            <a:xfrm>
              <a:off x="2967" y="2020"/>
              <a:ext cx="535" cy="223"/>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628" name="Text Box 150">
              <a:extLst>
                <a:ext uri="{FF2B5EF4-FFF2-40B4-BE49-F238E27FC236}">
                  <a16:creationId xmlns:a16="http://schemas.microsoft.com/office/drawing/2014/main" id="{385583F8-DCD3-4112-B73F-F59EF080B439}"/>
                </a:ext>
              </a:extLst>
            </p:cNvPr>
            <p:cNvSpPr txBox="1">
              <a:spLocks noChangeArrowheads="1"/>
            </p:cNvSpPr>
            <p:nvPr/>
          </p:nvSpPr>
          <p:spPr bwMode="auto">
            <a:xfrm>
              <a:off x="2964" y="2287"/>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y</a:t>
              </a:r>
            </a:p>
          </p:txBody>
        </p:sp>
        <p:sp>
          <p:nvSpPr>
            <p:cNvPr id="67629" name="Text Box 152">
              <a:extLst>
                <a:ext uri="{FF2B5EF4-FFF2-40B4-BE49-F238E27FC236}">
                  <a16:creationId xmlns:a16="http://schemas.microsoft.com/office/drawing/2014/main" id="{9A96D1F2-09FA-1288-CE66-217E5E8D829A}"/>
                </a:ext>
              </a:extLst>
            </p:cNvPr>
            <p:cNvSpPr txBox="1">
              <a:spLocks noChangeArrowheads="1"/>
            </p:cNvSpPr>
            <p:nvPr/>
          </p:nvSpPr>
          <p:spPr bwMode="auto">
            <a:xfrm>
              <a:off x="2288"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630" name="Text Box 153">
              <a:extLst>
                <a:ext uri="{FF2B5EF4-FFF2-40B4-BE49-F238E27FC236}">
                  <a16:creationId xmlns:a16="http://schemas.microsoft.com/office/drawing/2014/main" id="{2A43A47D-6CD1-7687-5889-B7DBF4C2BE3C}"/>
                </a:ext>
              </a:extLst>
            </p:cNvPr>
            <p:cNvSpPr txBox="1">
              <a:spLocks noChangeArrowheads="1"/>
            </p:cNvSpPr>
            <p:nvPr/>
          </p:nvSpPr>
          <p:spPr bwMode="auto">
            <a:xfrm>
              <a:off x="2285"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a</a:t>
              </a:r>
            </a:p>
          </p:txBody>
        </p:sp>
        <p:sp>
          <p:nvSpPr>
            <p:cNvPr id="67631" name="Text Box 155">
              <a:extLst>
                <a:ext uri="{FF2B5EF4-FFF2-40B4-BE49-F238E27FC236}">
                  <a16:creationId xmlns:a16="http://schemas.microsoft.com/office/drawing/2014/main" id="{E72E7F3A-8972-374E-8298-ECF4C30DCF4A}"/>
                </a:ext>
              </a:extLst>
            </p:cNvPr>
            <p:cNvSpPr txBox="1">
              <a:spLocks noChangeArrowheads="1"/>
            </p:cNvSpPr>
            <p:nvPr/>
          </p:nvSpPr>
          <p:spPr bwMode="auto">
            <a:xfrm>
              <a:off x="2967" y="2648"/>
              <a:ext cx="535" cy="219"/>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632" name="Text Box 156">
              <a:extLst>
                <a:ext uri="{FF2B5EF4-FFF2-40B4-BE49-F238E27FC236}">
                  <a16:creationId xmlns:a16="http://schemas.microsoft.com/office/drawing/2014/main" id="{7400E2E5-3481-E315-BC69-051942C6356F}"/>
                </a:ext>
              </a:extLst>
            </p:cNvPr>
            <p:cNvSpPr txBox="1">
              <a:spLocks noChangeArrowheads="1"/>
            </p:cNvSpPr>
            <p:nvPr/>
          </p:nvSpPr>
          <p:spPr bwMode="auto">
            <a:xfrm>
              <a:off x="2964" y="2915"/>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2400">
                  <a:latin typeface="Consolas" panose="020B0609020204030204" pitchFamily="49" charset="0"/>
                </a:rPr>
                <a:t>  b</a:t>
              </a:r>
            </a:p>
          </p:txBody>
        </p:sp>
        <p:sp>
          <p:nvSpPr>
            <p:cNvPr id="67633" name="Line 157">
              <a:extLst>
                <a:ext uri="{FF2B5EF4-FFF2-40B4-BE49-F238E27FC236}">
                  <a16:creationId xmlns:a16="http://schemas.microsoft.com/office/drawing/2014/main" id="{9CBF5DD7-201F-4953-024D-CDCCBDC7604E}"/>
                </a:ext>
              </a:extLst>
            </p:cNvPr>
            <p:cNvSpPr>
              <a:spLocks noChangeShapeType="1"/>
            </p:cNvSpPr>
            <p:nvPr/>
          </p:nvSpPr>
          <p:spPr bwMode="auto">
            <a:xfrm flipH="1">
              <a:off x="2814" y="2758"/>
              <a:ext cx="15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7634" name="Text Box 159">
              <a:extLst>
                <a:ext uri="{FF2B5EF4-FFF2-40B4-BE49-F238E27FC236}">
                  <a16:creationId xmlns:a16="http://schemas.microsoft.com/office/drawing/2014/main" id="{36410D0A-7564-CCA9-2461-822E1E4D57AB}"/>
                </a:ext>
              </a:extLst>
            </p:cNvPr>
            <p:cNvSpPr txBox="1">
              <a:spLocks noChangeArrowheads="1"/>
            </p:cNvSpPr>
            <p:nvPr/>
          </p:nvSpPr>
          <p:spPr bwMode="auto">
            <a:xfrm>
              <a:off x="2627" y="3132"/>
              <a:ext cx="546" cy="229"/>
            </a:xfrm>
            <a:prstGeom prst="rect">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35" name="Text Box 160">
              <a:extLst>
                <a:ext uri="{FF2B5EF4-FFF2-40B4-BE49-F238E27FC236}">
                  <a16:creationId xmlns:a16="http://schemas.microsoft.com/office/drawing/2014/main" id="{B146AA15-61C7-3107-7ACF-A1A8F77A995D}"/>
                </a:ext>
              </a:extLst>
            </p:cNvPr>
            <p:cNvSpPr txBox="1">
              <a:spLocks noChangeArrowheads="1"/>
            </p:cNvSpPr>
            <p:nvPr/>
          </p:nvSpPr>
          <p:spPr bwMode="auto">
            <a:xfrm>
              <a:off x="2398" y="3183"/>
              <a:ext cx="202"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t</a:t>
              </a:r>
            </a:p>
          </p:txBody>
        </p:sp>
        <p:sp>
          <p:nvSpPr>
            <p:cNvPr id="67636" name="Text Box 161">
              <a:extLst>
                <a:ext uri="{FF2B5EF4-FFF2-40B4-BE49-F238E27FC236}">
                  <a16:creationId xmlns:a16="http://schemas.microsoft.com/office/drawing/2014/main" id="{41ADFF2D-65E9-B632-4B26-525CA0EF1404}"/>
                </a:ext>
              </a:extLst>
            </p:cNvPr>
            <p:cNvSpPr txBox="1">
              <a:spLocks noChangeArrowheads="1"/>
            </p:cNvSpPr>
            <p:nvPr/>
          </p:nvSpPr>
          <p:spPr bwMode="auto">
            <a:xfrm>
              <a:off x="632" y="1358"/>
              <a:ext cx="1555"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2400">
                  <a:latin typeface="Consolas" panose="020B0609020204030204" pitchFamily="49" charset="0"/>
                </a:rPr>
                <a:t>在</a:t>
              </a:r>
              <a:r>
                <a:rPr kumimoji="0" lang="en-US" altLang="zh-CN" sz="2400">
                  <a:latin typeface="Consolas" panose="020B0609020204030204" pitchFamily="49" charset="0"/>
                </a:rPr>
                <a:t>swap</a:t>
              </a:r>
              <a:r>
                <a:rPr kumimoji="0" lang="zh-CN" altLang="en-US" sz="2400">
                  <a:latin typeface="Consolas" panose="020B0609020204030204" pitchFamily="49" charset="0"/>
                </a:rPr>
                <a:t>子函数中</a:t>
              </a:r>
            </a:p>
          </p:txBody>
        </p:sp>
        <p:sp>
          <p:nvSpPr>
            <p:cNvPr id="67637" name="Line 162">
              <a:extLst>
                <a:ext uri="{FF2B5EF4-FFF2-40B4-BE49-F238E27FC236}">
                  <a16:creationId xmlns:a16="http://schemas.microsoft.com/office/drawing/2014/main" id="{A5AAB191-8CB4-DD85-A81E-02E076F7642A}"/>
                </a:ext>
              </a:extLst>
            </p:cNvPr>
            <p:cNvSpPr>
              <a:spLocks noChangeShapeType="1"/>
            </p:cNvSpPr>
            <p:nvPr/>
          </p:nvSpPr>
          <p:spPr bwMode="auto">
            <a:xfrm>
              <a:off x="624" y="1264"/>
              <a:ext cx="455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8" name="Line 163">
              <a:extLst>
                <a:ext uri="{FF2B5EF4-FFF2-40B4-BE49-F238E27FC236}">
                  <a16:creationId xmlns:a16="http://schemas.microsoft.com/office/drawing/2014/main" id="{2AC38693-C91F-58E7-3843-EF297C7C6B13}"/>
                </a:ext>
              </a:extLst>
            </p:cNvPr>
            <p:cNvSpPr>
              <a:spLocks noChangeShapeType="1"/>
            </p:cNvSpPr>
            <p:nvPr/>
          </p:nvSpPr>
          <p:spPr bwMode="auto">
            <a:xfrm>
              <a:off x="624" y="3590"/>
              <a:ext cx="455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39" name="Text Box 164">
              <a:extLst>
                <a:ext uri="{FF2B5EF4-FFF2-40B4-BE49-F238E27FC236}">
                  <a16:creationId xmlns:a16="http://schemas.microsoft.com/office/drawing/2014/main" id="{40D0BDBC-D742-75EA-D1AC-5D7D631CB3A0}"/>
                </a:ext>
              </a:extLst>
            </p:cNvPr>
            <p:cNvSpPr txBox="1">
              <a:spLocks noChangeArrowheads="1"/>
            </p:cNvSpPr>
            <p:nvPr/>
          </p:nvSpPr>
          <p:spPr bwMode="auto">
            <a:xfrm>
              <a:off x="777" y="3734"/>
              <a:ext cx="145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a:spcBef>
                  <a:spcPct val="0"/>
                </a:spcBef>
                <a:buClrTx/>
                <a:buFontTx/>
                <a:buNone/>
              </a:pPr>
              <a:r>
                <a:rPr kumimoji="0" lang="zh-CN" altLang="en-US" sz="2400">
                  <a:latin typeface="Consolas" panose="020B0609020204030204" pitchFamily="49" charset="0"/>
                </a:rPr>
                <a:t>返回主函数以后</a:t>
              </a:r>
            </a:p>
          </p:txBody>
        </p:sp>
        <p:sp>
          <p:nvSpPr>
            <p:cNvPr id="67640" name="Text Box 167">
              <a:extLst>
                <a:ext uri="{FF2B5EF4-FFF2-40B4-BE49-F238E27FC236}">
                  <a16:creationId xmlns:a16="http://schemas.microsoft.com/office/drawing/2014/main" id="{49337B19-34A5-706F-F943-EACD4248B3C5}"/>
                </a:ext>
              </a:extLst>
            </p:cNvPr>
            <p:cNvSpPr txBox="1">
              <a:spLocks noChangeArrowheads="1"/>
            </p:cNvSpPr>
            <p:nvPr/>
          </p:nvSpPr>
          <p:spPr bwMode="auto">
            <a:xfrm>
              <a:off x="2517" y="3819"/>
              <a:ext cx="535" cy="220"/>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5</a:t>
              </a:r>
            </a:p>
          </p:txBody>
        </p:sp>
        <p:sp>
          <p:nvSpPr>
            <p:cNvPr id="67641" name="Text Box 168">
              <a:extLst>
                <a:ext uri="{FF2B5EF4-FFF2-40B4-BE49-F238E27FC236}">
                  <a16:creationId xmlns:a16="http://schemas.microsoft.com/office/drawing/2014/main" id="{D3520A8A-592C-0868-636F-C9F907DB0FF5}"/>
                </a:ext>
              </a:extLst>
            </p:cNvPr>
            <p:cNvSpPr txBox="1">
              <a:spLocks noChangeArrowheads="1"/>
            </p:cNvSpPr>
            <p:nvPr/>
          </p:nvSpPr>
          <p:spPr bwMode="auto">
            <a:xfrm>
              <a:off x="2514" y="4086"/>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b="1">
                  <a:latin typeface="Consolas" panose="020B0609020204030204" pitchFamily="49" charset="0"/>
                </a:rPr>
                <a:t>x</a:t>
              </a:r>
            </a:p>
          </p:txBody>
        </p:sp>
        <p:sp>
          <p:nvSpPr>
            <p:cNvPr id="67642" name="Text Box 170">
              <a:extLst>
                <a:ext uri="{FF2B5EF4-FFF2-40B4-BE49-F238E27FC236}">
                  <a16:creationId xmlns:a16="http://schemas.microsoft.com/office/drawing/2014/main" id="{F085CFA5-9FDF-713B-22C0-9E589583B58C}"/>
                </a:ext>
              </a:extLst>
            </p:cNvPr>
            <p:cNvSpPr txBox="1">
              <a:spLocks noChangeArrowheads="1"/>
            </p:cNvSpPr>
            <p:nvPr/>
          </p:nvSpPr>
          <p:spPr bwMode="auto">
            <a:xfrm>
              <a:off x="3196" y="3819"/>
              <a:ext cx="535" cy="220"/>
            </a:xfrm>
            <a:prstGeom prst="rect">
              <a:avLst/>
            </a:prstGeom>
            <a:solidFill>
              <a:srgbClr val="FFFFFF"/>
            </a:solidFill>
            <a:ln w="9525">
              <a:solidFill>
                <a:schemeClr val="tx1"/>
              </a:solidFill>
              <a:miter lim="800000"/>
              <a:headEnd/>
              <a:tailEnd/>
            </a:ln>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10</a:t>
              </a:r>
            </a:p>
          </p:txBody>
        </p:sp>
        <p:sp>
          <p:nvSpPr>
            <p:cNvPr id="67643" name="Text Box 171">
              <a:extLst>
                <a:ext uri="{FF2B5EF4-FFF2-40B4-BE49-F238E27FC236}">
                  <a16:creationId xmlns:a16="http://schemas.microsoft.com/office/drawing/2014/main" id="{BBE6ADD9-FA9D-2D7E-C9E8-B79A32F3FF8A}"/>
                </a:ext>
              </a:extLst>
            </p:cNvPr>
            <p:cNvSpPr txBox="1">
              <a:spLocks noChangeArrowheads="1"/>
            </p:cNvSpPr>
            <p:nvPr/>
          </p:nvSpPr>
          <p:spPr bwMode="auto">
            <a:xfrm>
              <a:off x="3193" y="4086"/>
              <a:ext cx="53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2400">
                  <a:latin typeface="Consolas" panose="020B0609020204030204" pitchFamily="49" charset="0"/>
                </a:rPr>
                <a:t>y</a:t>
              </a:r>
            </a:p>
          </p:txBody>
        </p:sp>
        <p:sp>
          <p:nvSpPr>
            <p:cNvPr id="67644" name="Rectangle 120">
              <a:extLst>
                <a:ext uri="{FF2B5EF4-FFF2-40B4-BE49-F238E27FC236}">
                  <a16:creationId xmlns:a16="http://schemas.microsoft.com/office/drawing/2014/main" id="{853E6D33-B83E-FF3D-9850-0FFBAE3A11DB}"/>
                </a:ext>
              </a:extLst>
            </p:cNvPr>
            <p:cNvSpPr>
              <a:spLocks noChangeArrowheads="1"/>
            </p:cNvSpPr>
            <p:nvPr/>
          </p:nvSpPr>
          <p:spPr bwMode="auto">
            <a:xfrm>
              <a:off x="624" y="1935"/>
              <a:ext cx="1295" cy="582"/>
            </a:xfrm>
            <a:prstGeom prst="rect">
              <a:avLst/>
            </a:prstGeom>
            <a:solidFill>
              <a:srgbClr val="006699">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67645" name="Rectangle 139">
              <a:extLst>
                <a:ext uri="{FF2B5EF4-FFF2-40B4-BE49-F238E27FC236}">
                  <a16:creationId xmlns:a16="http://schemas.microsoft.com/office/drawing/2014/main" id="{6E1568B7-3A1C-1915-EB9A-7DDD2B89847F}"/>
                </a:ext>
              </a:extLst>
            </p:cNvPr>
            <p:cNvSpPr>
              <a:spLocks noChangeArrowheads="1"/>
            </p:cNvSpPr>
            <p:nvPr/>
          </p:nvSpPr>
          <p:spPr bwMode="auto">
            <a:xfrm>
              <a:off x="3815" y="1935"/>
              <a:ext cx="1319" cy="58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67646" name="Rectangle 158">
              <a:extLst>
                <a:ext uri="{FF2B5EF4-FFF2-40B4-BE49-F238E27FC236}">
                  <a16:creationId xmlns:a16="http://schemas.microsoft.com/office/drawing/2014/main" id="{417E98D1-7F8D-D8D1-46CB-4C6DA0873532}"/>
                </a:ext>
              </a:extLst>
            </p:cNvPr>
            <p:cNvSpPr>
              <a:spLocks noChangeArrowheads="1"/>
            </p:cNvSpPr>
            <p:nvPr/>
          </p:nvSpPr>
          <p:spPr bwMode="auto">
            <a:xfrm>
              <a:off x="2237" y="1935"/>
              <a:ext cx="1290" cy="582"/>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grpSp>
      <p:sp>
        <p:nvSpPr>
          <p:cNvPr id="66" name="标题 4">
            <a:extLst>
              <a:ext uri="{FF2B5EF4-FFF2-40B4-BE49-F238E27FC236}">
                <a16:creationId xmlns:a16="http://schemas.microsoft.com/office/drawing/2014/main" id="{39009CBF-F396-97C9-F369-95418EA4EF44}"/>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r>
              <a:rPr kumimoji="0" lang="en-US" altLang="zh-CN" sz="2800" dirty="0">
                <a:solidFill>
                  <a:schemeClr val="bg1"/>
                </a:solidFill>
                <a:latin typeface="+mj-lt"/>
                <a:ea typeface="+mj-ea"/>
                <a:cs typeface="+mj-cs"/>
              </a:rPr>
              <a:t> —— 3.1.3 </a:t>
            </a:r>
            <a:r>
              <a:rPr kumimoji="0" lang="zh-CN" altLang="en-US" sz="2800" dirty="0">
                <a:solidFill>
                  <a:schemeClr val="bg1"/>
                </a:solidFill>
                <a:latin typeface="+mj-lt"/>
                <a:ea typeface="+mj-ea"/>
                <a:cs typeface="+mj-cs"/>
              </a:rPr>
              <a:t>函数的参数传递</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B2E1A1A3-7C0C-7A2F-6FA3-D5B4F2038C0E}"/>
              </a:ext>
            </a:extLst>
          </p:cNvPr>
          <p:cNvSpPr>
            <a:spLocks noGrp="1"/>
          </p:cNvSpPr>
          <p:nvPr>
            <p:ph type="title"/>
          </p:nvPr>
        </p:nvSpPr>
        <p:spPr/>
        <p:txBody>
          <a:bodyPr/>
          <a:lstStyle/>
          <a:p>
            <a:r>
              <a:rPr lang="zh-CN" altLang="en-US"/>
              <a:t>引用传递</a:t>
            </a:r>
          </a:p>
        </p:txBody>
      </p:sp>
      <p:sp>
        <p:nvSpPr>
          <p:cNvPr id="68611" name="内容占位符 2">
            <a:extLst>
              <a:ext uri="{FF2B5EF4-FFF2-40B4-BE49-F238E27FC236}">
                <a16:creationId xmlns:a16="http://schemas.microsoft.com/office/drawing/2014/main" id="{757B8498-D243-4FAC-BCBD-8D7AB714DE2F}"/>
              </a:ext>
            </a:extLst>
          </p:cNvPr>
          <p:cNvSpPr>
            <a:spLocks noGrp="1"/>
          </p:cNvSpPr>
          <p:nvPr>
            <p:ph idx="1"/>
          </p:nvPr>
        </p:nvSpPr>
        <p:spPr/>
        <p:txBody>
          <a:bodyPr/>
          <a:lstStyle/>
          <a:p>
            <a:pPr marL="228600" indent="-228600" eaLnBrk="1" hangingPunct="1">
              <a:lnSpc>
                <a:spcPct val="85000"/>
              </a:lnSpc>
            </a:pPr>
            <a:r>
              <a:rPr lang="zh-CN" altLang="en-US">
                <a:latin typeface="Consolas" panose="020B0609020204030204" pitchFamily="49" charset="0"/>
              </a:rPr>
              <a:t>引用</a:t>
            </a:r>
            <a:r>
              <a:rPr lang="en-US" altLang="zh-CN">
                <a:latin typeface="Consolas" panose="020B0609020204030204" pitchFamily="49" charset="0"/>
              </a:rPr>
              <a:t>(&amp;)</a:t>
            </a:r>
            <a:r>
              <a:rPr lang="zh-CN" altLang="en-US">
                <a:latin typeface="Consolas" panose="020B0609020204030204" pitchFamily="49" charset="0"/>
              </a:rPr>
              <a:t>是标识符的别名</a:t>
            </a:r>
            <a:r>
              <a:rPr lang="en-US" altLang="zh-CN">
                <a:latin typeface="Consolas" panose="020B0609020204030204" pitchFamily="49" charset="0"/>
              </a:rPr>
              <a:t>,</a:t>
            </a:r>
            <a:r>
              <a:rPr lang="zh-CN" altLang="en-US">
                <a:latin typeface="Consolas" panose="020B0609020204030204" pitchFamily="49" charset="0"/>
              </a:rPr>
              <a:t>例如</a:t>
            </a:r>
            <a:r>
              <a:rPr lang="en-US" altLang="zh-CN">
                <a:latin typeface="Consolas" panose="020B0609020204030204" pitchFamily="49" charset="0"/>
              </a:rPr>
              <a:t>:</a:t>
            </a:r>
          </a:p>
          <a:p>
            <a:pPr marL="342900" lvl="1" indent="0" eaLnBrk="1" hangingPunct="1">
              <a:lnSpc>
                <a:spcPct val="85000"/>
              </a:lnSpc>
              <a:buFontTx/>
              <a:buNone/>
            </a:pPr>
            <a:r>
              <a:rPr lang="en-US" altLang="zh-CN" sz="2400">
                <a:latin typeface="Consolas" panose="020B0609020204030204" pitchFamily="49" charset="0"/>
              </a:rPr>
              <a:t>int i, j;</a:t>
            </a:r>
            <a:br>
              <a:rPr lang="en-US" altLang="zh-CN" sz="2400">
                <a:latin typeface="Consolas" panose="020B0609020204030204" pitchFamily="49" charset="0"/>
              </a:rPr>
            </a:br>
            <a:r>
              <a:rPr lang="en-US" altLang="zh-CN" sz="2400">
                <a:latin typeface="Consolas" panose="020B0609020204030204" pitchFamily="49" charset="0"/>
              </a:rPr>
              <a:t>int &amp;ri = i;</a:t>
            </a:r>
            <a:br>
              <a:rPr lang="en-US" altLang="zh-CN" sz="2400">
                <a:latin typeface="Consolas" panose="020B0609020204030204" pitchFamily="49" charset="0"/>
              </a:rPr>
            </a:br>
            <a:r>
              <a:rPr lang="en-US" altLang="zh-CN" sz="2400">
                <a:latin typeface="Consolas" panose="020B0609020204030204" pitchFamily="49" charset="0"/>
              </a:rPr>
              <a:t>    //</a:t>
            </a:r>
            <a:r>
              <a:rPr lang="zh-CN" altLang="en-US" sz="2400">
                <a:latin typeface="Consolas" panose="020B0609020204030204" pitchFamily="49" charset="0"/>
              </a:rPr>
              <a:t>建立一个</a:t>
            </a:r>
            <a:r>
              <a:rPr lang="en-US" altLang="zh-CN" sz="2400">
                <a:latin typeface="Consolas" panose="020B0609020204030204" pitchFamily="49" charset="0"/>
              </a:rPr>
              <a:t>int</a:t>
            </a:r>
            <a:r>
              <a:rPr lang="zh-CN" altLang="en-US" sz="2400">
                <a:latin typeface="Consolas" panose="020B0609020204030204" pitchFamily="49" charset="0"/>
              </a:rPr>
              <a:t>型的引用</a:t>
            </a:r>
            <a:r>
              <a:rPr lang="en-US" altLang="zh-CN" sz="2400">
                <a:latin typeface="Consolas" panose="020B0609020204030204" pitchFamily="49" charset="0"/>
              </a:rPr>
              <a:t>ri,</a:t>
            </a:r>
            <a:r>
              <a:rPr lang="zh-CN" altLang="en-US" sz="2400">
                <a:latin typeface="Consolas" panose="020B0609020204030204" pitchFamily="49" charset="0"/>
              </a:rPr>
              <a:t>并将其</a:t>
            </a:r>
            <a:br>
              <a:rPr lang="zh-CN" altLang="en-US" sz="2400">
                <a:latin typeface="Consolas" panose="020B0609020204030204" pitchFamily="49" charset="0"/>
              </a:rPr>
            </a:br>
            <a:r>
              <a:rPr lang="zh-CN" altLang="en-US" sz="2400">
                <a:latin typeface="Consolas" panose="020B0609020204030204" pitchFamily="49" charset="0"/>
              </a:rPr>
              <a:t>    </a:t>
            </a:r>
            <a:r>
              <a:rPr lang="en-US" altLang="zh-CN" sz="2400">
                <a:latin typeface="Consolas" panose="020B0609020204030204" pitchFamily="49" charset="0"/>
              </a:rPr>
              <a:t>//</a:t>
            </a:r>
            <a:r>
              <a:rPr lang="zh-CN" altLang="en-US" sz="2400">
                <a:latin typeface="Consolas" panose="020B0609020204030204" pitchFamily="49" charset="0"/>
              </a:rPr>
              <a:t>初始化为变量</a:t>
            </a:r>
            <a:r>
              <a:rPr lang="en-US" altLang="zh-CN" sz="2400">
                <a:latin typeface="Consolas" panose="020B0609020204030204" pitchFamily="49" charset="0"/>
              </a:rPr>
              <a:t>i</a:t>
            </a:r>
            <a:r>
              <a:rPr lang="zh-CN" altLang="en-US" sz="2400">
                <a:latin typeface="Consolas" panose="020B0609020204030204" pitchFamily="49" charset="0"/>
              </a:rPr>
              <a:t>的一个别名</a:t>
            </a:r>
            <a:br>
              <a:rPr lang="en-US" altLang="en-US" sz="2400">
                <a:latin typeface="Consolas" panose="020B0609020204030204" pitchFamily="49" charset="0"/>
                <a:ea typeface="宋体" panose="02010600030101010101" pitchFamily="2" charset="-122"/>
              </a:rPr>
            </a:br>
            <a:r>
              <a:rPr lang="en-US" altLang="zh-CN" sz="2400">
                <a:latin typeface="Consolas" panose="020B0609020204030204" pitchFamily="49" charset="0"/>
              </a:rPr>
              <a:t>j = 10;</a:t>
            </a:r>
            <a:br>
              <a:rPr lang="en-US" altLang="zh-CN" sz="2400">
                <a:latin typeface="Consolas" panose="020B0609020204030204" pitchFamily="49" charset="0"/>
              </a:rPr>
            </a:br>
            <a:r>
              <a:rPr lang="en-US" altLang="zh-CN" sz="2400">
                <a:latin typeface="Consolas" panose="020B0609020204030204" pitchFamily="49" charset="0"/>
              </a:rPr>
              <a:t>ri = j;//</a:t>
            </a:r>
            <a:r>
              <a:rPr lang="zh-CN" altLang="en-US" sz="2400">
                <a:latin typeface="Consolas" panose="020B0609020204030204" pitchFamily="49" charset="0"/>
              </a:rPr>
              <a:t>相当于 </a:t>
            </a:r>
            <a:r>
              <a:rPr lang="en-US" altLang="zh-CN" sz="2400">
                <a:latin typeface="Consolas" panose="020B0609020204030204" pitchFamily="49" charset="0"/>
              </a:rPr>
              <a:t>i = j;</a:t>
            </a:r>
          </a:p>
          <a:p>
            <a:pPr marL="228600" indent="-228600" eaLnBrk="1" hangingPunct="1">
              <a:lnSpc>
                <a:spcPct val="85000"/>
              </a:lnSpc>
            </a:pPr>
            <a:r>
              <a:rPr lang="zh-CN" altLang="en-US">
                <a:latin typeface="Consolas" panose="020B0609020204030204" pitchFamily="49" charset="0"/>
              </a:rPr>
              <a:t>声明一个引用时，必须同时对它进行初始化，使它指向一个已存在的对象。</a:t>
            </a:r>
          </a:p>
          <a:p>
            <a:pPr marL="228600" indent="-228600" eaLnBrk="1" hangingPunct="1">
              <a:lnSpc>
                <a:spcPct val="85000"/>
              </a:lnSpc>
            </a:pPr>
            <a:r>
              <a:rPr lang="zh-CN" altLang="en-US">
                <a:latin typeface="Consolas" panose="020B0609020204030204" pitchFamily="49" charset="0"/>
              </a:rPr>
              <a:t>一旦一个引用被初始化后，就不能改为指向其它对象。</a:t>
            </a:r>
          </a:p>
          <a:p>
            <a:pPr marL="228600" indent="-228600" eaLnBrk="1" hangingPunct="1">
              <a:lnSpc>
                <a:spcPct val="85000"/>
              </a:lnSpc>
            </a:pPr>
            <a:r>
              <a:rPr lang="zh-CN" altLang="en-US">
                <a:latin typeface="Consolas" panose="020B0609020204030204" pitchFamily="49" charset="0"/>
              </a:rPr>
              <a:t>引用可以作为形参</a:t>
            </a:r>
            <a:br>
              <a:rPr lang="zh-CN" altLang="en-US">
                <a:latin typeface="Consolas" panose="020B0609020204030204" pitchFamily="49" charset="0"/>
              </a:rPr>
            </a:br>
            <a:r>
              <a:rPr lang="en-US" altLang="zh-CN">
                <a:latin typeface="Consolas" panose="020B0609020204030204" pitchFamily="49" charset="0"/>
              </a:rPr>
              <a:t>void swap(int &amp;a, int &amp;b) {...}</a:t>
            </a:r>
          </a:p>
        </p:txBody>
      </p:sp>
      <p:sp>
        <p:nvSpPr>
          <p:cNvPr id="68612" name="灯片编号占位符 3">
            <a:extLst>
              <a:ext uri="{FF2B5EF4-FFF2-40B4-BE49-F238E27FC236}">
                <a16:creationId xmlns:a16="http://schemas.microsoft.com/office/drawing/2014/main" id="{E8D1307C-6438-6E5F-33AC-F01425FAE8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D194808-804E-4954-9418-46EC079B041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463988D-2C61-85C8-B849-E4814BA2B74F}"/>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r>
              <a:rPr kumimoji="0" lang="en-US" altLang="zh-CN" sz="2800" dirty="0">
                <a:solidFill>
                  <a:schemeClr val="bg1"/>
                </a:solidFill>
                <a:latin typeface="+mj-lt"/>
                <a:ea typeface="+mj-ea"/>
                <a:cs typeface="+mj-cs"/>
              </a:rPr>
              <a:t> —— 3.1.3 </a:t>
            </a:r>
            <a:r>
              <a:rPr kumimoji="0" lang="zh-CN" altLang="en-US" sz="2800" dirty="0">
                <a:solidFill>
                  <a:schemeClr val="bg1"/>
                </a:solidFill>
                <a:latin typeface="+mj-lt"/>
                <a:ea typeface="+mj-ea"/>
                <a:cs typeface="+mj-cs"/>
              </a:rPr>
              <a:t>函数的参数传递</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4D3C5F6A-6935-8BD4-F2FF-F7B4A7A3BAA2}"/>
              </a:ext>
            </a:extLst>
          </p:cNvPr>
          <p:cNvSpPr>
            <a:spLocks noGrp="1"/>
          </p:cNvSpPr>
          <p:nvPr>
            <p:ph type="title"/>
          </p:nvPr>
        </p:nvSpPr>
        <p:spPr/>
        <p:txBody>
          <a:bodyPr/>
          <a:lstStyle/>
          <a:p>
            <a:r>
              <a:rPr lang="zh-CN" altLang="en-US"/>
              <a:t>例</a:t>
            </a:r>
            <a:r>
              <a:rPr lang="en-US" altLang="zh-CN"/>
              <a:t>3-12 </a:t>
            </a:r>
            <a:r>
              <a:rPr lang="zh-CN" altLang="en-US"/>
              <a:t>输入两个整数交换后输出</a:t>
            </a:r>
          </a:p>
        </p:txBody>
      </p:sp>
      <p:sp>
        <p:nvSpPr>
          <p:cNvPr id="69635" name="内容占位符 2">
            <a:extLst>
              <a:ext uri="{FF2B5EF4-FFF2-40B4-BE49-F238E27FC236}">
                <a16:creationId xmlns:a16="http://schemas.microsoft.com/office/drawing/2014/main" id="{4B5EBEA2-DFDF-66FA-089B-E50BC19176FB}"/>
              </a:ext>
            </a:extLst>
          </p:cNvPr>
          <p:cNvSpPr>
            <a:spLocks noGrp="1"/>
          </p:cNvSpPr>
          <p:nvPr>
            <p:ph idx="1"/>
          </p:nvPr>
        </p:nvSpPr>
        <p:spPr>
          <a:xfrm>
            <a:off x="457200" y="1643063"/>
            <a:ext cx="8229600" cy="4930775"/>
          </a:xfrm>
          <a:solidFill>
            <a:srgbClr val="85FFFF"/>
          </a:solidFill>
        </p:spPr>
        <p:txBody>
          <a:bodyPr/>
          <a:lstStyle/>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#include&lt;iostream&gt;</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using namespace std;</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void </a:t>
            </a:r>
            <a:r>
              <a:rPr lang="en-US" altLang="zh-CN" sz="2400">
                <a:solidFill>
                  <a:srgbClr val="C00000"/>
                </a:solidFill>
                <a:latin typeface="Consolas" panose="020B0609020204030204" pitchFamily="49" charset="0"/>
              </a:rPr>
              <a:t>swap</a:t>
            </a:r>
            <a:r>
              <a:rPr lang="en-US" altLang="zh-CN" sz="2400">
                <a:latin typeface="Consolas" panose="020B0609020204030204" pitchFamily="49" charset="0"/>
              </a:rPr>
              <a:t>(int</a:t>
            </a:r>
            <a:r>
              <a:rPr lang="en-US" altLang="zh-CN" sz="2400">
                <a:solidFill>
                  <a:srgbClr val="C00000"/>
                </a:solidFill>
                <a:latin typeface="Consolas" panose="020B0609020204030204" pitchFamily="49" charset="0"/>
              </a:rPr>
              <a:t>&amp;</a:t>
            </a:r>
            <a:r>
              <a:rPr lang="en-US" altLang="zh-CN" sz="2400">
                <a:latin typeface="Consolas" panose="020B0609020204030204" pitchFamily="49" charset="0"/>
              </a:rPr>
              <a:t> a, int</a:t>
            </a:r>
            <a:r>
              <a:rPr lang="en-US" altLang="zh-CN" sz="2400">
                <a:solidFill>
                  <a:srgbClr val="C00000"/>
                </a:solidFill>
                <a:latin typeface="Consolas" panose="020B0609020204030204" pitchFamily="49" charset="0"/>
              </a:rPr>
              <a:t>&amp;</a:t>
            </a:r>
            <a:r>
              <a:rPr lang="en-US" altLang="zh-CN" sz="2400">
                <a:latin typeface="Consolas" panose="020B0609020204030204" pitchFamily="49" charset="0"/>
              </a:rPr>
              <a:t> b) {</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	int t = a;</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	a = b;</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	b = t;</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int main() {</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	int x = 5, y = 10;</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	cout &lt;&lt; "x = " &lt;&lt; x &lt;&lt; "  y = " &lt;&lt; y &lt;&lt; endl;</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	</a:t>
            </a:r>
            <a:r>
              <a:rPr lang="en-US" altLang="zh-CN" sz="2400">
                <a:solidFill>
                  <a:srgbClr val="C00000"/>
                </a:solidFill>
                <a:latin typeface="Consolas" panose="020B0609020204030204" pitchFamily="49" charset="0"/>
              </a:rPr>
              <a:t>swap</a:t>
            </a:r>
            <a:r>
              <a:rPr lang="en-US" altLang="zh-CN" sz="2400">
                <a:latin typeface="Consolas" panose="020B0609020204030204" pitchFamily="49" charset="0"/>
              </a:rPr>
              <a:t>(x, y);</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	cout &lt;&lt; "x = " &lt;&lt; x &lt;&lt; "  y = " &lt;&lt; y &lt;&lt; endl;</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	return 0;</a:t>
            </a:r>
          </a:p>
          <a:p>
            <a:pPr eaLnBrk="1" hangingPunct="1">
              <a:lnSpc>
                <a:spcPct val="95000"/>
              </a:lnSpc>
              <a:spcBef>
                <a:spcPct val="0"/>
              </a:spcBef>
              <a:buFont typeface="Wingdings" panose="05000000000000000000" pitchFamily="2" charset="2"/>
              <a:buNone/>
            </a:pPr>
            <a:r>
              <a:rPr lang="en-US" altLang="zh-CN" sz="2400">
                <a:latin typeface="Consolas" panose="020B0609020204030204" pitchFamily="49" charset="0"/>
              </a:rPr>
              <a:t>}</a:t>
            </a:r>
            <a:endParaRPr lang="zh-CN" altLang="en-US" sz="2400">
              <a:latin typeface="Consolas" panose="020B0609020204030204" pitchFamily="49" charset="0"/>
            </a:endParaRPr>
          </a:p>
        </p:txBody>
      </p:sp>
      <p:sp>
        <p:nvSpPr>
          <p:cNvPr id="69636" name="灯片编号占位符 3">
            <a:extLst>
              <a:ext uri="{FF2B5EF4-FFF2-40B4-BE49-F238E27FC236}">
                <a16:creationId xmlns:a16="http://schemas.microsoft.com/office/drawing/2014/main" id="{7A0DF835-F75D-5409-9A55-AD41C2AD38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6BB0B5E-78FB-4111-AD2D-5F3CF3F55B9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2B41BE2-5D6F-5B33-0312-BF3E373B4441}"/>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r>
              <a:rPr kumimoji="0" lang="en-US" altLang="zh-CN" sz="2800" dirty="0">
                <a:solidFill>
                  <a:schemeClr val="bg1"/>
                </a:solidFill>
                <a:latin typeface="+mj-lt"/>
                <a:ea typeface="+mj-ea"/>
                <a:cs typeface="+mj-cs"/>
              </a:rPr>
              <a:t> —— 3.1.3 </a:t>
            </a:r>
            <a:r>
              <a:rPr kumimoji="0" lang="zh-CN" altLang="en-US" sz="2800" dirty="0">
                <a:solidFill>
                  <a:schemeClr val="bg1"/>
                </a:solidFill>
                <a:latin typeface="+mj-lt"/>
                <a:ea typeface="+mj-ea"/>
                <a:cs typeface="+mj-cs"/>
              </a:rPr>
              <a:t>函数的参数传递</a:t>
            </a:r>
          </a:p>
        </p:txBody>
      </p:sp>
      <p:sp>
        <p:nvSpPr>
          <p:cNvPr id="6" name="Text Box 6">
            <a:extLst>
              <a:ext uri="{FF2B5EF4-FFF2-40B4-BE49-F238E27FC236}">
                <a16:creationId xmlns:a16="http://schemas.microsoft.com/office/drawing/2014/main" id="{03A07082-FC51-1BA7-B3DD-04C84E7E9BED}"/>
              </a:ext>
            </a:extLst>
          </p:cNvPr>
          <p:cNvSpPr txBox="1">
            <a:spLocks noChangeArrowheads="1"/>
          </p:cNvSpPr>
          <p:nvPr/>
        </p:nvSpPr>
        <p:spPr bwMode="auto">
          <a:xfrm>
            <a:off x="6500813" y="1643063"/>
            <a:ext cx="2236787" cy="1243012"/>
          </a:xfrm>
          <a:prstGeom prst="rect">
            <a:avLst/>
          </a:prstGeom>
          <a:solidFill>
            <a:srgbClr val="FFFF66"/>
          </a:solidFill>
          <a:ln w="12700" cap="sq">
            <a:noFill/>
            <a:miter lim="800000"/>
            <a:headEnd type="none" w="sm" len="sm"/>
            <a:tailEnd type="none" w="sm" len="sm"/>
          </a:ln>
        </p:spPr>
        <p:txBody>
          <a:bodyPr>
            <a:spAutoFit/>
          </a:bodyPr>
          <a:lstStyle/>
          <a:p>
            <a:pPr eaLnBrk="1" hangingPunct="1">
              <a:spcBef>
                <a:spcPct val="20000"/>
              </a:spcBef>
              <a:buClr>
                <a:schemeClr val="accent2"/>
              </a:buClr>
              <a:buSzPct val="80000"/>
              <a:buFont typeface="Wingdings" pitchFamily="2" charset="2"/>
              <a:buNone/>
              <a:defRPr/>
            </a:pPr>
            <a:r>
              <a:rPr lang="zh-CN" altLang="en-US" sz="2200" b="1" dirty="0">
                <a:latin typeface="+mn-lt"/>
                <a:ea typeface="宋体" pitchFamily="2" charset="-122"/>
              </a:rPr>
              <a:t>运行结果</a:t>
            </a:r>
            <a:r>
              <a:rPr lang="en-US" altLang="zh-CN" sz="2200" b="1" dirty="0">
                <a:latin typeface="+mn-lt"/>
                <a:ea typeface="宋体" pitchFamily="2" charset="-122"/>
              </a:rPr>
              <a:t>:</a:t>
            </a:r>
          </a:p>
          <a:p>
            <a:pPr eaLnBrk="1" hangingPunct="1">
              <a:spcBef>
                <a:spcPct val="20000"/>
              </a:spcBef>
              <a:buClr>
                <a:schemeClr val="accent2"/>
              </a:buClr>
              <a:buSzPct val="80000"/>
              <a:buFont typeface="Wingdings" pitchFamily="2" charset="2"/>
              <a:buNone/>
              <a:defRPr/>
            </a:pPr>
            <a:r>
              <a:rPr lang="en-US" altLang="zh-CN" sz="2200" b="1" dirty="0">
                <a:latin typeface="+mn-lt"/>
                <a:ea typeface="宋体" pitchFamily="2" charset="-122"/>
              </a:rPr>
              <a:t>x = </a:t>
            </a:r>
            <a:r>
              <a:rPr lang="en-US" altLang="zh-CN" sz="2200" b="1" dirty="0">
                <a:solidFill>
                  <a:srgbClr val="FF0000"/>
                </a:solidFill>
                <a:latin typeface="+mn-lt"/>
                <a:ea typeface="宋体" pitchFamily="2" charset="-122"/>
              </a:rPr>
              <a:t>5</a:t>
            </a:r>
            <a:r>
              <a:rPr lang="en-US" altLang="zh-CN" sz="2200" b="1" dirty="0">
                <a:latin typeface="+mn-lt"/>
                <a:ea typeface="宋体" pitchFamily="2" charset="-122"/>
              </a:rPr>
              <a:t>   y = 10</a:t>
            </a:r>
          </a:p>
          <a:p>
            <a:pPr eaLnBrk="1" hangingPunct="1">
              <a:spcBef>
                <a:spcPct val="20000"/>
              </a:spcBef>
              <a:buClr>
                <a:schemeClr val="accent2"/>
              </a:buClr>
              <a:buSzPct val="80000"/>
              <a:buFont typeface="Wingdings" pitchFamily="2" charset="2"/>
              <a:buNone/>
              <a:defRPr/>
            </a:pPr>
            <a:r>
              <a:rPr lang="en-US" altLang="zh-CN" sz="2200" b="1" dirty="0">
                <a:latin typeface="+mn-lt"/>
                <a:ea typeface="宋体" pitchFamily="2" charset="-122"/>
              </a:rPr>
              <a:t>x = 10  y = </a:t>
            </a:r>
            <a:r>
              <a:rPr lang="en-US" altLang="zh-CN" sz="2200" b="1" dirty="0">
                <a:solidFill>
                  <a:srgbClr val="FF0000"/>
                </a:solidFill>
                <a:latin typeface="+mn-lt"/>
                <a:ea typeface="宋体" pitchFamily="2" charset="-122"/>
              </a:rPr>
              <a:t>5</a:t>
            </a:r>
            <a:endParaRPr lang="en-US" altLang="zh-CN" sz="2200" dirty="0">
              <a:solidFill>
                <a:srgbClr val="FF0000"/>
              </a:solidFill>
              <a:latin typeface="+mn-lt"/>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2637D7DD-1458-7EAE-AA12-23DE715E533D}"/>
              </a:ext>
            </a:extLst>
          </p:cNvPr>
          <p:cNvSpPr>
            <a:spLocks noGrp="1"/>
          </p:cNvSpPr>
          <p:nvPr>
            <p:ph type="title"/>
          </p:nvPr>
        </p:nvSpPr>
        <p:spPr/>
        <p:txBody>
          <a:bodyPr/>
          <a:lstStyle/>
          <a:p>
            <a:pPr eaLnBrk="1" hangingPunct="1"/>
            <a:r>
              <a:rPr lang="en-US" altLang="zh-CN"/>
              <a:t>3.1.1 </a:t>
            </a:r>
            <a:r>
              <a:rPr lang="zh-CN" altLang="en-US"/>
              <a:t>函数定义（续）</a:t>
            </a:r>
          </a:p>
        </p:txBody>
      </p:sp>
      <p:sp>
        <p:nvSpPr>
          <p:cNvPr id="3" name="内容占位符 2">
            <a:extLst>
              <a:ext uri="{FF2B5EF4-FFF2-40B4-BE49-F238E27FC236}">
                <a16:creationId xmlns:a16="http://schemas.microsoft.com/office/drawing/2014/main" id="{0626448C-4FB5-1C67-F22E-6EEDC65F4FFB}"/>
              </a:ext>
            </a:extLst>
          </p:cNvPr>
          <p:cNvSpPr>
            <a:spLocks noGrp="1"/>
          </p:cNvSpPr>
          <p:nvPr>
            <p:ph idx="1"/>
          </p:nvPr>
        </p:nvSpPr>
        <p:spPr/>
        <p:txBody>
          <a:bodyPr>
            <a:normAutofit/>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形式参数表</a:t>
            </a:r>
          </a:p>
          <a:p>
            <a:pPr marL="658368" lvl="1" indent="-246888" eaLnBrk="1" fontAlgn="auto" hangingPunct="1">
              <a:spcAft>
                <a:spcPts val="0"/>
              </a:spcAft>
              <a:buFont typeface="Georgia"/>
              <a:buNone/>
              <a:defRPr/>
            </a:pPr>
            <a:r>
              <a:rPr lang="en-US" altLang="zh-CN" sz="3200" noProof="1">
                <a:latin typeface="Consolas" pitchFamily="49" charset="0"/>
              </a:rPr>
              <a:t>&lt;type</a:t>
            </a:r>
            <a:r>
              <a:rPr lang="en-US" altLang="zh-CN" sz="3200" baseline="-25000" noProof="1">
                <a:latin typeface="Consolas" pitchFamily="49" charset="0"/>
              </a:rPr>
              <a:t>1</a:t>
            </a:r>
            <a:r>
              <a:rPr lang="en-US" altLang="zh-CN" sz="3200" noProof="1">
                <a:latin typeface="Consolas" pitchFamily="49" charset="0"/>
              </a:rPr>
              <a:t>&gt; name</a:t>
            </a:r>
            <a:r>
              <a:rPr lang="en-US" altLang="zh-CN" sz="3200" baseline="-25000" noProof="1">
                <a:latin typeface="Consolas" pitchFamily="49" charset="0"/>
              </a:rPr>
              <a:t>1</a:t>
            </a:r>
            <a:r>
              <a:rPr lang="en-US" altLang="zh-CN" sz="3200" noProof="1">
                <a:latin typeface="Consolas" pitchFamily="49" charset="0"/>
              </a:rPr>
              <a:t>, &lt;type</a:t>
            </a:r>
            <a:r>
              <a:rPr lang="en-US" altLang="zh-CN" sz="3200" baseline="-25000" noProof="1">
                <a:latin typeface="Consolas" pitchFamily="49" charset="0"/>
              </a:rPr>
              <a:t>2</a:t>
            </a:r>
            <a:r>
              <a:rPr lang="en-US" altLang="zh-CN" sz="3200" noProof="1">
                <a:latin typeface="Consolas" pitchFamily="49" charset="0"/>
              </a:rPr>
              <a:t>&gt; name</a:t>
            </a:r>
            <a:r>
              <a:rPr lang="en-US" altLang="zh-CN" sz="3200" baseline="-25000" noProof="1">
                <a:latin typeface="Consolas" pitchFamily="49" charset="0"/>
              </a:rPr>
              <a:t>2</a:t>
            </a:r>
            <a:r>
              <a:rPr lang="en-US" altLang="zh-CN" sz="3200" noProof="1">
                <a:latin typeface="Consolas" pitchFamily="49" charset="0"/>
              </a:rPr>
              <a:t>, ..., &lt;type</a:t>
            </a:r>
            <a:r>
              <a:rPr lang="en-US" altLang="zh-CN" sz="3200" baseline="-25000" noProof="1">
                <a:latin typeface="Consolas" pitchFamily="49" charset="0"/>
              </a:rPr>
              <a:t>n</a:t>
            </a:r>
            <a:r>
              <a:rPr lang="en-US" altLang="zh-CN" sz="3200" noProof="1">
                <a:latin typeface="Consolas" pitchFamily="49" charset="0"/>
              </a:rPr>
              <a:t>&gt; name</a:t>
            </a:r>
            <a:r>
              <a:rPr lang="en-US" altLang="zh-CN" sz="3200" baseline="-25000" noProof="1">
                <a:latin typeface="Consolas" pitchFamily="49" charset="0"/>
              </a:rPr>
              <a:t>n</a:t>
            </a:r>
          </a:p>
          <a:p>
            <a:pPr marL="365760" indent="-256032" eaLnBrk="1" fontAlgn="auto" hangingPunct="1">
              <a:spcAft>
                <a:spcPts val="0"/>
              </a:spcAft>
              <a:buClr>
                <a:schemeClr val="accent3"/>
              </a:buClr>
              <a:buFont typeface="Georgia"/>
              <a:buChar char="•"/>
              <a:defRPr/>
            </a:pPr>
            <a:r>
              <a:rPr lang="zh-CN" altLang="en-US" dirty="0">
                <a:latin typeface="Consolas" pitchFamily="49" charset="0"/>
              </a:rPr>
              <a:t>函数的返回值</a:t>
            </a:r>
          </a:p>
          <a:p>
            <a:pPr marL="658368" lvl="1" indent="-246888" eaLnBrk="1" fontAlgn="auto" hangingPunct="1">
              <a:spcAft>
                <a:spcPts val="0"/>
              </a:spcAft>
              <a:buFont typeface="Georgia"/>
              <a:buChar char="▫"/>
              <a:defRPr/>
            </a:pPr>
            <a:r>
              <a:rPr lang="zh-CN" altLang="en-US" dirty="0">
                <a:latin typeface="Consolas" pitchFamily="49" charset="0"/>
              </a:rPr>
              <a:t>由 </a:t>
            </a:r>
            <a:r>
              <a:rPr lang="en-US" altLang="zh-CN" dirty="0">
                <a:latin typeface="Consolas" pitchFamily="49" charset="0"/>
              </a:rPr>
              <a:t>return </a:t>
            </a:r>
            <a:r>
              <a:rPr lang="zh-CN" altLang="en-US" dirty="0">
                <a:latin typeface="Consolas" pitchFamily="49" charset="0"/>
              </a:rPr>
              <a:t>语句给出，例如：</a:t>
            </a:r>
            <a:br>
              <a:rPr lang="zh-CN" altLang="en-US" dirty="0">
                <a:latin typeface="Consolas" pitchFamily="49" charset="0"/>
              </a:rPr>
            </a:br>
            <a:r>
              <a:rPr lang="en-US" altLang="zh-CN" dirty="0">
                <a:solidFill>
                  <a:schemeClr val="accent4">
                    <a:lumMod val="75000"/>
                  </a:schemeClr>
                </a:solidFill>
                <a:latin typeface="Consolas" pitchFamily="49" charset="0"/>
              </a:rPr>
              <a:t>return  0</a:t>
            </a:r>
          </a:p>
          <a:p>
            <a:pPr marL="658368" lvl="1" indent="-246888" eaLnBrk="1" fontAlgn="auto" hangingPunct="1">
              <a:spcAft>
                <a:spcPts val="0"/>
              </a:spcAft>
              <a:buFont typeface="Georgia"/>
              <a:buChar char="▫"/>
              <a:defRPr/>
            </a:pPr>
            <a:r>
              <a:rPr lang="zh-CN" altLang="en-US" dirty="0">
                <a:latin typeface="Consolas" pitchFamily="49" charset="0"/>
              </a:rPr>
              <a:t>无返回值的函数（</a:t>
            </a:r>
            <a:r>
              <a:rPr lang="en-US" altLang="zh-CN" dirty="0">
                <a:latin typeface="Consolas" pitchFamily="49" charset="0"/>
              </a:rPr>
              <a:t>void</a:t>
            </a:r>
            <a:r>
              <a:rPr lang="zh-CN" altLang="en-US" dirty="0">
                <a:latin typeface="Consolas" pitchFamily="49" charset="0"/>
              </a:rPr>
              <a:t>类型），不必写</a:t>
            </a:r>
            <a:r>
              <a:rPr lang="en-US" altLang="zh-CN" dirty="0">
                <a:latin typeface="Consolas" pitchFamily="49" charset="0"/>
              </a:rPr>
              <a:t>return</a:t>
            </a:r>
            <a:r>
              <a:rPr lang="zh-CN" altLang="en-US" dirty="0">
                <a:latin typeface="Consolas" pitchFamily="49" charset="0"/>
              </a:rPr>
              <a:t>语句。</a:t>
            </a:r>
          </a:p>
          <a:p>
            <a:pPr marL="365760" indent="-256032" eaLnBrk="1" fontAlgn="auto" hangingPunct="1">
              <a:spcAft>
                <a:spcPts val="0"/>
              </a:spcAft>
              <a:buClr>
                <a:schemeClr val="accent3"/>
              </a:buClr>
              <a:buFont typeface="Georgia"/>
              <a:buChar char="•"/>
              <a:defRPr/>
            </a:pPr>
            <a:endParaRPr lang="zh-CN" altLang="en-US" dirty="0">
              <a:latin typeface="Consolas" pitchFamily="49" charset="0"/>
            </a:endParaRPr>
          </a:p>
        </p:txBody>
      </p:sp>
      <p:sp>
        <p:nvSpPr>
          <p:cNvPr id="20484" name="灯片编号占位符 3">
            <a:extLst>
              <a:ext uri="{FF2B5EF4-FFF2-40B4-BE49-F238E27FC236}">
                <a16:creationId xmlns:a16="http://schemas.microsoft.com/office/drawing/2014/main" id="{44E26E68-3C66-04E9-4BC4-0C128DB01D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BBEB4AB-157C-4026-AC6D-D3D74F1DD8C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5610667-F0EA-99D6-67BA-DC967D2DDB54}"/>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567CD145-449D-7625-8A9A-D4A8721917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AE9DD2D-B97F-48F7-B200-A30AFA1E6DB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50</a:t>
            </a:fld>
            <a:endParaRPr lang="en-US" altLang="zh-CN" sz="1800">
              <a:solidFill>
                <a:srgbClr val="FFFFFF"/>
              </a:solidFill>
              <a:latin typeface="Times New Roman" panose="02020603050405020304" pitchFamily="18" charset="0"/>
              <a:ea typeface="隶书" panose="02010509060101010101" pitchFamily="49" charset="-122"/>
            </a:endParaRPr>
          </a:p>
        </p:txBody>
      </p:sp>
      <p:grpSp>
        <p:nvGrpSpPr>
          <p:cNvPr id="70659" name="Group 2">
            <a:extLst>
              <a:ext uri="{FF2B5EF4-FFF2-40B4-BE49-F238E27FC236}">
                <a16:creationId xmlns:a16="http://schemas.microsoft.com/office/drawing/2014/main" id="{BF90C476-1935-D9A7-BE16-07875164085F}"/>
              </a:ext>
            </a:extLst>
          </p:cNvPr>
          <p:cNvGrpSpPr>
            <a:grpSpLocks/>
          </p:cNvGrpSpPr>
          <p:nvPr/>
        </p:nvGrpSpPr>
        <p:grpSpPr bwMode="auto">
          <a:xfrm>
            <a:off x="5054600" y="533400"/>
            <a:ext cx="3251200" cy="2411413"/>
            <a:chOff x="3184" y="1488"/>
            <a:chExt cx="2048" cy="1519"/>
          </a:xfrm>
        </p:grpSpPr>
        <p:sp>
          <p:nvSpPr>
            <p:cNvPr id="70745" name="Text Box 3">
              <a:extLst>
                <a:ext uri="{FF2B5EF4-FFF2-40B4-BE49-F238E27FC236}">
                  <a16:creationId xmlns:a16="http://schemas.microsoft.com/office/drawing/2014/main" id="{32A64106-1D87-150F-6C1C-24F05158EA0A}"/>
                </a:ext>
              </a:extLst>
            </p:cNvPr>
            <p:cNvSpPr txBox="1">
              <a:spLocks noChangeArrowheads="1"/>
            </p:cNvSpPr>
            <p:nvPr/>
          </p:nvSpPr>
          <p:spPr bwMode="auto">
            <a:xfrm>
              <a:off x="3888" y="1488"/>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a:latin typeface="Consolas" panose="020B0609020204030204" pitchFamily="49" charset="0"/>
                </a:rPr>
                <a:t>t=a;</a:t>
              </a:r>
            </a:p>
          </p:txBody>
        </p:sp>
        <p:grpSp>
          <p:nvGrpSpPr>
            <p:cNvPr id="70746" name="Group 4">
              <a:extLst>
                <a:ext uri="{FF2B5EF4-FFF2-40B4-BE49-F238E27FC236}">
                  <a16:creationId xmlns:a16="http://schemas.microsoft.com/office/drawing/2014/main" id="{7DD125A1-0C58-8789-1FFC-D9614FA3E4EC}"/>
                </a:ext>
              </a:extLst>
            </p:cNvPr>
            <p:cNvGrpSpPr>
              <a:grpSpLocks/>
            </p:cNvGrpSpPr>
            <p:nvPr/>
          </p:nvGrpSpPr>
          <p:grpSpPr bwMode="auto">
            <a:xfrm>
              <a:off x="3411" y="1824"/>
              <a:ext cx="573" cy="494"/>
              <a:chOff x="3387" y="1824"/>
              <a:chExt cx="573" cy="494"/>
            </a:xfrm>
          </p:grpSpPr>
          <p:sp>
            <p:nvSpPr>
              <p:cNvPr id="70756" name="Rectangle 5">
                <a:extLst>
                  <a:ext uri="{FF2B5EF4-FFF2-40B4-BE49-F238E27FC236}">
                    <a16:creationId xmlns:a16="http://schemas.microsoft.com/office/drawing/2014/main" id="{6D5AE1A1-CF05-E120-96A9-5583AC9D5638}"/>
                  </a:ext>
                </a:extLst>
              </p:cNvPr>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zh-CN" sz="2400">
                  <a:latin typeface="Consolas" panose="020B0609020204030204" pitchFamily="49" charset="0"/>
                </a:endParaRPr>
              </a:p>
            </p:txBody>
          </p:sp>
          <p:sp>
            <p:nvSpPr>
              <p:cNvPr id="70757" name="Rectangle 6">
                <a:extLst>
                  <a:ext uri="{FF2B5EF4-FFF2-40B4-BE49-F238E27FC236}">
                    <a16:creationId xmlns:a16="http://schemas.microsoft.com/office/drawing/2014/main" id="{3D6EEDE7-AA42-F901-7CDF-8C75BBD5F1C3}"/>
                  </a:ext>
                </a:extLst>
              </p:cNvPr>
              <p:cNvSpPr>
                <a:spLocks noChangeArrowheads="1"/>
              </p:cNvSpPr>
              <p:nvPr/>
            </p:nvSpPr>
            <p:spPr bwMode="auto">
              <a:xfrm>
                <a:off x="3624" y="2047"/>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x</a:t>
                </a:r>
                <a:endParaRPr lang="en-US" altLang="zh-CN" sz="3200">
                  <a:latin typeface="Consolas" panose="020B0609020204030204" pitchFamily="49" charset="0"/>
                </a:endParaRPr>
              </a:p>
            </p:txBody>
          </p:sp>
          <p:sp>
            <p:nvSpPr>
              <p:cNvPr id="70758" name="Rectangle 7">
                <a:extLst>
                  <a:ext uri="{FF2B5EF4-FFF2-40B4-BE49-F238E27FC236}">
                    <a16:creationId xmlns:a16="http://schemas.microsoft.com/office/drawing/2014/main" id="{10A37BDE-E560-EFE3-610F-AB9292A100D2}"/>
                  </a:ext>
                </a:extLst>
              </p:cNvPr>
              <p:cNvSpPr>
                <a:spLocks noChangeArrowheads="1"/>
              </p:cNvSpPr>
              <p:nvPr/>
            </p:nvSpPr>
            <p:spPr bwMode="auto">
              <a:xfrm>
                <a:off x="3636" y="1843"/>
                <a:ext cx="1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5</a:t>
                </a:r>
              </a:p>
            </p:txBody>
          </p:sp>
        </p:grpSp>
        <p:grpSp>
          <p:nvGrpSpPr>
            <p:cNvPr id="70747" name="Group 8">
              <a:extLst>
                <a:ext uri="{FF2B5EF4-FFF2-40B4-BE49-F238E27FC236}">
                  <a16:creationId xmlns:a16="http://schemas.microsoft.com/office/drawing/2014/main" id="{62A0A87D-273C-BA25-E6AE-2775F5ED4C4C}"/>
                </a:ext>
              </a:extLst>
            </p:cNvPr>
            <p:cNvGrpSpPr>
              <a:grpSpLocks/>
            </p:cNvGrpSpPr>
            <p:nvPr/>
          </p:nvGrpSpPr>
          <p:grpSpPr bwMode="auto">
            <a:xfrm>
              <a:off x="4660" y="1824"/>
              <a:ext cx="572" cy="546"/>
              <a:chOff x="4126" y="1824"/>
              <a:chExt cx="572" cy="546"/>
            </a:xfrm>
          </p:grpSpPr>
          <p:sp>
            <p:nvSpPr>
              <p:cNvPr id="70753" name="Rectangle 9">
                <a:extLst>
                  <a:ext uri="{FF2B5EF4-FFF2-40B4-BE49-F238E27FC236}">
                    <a16:creationId xmlns:a16="http://schemas.microsoft.com/office/drawing/2014/main" id="{25BA2B4D-ADAA-8C50-8292-4B104B57D9A0}"/>
                  </a:ext>
                </a:extLst>
              </p:cNvPr>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754" name="Rectangle 10">
                <a:extLst>
                  <a:ext uri="{FF2B5EF4-FFF2-40B4-BE49-F238E27FC236}">
                    <a16:creationId xmlns:a16="http://schemas.microsoft.com/office/drawing/2014/main" id="{5E6EFAC2-30C5-8729-6BF5-3D6C08F46AEB}"/>
                  </a:ext>
                </a:extLst>
              </p:cNvPr>
              <p:cNvSpPr>
                <a:spLocks noChangeArrowheads="1"/>
              </p:cNvSpPr>
              <p:nvPr/>
            </p:nvSpPr>
            <p:spPr bwMode="auto">
              <a:xfrm>
                <a:off x="4361" y="2060"/>
                <a:ext cx="1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a:latin typeface="Consolas" panose="020B0609020204030204" pitchFamily="49" charset="0"/>
                  </a:rPr>
                  <a:t>t</a:t>
                </a:r>
              </a:p>
            </p:txBody>
          </p:sp>
          <p:sp>
            <p:nvSpPr>
              <p:cNvPr id="70755" name="Rectangle 11">
                <a:extLst>
                  <a:ext uri="{FF2B5EF4-FFF2-40B4-BE49-F238E27FC236}">
                    <a16:creationId xmlns:a16="http://schemas.microsoft.com/office/drawing/2014/main" id="{D5258450-E8D8-7ACD-601E-70720ED42310}"/>
                  </a:ext>
                </a:extLst>
              </p:cNvPr>
              <p:cNvSpPr>
                <a:spLocks noChangeArrowheads="1"/>
              </p:cNvSpPr>
              <p:nvPr/>
            </p:nvSpPr>
            <p:spPr bwMode="auto">
              <a:xfrm>
                <a:off x="4361" y="1843"/>
                <a:ext cx="1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5</a:t>
                </a:r>
              </a:p>
            </p:txBody>
          </p:sp>
        </p:grpSp>
        <p:sp>
          <p:nvSpPr>
            <p:cNvPr id="70748" name="Rectangle 12">
              <a:extLst>
                <a:ext uri="{FF2B5EF4-FFF2-40B4-BE49-F238E27FC236}">
                  <a16:creationId xmlns:a16="http://schemas.microsoft.com/office/drawing/2014/main" id="{86ADD1C9-2390-0CD8-DA11-65F33A00C504}"/>
                </a:ext>
              </a:extLst>
            </p:cNvPr>
            <p:cNvSpPr>
              <a:spLocks noChangeArrowheads="1"/>
            </p:cNvSpPr>
            <p:nvPr/>
          </p:nvSpPr>
          <p:spPr bwMode="auto">
            <a:xfrm>
              <a:off x="3184" y="2398"/>
              <a:ext cx="802" cy="3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749" name="Rectangle 13">
              <a:extLst>
                <a:ext uri="{FF2B5EF4-FFF2-40B4-BE49-F238E27FC236}">
                  <a16:creationId xmlns:a16="http://schemas.microsoft.com/office/drawing/2014/main" id="{F2E7D465-FC3E-3108-C142-452A9CF6ADEE}"/>
                </a:ext>
              </a:extLst>
            </p:cNvPr>
            <p:cNvSpPr>
              <a:spLocks noChangeArrowheads="1"/>
            </p:cNvSpPr>
            <p:nvPr/>
          </p:nvSpPr>
          <p:spPr bwMode="auto">
            <a:xfrm>
              <a:off x="3216" y="2507"/>
              <a:ext cx="7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x </a:t>
              </a:r>
              <a:r>
                <a:rPr lang="zh-CN" altLang="zh-CN" sz="2400">
                  <a:latin typeface="Consolas" panose="020B0609020204030204" pitchFamily="49" charset="0"/>
                </a:rPr>
                <a:t>的</a:t>
              </a:r>
              <a:r>
                <a:rPr lang="zh-CN" altLang="en-US" sz="2400">
                  <a:latin typeface="Consolas" panose="020B0609020204030204" pitchFamily="49" charset="0"/>
                </a:rPr>
                <a:t>引用</a:t>
              </a:r>
            </a:p>
          </p:txBody>
        </p:sp>
        <p:sp>
          <p:nvSpPr>
            <p:cNvPr id="70750" name="Rectangle 14">
              <a:extLst>
                <a:ext uri="{FF2B5EF4-FFF2-40B4-BE49-F238E27FC236}">
                  <a16:creationId xmlns:a16="http://schemas.microsoft.com/office/drawing/2014/main" id="{DE410AB6-0412-14BC-D756-D5701D8EDEE2}"/>
                </a:ext>
              </a:extLst>
            </p:cNvPr>
            <p:cNvSpPr>
              <a:spLocks noChangeArrowheads="1"/>
            </p:cNvSpPr>
            <p:nvPr/>
          </p:nvSpPr>
          <p:spPr bwMode="auto">
            <a:xfrm>
              <a:off x="3573" y="2736"/>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a</a:t>
              </a:r>
              <a:endParaRPr lang="en-US" altLang="zh-CN" sz="2400">
                <a:latin typeface="Consolas" panose="020B0609020204030204" pitchFamily="49" charset="0"/>
              </a:endParaRPr>
            </a:p>
          </p:txBody>
        </p:sp>
        <p:sp>
          <p:nvSpPr>
            <p:cNvPr id="70751" name="Line 15">
              <a:extLst>
                <a:ext uri="{FF2B5EF4-FFF2-40B4-BE49-F238E27FC236}">
                  <a16:creationId xmlns:a16="http://schemas.microsoft.com/office/drawing/2014/main" id="{883FA34B-6806-72B7-7AF0-FD24A7B8B126}"/>
                </a:ext>
              </a:extLst>
            </p:cNvPr>
            <p:cNvSpPr>
              <a:spLocks noChangeShapeType="1"/>
            </p:cNvSpPr>
            <p:nvPr/>
          </p:nvSpPr>
          <p:spPr bwMode="auto">
            <a:xfrm flipV="1">
              <a:off x="3552" y="2064"/>
              <a:ext cx="0" cy="33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52" name="Line 16">
              <a:extLst>
                <a:ext uri="{FF2B5EF4-FFF2-40B4-BE49-F238E27FC236}">
                  <a16:creationId xmlns:a16="http://schemas.microsoft.com/office/drawing/2014/main" id="{85DE165D-D065-D287-18AF-4E25E226BAEA}"/>
                </a:ext>
              </a:extLst>
            </p:cNvPr>
            <p:cNvSpPr>
              <a:spLocks noChangeShapeType="1"/>
            </p:cNvSpPr>
            <p:nvPr/>
          </p:nvSpPr>
          <p:spPr bwMode="auto">
            <a:xfrm>
              <a:off x="3984" y="1942"/>
              <a:ext cx="672"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0660" name="Group 17">
            <a:extLst>
              <a:ext uri="{FF2B5EF4-FFF2-40B4-BE49-F238E27FC236}">
                <a16:creationId xmlns:a16="http://schemas.microsoft.com/office/drawing/2014/main" id="{644AC689-18A2-9B9B-4B88-0AF731E43A52}"/>
              </a:ext>
            </a:extLst>
          </p:cNvPr>
          <p:cNvGrpSpPr>
            <a:grpSpLocks/>
          </p:cNvGrpSpPr>
          <p:nvPr/>
        </p:nvGrpSpPr>
        <p:grpSpPr bwMode="auto">
          <a:xfrm>
            <a:off x="514350" y="1117600"/>
            <a:ext cx="4087813" cy="1885950"/>
            <a:chOff x="324" y="704"/>
            <a:chExt cx="2575" cy="1188"/>
          </a:xfrm>
        </p:grpSpPr>
        <p:sp>
          <p:nvSpPr>
            <p:cNvPr id="70718" name="Rectangle 18">
              <a:extLst>
                <a:ext uri="{FF2B5EF4-FFF2-40B4-BE49-F238E27FC236}">
                  <a16:creationId xmlns:a16="http://schemas.microsoft.com/office/drawing/2014/main" id="{644541E2-4FCC-CF4D-1724-60B84D7958B1}"/>
                </a:ext>
              </a:extLst>
            </p:cNvPr>
            <p:cNvSpPr>
              <a:spLocks noChangeArrowheads="1"/>
            </p:cNvSpPr>
            <p:nvPr/>
          </p:nvSpPr>
          <p:spPr bwMode="auto">
            <a:xfrm>
              <a:off x="939" y="70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zh-CN" sz="2400">
                <a:latin typeface="Consolas" panose="020B0609020204030204" pitchFamily="49" charset="0"/>
              </a:endParaRPr>
            </a:p>
          </p:txBody>
        </p:sp>
        <p:sp>
          <p:nvSpPr>
            <p:cNvPr id="70719" name="Rectangle 19">
              <a:extLst>
                <a:ext uri="{FF2B5EF4-FFF2-40B4-BE49-F238E27FC236}">
                  <a16:creationId xmlns:a16="http://schemas.microsoft.com/office/drawing/2014/main" id="{57D595C6-58FE-B4BE-4042-CAFE553CC808}"/>
                </a:ext>
              </a:extLst>
            </p:cNvPr>
            <p:cNvSpPr>
              <a:spLocks noChangeArrowheads="1"/>
            </p:cNvSpPr>
            <p:nvPr/>
          </p:nvSpPr>
          <p:spPr bwMode="auto">
            <a:xfrm>
              <a:off x="1678" y="70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720" name="Rectangle 20">
              <a:extLst>
                <a:ext uri="{FF2B5EF4-FFF2-40B4-BE49-F238E27FC236}">
                  <a16:creationId xmlns:a16="http://schemas.microsoft.com/office/drawing/2014/main" id="{27057340-4917-93C7-CAA5-5580F93E7619}"/>
                </a:ext>
              </a:extLst>
            </p:cNvPr>
            <p:cNvSpPr>
              <a:spLocks noChangeArrowheads="1"/>
            </p:cNvSpPr>
            <p:nvPr/>
          </p:nvSpPr>
          <p:spPr bwMode="auto">
            <a:xfrm>
              <a:off x="1176" y="927"/>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x</a:t>
              </a:r>
              <a:endParaRPr lang="en-US" altLang="zh-CN" sz="3200">
                <a:latin typeface="Consolas" panose="020B0609020204030204" pitchFamily="49" charset="0"/>
              </a:endParaRPr>
            </a:p>
          </p:txBody>
        </p:sp>
        <p:sp>
          <p:nvSpPr>
            <p:cNvPr id="70721" name="Rectangle 21">
              <a:extLst>
                <a:ext uri="{FF2B5EF4-FFF2-40B4-BE49-F238E27FC236}">
                  <a16:creationId xmlns:a16="http://schemas.microsoft.com/office/drawing/2014/main" id="{26F963CD-8A5F-266D-31B6-63AE1693ADF1}"/>
                </a:ext>
              </a:extLst>
            </p:cNvPr>
            <p:cNvSpPr>
              <a:spLocks noChangeArrowheads="1"/>
            </p:cNvSpPr>
            <p:nvPr/>
          </p:nvSpPr>
          <p:spPr bwMode="auto">
            <a:xfrm>
              <a:off x="1913" y="940"/>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y</a:t>
              </a:r>
              <a:endParaRPr lang="en-US" altLang="zh-CN" sz="3200">
                <a:latin typeface="Consolas" panose="020B0609020204030204" pitchFamily="49" charset="0"/>
              </a:endParaRPr>
            </a:p>
          </p:txBody>
        </p:sp>
        <p:sp>
          <p:nvSpPr>
            <p:cNvPr id="70722" name="Rectangle 22">
              <a:extLst>
                <a:ext uri="{FF2B5EF4-FFF2-40B4-BE49-F238E27FC236}">
                  <a16:creationId xmlns:a16="http://schemas.microsoft.com/office/drawing/2014/main" id="{20DB2D9B-A992-66FC-9862-DCB479DDEEAD}"/>
                </a:ext>
              </a:extLst>
            </p:cNvPr>
            <p:cNvSpPr>
              <a:spLocks noChangeArrowheads="1"/>
            </p:cNvSpPr>
            <p:nvPr/>
          </p:nvSpPr>
          <p:spPr bwMode="auto">
            <a:xfrm>
              <a:off x="1188" y="723"/>
              <a:ext cx="1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5</a:t>
              </a:r>
            </a:p>
          </p:txBody>
        </p:sp>
        <p:grpSp>
          <p:nvGrpSpPr>
            <p:cNvPr id="70723" name="Group 23">
              <a:extLst>
                <a:ext uri="{FF2B5EF4-FFF2-40B4-BE49-F238E27FC236}">
                  <a16:creationId xmlns:a16="http://schemas.microsoft.com/office/drawing/2014/main" id="{A15EFA56-A266-74C5-860D-2DB3EEC2A119}"/>
                </a:ext>
              </a:extLst>
            </p:cNvPr>
            <p:cNvGrpSpPr>
              <a:grpSpLocks/>
            </p:cNvGrpSpPr>
            <p:nvPr/>
          </p:nvGrpSpPr>
          <p:grpSpPr bwMode="auto">
            <a:xfrm>
              <a:off x="2562" y="1412"/>
              <a:ext cx="318" cy="97"/>
              <a:chOff x="11584" y="10370"/>
              <a:chExt cx="458" cy="140"/>
            </a:xfrm>
          </p:grpSpPr>
          <p:sp>
            <p:nvSpPr>
              <p:cNvPr id="70743" name="Freeform 24">
                <a:extLst>
                  <a:ext uri="{FF2B5EF4-FFF2-40B4-BE49-F238E27FC236}">
                    <a16:creationId xmlns:a16="http://schemas.microsoft.com/office/drawing/2014/main" id="{22BE8874-FA0F-C597-3F50-FEC40BD26ADB}"/>
                  </a:ext>
                </a:extLst>
              </p:cNvPr>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70744" name="Line 25">
                <a:extLst>
                  <a:ext uri="{FF2B5EF4-FFF2-40B4-BE49-F238E27FC236}">
                    <a16:creationId xmlns:a16="http://schemas.microsoft.com/office/drawing/2014/main" id="{F9F491E7-57D9-E6B1-2B28-0872170910CE}"/>
                  </a:ext>
                </a:extLst>
              </p:cNvPr>
              <p:cNvSpPr>
                <a:spLocks noChangeShapeType="1"/>
              </p:cNvSpPr>
              <p:nvPr/>
            </p:nvSpPr>
            <p:spPr bwMode="auto">
              <a:xfrm>
                <a:off x="11863"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24" name="Line 26">
              <a:extLst>
                <a:ext uri="{FF2B5EF4-FFF2-40B4-BE49-F238E27FC236}">
                  <a16:creationId xmlns:a16="http://schemas.microsoft.com/office/drawing/2014/main" id="{AC9224D4-54DD-9A5F-715E-22C2662E173A}"/>
                </a:ext>
              </a:extLst>
            </p:cNvPr>
            <p:cNvSpPr>
              <a:spLocks noChangeShapeType="1"/>
            </p:cNvSpPr>
            <p:nvPr/>
          </p:nvSpPr>
          <p:spPr bwMode="auto">
            <a:xfrm flipV="1">
              <a:off x="2880"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725" name="Group 27">
              <a:extLst>
                <a:ext uri="{FF2B5EF4-FFF2-40B4-BE49-F238E27FC236}">
                  <a16:creationId xmlns:a16="http://schemas.microsoft.com/office/drawing/2014/main" id="{38153091-6249-5374-86EF-5517139B35E6}"/>
                </a:ext>
              </a:extLst>
            </p:cNvPr>
            <p:cNvGrpSpPr>
              <a:grpSpLocks/>
            </p:cNvGrpSpPr>
            <p:nvPr/>
          </p:nvGrpSpPr>
          <p:grpSpPr bwMode="auto">
            <a:xfrm>
              <a:off x="2478" y="786"/>
              <a:ext cx="421" cy="90"/>
              <a:chOff x="11425" y="9389"/>
              <a:chExt cx="657" cy="140"/>
            </a:xfrm>
          </p:grpSpPr>
          <p:sp>
            <p:nvSpPr>
              <p:cNvPr id="70741" name="Freeform 28">
                <a:extLst>
                  <a:ext uri="{FF2B5EF4-FFF2-40B4-BE49-F238E27FC236}">
                    <a16:creationId xmlns:a16="http://schemas.microsoft.com/office/drawing/2014/main" id="{DA51E70E-DCC2-5718-DEBE-11264BC6D929}"/>
                  </a:ext>
                </a:extLst>
              </p:cNvPr>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 name="T10" fmla="*/ 0 60000 65536"/>
                  <a:gd name="T11" fmla="*/ 0 60000 65536"/>
                  <a:gd name="T12" fmla="*/ 0 60000 65536"/>
                  <a:gd name="T13" fmla="*/ 0 60000 65536"/>
                  <a:gd name="T14" fmla="*/ 0 60000 65536"/>
                  <a:gd name="T15" fmla="*/ 0 w 278"/>
                  <a:gd name="T16" fmla="*/ 0 h 140"/>
                  <a:gd name="T17" fmla="*/ 278 w 278"/>
                  <a:gd name="T18" fmla="*/ 140 h 140"/>
                </a:gdLst>
                <a:ahLst/>
                <a:cxnLst>
                  <a:cxn ang="T10">
                    <a:pos x="T0" y="T1"/>
                  </a:cxn>
                  <a:cxn ang="T11">
                    <a:pos x="T2" y="T3"/>
                  </a:cxn>
                  <a:cxn ang="T12">
                    <a:pos x="T4" y="T5"/>
                  </a:cxn>
                  <a:cxn ang="T13">
                    <a:pos x="T6" y="T7"/>
                  </a:cxn>
                  <a:cxn ang="T14">
                    <a:pos x="T8" y="T9"/>
                  </a:cxn>
                </a:cxnLst>
                <a:rect l="T15" t="T16" r="T17" b="T18"/>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70742" name="Line 29">
                <a:extLst>
                  <a:ext uri="{FF2B5EF4-FFF2-40B4-BE49-F238E27FC236}">
                    <a16:creationId xmlns:a16="http://schemas.microsoft.com/office/drawing/2014/main" id="{E9EA2728-D3A7-E3ED-5AAC-663548A0096E}"/>
                  </a:ext>
                </a:extLst>
              </p:cNvPr>
              <p:cNvSpPr>
                <a:spLocks noChangeShapeType="1"/>
              </p:cNvSpPr>
              <p:nvPr/>
            </p:nvSpPr>
            <p:spPr bwMode="auto">
              <a:xfrm flipH="1">
                <a:off x="11703" y="9468"/>
                <a:ext cx="37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26" name="Rectangle 30">
              <a:extLst>
                <a:ext uri="{FF2B5EF4-FFF2-40B4-BE49-F238E27FC236}">
                  <a16:creationId xmlns:a16="http://schemas.microsoft.com/office/drawing/2014/main" id="{D93BD29B-9DA4-DCB4-2BF4-B8377526BA15}"/>
                </a:ext>
              </a:extLst>
            </p:cNvPr>
            <p:cNvSpPr>
              <a:spLocks noChangeArrowheads="1"/>
            </p:cNvSpPr>
            <p:nvPr/>
          </p:nvSpPr>
          <p:spPr bwMode="auto">
            <a:xfrm>
              <a:off x="1913" y="723"/>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10</a:t>
              </a:r>
            </a:p>
          </p:txBody>
        </p:sp>
        <p:grpSp>
          <p:nvGrpSpPr>
            <p:cNvPr id="70727" name="Group 31">
              <a:extLst>
                <a:ext uri="{FF2B5EF4-FFF2-40B4-BE49-F238E27FC236}">
                  <a16:creationId xmlns:a16="http://schemas.microsoft.com/office/drawing/2014/main" id="{37D56FA5-C6A1-FD40-95F8-B009E2233D9A}"/>
                </a:ext>
              </a:extLst>
            </p:cNvPr>
            <p:cNvGrpSpPr>
              <a:grpSpLocks/>
            </p:cNvGrpSpPr>
            <p:nvPr/>
          </p:nvGrpSpPr>
          <p:grpSpPr bwMode="auto">
            <a:xfrm>
              <a:off x="730" y="1284"/>
              <a:ext cx="1741" cy="608"/>
              <a:chOff x="8725" y="10160"/>
              <a:chExt cx="2728" cy="955"/>
            </a:xfrm>
          </p:grpSpPr>
          <p:sp>
            <p:nvSpPr>
              <p:cNvPr id="70735" name="Rectangle 32">
                <a:extLst>
                  <a:ext uri="{FF2B5EF4-FFF2-40B4-BE49-F238E27FC236}">
                    <a16:creationId xmlns:a16="http://schemas.microsoft.com/office/drawing/2014/main" id="{36D4AB01-6D82-49ED-258E-CABC183786E8}"/>
                  </a:ext>
                </a:extLst>
              </p:cNvPr>
              <p:cNvSpPr>
                <a:spLocks noChangeArrowheads="1"/>
              </p:cNvSpPr>
              <p:nvPr/>
            </p:nvSpPr>
            <p:spPr bwMode="auto">
              <a:xfrm>
                <a:off x="8725" y="10160"/>
                <a:ext cx="1255"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736" name="Rectangle 33">
                <a:extLst>
                  <a:ext uri="{FF2B5EF4-FFF2-40B4-BE49-F238E27FC236}">
                    <a16:creationId xmlns:a16="http://schemas.microsoft.com/office/drawing/2014/main" id="{AEAC1329-19B2-9430-B7BE-F4DF8CCB9196}"/>
                  </a:ext>
                </a:extLst>
              </p:cNvPr>
              <p:cNvSpPr>
                <a:spLocks noChangeArrowheads="1"/>
              </p:cNvSpPr>
              <p:nvPr/>
            </p:nvSpPr>
            <p:spPr bwMode="auto">
              <a:xfrm>
                <a:off x="10159" y="10160"/>
                <a:ext cx="1256"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737" name="Rectangle 34">
                <a:extLst>
                  <a:ext uri="{FF2B5EF4-FFF2-40B4-BE49-F238E27FC236}">
                    <a16:creationId xmlns:a16="http://schemas.microsoft.com/office/drawing/2014/main" id="{E406177C-08FD-C146-4E34-7115E9CD1928}"/>
                  </a:ext>
                </a:extLst>
              </p:cNvPr>
              <p:cNvSpPr>
                <a:spLocks noChangeArrowheads="1"/>
              </p:cNvSpPr>
              <p:nvPr/>
            </p:nvSpPr>
            <p:spPr bwMode="auto">
              <a:xfrm>
                <a:off x="10206" y="10344"/>
                <a:ext cx="124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y </a:t>
                </a:r>
                <a:r>
                  <a:rPr lang="zh-CN" altLang="en-US" sz="2400">
                    <a:latin typeface="Consolas" panose="020B0609020204030204" pitchFamily="49" charset="0"/>
                  </a:rPr>
                  <a:t>的引用</a:t>
                </a:r>
              </a:p>
            </p:txBody>
          </p:sp>
          <p:sp>
            <p:nvSpPr>
              <p:cNvPr id="70738" name="Rectangle 35">
                <a:extLst>
                  <a:ext uri="{FF2B5EF4-FFF2-40B4-BE49-F238E27FC236}">
                    <a16:creationId xmlns:a16="http://schemas.microsoft.com/office/drawing/2014/main" id="{45F0799A-4972-F97C-671B-F69118784F68}"/>
                  </a:ext>
                </a:extLst>
              </p:cNvPr>
              <p:cNvSpPr>
                <a:spLocks noChangeArrowheads="1"/>
              </p:cNvSpPr>
              <p:nvPr/>
            </p:nvSpPr>
            <p:spPr bwMode="auto">
              <a:xfrm>
                <a:off x="8776" y="10323"/>
                <a:ext cx="124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x </a:t>
                </a:r>
                <a:r>
                  <a:rPr lang="zh-CN" altLang="zh-CN" sz="2400">
                    <a:latin typeface="Consolas" panose="020B0609020204030204" pitchFamily="49" charset="0"/>
                  </a:rPr>
                  <a:t>的</a:t>
                </a:r>
                <a:r>
                  <a:rPr lang="zh-CN" altLang="en-US" sz="2400">
                    <a:latin typeface="Consolas" panose="020B0609020204030204" pitchFamily="49" charset="0"/>
                  </a:rPr>
                  <a:t>引用</a:t>
                </a:r>
              </a:p>
            </p:txBody>
          </p:sp>
          <p:sp>
            <p:nvSpPr>
              <p:cNvPr id="70739" name="Rectangle 36">
                <a:extLst>
                  <a:ext uri="{FF2B5EF4-FFF2-40B4-BE49-F238E27FC236}">
                    <a16:creationId xmlns:a16="http://schemas.microsoft.com/office/drawing/2014/main" id="{15B99D90-FBAF-7C86-42B0-D648CAC7D256}"/>
                  </a:ext>
                </a:extLst>
              </p:cNvPr>
              <p:cNvSpPr>
                <a:spLocks noChangeArrowheads="1"/>
              </p:cNvSpPr>
              <p:nvPr/>
            </p:nvSpPr>
            <p:spPr bwMode="auto">
              <a:xfrm>
                <a:off x="9333" y="10683"/>
                <a:ext cx="19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a</a:t>
                </a:r>
                <a:endParaRPr lang="en-US" altLang="zh-CN" sz="2400">
                  <a:latin typeface="Consolas" panose="020B0609020204030204" pitchFamily="49" charset="0"/>
                </a:endParaRPr>
              </a:p>
            </p:txBody>
          </p:sp>
          <p:sp>
            <p:nvSpPr>
              <p:cNvPr id="70740" name="Rectangle 37">
                <a:extLst>
                  <a:ext uri="{FF2B5EF4-FFF2-40B4-BE49-F238E27FC236}">
                    <a16:creationId xmlns:a16="http://schemas.microsoft.com/office/drawing/2014/main" id="{EA83AEA8-2262-AFDB-3004-4D994727BF91}"/>
                  </a:ext>
                </a:extLst>
              </p:cNvPr>
              <p:cNvSpPr>
                <a:spLocks noChangeArrowheads="1"/>
              </p:cNvSpPr>
              <p:nvPr/>
            </p:nvSpPr>
            <p:spPr bwMode="auto">
              <a:xfrm>
                <a:off x="10768" y="10688"/>
                <a:ext cx="19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b</a:t>
                </a:r>
                <a:endParaRPr lang="en-US" altLang="zh-CN" sz="2400">
                  <a:latin typeface="Consolas" panose="020B0609020204030204" pitchFamily="49" charset="0"/>
                </a:endParaRPr>
              </a:p>
            </p:txBody>
          </p:sp>
        </p:grpSp>
        <p:grpSp>
          <p:nvGrpSpPr>
            <p:cNvPr id="70728" name="Group 38">
              <a:extLst>
                <a:ext uri="{FF2B5EF4-FFF2-40B4-BE49-F238E27FC236}">
                  <a16:creationId xmlns:a16="http://schemas.microsoft.com/office/drawing/2014/main" id="{86357085-F732-A5C6-D716-7EA153CEEB05}"/>
                </a:ext>
              </a:extLst>
            </p:cNvPr>
            <p:cNvGrpSpPr>
              <a:grpSpLocks/>
            </p:cNvGrpSpPr>
            <p:nvPr/>
          </p:nvGrpSpPr>
          <p:grpSpPr bwMode="auto">
            <a:xfrm>
              <a:off x="336" y="1412"/>
              <a:ext cx="318" cy="97"/>
              <a:chOff x="8137" y="10370"/>
              <a:chExt cx="458" cy="140"/>
            </a:xfrm>
          </p:grpSpPr>
          <p:sp>
            <p:nvSpPr>
              <p:cNvPr id="70733" name="Freeform 39">
                <a:extLst>
                  <a:ext uri="{FF2B5EF4-FFF2-40B4-BE49-F238E27FC236}">
                    <a16:creationId xmlns:a16="http://schemas.microsoft.com/office/drawing/2014/main" id="{0163B9CD-9E8E-187D-02B7-441550FB3A41}"/>
                  </a:ext>
                </a:extLst>
              </p:cNvPr>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70734" name="Line 40">
                <a:extLst>
                  <a:ext uri="{FF2B5EF4-FFF2-40B4-BE49-F238E27FC236}">
                    <a16:creationId xmlns:a16="http://schemas.microsoft.com/office/drawing/2014/main" id="{3E0D16F7-61C6-FDD6-08CD-403A2FC27178}"/>
                  </a:ext>
                </a:extLst>
              </p:cNvPr>
              <p:cNvSpPr>
                <a:spLocks noChangeShapeType="1"/>
              </p:cNvSpPr>
              <p:nvPr/>
            </p:nvSpPr>
            <p:spPr bwMode="auto">
              <a:xfrm flipH="1">
                <a:off x="8137"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729" name="Line 41">
              <a:extLst>
                <a:ext uri="{FF2B5EF4-FFF2-40B4-BE49-F238E27FC236}">
                  <a16:creationId xmlns:a16="http://schemas.microsoft.com/office/drawing/2014/main" id="{4481A496-3808-49AD-3BAD-11F9EE62B10D}"/>
                </a:ext>
              </a:extLst>
            </p:cNvPr>
            <p:cNvSpPr>
              <a:spLocks noChangeShapeType="1"/>
            </p:cNvSpPr>
            <p:nvPr/>
          </p:nvSpPr>
          <p:spPr bwMode="auto">
            <a:xfrm flipV="1">
              <a:off x="336" y="838"/>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730" name="Group 42">
              <a:extLst>
                <a:ext uri="{FF2B5EF4-FFF2-40B4-BE49-F238E27FC236}">
                  <a16:creationId xmlns:a16="http://schemas.microsoft.com/office/drawing/2014/main" id="{CC98756E-F542-E03D-1D32-935BBE9AE963}"/>
                </a:ext>
              </a:extLst>
            </p:cNvPr>
            <p:cNvGrpSpPr>
              <a:grpSpLocks/>
            </p:cNvGrpSpPr>
            <p:nvPr/>
          </p:nvGrpSpPr>
          <p:grpSpPr bwMode="auto">
            <a:xfrm>
              <a:off x="324" y="786"/>
              <a:ext cx="419" cy="90"/>
              <a:chOff x="8097" y="9389"/>
              <a:chExt cx="657" cy="140"/>
            </a:xfrm>
          </p:grpSpPr>
          <p:sp>
            <p:nvSpPr>
              <p:cNvPr id="70731" name="Freeform 43">
                <a:extLst>
                  <a:ext uri="{FF2B5EF4-FFF2-40B4-BE49-F238E27FC236}">
                    <a16:creationId xmlns:a16="http://schemas.microsoft.com/office/drawing/2014/main" id="{8F27EDFE-E987-9ED9-822F-0D8E6EC4FBC0}"/>
                  </a:ext>
                </a:extLst>
              </p:cNvPr>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70732" name="Line 44">
                <a:extLst>
                  <a:ext uri="{FF2B5EF4-FFF2-40B4-BE49-F238E27FC236}">
                    <a16:creationId xmlns:a16="http://schemas.microsoft.com/office/drawing/2014/main" id="{C2E386F4-37DA-9225-55F3-EFFBE74AEEFF}"/>
                  </a:ext>
                </a:extLst>
              </p:cNvPr>
              <p:cNvSpPr>
                <a:spLocks noChangeShapeType="1"/>
              </p:cNvSpPr>
              <p:nvPr/>
            </p:nvSpPr>
            <p:spPr bwMode="auto">
              <a:xfrm>
                <a:off x="8097" y="9468"/>
                <a:ext cx="37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70661" name="Group 45">
            <a:extLst>
              <a:ext uri="{FF2B5EF4-FFF2-40B4-BE49-F238E27FC236}">
                <a16:creationId xmlns:a16="http://schemas.microsoft.com/office/drawing/2014/main" id="{DF6F57CC-4C9F-CFF9-FFF6-58AFC0C6C685}"/>
              </a:ext>
            </a:extLst>
          </p:cNvPr>
          <p:cNvGrpSpPr>
            <a:grpSpLocks/>
          </p:cNvGrpSpPr>
          <p:nvPr/>
        </p:nvGrpSpPr>
        <p:grpSpPr bwMode="auto">
          <a:xfrm>
            <a:off x="361950" y="3124200"/>
            <a:ext cx="4087813" cy="2498725"/>
            <a:chOff x="228" y="2496"/>
            <a:chExt cx="2575" cy="1574"/>
          </a:xfrm>
        </p:grpSpPr>
        <p:grpSp>
          <p:nvGrpSpPr>
            <p:cNvPr id="70686" name="Group 46">
              <a:extLst>
                <a:ext uri="{FF2B5EF4-FFF2-40B4-BE49-F238E27FC236}">
                  <a16:creationId xmlns:a16="http://schemas.microsoft.com/office/drawing/2014/main" id="{81A385F6-414B-DE10-6180-5B5841F21D1D}"/>
                </a:ext>
              </a:extLst>
            </p:cNvPr>
            <p:cNvGrpSpPr>
              <a:grpSpLocks/>
            </p:cNvGrpSpPr>
            <p:nvPr/>
          </p:nvGrpSpPr>
          <p:grpSpPr bwMode="auto">
            <a:xfrm>
              <a:off x="634" y="3462"/>
              <a:ext cx="1741" cy="608"/>
              <a:chOff x="8725" y="10160"/>
              <a:chExt cx="2728" cy="955"/>
            </a:xfrm>
          </p:grpSpPr>
          <p:sp>
            <p:nvSpPr>
              <p:cNvPr id="70712" name="Rectangle 47">
                <a:extLst>
                  <a:ext uri="{FF2B5EF4-FFF2-40B4-BE49-F238E27FC236}">
                    <a16:creationId xmlns:a16="http://schemas.microsoft.com/office/drawing/2014/main" id="{1E0AF2E6-B9A6-90AE-5C00-23D38FFABC3E}"/>
                  </a:ext>
                </a:extLst>
              </p:cNvPr>
              <p:cNvSpPr>
                <a:spLocks noChangeArrowheads="1"/>
              </p:cNvSpPr>
              <p:nvPr/>
            </p:nvSpPr>
            <p:spPr bwMode="auto">
              <a:xfrm>
                <a:off x="8725" y="10160"/>
                <a:ext cx="1255"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713" name="Rectangle 48">
                <a:extLst>
                  <a:ext uri="{FF2B5EF4-FFF2-40B4-BE49-F238E27FC236}">
                    <a16:creationId xmlns:a16="http://schemas.microsoft.com/office/drawing/2014/main" id="{9CE9F72F-5BD9-A683-5EF2-BB296F86C833}"/>
                  </a:ext>
                </a:extLst>
              </p:cNvPr>
              <p:cNvSpPr>
                <a:spLocks noChangeArrowheads="1"/>
              </p:cNvSpPr>
              <p:nvPr/>
            </p:nvSpPr>
            <p:spPr bwMode="auto">
              <a:xfrm>
                <a:off x="10159" y="10160"/>
                <a:ext cx="1256" cy="54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714" name="Rectangle 49">
                <a:extLst>
                  <a:ext uri="{FF2B5EF4-FFF2-40B4-BE49-F238E27FC236}">
                    <a16:creationId xmlns:a16="http://schemas.microsoft.com/office/drawing/2014/main" id="{8CAB12BD-039C-9201-DABF-FA49394D7040}"/>
                  </a:ext>
                </a:extLst>
              </p:cNvPr>
              <p:cNvSpPr>
                <a:spLocks noChangeArrowheads="1"/>
              </p:cNvSpPr>
              <p:nvPr/>
            </p:nvSpPr>
            <p:spPr bwMode="auto">
              <a:xfrm>
                <a:off x="10206" y="10344"/>
                <a:ext cx="124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y </a:t>
                </a:r>
                <a:r>
                  <a:rPr lang="zh-CN" altLang="en-US" sz="2400">
                    <a:latin typeface="Consolas" panose="020B0609020204030204" pitchFamily="49" charset="0"/>
                  </a:rPr>
                  <a:t>的引用</a:t>
                </a:r>
              </a:p>
            </p:txBody>
          </p:sp>
          <p:sp>
            <p:nvSpPr>
              <p:cNvPr id="70715" name="Rectangle 50">
                <a:extLst>
                  <a:ext uri="{FF2B5EF4-FFF2-40B4-BE49-F238E27FC236}">
                    <a16:creationId xmlns:a16="http://schemas.microsoft.com/office/drawing/2014/main" id="{EDF53EEB-A81F-C0D4-3DC9-ED1209FB261C}"/>
                  </a:ext>
                </a:extLst>
              </p:cNvPr>
              <p:cNvSpPr>
                <a:spLocks noChangeArrowheads="1"/>
              </p:cNvSpPr>
              <p:nvPr/>
            </p:nvSpPr>
            <p:spPr bwMode="auto">
              <a:xfrm>
                <a:off x="8777" y="10323"/>
                <a:ext cx="1247"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x </a:t>
                </a:r>
                <a:r>
                  <a:rPr lang="zh-CN" altLang="zh-CN" sz="2400">
                    <a:latin typeface="Consolas" panose="020B0609020204030204" pitchFamily="49" charset="0"/>
                  </a:rPr>
                  <a:t>的</a:t>
                </a:r>
                <a:r>
                  <a:rPr lang="zh-CN" altLang="en-US" sz="2400">
                    <a:latin typeface="Consolas" panose="020B0609020204030204" pitchFamily="49" charset="0"/>
                  </a:rPr>
                  <a:t>引用</a:t>
                </a:r>
              </a:p>
            </p:txBody>
          </p:sp>
          <p:sp>
            <p:nvSpPr>
              <p:cNvPr id="70716" name="Rectangle 51">
                <a:extLst>
                  <a:ext uri="{FF2B5EF4-FFF2-40B4-BE49-F238E27FC236}">
                    <a16:creationId xmlns:a16="http://schemas.microsoft.com/office/drawing/2014/main" id="{373C1D23-E1D8-EA74-B09D-98C1BEA6A8D7}"/>
                  </a:ext>
                </a:extLst>
              </p:cNvPr>
              <p:cNvSpPr>
                <a:spLocks noChangeArrowheads="1"/>
              </p:cNvSpPr>
              <p:nvPr/>
            </p:nvSpPr>
            <p:spPr bwMode="auto">
              <a:xfrm>
                <a:off x="9333" y="10683"/>
                <a:ext cx="19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a</a:t>
                </a:r>
                <a:endParaRPr lang="en-US" altLang="zh-CN" sz="2400">
                  <a:latin typeface="Consolas" panose="020B0609020204030204" pitchFamily="49" charset="0"/>
                </a:endParaRPr>
              </a:p>
            </p:txBody>
          </p:sp>
          <p:sp>
            <p:nvSpPr>
              <p:cNvPr id="70717" name="Rectangle 52">
                <a:extLst>
                  <a:ext uri="{FF2B5EF4-FFF2-40B4-BE49-F238E27FC236}">
                    <a16:creationId xmlns:a16="http://schemas.microsoft.com/office/drawing/2014/main" id="{F6550B38-8FF7-F405-E43C-2A63EB46A46C}"/>
                  </a:ext>
                </a:extLst>
              </p:cNvPr>
              <p:cNvSpPr>
                <a:spLocks noChangeArrowheads="1"/>
              </p:cNvSpPr>
              <p:nvPr/>
            </p:nvSpPr>
            <p:spPr bwMode="auto">
              <a:xfrm>
                <a:off x="10768" y="10688"/>
                <a:ext cx="19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b</a:t>
                </a:r>
                <a:endParaRPr lang="en-US" altLang="zh-CN" sz="2400">
                  <a:latin typeface="Consolas" panose="020B0609020204030204" pitchFamily="49" charset="0"/>
                </a:endParaRPr>
              </a:p>
            </p:txBody>
          </p:sp>
        </p:grpSp>
        <p:grpSp>
          <p:nvGrpSpPr>
            <p:cNvPr id="70687" name="Group 53">
              <a:extLst>
                <a:ext uri="{FF2B5EF4-FFF2-40B4-BE49-F238E27FC236}">
                  <a16:creationId xmlns:a16="http://schemas.microsoft.com/office/drawing/2014/main" id="{FEB096B4-6964-ABBE-3C7F-DD3C26A10633}"/>
                </a:ext>
              </a:extLst>
            </p:cNvPr>
            <p:cNvGrpSpPr>
              <a:grpSpLocks/>
            </p:cNvGrpSpPr>
            <p:nvPr/>
          </p:nvGrpSpPr>
          <p:grpSpPr bwMode="auto">
            <a:xfrm>
              <a:off x="228" y="2496"/>
              <a:ext cx="2575" cy="1160"/>
              <a:chOff x="228" y="2784"/>
              <a:chExt cx="2575" cy="1160"/>
            </a:xfrm>
          </p:grpSpPr>
          <p:grpSp>
            <p:nvGrpSpPr>
              <p:cNvPr id="70688" name="Group 54">
                <a:extLst>
                  <a:ext uri="{FF2B5EF4-FFF2-40B4-BE49-F238E27FC236}">
                    <a16:creationId xmlns:a16="http://schemas.microsoft.com/office/drawing/2014/main" id="{CF5F3B12-B627-C9F1-6D0F-DC4C36449B40}"/>
                  </a:ext>
                </a:extLst>
              </p:cNvPr>
              <p:cNvGrpSpPr>
                <a:grpSpLocks/>
              </p:cNvGrpSpPr>
              <p:nvPr/>
            </p:nvGrpSpPr>
            <p:grpSpPr bwMode="auto">
              <a:xfrm>
                <a:off x="672" y="3139"/>
                <a:ext cx="573" cy="494"/>
                <a:chOff x="843" y="3139"/>
                <a:chExt cx="573" cy="494"/>
              </a:xfrm>
            </p:grpSpPr>
            <p:sp>
              <p:nvSpPr>
                <p:cNvPr id="70709" name="Rectangle 55">
                  <a:extLst>
                    <a:ext uri="{FF2B5EF4-FFF2-40B4-BE49-F238E27FC236}">
                      <a16:creationId xmlns:a16="http://schemas.microsoft.com/office/drawing/2014/main" id="{614FE5D6-9141-5517-CF9E-7A91D2A621F7}"/>
                    </a:ext>
                  </a:extLst>
                </p:cNvPr>
                <p:cNvSpPr>
                  <a:spLocks noChangeArrowheads="1"/>
                </p:cNvSpPr>
                <p:nvPr/>
              </p:nvSpPr>
              <p:spPr bwMode="auto">
                <a:xfrm>
                  <a:off x="843" y="3139"/>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zh-CN" sz="2400">
                    <a:latin typeface="Consolas" panose="020B0609020204030204" pitchFamily="49" charset="0"/>
                  </a:endParaRPr>
                </a:p>
              </p:txBody>
            </p:sp>
            <p:sp>
              <p:nvSpPr>
                <p:cNvPr id="70710" name="Rectangle 56">
                  <a:extLst>
                    <a:ext uri="{FF2B5EF4-FFF2-40B4-BE49-F238E27FC236}">
                      <a16:creationId xmlns:a16="http://schemas.microsoft.com/office/drawing/2014/main" id="{C071C9C0-245E-4712-F54D-C6C503BE8521}"/>
                    </a:ext>
                  </a:extLst>
                </p:cNvPr>
                <p:cNvSpPr>
                  <a:spLocks noChangeArrowheads="1"/>
                </p:cNvSpPr>
                <p:nvPr/>
              </p:nvSpPr>
              <p:spPr bwMode="auto">
                <a:xfrm>
                  <a:off x="1080" y="3362"/>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x</a:t>
                  </a:r>
                  <a:endParaRPr lang="en-US" altLang="zh-CN" sz="3200">
                    <a:latin typeface="Consolas" panose="020B0609020204030204" pitchFamily="49" charset="0"/>
                  </a:endParaRPr>
                </a:p>
              </p:txBody>
            </p:sp>
            <p:sp>
              <p:nvSpPr>
                <p:cNvPr id="70711" name="Rectangle 57">
                  <a:extLst>
                    <a:ext uri="{FF2B5EF4-FFF2-40B4-BE49-F238E27FC236}">
                      <a16:creationId xmlns:a16="http://schemas.microsoft.com/office/drawing/2014/main" id="{DE574E60-AEDA-D067-F074-310C676AAC15}"/>
                    </a:ext>
                  </a:extLst>
                </p:cNvPr>
                <p:cNvSpPr>
                  <a:spLocks noChangeArrowheads="1"/>
                </p:cNvSpPr>
                <p:nvPr/>
              </p:nvSpPr>
              <p:spPr bwMode="auto">
                <a:xfrm>
                  <a:off x="1092" y="3158"/>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10</a:t>
                  </a:r>
                </a:p>
              </p:txBody>
            </p:sp>
          </p:grpSp>
          <p:grpSp>
            <p:nvGrpSpPr>
              <p:cNvPr id="70689" name="Group 58">
                <a:extLst>
                  <a:ext uri="{FF2B5EF4-FFF2-40B4-BE49-F238E27FC236}">
                    <a16:creationId xmlns:a16="http://schemas.microsoft.com/office/drawing/2014/main" id="{FD9F2851-FA6E-B4A1-0139-2A278D474B6F}"/>
                  </a:ext>
                </a:extLst>
              </p:cNvPr>
              <p:cNvGrpSpPr>
                <a:grpSpLocks/>
              </p:cNvGrpSpPr>
              <p:nvPr/>
            </p:nvGrpSpPr>
            <p:grpSpPr bwMode="auto">
              <a:xfrm>
                <a:off x="2466" y="3847"/>
                <a:ext cx="318" cy="97"/>
                <a:chOff x="11584" y="10370"/>
                <a:chExt cx="458" cy="140"/>
              </a:xfrm>
            </p:grpSpPr>
            <p:sp>
              <p:nvSpPr>
                <p:cNvPr id="70707" name="Freeform 59">
                  <a:extLst>
                    <a:ext uri="{FF2B5EF4-FFF2-40B4-BE49-F238E27FC236}">
                      <a16:creationId xmlns:a16="http://schemas.microsoft.com/office/drawing/2014/main" id="{06CAAF1F-3256-30AE-5FA6-906E37684586}"/>
                    </a:ext>
                  </a:extLst>
                </p:cNvPr>
                <p:cNvSpPr>
                  <a:spLocks/>
                </p:cNvSpPr>
                <p:nvPr/>
              </p:nvSpPr>
              <p:spPr bwMode="auto">
                <a:xfrm>
                  <a:off x="11584" y="10370"/>
                  <a:ext cx="279" cy="140"/>
                </a:xfrm>
                <a:custGeom>
                  <a:avLst/>
                  <a:gdLst>
                    <a:gd name="T0" fmla="*/ 0 w 279"/>
                    <a:gd name="T1" fmla="*/ 80 h 140"/>
                    <a:gd name="T2" fmla="*/ 279 w 279"/>
                    <a:gd name="T3" fmla="*/ 0 h 140"/>
                    <a:gd name="T4" fmla="*/ 279 w 279"/>
                    <a:gd name="T5" fmla="*/ 80 h 140"/>
                    <a:gd name="T6" fmla="*/ 279 w 279"/>
                    <a:gd name="T7" fmla="*/ 140 h 140"/>
                    <a:gd name="T8" fmla="*/ 0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0" y="80"/>
                      </a:moveTo>
                      <a:lnTo>
                        <a:pt x="279" y="0"/>
                      </a:lnTo>
                      <a:lnTo>
                        <a:pt x="279" y="80"/>
                      </a:lnTo>
                      <a:lnTo>
                        <a:pt x="279"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70708" name="Line 60">
                  <a:extLst>
                    <a:ext uri="{FF2B5EF4-FFF2-40B4-BE49-F238E27FC236}">
                      <a16:creationId xmlns:a16="http://schemas.microsoft.com/office/drawing/2014/main" id="{C3E0EDC6-E660-E9DC-2CA4-4F3C1C9CB0F6}"/>
                    </a:ext>
                  </a:extLst>
                </p:cNvPr>
                <p:cNvSpPr>
                  <a:spLocks noChangeShapeType="1"/>
                </p:cNvSpPr>
                <p:nvPr/>
              </p:nvSpPr>
              <p:spPr bwMode="auto">
                <a:xfrm>
                  <a:off x="11863"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90" name="Line 61">
                <a:extLst>
                  <a:ext uri="{FF2B5EF4-FFF2-40B4-BE49-F238E27FC236}">
                    <a16:creationId xmlns:a16="http://schemas.microsoft.com/office/drawing/2014/main" id="{D9FCDE1F-D908-6C51-318C-F9CEED785050}"/>
                  </a:ext>
                </a:extLst>
              </p:cNvPr>
              <p:cNvSpPr>
                <a:spLocks noChangeShapeType="1"/>
              </p:cNvSpPr>
              <p:nvPr/>
            </p:nvSpPr>
            <p:spPr bwMode="auto">
              <a:xfrm flipV="1">
                <a:off x="2784"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91" name="Group 62">
                <a:extLst>
                  <a:ext uri="{FF2B5EF4-FFF2-40B4-BE49-F238E27FC236}">
                    <a16:creationId xmlns:a16="http://schemas.microsoft.com/office/drawing/2014/main" id="{38CD4709-65D0-C8BA-6C99-13D596007850}"/>
                  </a:ext>
                </a:extLst>
              </p:cNvPr>
              <p:cNvGrpSpPr>
                <a:grpSpLocks/>
              </p:cNvGrpSpPr>
              <p:nvPr/>
            </p:nvGrpSpPr>
            <p:grpSpPr bwMode="auto">
              <a:xfrm>
                <a:off x="2382" y="3221"/>
                <a:ext cx="421" cy="90"/>
                <a:chOff x="11425" y="9389"/>
                <a:chExt cx="657" cy="140"/>
              </a:xfrm>
            </p:grpSpPr>
            <p:sp>
              <p:nvSpPr>
                <p:cNvPr id="70705" name="Freeform 63">
                  <a:extLst>
                    <a:ext uri="{FF2B5EF4-FFF2-40B4-BE49-F238E27FC236}">
                      <a16:creationId xmlns:a16="http://schemas.microsoft.com/office/drawing/2014/main" id="{CC37BCF6-44DC-E4FC-980E-8D39D71CA4FF}"/>
                    </a:ext>
                  </a:extLst>
                </p:cNvPr>
                <p:cNvSpPr>
                  <a:spLocks/>
                </p:cNvSpPr>
                <p:nvPr/>
              </p:nvSpPr>
              <p:spPr bwMode="auto">
                <a:xfrm>
                  <a:off x="11425" y="9389"/>
                  <a:ext cx="278" cy="140"/>
                </a:xfrm>
                <a:custGeom>
                  <a:avLst/>
                  <a:gdLst>
                    <a:gd name="T0" fmla="*/ 0 w 278"/>
                    <a:gd name="T1" fmla="*/ 80 h 140"/>
                    <a:gd name="T2" fmla="*/ 278 w 278"/>
                    <a:gd name="T3" fmla="*/ 0 h 140"/>
                    <a:gd name="T4" fmla="*/ 278 w 278"/>
                    <a:gd name="T5" fmla="*/ 80 h 140"/>
                    <a:gd name="T6" fmla="*/ 278 w 278"/>
                    <a:gd name="T7" fmla="*/ 140 h 140"/>
                    <a:gd name="T8" fmla="*/ 0 w 278"/>
                    <a:gd name="T9" fmla="*/ 80 h 140"/>
                    <a:gd name="T10" fmla="*/ 0 60000 65536"/>
                    <a:gd name="T11" fmla="*/ 0 60000 65536"/>
                    <a:gd name="T12" fmla="*/ 0 60000 65536"/>
                    <a:gd name="T13" fmla="*/ 0 60000 65536"/>
                    <a:gd name="T14" fmla="*/ 0 60000 65536"/>
                    <a:gd name="T15" fmla="*/ 0 w 278"/>
                    <a:gd name="T16" fmla="*/ 0 h 140"/>
                    <a:gd name="T17" fmla="*/ 278 w 278"/>
                    <a:gd name="T18" fmla="*/ 140 h 140"/>
                  </a:gdLst>
                  <a:ahLst/>
                  <a:cxnLst>
                    <a:cxn ang="T10">
                      <a:pos x="T0" y="T1"/>
                    </a:cxn>
                    <a:cxn ang="T11">
                      <a:pos x="T2" y="T3"/>
                    </a:cxn>
                    <a:cxn ang="T12">
                      <a:pos x="T4" y="T5"/>
                    </a:cxn>
                    <a:cxn ang="T13">
                      <a:pos x="T6" y="T7"/>
                    </a:cxn>
                    <a:cxn ang="T14">
                      <a:pos x="T8" y="T9"/>
                    </a:cxn>
                  </a:cxnLst>
                  <a:rect l="T15" t="T16" r="T17" b="T18"/>
                  <a:pathLst>
                    <a:path w="278" h="140">
                      <a:moveTo>
                        <a:pt x="0" y="80"/>
                      </a:moveTo>
                      <a:lnTo>
                        <a:pt x="278" y="0"/>
                      </a:lnTo>
                      <a:lnTo>
                        <a:pt x="278" y="80"/>
                      </a:lnTo>
                      <a:lnTo>
                        <a:pt x="278" y="140"/>
                      </a:lnTo>
                      <a:lnTo>
                        <a:pt x="0" y="80"/>
                      </a:lnTo>
                      <a:close/>
                    </a:path>
                  </a:pathLst>
                </a:custGeom>
                <a:solidFill>
                  <a:schemeClr val="tx1"/>
                </a:solidFill>
                <a:ln w="9525">
                  <a:solidFill>
                    <a:schemeClr val="tx1"/>
                  </a:solidFill>
                  <a:round/>
                  <a:headEnd/>
                  <a:tailEnd/>
                </a:ln>
              </p:spPr>
              <p:txBody>
                <a:bodyPr/>
                <a:lstStyle/>
                <a:p>
                  <a:endParaRPr lang="zh-CN" altLang="en-US"/>
                </a:p>
              </p:txBody>
            </p:sp>
            <p:sp>
              <p:nvSpPr>
                <p:cNvPr id="70706" name="Line 64">
                  <a:extLst>
                    <a:ext uri="{FF2B5EF4-FFF2-40B4-BE49-F238E27FC236}">
                      <a16:creationId xmlns:a16="http://schemas.microsoft.com/office/drawing/2014/main" id="{249D17F8-A6BF-DAB8-E004-34624D6D51CD}"/>
                    </a:ext>
                  </a:extLst>
                </p:cNvPr>
                <p:cNvSpPr>
                  <a:spLocks noChangeShapeType="1"/>
                </p:cNvSpPr>
                <p:nvPr/>
              </p:nvSpPr>
              <p:spPr bwMode="auto">
                <a:xfrm flipH="1">
                  <a:off x="11703" y="9468"/>
                  <a:ext cx="37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92" name="Group 65">
                <a:extLst>
                  <a:ext uri="{FF2B5EF4-FFF2-40B4-BE49-F238E27FC236}">
                    <a16:creationId xmlns:a16="http://schemas.microsoft.com/office/drawing/2014/main" id="{004D293B-9CE6-9967-C086-19942F00228E}"/>
                  </a:ext>
                </a:extLst>
              </p:cNvPr>
              <p:cNvGrpSpPr>
                <a:grpSpLocks/>
              </p:cNvGrpSpPr>
              <p:nvPr/>
            </p:nvGrpSpPr>
            <p:grpSpPr bwMode="auto">
              <a:xfrm>
                <a:off x="1780" y="3139"/>
                <a:ext cx="572" cy="507"/>
                <a:chOff x="1582" y="3139"/>
                <a:chExt cx="572" cy="507"/>
              </a:xfrm>
            </p:grpSpPr>
            <p:sp>
              <p:nvSpPr>
                <p:cNvPr id="70702" name="Rectangle 66">
                  <a:extLst>
                    <a:ext uri="{FF2B5EF4-FFF2-40B4-BE49-F238E27FC236}">
                      <a16:creationId xmlns:a16="http://schemas.microsoft.com/office/drawing/2014/main" id="{7130ABAE-FA4C-5285-76BB-AA2A549AE049}"/>
                    </a:ext>
                  </a:extLst>
                </p:cNvPr>
                <p:cNvSpPr>
                  <a:spLocks noChangeArrowheads="1"/>
                </p:cNvSpPr>
                <p:nvPr/>
              </p:nvSpPr>
              <p:spPr bwMode="auto">
                <a:xfrm>
                  <a:off x="1582" y="3139"/>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703" name="Rectangle 67">
                  <a:extLst>
                    <a:ext uri="{FF2B5EF4-FFF2-40B4-BE49-F238E27FC236}">
                      <a16:creationId xmlns:a16="http://schemas.microsoft.com/office/drawing/2014/main" id="{BC8E8F35-26CE-3204-235C-0A30AF8ABE46}"/>
                    </a:ext>
                  </a:extLst>
                </p:cNvPr>
                <p:cNvSpPr>
                  <a:spLocks noChangeArrowheads="1"/>
                </p:cNvSpPr>
                <p:nvPr/>
              </p:nvSpPr>
              <p:spPr bwMode="auto">
                <a:xfrm>
                  <a:off x="1817" y="3375"/>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y</a:t>
                  </a:r>
                  <a:endParaRPr lang="en-US" altLang="zh-CN" sz="3200">
                    <a:latin typeface="Consolas" panose="020B0609020204030204" pitchFamily="49" charset="0"/>
                  </a:endParaRPr>
                </a:p>
              </p:txBody>
            </p:sp>
            <p:sp>
              <p:nvSpPr>
                <p:cNvPr id="70704" name="Rectangle 68">
                  <a:extLst>
                    <a:ext uri="{FF2B5EF4-FFF2-40B4-BE49-F238E27FC236}">
                      <a16:creationId xmlns:a16="http://schemas.microsoft.com/office/drawing/2014/main" id="{606ED216-8A9F-1660-9C9F-27CE14BB6F71}"/>
                    </a:ext>
                  </a:extLst>
                </p:cNvPr>
                <p:cNvSpPr>
                  <a:spLocks noChangeArrowheads="1"/>
                </p:cNvSpPr>
                <p:nvPr/>
              </p:nvSpPr>
              <p:spPr bwMode="auto">
                <a:xfrm>
                  <a:off x="1817" y="3158"/>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10</a:t>
                  </a:r>
                </a:p>
              </p:txBody>
            </p:sp>
          </p:grpSp>
          <p:grpSp>
            <p:nvGrpSpPr>
              <p:cNvPr id="70693" name="Group 69">
                <a:extLst>
                  <a:ext uri="{FF2B5EF4-FFF2-40B4-BE49-F238E27FC236}">
                    <a16:creationId xmlns:a16="http://schemas.microsoft.com/office/drawing/2014/main" id="{F739E736-7CC0-7FDD-1243-96E86E3EECC6}"/>
                  </a:ext>
                </a:extLst>
              </p:cNvPr>
              <p:cNvGrpSpPr>
                <a:grpSpLocks/>
              </p:cNvGrpSpPr>
              <p:nvPr/>
            </p:nvGrpSpPr>
            <p:grpSpPr bwMode="auto">
              <a:xfrm>
                <a:off x="240" y="3847"/>
                <a:ext cx="318" cy="97"/>
                <a:chOff x="8137" y="10370"/>
                <a:chExt cx="458" cy="140"/>
              </a:xfrm>
            </p:grpSpPr>
            <p:sp>
              <p:nvSpPr>
                <p:cNvPr id="70700" name="Freeform 70">
                  <a:extLst>
                    <a:ext uri="{FF2B5EF4-FFF2-40B4-BE49-F238E27FC236}">
                      <a16:creationId xmlns:a16="http://schemas.microsoft.com/office/drawing/2014/main" id="{2E9BDFCB-A3F3-A360-671A-0E940A2752EC}"/>
                    </a:ext>
                  </a:extLst>
                </p:cNvPr>
                <p:cNvSpPr>
                  <a:spLocks/>
                </p:cNvSpPr>
                <p:nvPr/>
              </p:nvSpPr>
              <p:spPr bwMode="auto">
                <a:xfrm>
                  <a:off x="8316" y="10370"/>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70701" name="Line 71">
                  <a:extLst>
                    <a:ext uri="{FF2B5EF4-FFF2-40B4-BE49-F238E27FC236}">
                      <a16:creationId xmlns:a16="http://schemas.microsoft.com/office/drawing/2014/main" id="{6FEADBD1-CE5E-411D-B070-2AAEC3AD85EA}"/>
                    </a:ext>
                  </a:extLst>
                </p:cNvPr>
                <p:cNvSpPr>
                  <a:spLocks noChangeShapeType="1"/>
                </p:cNvSpPr>
                <p:nvPr/>
              </p:nvSpPr>
              <p:spPr bwMode="auto">
                <a:xfrm flipH="1">
                  <a:off x="8137" y="10449"/>
                  <a:ext cx="1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94" name="Line 72">
                <a:extLst>
                  <a:ext uri="{FF2B5EF4-FFF2-40B4-BE49-F238E27FC236}">
                    <a16:creationId xmlns:a16="http://schemas.microsoft.com/office/drawing/2014/main" id="{D4FE1E82-A265-94D2-D927-78ABC4A8B4F0}"/>
                  </a:ext>
                </a:extLst>
              </p:cNvPr>
              <p:cNvSpPr>
                <a:spLocks noChangeShapeType="1"/>
              </p:cNvSpPr>
              <p:nvPr/>
            </p:nvSpPr>
            <p:spPr bwMode="auto">
              <a:xfrm flipV="1">
                <a:off x="240" y="3273"/>
                <a:ext cx="0" cy="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695" name="Group 73">
                <a:extLst>
                  <a:ext uri="{FF2B5EF4-FFF2-40B4-BE49-F238E27FC236}">
                    <a16:creationId xmlns:a16="http://schemas.microsoft.com/office/drawing/2014/main" id="{BC0280C0-B973-D1F5-F29B-ABB216A4A5C8}"/>
                  </a:ext>
                </a:extLst>
              </p:cNvPr>
              <p:cNvGrpSpPr>
                <a:grpSpLocks/>
              </p:cNvGrpSpPr>
              <p:nvPr/>
            </p:nvGrpSpPr>
            <p:grpSpPr bwMode="auto">
              <a:xfrm>
                <a:off x="228" y="3221"/>
                <a:ext cx="419" cy="90"/>
                <a:chOff x="8097" y="9389"/>
                <a:chExt cx="657" cy="140"/>
              </a:xfrm>
            </p:grpSpPr>
            <p:sp>
              <p:nvSpPr>
                <p:cNvPr id="70698" name="Freeform 74">
                  <a:extLst>
                    <a:ext uri="{FF2B5EF4-FFF2-40B4-BE49-F238E27FC236}">
                      <a16:creationId xmlns:a16="http://schemas.microsoft.com/office/drawing/2014/main" id="{C5A2F423-63F7-07DF-B642-1DA26F71A047}"/>
                    </a:ext>
                  </a:extLst>
                </p:cNvPr>
                <p:cNvSpPr>
                  <a:spLocks/>
                </p:cNvSpPr>
                <p:nvPr/>
              </p:nvSpPr>
              <p:spPr bwMode="auto">
                <a:xfrm>
                  <a:off x="8475" y="9389"/>
                  <a:ext cx="279" cy="140"/>
                </a:xfrm>
                <a:custGeom>
                  <a:avLst/>
                  <a:gdLst>
                    <a:gd name="T0" fmla="*/ 279 w 279"/>
                    <a:gd name="T1" fmla="*/ 80 h 140"/>
                    <a:gd name="T2" fmla="*/ 0 w 279"/>
                    <a:gd name="T3" fmla="*/ 0 h 140"/>
                    <a:gd name="T4" fmla="*/ 0 w 279"/>
                    <a:gd name="T5" fmla="*/ 80 h 140"/>
                    <a:gd name="T6" fmla="*/ 0 w 279"/>
                    <a:gd name="T7" fmla="*/ 140 h 140"/>
                    <a:gd name="T8" fmla="*/ 279 w 279"/>
                    <a:gd name="T9" fmla="*/ 80 h 140"/>
                    <a:gd name="T10" fmla="*/ 0 60000 65536"/>
                    <a:gd name="T11" fmla="*/ 0 60000 65536"/>
                    <a:gd name="T12" fmla="*/ 0 60000 65536"/>
                    <a:gd name="T13" fmla="*/ 0 60000 65536"/>
                    <a:gd name="T14" fmla="*/ 0 60000 65536"/>
                    <a:gd name="T15" fmla="*/ 0 w 279"/>
                    <a:gd name="T16" fmla="*/ 0 h 140"/>
                    <a:gd name="T17" fmla="*/ 279 w 279"/>
                    <a:gd name="T18" fmla="*/ 140 h 140"/>
                  </a:gdLst>
                  <a:ahLst/>
                  <a:cxnLst>
                    <a:cxn ang="T10">
                      <a:pos x="T0" y="T1"/>
                    </a:cxn>
                    <a:cxn ang="T11">
                      <a:pos x="T2" y="T3"/>
                    </a:cxn>
                    <a:cxn ang="T12">
                      <a:pos x="T4" y="T5"/>
                    </a:cxn>
                    <a:cxn ang="T13">
                      <a:pos x="T6" y="T7"/>
                    </a:cxn>
                    <a:cxn ang="T14">
                      <a:pos x="T8" y="T9"/>
                    </a:cxn>
                  </a:cxnLst>
                  <a:rect l="T15" t="T16" r="T17" b="T18"/>
                  <a:pathLst>
                    <a:path w="279" h="140">
                      <a:moveTo>
                        <a:pt x="279" y="80"/>
                      </a:moveTo>
                      <a:lnTo>
                        <a:pt x="0" y="0"/>
                      </a:lnTo>
                      <a:lnTo>
                        <a:pt x="0" y="80"/>
                      </a:lnTo>
                      <a:lnTo>
                        <a:pt x="0" y="140"/>
                      </a:lnTo>
                      <a:lnTo>
                        <a:pt x="279" y="80"/>
                      </a:lnTo>
                      <a:close/>
                    </a:path>
                  </a:pathLst>
                </a:custGeom>
                <a:solidFill>
                  <a:schemeClr val="tx1"/>
                </a:solidFill>
                <a:ln w="9525">
                  <a:solidFill>
                    <a:schemeClr val="tx1"/>
                  </a:solidFill>
                  <a:round/>
                  <a:headEnd/>
                  <a:tailEnd/>
                </a:ln>
              </p:spPr>
              <p:txBody>
                <a:bodyPr/>
                <a:lstStyle/>
                <a:p>
                  <a:endParaRPr lang="zh-CN" altLang="en-US"/>
                </a:p>
              </p:txBody>
            </p:sp>
            <p:sp>
              <p:nvSpPr>
                <p:cNvPr id="70699" name="Line 75">
                  <a:extLst>
                    <a:ext uri="{FF2B5EF4-FFF2-40B4-BE49-F238E27FC236}">
                      <a16:creationId xmlns:a16="http://schemas.microsoft.com/office/drawing/2014/main" id="{86DB685E-B12D-EB8A-15BF-010632E10EAB}"/>
                    </a:ext>
                  </a:extLst>
                </p:cNvPr>
                <p:cNvSpPr>
                  <a:spLocks noChangeShapeType="1"/>
                </p:cNvSpPr>
                <p:nvPr/>
              </p:nvSpPr>
              <p:spPr bwMode="auto">
                <a:xfrm>
                  <a:off x="8097" y="9468"/>
                  <a:ext cx="37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0696" name="Line 76">
                <a:extLst>
                  <a:ext uri="{FF2B5EF4-FFF2-40B4-BE49-F238E27FC236}">
                    <a16:creationId xmlns:a16="http://schemas.microsoft.com/office/drawing/2014/main" id="{EF0CA9BE-DEEC-8C99-E7B3-D84D6C6CF8C6}"/>
                  </a:ext>
                </a:extLst>
              </p:cNvPr>
              <p:cNvSpPr>
                <a:spLocks noChangeShapeType="1"/>
              </p:cNvSpPr>
              <p:nvPr/>
            </p:nvSpPr>
            <p:spPr bwMode="auto">
              <a:xfrm flipH="1">
                <a:off x="1248" y="3264"/>
                <a:ext cx="528" cy="0"/>
              </a:xfrm>
              <a:prstGeom prst="line">
                <a:avLst/>
              </a:prstGeom>
              <a:noFill/>
              <a:ln w="9525">
                <a:solidFill>
                  <a:schemeClr val="tx1"/>
                </a:solidFill>
                <a:prstDash val="dash"/>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7" name="Text Box 77">
                <a:extLst>
                  <a:ext uri="{FF2B5EF4-FFF2-40B4-BE49-F238E27FC236}">
                    <a16:creationId xmlns:a16="http://schemas.microsoft.com/office/drawing/2014/main" id="{11AB09D0-BF7C-45EB-7051-278BBEF1F896}"/>
                  </a:ext>
                </a:extLst>
              </p:cNvPr>
              <p:cNvSpPr txBox="1">
                <a:spLocks noChangeArrowheads="1"/>
              </p:cNvSpPr>
              <p:nvPr/>
            </p:nvSpPr>
            <p:spPr bwMode="auto">
              <a:xfrm>
                <a:off x="1248" y="2784"/>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a:latin typeface="Consolas" panose="020B0609020204030204" pitchFamily="49" charset="0"/>
                  </a:rPr>
                  <a:t>a=b</a:t>
                </a:r>
              </a:p>
            </p:txBody>
          </p:sp>
        </p:grpSp>
      </p:grpSp>
      <p:grpSp>
        <p:nvGrpSpPr>
          <p:cNvPr id="70662" name="Group 78">
            <a:extLst>
              <a:ext uri="{FF2B5EF4-FFF2-40B4-BE49-F238E27FC236}">
                <a16:creationId xmlns:a16="http://schemas.microsoft.com/office/drawing/2014/main" id="{40C46340-81FD-E568-E863-812DA24A0170}"/>
              </a:ext>
            </a:extLst>
          </p:cNvPr>
          <p:cNvGrpSpPr>
            <a:grpSpLocks/>
          </p:cNvGrpSpPr>
          <p:nvPr/>
        </p:nvGrpSpPr>
        <p:grpSpPr bwMode="auto">
          <a:xfrm>
            <a:off x="5257800" y="3154363"/>
            <a:ext cx="3321050" cy="2411412"/>
            <a:chOff x="3312" y="2803"/>
            <a:chExt cx="2092" cy="1519"/>
          </a:xfrm>
        </p:grpSpPr>
        <p:sp>
          <p:nvSpPr>
            <p:cNvPr id="70672" name="Text Box 79">
              <a:extLst>
                <a:ext uri="{FF2B5EF4-FFF2-40B4-BE49-F238E27FC236}">
                  <a16:creationId xmlns:a16="http://schemas.microsoft.com/office/drawing/2014/main" id="{0F91201F-3507-F4AB-1D98-D33803E400DD}"/>
                </a:ext>
              </a:extLst>
            </p:cNvPr>
            <p:cNvSpPr txBox="1">
              <a:spLocks noChangeArrowheads="1"/>
            </p:cNvSpPr>
            <p:nvPr/>
          </p:nvSpPr>
          <p:spPr bwMode="auto">
            <a:xfrm flipH="1">
              <a:off x="3888" y="2803"/>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a:latin typeface="Consolas" panose="020B0609020204030204" pitchFamily="49" charset="0"/>
                </a:rPr>
                <a:t>b=t;</a:t>
              </a:r>
            </a:p>
          </p:txBody>
        </p:sp>
        <p:grpSp>
          <p:nvGrpSpPr>
            <p:cNvPr id="70673" name="Group 80">
              <a:extLst>
                <a:ext uri="{FF2B5EF4-FFF2-40B4-BE49-F238E27FC236}">
                  <a16:creationId xmlns:a16="http://schemas.microsoft.com/office/drawing/2014/main" id="{0EB3CBB6-EBAE-F898-2F28-9D8E5818F40B}"/>
                </a:ext>
              </a:extLst>
            </p:cNvPr>
            <p:cNvGrpSpPr>
              <a:grpSpLocks/>
            </p:cNvGrpSpPr>
            <p:nvPr/>
          </p:nvGrpSpPr>
          <p:grpSpPr bwMode="auto">
            <a:xfrm flipH="1">
              <a:off x="4560" y="3139"/>
              <a:ext cx="573" cy="533"/>
              <a:chOff x="3387" y="1824"/>
              <a:chExt cx="573" cy="533"/>
            </a:xfrm>
          </p:grpSpPr>
          <p:sp>
            <p:nvSpPr>
              <p:cNvPr id="70683" name="Rectangle 81">
                <a:extLst>
                  <a:ext uri="{FF2B5EF4-FFF2-40B4-BE49-F238E27FC236}">
                    <a16:creationId xmlns:a16="http://schemas.microsoft.com/office/drawing/2014/main" id="{82793C93-19F3-0C15-D567-6B232275AF12}"/>
                  </a:ext>
                </a:extLst>
              </p:cNvPr>
              <p:cNvSpPr>
                <a:spLocks noChangeArrowheads="1"/>
              </p:cNvSpPr>
              <p:nvPr/>
            </p:nvSpPr>
            <p:spPr bwMode="auto">
              <a:xfrm>
                <a:off x="3387" y="1824"/>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zh-CN" sz="2400">
                  <a:latin typeface="Consolas" panose="020B0609020204030204" pitchFamily="49" charset="0"/>
                </a:endParaRPr>
              </a:p>
            </p:txBody>
          </p:sp>
          <p:sp>
            <p:nvSpPr>
              <p:cNvPr id="70684" name="Rectangle 82">
                <a:extLst>
                  <a:ext uri="{FF2B5EF4-FFF2-40B4-BE49-F238E27FC236}">
                    <a16:creationId xmlns:a16="http://schemas.microsoft.com/office/drawing/2014/main" id="{EE504E3C-1B9A-A0DC-ED12-2DDBE11C6EB6}"/>
                  </a:ext>
                </a:extLst>
              </p:cNvPr>
              <p:cNvSpPr>
                <a:spLocks noChangeArrowheads="1"/>
              </p:cNvSpPr>
              <p:nvPr/>
            </p:nvSpPr>
            <p:spPr bwMode="auto">
              <a:xfrm>
                <a:off x="3597" y="2047"/>
                <a:ext cx="1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a:latin typeface="Consolas" panose="020B0609020204030204" pitchFamily="49" charset="0"/>
                  </a:rPr>
                  <a:t>y</a:t>
                </a:r>
              </a:p>
            </p:txBody>
          </p:sp>
          <p:sp>
            <p:nvSpPr>
              <p:cNvPr id="70685" name="Rectangle 83">
                <a:extLst>
                  <a:ext uri="{FF2B5EF4-FFF2-40B4-BE49-F238E27FC236}">
                    <a16:creationId xmlns:a16="http://schemas.microsoft.com/office/drawing/2014/main" id="{228BF411-D781-AC8B-CBB7-696A589A2B57}"/>
                  </a:ext>
                </a:extLst>
              </p:cNvPr>
              <p:cNvSpPr>
                <a:spLocks noChangeArrowheads="1"/>
              </p:cNvSpPr>
              <p:nvPr/>
            </p:nvSpPr>
            <p:spPr bwMode="auto">
              <a:xfrm>
                <a:off x="3625" y="1843"/>
                <a:ext cx="1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5</a:t>
                </a:r>
              </a:p>
            </p:txBody>
          </p:sp>
        </p:grpSp>
        <p:grpSp>
          <p:nvGrpSpPr>
            <p:cNvPr id="70674" name="Group 84">
              <a:extLst>
                <a:ext uri="{FF2B5EF4-FFF2-40B4-BE49-F238E27FC236}">
                  <a16:creationId xmlns:a16="http://schemas.microsoft.com/office/drawing/2014/main" id="{5D9444B1-0633-1A10-5055-D762CC0FA6A7}"/>
                </a:ext>
              </a:extLst>
            </p:cNvPr>
            <p:cNvGrpSpPr>
              <a:grpSpLocks/>
            </p:cNvGrpSpPr>
            <p:nvPr/>
          </p:nvGrpSpPr>
          <p:grpSpPr bwMode="auto">
            <a:xfrm flipH="1">
              <a:off x="3312" y="3139"/>
              <a:ext cx="572" cy="546"/>
              <a:chOff x="4126" y="1824"/>
              <a:chExt cx="572" cy="546"/>
            </a:xfrm>
          </p:grpSpPr>
          <p:sp>
            <p:nvSpPr>
              <p:cNvPr id="70680" name="Rectangle 85">
                <a:extLst>
                  <a:ext uri="{FF2B5EF4-FFF2-40B4-BE49-F238E27FC236}">
                    <a16:creationId xmlns:a16="http://schemas.microsoft.com/office/drawing/2014/main" id="{4E5D601D-E344-BC14-7853-9AE5ACB6ACF9}"/>
                  </a:ext>
                </a:extLst>
              </p:cNvPr>
              <p:cNvSpPr>
                <a:spLocks noChangeArrowheads="1"/>
              </p:cNvSpPr>
              <p:nvPr/>
            </p:nvSpPr>
            <p:spPr bwMode="auto">
              <a:xfrm>
                <a:off x="4126" y="1824"/>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681" name="Rectangle 86">
                <a:extLst>
                  <a:ext uri="{FF2B5EF4-FFF2-40B4-BE49-F238E27FC236}">
                    <a16:creationId xmlns:a16="http://schemas.microsoft.com/office/drawing/2014/main" id="{10D29658-D809-8A69-44C7-84D92CED2B99}"/>
                  </a:ext>
                </a:extLst>
              </p:cNvPr>
              <p:cNvSpPr>
                <a:spLocks noChangeArrowheads="1"/>
              </p:cNvSpPr>
              <p:nvPr/>
            </p:nvSpPr>
            <p:spPr bwMode="auto">
              <a:xfrm>
                <a:off x="4379" y="2060"/>
                <a:ext cx="1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3200">
                    <a:latin typeface="Consolas" panose="020B0609020204030204" pitchFamily="49" charset="0"/>
                  </a:rPr>
                  <a:t>t</a:t>
                </a:r>
              </a:p>
            </p:txBody>
          </p:sp>
          <p:sp>
            <p:nvSpPr>
              <p:cNvPr id="70682" name="Rectangle 87">
                <a:extLst>
                  <a:ext uri="{FF2B5EF4-FFF2-40B4-BE49-F238E27FC236}">
                    <a16:creationId xmlns:a16="http://schemas.microsoft.com/office/drawing/2014/main" id="{84AAB0D3-BC67-B006-4812-268D508C1F9C}"/>
                  </a:ext>
                </a:extLst>
              </p:cNvPr>
              <p:cNvSpPr>
                <a:spLocks noChangeArrowheads="1"/>
              </p:cNvSpPr>
              <p:nvPr/>
            </p:nvSpPr>
            <p:spPr bwMode="auto">
              <a:xfrm>
                <a:off x="4350" y="1843"/>
                <a:ext cx="1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5</a:t>
                </a:r>
              </a:p>
            </p:txBody>
          </p:sp>
        </p:grpSp>
        <p:sp>
          <p:nvSpPr>
            <p:cNvPr id="70675" name="Rectangle 88">
              <a:extLst>
                <a:ext uri="{FF2B5EF4-FFF2-40B4-BE49-F238E27FC236}">
                  <a16:creationId xmlns:a16="http://schemas.microsoft.com/office/drawing/2014/main" id="{C25820C1-C584-D988-F8B2-7CA371867F8F}"/>
                </a:ext>
              </a:extLst>
            </p:cNvPr>
            <p:cNvSpPr>
              <a:spLocks noChangeArrowheads="1"/>
            </p:cNvSpPr>
            <p:nvPr/>
          </p:nvSpPr>
          <p:spPr bwMode="auto">
            <a:xfrm flipH="1">
              <a:off x="4558" y="3713"/>
              <a:ext cx="802" cy="344"/>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676" name="Rectangle 89">
              <a:extLst>
                <a:ext uri="{FF2B5EF4-FFF2-40B4-BE49-F238E27FC236}">
                  <a16:creationId xmlns:a16="http://schemas.microsoft.com/office/drawing/2014/main" id="{15739442-0476-E6BB-BC8E-91F9BE85F811}"/>
                </a:ext>
              </a:extLst>
            </p:cNvPr>
            <p:cNvSpPr>
              <a:spLocks noChangeArrowheads="1"/>
            </p:cNvSpPr>
            <p:nvPr/>
          </p:nvSpPr>
          <p:spPr bwMode="auto">
            <a:xfrm flipH="1">
              <a:off x="4608" y="3822"/>
              <a:ext cx="7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y </a:t>
              </a:r>
              <a:r>
                <a:rPr lang="zh-CN" altLang="zh-CN" sz="2400">
                  <a:latin typeface="Consolas" panose="020B0609020204030204" pitchFamily="49" charset="0"/>
                </a:rPr>
                <a:t>的</a:t>
              </a:r>
              <a:r>
                <a:rPr lang="zh-CN" altLang="en-US" sz="2400">
                  <a:latin typeface="Consolas" panose="020B0609020204030204" pitchFamily="49" charset="0"/>
                </a:rPr>
                <a:t>引用</a:t>
              </a:r>
            </a:p>
          </p:txBody>
        </p:sp>
        <p:sp>
          <p:nvSpPr>
            <p:cNvPr id="70677" name="Rectangle 90">
              <a:extLst>
                <a:ext uri="{FF2B5EF4-FFF2-40B4-BE49-F238E27FC236}">
                  <a16:creationId xmlns:a16="http://schemas.microsoft.com/office/drawing/2014/main" id="{3C720B28-B38B-7AC4-6A89-A61D40597EC0}"/>
                </a:ext>
              </a:extLst>
            </p:cNvPr>
            <p:cNvSpPr>
              <a:spLocks noChangeArrowheads="1"/>
            </p:cNvSpPr>
            <p:nvPr/>
          </p:nvSpPr>
          <p:spPr bwMode="auto">
            <a:xfrm flipH="1">
              <a:off x="4860" y="4051"/>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b</a:t>
              </a:r>
              <a:endParaRPr lang="en-US" altLang="zh-CN" sz="2400">
                <a:latin typeface="Consolas" panose="020B0609020204030204" pitchFamily="49" charset="0"/>
              </a:endParaRPr>
            </a:p>
          </p:txBody>
        </p:sp>
        <p:sp>
          <p:nvSpPr>
            <p:cNvPr id="70678" name="Line 91">
              <a:extLst>
                <a:ext uri="{FF2B5EF4-FFF2-40B4-BE49-F238E27FC236}">
                  <a16:creationId xmlns:a16="http://schemas.microsoft.com/office/drawing/2014/main" id="{4EA9DE69-F1BF-62BC-A665-B92AE5382767}"/>
                </a:ext>
              </a:extLst>
            </p:cNvPr>
            <p:cNvSpPr>
              <a:spLocks noChangeShapeType="1"/>
            </p:cNvSpPr>
            <p:nvPr/>
          </p:nvSpPr>
          <p:spPr bwMode="auto">
            <a:xfrm flipH="1" flipV="1">
              <a:off x="4992" y="3379"/>
              <a:ext cx="0" cy="336"/>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9" name="Line 92">
              <a:extLst>
                <a:ext uri="{FF2B5EF4-FFF2-40B4-BE49-F238E27FC236}">
                  <a16:creationId xmlns:a16="http://schemas.microsoft.com/office/drawing/2014/main" id="{4D2B9275-511F-C5DD-3ED7-A9CC65FA7376}"/>
                </a:ext>
              </a:extLst>
            </p:cNvPr>
            <p:cNvSpPr>
              <a:spLocks noChangeShapeType="1"/>
            </p:cNvSpPr>
            <p:nvPr/>
          </p:nvSpPr>
          <p:spPr bwMode="auto">
            <a:xfrm flipH="1">
              <a:off x="3888" y="3257"/>
              <a:ext cx="672" cy="0"/>
            </a:xfrm>
            <a:prstGeom prst="line">
              <a:avLst/>
            </a:prstGeom>
            <a:noFill/>
            <a:ln w="9525">
              <a:solidFill>
                <a:schemeClr val="tx1"/>
              </a:solidFill>
              <a:prstDash val="dash"/>
              <a:round/>
              <a:headEnd type="triangle"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0663" name="Group 93">
            <a:extLst>
              <a:ext uri="{FF2B5EF4-FFF2-40B4-BE49-F238E27FC236}">
                <a16:creationId xmlns:a16="http://schemas.microsoft.com/office/drawing/2014/main" id="{AC528CF4-336A-7567-DB09-15BBA16C289E}"/>
              </a:ext>
            </a:extLst>
          </p:cNvPr>
          <p:cNvGrpSpPr>
            <a:grpSpLocks/>
          </p:cNvGrpSpPr>
          <p:nvPr/>
        </p:nvGrpSpPr>
        <p:grpSpPr bwMode="auto">
          <a:xfrm>
            <a:off x="3657600" y="5791200"/>
            <a:ext cx="2081213" cy="804863"/>
            <a:chOff x="2304" y="3648"/>
            <a:chExt cx="1311" cy="507"/>
          </a:xfrm>
        </p:grpSpPr>
        <p:sp>
          <p:nvSpPr>
            <p:cNvPr id="70666" name="Rectangle 94">
              <a:extLst>
                <a:ext uri="{FF2B5EF4-FFF2-40B4-BE49-F238E27FC236}">
                  <a16:creationId xmlns:a16="http://schemas.microsoft.com/office/drawing/2014/main" id="{32770847-EDA0-FA53-FF03-7D057DC405F5}"/>
                </a:ext>
              </a:extLst>
            </p:cNvPr>
            <p:cNvSpPr>
              <a:spLocks noChangeArrowheads="1"/>
            </p:cNvSpPr>
            <p:nvPr/>
          </p:nvSpPr>
          <p:spPr bwMode="auto">
            <a:xfrm>
              <a:off x="2304" y="3648"/>
              <a:ext cx="573"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zh-CN" sz="2400">
                <a:latin typeface="Consolas" panose="020B0609020204030204" pitchFamily="49" charset="0"/>
              </a:endParaRPr>
            </a:p>
          </p:txBody>
        </p:sp>
        <p:sp>
          <p:nvSpPr>
            <p:cNvPr id="70667" name="Rectangle 95">
              <a:extLst>
                <a:ext uri="{FF2B5EF4-FFF2-40B4-BE49-F238E27FC236}">
                  <a16:creationId xmlns:a16="http://schemas.microsoft.com/office/drawing/2014/main" id="{FC72CA38-1E15-2D7F-19E2-6790D339E397}"/>
                </a:ext>
              </a:extLst>
            </p:cNvPr>
            <p:cNvSpPr>
              <a:spLocks noChangeArrowheads="1"/>
            </p:cNvSpPr>
            <p:nvPr/>
          </p:nvSpPr>
          <p:spPr bwMode="auto">
            <a:xfrm>
              <a:off x="3043" y="3648"/>
              <a:ext cx="572" cy="230"/>
            </a:xfrm>
            <a:prstGeom prst="rect">
              <a:avLst/>
            </a:prstGeom>
            <a:solidFill>
              <a:srgbClr val="FFFFFF"/>
            </a:solidFill>
            <a:ln w="12700">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ea typeface="隶书" panose="02010509060101010101" pitchFamily="49" charset="-122"/>
              </a:endParaRPr>
            </a:p>
          </p:txBody>
        </p:sp>
        <p:sp>
          <p:nvSpPr>
            <p:cNvPr id="70668" name="Rectangle 96">
              <a:extLst>
                <a:ext uri="{FF2B5EF4-FFF2-40B4-BE49-F238E27FC236}">
                  <a16:creationId xmlns:a16="http://schemas.microsoft.com/office/drawing/2014/main" id="{7CA5B33E-736C-6A44-4079-8B31704F8839}"/>
                </a:ext>
              </a:extLst>
            </p:cNvPr>
            <p:cNvSpPr>
              <a:spLocks noChangeArrowheads="1"/>
            </p:cNvSpPr>
            <p:nvPr/>
          </p:nvSpPr>
          <p:spPr bwMode="auto">
            <a:xfrm>
              <a:off x="2541" y="3871"/>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x</a:t>
              </a:r>
              <a:endParaRPr lang="en-US" altLang="zh-CN" sz="3200">
                <a:latin typeface="Consolas" panose="020B0609020204030204" pitchFamily="49" charset="0"/>
              </a:endParaRPr>
            </a:p>
          </p:txBody>
        </p:sp>
        <p:sp>
          <p:nvSpPr>
            <p:cNvPr id="70669" name="Rectangle 97">
              <a:extLst>
                <a:ext uri="{FF2B5EF4-FFF2-40B4-BE49-F238E27FC236}">
                  <a16:creationId xmlns:a16="http://schemas.microsoft.com/office/drawing/2014/main" id="{3F089980-F9B1-FD3C-001A-C6A943AFC7A5}"/>
                </a:ext>
              </a:extLst>
            </p:cNvPr>
            <p:cNvSpPr>
              <a:spLocks noChangeArrowheads="1"/>
            </p:cNvSpPr>
            <p:nvPr/>
          </p:nvSpPr>
          <p:spPr bwMode="auto">
            <a:xfrm>
              <a:off x="3278" y="3884"/>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b="1">
                  <a:latin typeface="Consolas" panose="020B0609020204030204" pitchFamily="49" charset="0"/>
                </a:rPr>
                <a:t>y</a:t>
              </a:r>
              <a:endParaRPr lang="en-US" altLang="zh-CN" sz="3200">
                <a:latin typeface="Consolas" panose="020B0609020204030204" pitchFamily="49" charset="0"/>
              </a:endParaRPr>
            </a:p>
          </p:txBody>
        </p:sp>
        <p:sp>
          <p:nvSpPr>
            <p:cNvPr id="70670" name="Rectangle 98">
              <a:extLst>
                <a:ext uri="{FF2B5EF4-FFF2-40B4-BE49-F238E27FC236}">
                  <a16:creationId xmlns:a16="http://schemas.microsoft.com/office/drawing/2014/main" id="{4D11A438-8818-E93B-F942-8A6FCE8A146E}"/>
                </a:ext>
              </a:extLst>
            </p:cNvPr>
            <p:cNvSpPr>
              <a:spLocks noChangeArrowheads="1"/>
            </p:cNvSpPr>
            <p:nvPr/>
          </p:nvSpPr>
          <p:spPr bwMode="auto">
            <a:xfrm>
              <a:off x="2553" y="3667"/>
              <a:ext cx="2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10</a:t>
              </a:r>
            </a:p>
          </p:txBody>
        </p:sp>
        <p:sp>
          <p:nvSpPr>
            <p:cNvPr id="70671" name="Rectangle 99">
              <a:extLst>
                <a:ext uri="{FF2B5EF4-FFF2-40B4-BE49-F238E27FC236}">
                  <a16:creationId xmlns:a16="http://schemas.microsoft.com/office/drawing/2014/main" id="{8079F4BB-B8F4-477F-9A15-046E98276990}"/>
                </a:ext>
              </a:extLst>
            </p:cNvPr>
            <p:cNvSpPr>
              <a:spLocks noChangeArrowheads="1"/>
            </p:cNvSpPr>
            <p:nvPr/>
          </p:nvSpPr>
          <p:spPr bwMode="auto">
            <a:xfrm>
              <a:off x="3278" y="3667"/>
              <a:ext cx="1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400">
                  <a:latin typeface="Consolas" panose="020B0609020204030204" pitchFamily="49" charset="0"/>
                </a:rPr>
                <a:t>5</a:t>
              </a:r>
            </a:p>
          </p:txBody>
        </p:sp>
      </p:grpSp>
      <p:sp>
        <p:nvSpPr>
          <p:cNvPr id="70664" name="Text Box 100">
            <a:extLst>
              <a:ext uri="{FF2B5EF4-FFF2-40B4-BE49-F238E27FC236}">
                <a16:creationId xmlns:a16="http://schemas.microsoft.com/office/drawing/2014/main" id="{AF9C26A0-DD06-11CE-8EC8-8161CAA665A8}"/>
              </a:ext>
            </a:extLst>
          </p:cNvPr>
          <p:cNvSpPr txBox="1">
            <a:spLocks noChangeArrowheads="1"/>
          </p:cNvSpPr>
          <p:nvPr/>
        </p:nvSpPr>
        <p:spPr bwMode="auto">
          <a:xfrm>
            <a:off x="609600" y="3810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a:latin typeface="Consolas" panose="020B0609020204030204" pitchFamily="49" charset="0"/>
              </a:rPr>
              <a:t>swap(x,y);</a:t>
            </a:r>
          </a:p>
        </p:txBody>
      </p:sp>
      <p:sp>
        <p:nvSpPr>
          <p:cNvPr id="104" name="标题 4">
            <a:extLst>
              <a:ext uri="{FF2B5EF4-FFF2-40B4-BE49-F238E27FC236}">
                <a16:creationId xmlns:a16="http://schemas.microsoft.com/office/drawing/2014/main" id="{2780894D-77B5-44B6-F92E-42B73B35FC10}"/>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r>
              <a:rPr kumimoji="0" lang="en-US" altLang="zh-CN" sz="2800" dirty="0">
                <a:solidFill>
                  <a:schemeClr val="bg1"/>
                </a:solidFill>
                <a:latin typeface="+mj-lt"/>
                <a:ea typeface="+mj-ea"/>
                <a:cs typeface="+mj-cs"/>
              </a:rPr>
              <a:t> —— 3.1.3 </a:t>
            </a:r>
            <a:r>
              <a:rPr kumimoji="0" lang="zh-CN" altLang="en-US" sz="2800" dirty="0">
                <a:solidFill>
                  <a:schemeClr val="bg1"/>
                </a:solidFill>
                <a:latin typeface="+mj-lt"/>
                <a:ea typeface="+mj-ea"/>
                <a:cs typeface="+mj-cs"/>
              </a:rPr>
              <a:t>函数的参数传递</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30E49506-4A57-4568-D4B9-94869534558C}"/>
              </a:ext>
            </a:extLst>
          </p:cNvPr>
          <p:cNvSpPr>
            <a:spLocks noGrp="1"/>
          </p:cNvSpPr>
          <p:nvPr>
            <p:ph type="title"/>
          </p:nvPr>
        </p:nvSpPr>
        <p:spPr/>
        <p:txBody>
          <a:bodyPr/>
          <a:lstStyle/>
          <a:p>
            <a:r>
              <a:rPr lang="zh-CN" altLang="en-US"/>
              <a:t>例</a:t>
            </a:r>
            <a:r>
              <a:rPr lang="en-US" altLang="zh-CN"/>
              <a:t>3-13</a:t>
            </a:r>
            <a:r>
              <a:rPr lang="zh-CN" altLang="en-US"/>
              <a:t>值传递与引用传递的比较</a:t>
            </a:r>
          </a:p>
        </p:txBody>
      </p:sp>
      <p:sp>
        <p:nvSpPr>
          <p:cNvPr id="71683" name="内容占位符 2">
            <a:extLst>
              <a:ext uri="{FF2B5EF4-FFF2-40B4-BE49-F238E27FC236}">
                <a16:creationId xmlns:a16="http://schemas.microsoft.com/office/drawing/2014/main" id="{CE14E8FE-4EBC-EDC6-83E5-973ED2F465DC}"/>
              </a:ext>
            </a:extLst>
          </p:cNvPr>
          <p:cNvSpPr>
            <a:spLocks noGrp="1"/>
          </p:cNvSpPr>
          <p:nvPr>
            <p:ph idx="1"/>
          </p:nvPr>
        </p:nvSpPr>
        <p:spPr>
          <a:xfrm>
            <a:off x="142875" y="1643063"/>
            <a:ext cx="4143375" cy="4810125"/>
          </a:xfrm>
          <a:solidFill>
            <a:srgbClr val="85FFFF"/>
          </a:solidFill>
        </p:spPr>
        <p:txBody>
          <a:bodyPr/>
          <a:lstStyle/>
          <a:p>
            <a:pPr>
              <a:lnSpc>
                <a:spcPct val="80000"/>
              </a:lnSpc>
              <a:buFont typeface="Georgia" panose="02040502050405020303" pitchFamily="18" charset="0"/>
              <a:buNone/>
            </a:pPr>
            <a:r>
              <a:rPr lang="en-US" altLang="zh-CN" sz="2000" b="1">
                <a:latin typeface="Consolas" panose="020B0609020204030204" pitchFamily="49" charset="0"/>
              </a:rPr>
              <a:t>//3_13.cpp</a:t>
            </a:r>
          </a:p>
          <a:p>
            <a:pPr>
              <a:lnSpc>
                <a:spcPct val="80000"/>
              </a:lnSpc>
              <a:buFont typeface="Georgia" panose="02040502050405020303" pitchFamily="18" charset="0"/>
              <a:buNone/>
            </a:pPr>
            <a:r>
              <a:rPr lang="en-US" altLang="zh-CN" sz="2000" b="1">
                <a:latin typeface="Consolas" panose="020B0609020204030204" pitchFamily="49" charset="0"/>
              </a:rPr>
              <a:t>#include &lt;iostream&gt;</a:t>
            </a:r>
          </a:p>
          <a:p>
            <a:pPr>
              <a:lnSpc>
                <a:spcPct val="80000"/>
              </a:lnSpc>
              <a:buFont typeface="Georgia" panose="02040502050405020303" pitchFamily="18" charset="0"/>
              <a:buNone/>
            </a:pPr>
            <a:r>
              <a:rPr lang="en-US" altLang="zh-CN" sz="2000" b="1">
                <a:latin typeface="Consolas" panose="020B0609020204030204" pitchFamily="49" charset="0"/>
              </a:rPr>
              <a:t>#include &lt;iomanip&gt;</a:t>
            </a:r>
          </a:p>
          <a:p>
            <a:pPr>
              <a:lnSpc>
                <a:spcPct val="80000"/>
              </a:lnSpc>
              <a:buFont typeface="Georgia" panose="02040502050405020303" pitchFamily="18" charset="0"/>
              <a:buNone/>
            </a:pPr>
            <a:r>
              <a:rPr lang="en-US" altLang="zh-CN" sz="2000" b="1">
                <a:latin typeface="Consolas" panose="020B0609020204030204" pitchFamily="49" charset="0"/>
              </a:rPr>
              <a:t>using namespace std;</a:t>
            </a:r>
          </a:p>
          <a:p>
            <a:pPr>
              <a:lnSpc>
                <a:spcPct val="80000"/>
              </a:lnSpc>
              <a:buFont typeface="Georgia" panose="02040502050405020303" pitchFamily="18" charset="0"/>
              <a:buNone/>
            </a:pPr>
            <a:r>
              <a:rPr lang="en-US" altLang="zh-CN" sz="2000" b="1">
                <a:latin typeface="Consolas" panose="020B0609020204030204" pitchFamily="49" charset="0"/>
              </a:rPr>
              <a:t>void fiddle(int in1, int &amp;in2) </a:t>
            </a:r>
          </a:p>
          <a:p>
            <a:pPr>
              <a:lnSpc>
                <a:spcPct val="80000"/>
              </a:lnSpc>
              <a:buFont typeface="Georgia" panose="02040502050405020303" pitchFamily="18" charset="0"/>
              <a:buNone/>
            </a:pPr>
            <a:r>
              <a:rPr lang="en-US" altLang="zh-CN" sz="2000" b="1">
                <a:latin typeface="Consolas" panose="020B0609020204030204" pitchFamily="49" charset="0"/>
              </a:rPr>
              <a:t>{</a:t>
            </a:r>
          </a:p>
          <a:p>
            <a:pPr>
              <a:lnSpc>
                <a:spcPct val="80000"/>
              </a:lnSpc>
              <a:buFont typeface="Georgia" panose="02040502050405020303" pitchFamily="18" charset="0"/>
              <a:buNone/>
            </a:pPr>
            <a:r>
              <a:rPr lang="en-US" altLang="zh-CN" sz="2000" b="1">
                <a:latin typeface="Consolas" panose="020B0609020204030204" pitchFamily="49" charset="0"/>
              </a:rPr>
              <a:t>	in1 = in1 + 100;</a:t>
            </a:r>
          </a:p>
          <a:p>
            <a:pPr>
              <a:lnSpc>
                <a:spcPct val="80000"/>
              </a:lnSpc>
              <a:buFont typeface="Georgia" panose="02040502050405020303" pitchFamily="18" charset="0"/>
              <a:buNone/>
            </a:pPr>
            <a:r>
              <a:rPr lang="en-US" altLang="zh-CN" sz="2000" b="1">
                <a:latin typeface="Consolas" panose="020B0609020204030204" pitchFamily="49" charset="0"/>
              </a:rPr>
              <a:t>	in2 = in2 + 100;</a:t>
            </a:r>
          </a:p>
          <a:p>
            <a:pPr>
              <a:lnSpc>
                <a:spcPct val="80000"/>
              </a:lnSpc>
              <a:buFont typeface="Georgia" panose="02040502050405020303" pitchFamily="18" charset="0"/>
              <a:buNone/>
            </a:pPr>
            <a:r>
              <a:rPr lang="en-US" altLang="zh-CN" sz="2000" b="1">
                <a:latin typeface="Consolas" panose="020B0609020204030204" pitchFamily="49" charset="0"/>
              </a:rPr>
              <a:t>	cout&lt;&lt;"The values are ";</a:t>
            </a:r>
          </a:p>
          <a:p>
            <a:pPr>
              <a:lnSpc>
                <a:spcPct val="80000"/>
              </a:lnSpc>
              <a:buFont typeface="Georgia" panose="02040502050405020303" pitchFamily="18" charset="0"/>
              <a:buNone/>
            </a:pPr>
            <a:r>
              <a:rPr lang="en-US" altLang="zh-CN" sz="2000" b="1">
                <a:latin typeface="Consolas" panose="020B0609020204030204" pitchFamily="49" charset="0"/>
              </a:rPr>
              <a:t>	cout &lt;&lt; setw(5) &lt;&lt; in1;</a:t>
            </a:r>
          </a:p>
          <a:p>
            <a:pPr>
              <a:lnSpc>
                <a:spcPct val="80000"/>
              </a:lnSpc>
              <a:buFont typeface="Georgia" panose="02040502050405020303" pitchFamily="18" charset="0"/>
              <a:buNone/>
            </a:pPr>
            <a:r>
              <a:rPr lang="en-US" altLang="zh-CN" sz="2000" b="1">
                <a:latin typeface="Consolas" panose="020B0609020204030204" pitchFamily="49" charset="0"/>
              </a:rPr>
              <a:t>	cout &lt;&lt; setw(5) &lt;&lt; in2 &lt;&lt; endl;</a:t>
            </a:r>
          </a:p>
          <a:p>
            <a:pPr>
              <a:lnSpc>
                <a:spcPct val="80000"/>
              </a:lnSpc>
              <a:buFont typeface="Georgia" panose="02040502050405020303" pitchFamily="18" charset="0"/>
              <a:buNone/>
            </a:pPr>
            <a:r>
              <a:rPr lang="en-US" altLang="zh-CN" sz="2000" b="1">
                <a:latin typeface="Consolas" panose="020B0609020204030204" pitchFamily="49" charset="0"/>
              </a:rPr>
              <a:t>}</a:t>
            </a:r>
          </a:p>
        </p:txBody>
      </p:sp>
      <p:sp>
        <p:nvSpPr>
          <p:cNvPr id="71684" name="灯片编号占位符 3">
            <a:extLst>
              <a:ext uri="{FF2B5EF4-FFF2-40B4-BE49-F238E27FC236}">
                <a16:creationId xmlns:a16="http://schemas.microsoft.com/office/drawing/2014/main" id="{D6A8727A-020E-0BEE-8A7E-CA6937E351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BD7BDEB-1B77-4F8A-A134-0C543C21F9B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98BE4BE-A27E-E9BA-30CF-5FD84A71E4D2}"/>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r>
              <a:rPr kumimoji="0" lang="en-US" altLang="zh-CN" sz="2800" dirty="0">
                <a:solidFill>
                  <a:schemeClr val="bg1"/>
                </a:solidFill>
                <a:latin typeface="+mj-lt"/>
                <a:ea typeface="+mj-ea"/>
                <a:cs typeface="+mj-cs"/>
              </a:rPr>
              <a:t> —— 3.1.3 </a:t>
            </a:r>
            <a:r>
              <a:rPr kumimoji="0" lang="zh-CN" altLang="en-US" sz="2800" dirty="0">
                <a:solidFill>
                  <a:schemeClr val="bg1"/>
                </a:solidFill>
                <a:latin typeface="+mj-lt"/>
                <a:ea typeface="+mj-ea"/>
                <a:cs typeface="+mj-cs"/>
              </a:rPr>
              <a:t>函数的参数传递</a:t>
            </a:r>
          </a:p>
        </p:txBody>
      </p:sp>
      <p:sp>
        <p:nvSpPr>
          <p:cNvPr id="71686" name="内容占位符 2">
            <a:extLst>
              <a:ext uri="{FF2B5EF4-FFF2-40B4-BE49-F238E27FC236}">
                <a16:creationId xmlns:a16="http://schemas.microsoft.com/office/drawing/2014/main" id="{9F3BC9EA-C139-173A-2970-FDF87FE3D189}"/>
              </a:ext>
            </a:extLst>
          </p:cNvPr>
          <p:cNvSpPr txBox="1">
            <a:spLocks/>
          </p:cNvSpPr>
          <p:nvPr/>
        </p:nvSpPr>
        <p:spPr bwMode="auto">
          <a:xfrm>
            <a:off x="4429125" y="1643063"/>
            <a:ext cx="4614863" cy="4787900"/>
          </a:xfrm>
          <a:prstGeom prst="rect">
            <a:avLst/>
          </a:prstGeom>
          <a:solidFill>
            <a:srgbClr val="85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int main() { </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int v1 = 7, v2 = 12;</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cout &lt;&lt; "The values are ";</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cout &lt;&lt; setw(5) &lt;&lt; v1;</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cout &lt;&lt; setw(5) &lt;&lt; v2 &lt;&lt; endl;</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fiddle(v1, v2);</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cout &lt;&lt; "The values are ";</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cout &lt;&lt; setw(5) &lt;&lt; v1;</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cout &lt;&lt; setw(5) &lt;&lt; v2 &lt;&lt; endl;</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  return 0;</a:t>
            </a:r>
          </a:p>
          <a:p>
            <a:pPr eaLnBrk="1" hangingPunct="1">
              <a:lnSpc>
                <a:spcPct val="80000"/>
              </a:lnSpc>
              <a:spcBef>
                <a:spcPct val="0"/>
              </a:spcBef>
              <a:buClrTx/>
              <a:buFontTx/>
              <a:buNone/>
            </a:pPr>
            <a:r>
              <a:rPr lang="en-US" altLang="zh-CN" sz="2000" b="1">
                <a:latin typeface="Consolas" panose="020B0609020204030204" pitchFamily="49" charset="0"/>
                <a:ea typeface="隶书" panose="02010509060101010101" pitchFamily="49" charset="-122"/>
              </a:rPr>
              <a:t>}</a:t>
            </a:r>
          </a:p>
        </p:txBody>
      </p:sp>
      <p:cxnSp>
        <p:nvCxnSpPr>
          <p:cNvPr id="8" name="直接连接符 7">
            <a:extLst>
              <a:ext uri="{FF2B5EF4-FFF2-40B4-BE49-F238E27FC236}">
                <a16:creationId xmlns:a16="http://schemas.microsoft.com/office/drawing/2014/main" id="{6E11369B-E56E-C22F-62DC-399A53B50C83}"/>
              </a:ext>
            </a:extLst>
          </p:cNvPr>
          <p:cNvCxnSpPr/>
          <p:nvPr/>
        </p:nvCxnSpPr>
        <p:spPr>
          <a:xfrm rot="5400000">
            <a:off x="1962944" y="4036219"/>
            <a:ext cx="47879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B6FDB768-B696-1849-0294-7211DE4F3D7A}"/>
              </a:ext>
            </a:extLst>
          </p:cNvPr>
          <p:cNvSpPr>
            <a:spLocks noGrp="1"/>
          </p:cNvSpPr>
          <p:nvPr>
            <p:ph type="title"/>
          </p:nvPr>
        </p:nvSpPr>
        <p:spPr/>
        <p:txBody>
          <a:bodyPr/>
          <a:lstStyle/>
          <a:p>
            <a:r>
              <a:rPr lang="en-US" altLang="zh-CN"/>
              <a:t>3.2 </a:t>
            </a:r>
            <a:r>
              <a:rPr lang="zh-CN" altLang="en-US"/>
              <a:t>内联函数</a:t>
            </a:r>
          </a:p>
        </p:txBody>
      </p:sp>
      <p:sp>
        <p:nvSpPr>
          <p:cNvPr id="73731" name="内容占位符 2">
            <a:extLst>
              <a:ext uri="{FF2B5EF4-FFF2-40B4-BE49-F238E27FC236}">
                <a16:creationId xmlns:a16="http://schemas.microsoft.com/office/drawing/2014/main" id="{EEDE2404-07A0-3457-5F08-3F2B1B81F57C}"/>
              </a:ext>
            </a:extLst>
          </p:cNvPr>
          <p:cNvSpPr>
            <a:spLocks noGrp="1"/>
          </p:cNvSpPr>
          <p:nvPr>
            <p:ph idx="1"/>
          </p:nvPr>
        </p:nvSpPr>
        <p:spPr/>
        <p:txBody>
          <a:bodyPr/>
          <a:lstStyle/>
          <a:p>
            <a:pPr eaLnBrk="1" hangingPunct="1">
              <a:lnSpc>
                <a:spcPct val="90000"/>
              </a:lnSpc>
            </a:pPr>
            <a:r>
              <a:rPr lang="zh-CN" altLang="en-US">
                <a:latin typeface="Consolas" panose="020B0609020204030204" pitchFamily="49" charset="0"/>
              </a:rPr>
              <a:t>声明时使用关键字 </a:t>
            </a:r>
            <a:r>
              <a:rPr lang="en-US" altLang="zh-CN">
                <a:latin typeface="Consolas" panose="020B0609020204030204" pitchFamily="49" charset="0"/>
              </a:rPr>
              <a:t>inline</a:t>
            </a:r>
            <a:r>
              <a:rPr lang="zh-CN" altLang="en-US">
                <a:latin typeface="Consolas" panose="020B0609020204030204" pitchFamily="49" charset="0"/>
              </a:rPr>
              <a:t>。</a:t>
            </a:r>
          </a:p>
          <a:p>
            <a:pPr eaLnBrk="1" hangingPunct="1">
              <a:lnSpc>
                <a:spcPct val="90000"/>
              </a:lnSpc>
            </a:pPr>
            <a:r>
              <a:rPr lang="zh-CN" altLang="en-US">
                <a:latin typeface="Consolas" panose="020B0609020204030204" pitchFamily="49" charset="0"/>
              </a:rPr>
              <a:t>编译时在调用处用函数体进行替换</a:t>
            </a:r>
            <a:r>
              <a:rPr lang="en-US" altLang="zh-CN">
                <a:latin typeface="Consolas" panose="020B0609020204030204" pitchFamily="49" charset="0"/>
              </a:rPr>
              <a:t>,</a:t>
            </a:r>
            <a:r>
              <a:rPr lang="zh-CN" altLang="en-US">
                <a:latin typeface="Consolas" panose="020B0609020204030204" pitchFamily="49" charset="0"/>
              </a:rPr>
              <a:t>节省了参数传递、控制转移等开销。</a:t>
            </a:r>
          </a:p>
          <a:p>
            <a:pPr eaLnBrk="1" hangingPunct="1">
              <a:lnSpc>
                <a:spcPct val="90000"/>
              </a:lnSpc>
            </a:pPr>
            <a:r>
              <a:rPr lang="zh-CN" altLang="en-US">
                <a:latin typeface="Consolas" panose="020B0609020204030204" pitchFamily="49" charset="0"/>
              </a:rPr>
              <a:t>注意：</a:t>
            </a:r>
          </a:p>
          <a:p>
            <a:pPr lvl="1" eaLnBrk="1" hangingPunct="1">
              <a:lnSpc>
                <a:spcPct val="90000"/>
              </a:lnSpc>
            </a:pPr>
            <a:r>
              <a:rPr lang="zh-CN" altLang="en-US">
                <a:latin typeface="Consolas" panose="020B0609020204030204" pitchFamily="49" charset="0"/>
              </a:rPr>
              <a:t>内联函数体内不能有</a:t>
            </a:r>
            <a:r>
              <a:rPr lang="zh-CN" altLang="en-US">
                <a:solidFill>
                  <a:srgbClr val="C00000"/>
                </a:solidFill>
                <a:latin typeface="Consolas" panose="020B0609020204030204" pitchFamily="49" charset="0"/>
              </a:rPr>
              <a:t>循环语句</a:t>
            </a:r>
            <a:r>
              <a:rPr lang="zh-CN" altLang="en-US">
                <a:latin typeface="Consolas" panose="020B0609020204030204" pitchFamily="49" charset="0"/>
              </a:rPr>
              <a:t>和</a:t>
            </a:r>
            <a:r>
              <a:rPr lang="en-US" altLang="zh-CN">
                <a:solidFill>
                  <a:srgbClr val="C00000"/>
                </a:solidFill>
                <a:latin typeface="Consolas" panose="020B0609020204030204" pitchFamily="49" charset="0"/>
              </a:rPr>
              <a:t>switch</a:t>
            </a:r>
            <a:r>
              <a:rPr lang="zh-CN" altLang="en-US">
                <a:latin typeface="Consolas" panose="020B0609020204030204" pitchFamily="49" charset="0"/>
              </a:rPr>
              <a:t>语句。</a:t>
            </a:r>
          </a:p>
          <a:p>
            <a:pPr lvl="1" eaLnBrk="1" hangingPunct="1">
              <a:lnSpc>
                <a:spcPct val="90000"/>
              </a:lnSpc>
            </a:pPr>
            <a:r>
              <a:rPr lang="zh-CN" altLang="en-US">
                <a:latin typeface="Consolas" panose="020B0609020204030204" pitchFamily="49" charset="0"/>
              </a:rPr>
              <a:t>内联函数的声明必须出现在内联函数第一次被调用之前。</a:t>
            </a:r>
          </a:p>
          <a:p>
            <a:pPr lvl="1" eaLnBrk="1" hangingPunct="1">
              <a:lnSpc>
                <a:spcPct val="90000"/>
              </a:lnSpc>
            </a:pPr>
            <a:r>
              <a:rPr lang="zh-CN" altLang="en-US">
                <a:latin typeface="Consolas" panose="020B0609020204030204" pitchFamily="49" charset="0"/>
              </a:rPr>
              <a:t>对内联函数不能进行异常接口声明。</a:t>
            </a:r>
          </a:p>
          <a:p>
            <a:endParaRPr lang="zh-CN" altLang="en-US">
              <a:latin typeface="Consolas" panose="020B0609020204030204" pitchFamily="49" charset="0"/>
            </a:endParaRPr>
          </a:p>
        </p:txBody>
      </p:sp>
      <p:sp>
        <p:nvSpPr>
          <p:cNvPr id="73732" name="灯片编号占位符 3">
            <a:extLst>
              <a:ext uri="{FF2B5EF4-FFF2-40B4-BE49-F238E27FC236}">
                <a16:creationId xmlns:a16="http://schemas.microsoft.com/office/drawing/2014/main" id="{5B54F0CD-DE86-48D0-C32E-E48F051371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72CA247-FD7B-4B59-861B-BCF725E8890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76CA9D0F-F14B-BFBA-CA33-642A0BB1E250}"/>
              </a:ext>
            </a:extLst>
          </p:cNvPr>
          <p:cNvSpPr>
            <a:spLocks noGrp="1"/>
          </p:cNvSpPr>
          <p:nvPr>
            <p:ph type="title"/>
          </p:nvPr>
        </p:nvSpPr>
        <p:spPr>
          <a:xfrm>
            <a:off x="428625" y="571500"/>
            <a:ext cx="8229600" cy="1066800"/>
          </a:xfrm>
        </p:spPr>
        <p:txBody>
          <a:bodyPr/>
          <a:lstStyle/>
          <a:p>
            <a:r>
              <a:rPr lang="zh-CN" altLang="en-US"/>
              <a:t>例</a:t>
            </a:r>
            <a:r>
              <a:rPr lang="en-US" altLang="zh-CN"/>
              <a:t>3-14  </a:t>
            </a:r>
            <a:r>
              <a:rPr lang="zh-CN" altLang="en-US"/>
              <a:t>内联函数应用举例</a:t>
            </a:r>
          </a:p>
        </p:txBody>
      </p:sp>
      <p:sp>
        <p:nvSpPr>
          <p:cNvPr id="75779" name="内容占位符 2">
            <a:extLst>
              <a:ext uri="{FF2B5EF4-FFF2-40B4-BE49-F238E27FC236}">
                <a16:creationId xmlns:a16="http://schemas.microsoft.com/office/drawing/2014/main" id="{5D4CA15C-C0DD-350D-1580-70EC6196C302}"/>
              </a:ext>
            </a:extLst>
          </p:cNvPr>
          <p:cNvSpPr>
            <a:spLocks noGrp="1"/>
          </p:cNvSpPr>
          <p:nvPr>
            <p:ph idx="1"/>
          </p:nvPr>
        </p:nvSpPr>
        <p:spPr>
          <a:solidFill>
            <a:srgbClr val="85FFFF"/>
          </a:solidFill>
        </p:spPr>
        <p:txBody>
          <a:bodyPr/>
          <a:lstStyle/>
          <a:p>
            <a:pPr eaLnBrk="1" hangingPunct="1">
              <a:lnSpc>
                <a:spcPct val="70000"/>
              </a:lnSpc>
              <a:buFont typeface="Wingdings" panose="05000000000000000000" pitchFamily="2" charset="2"/>
              <a:buNone/>
            </a:pPr>
            <a:r>
              <a:rPr lang="en-US" altLang="zh-CN">
                <a:latin typeface="Consolas" panose="020B0609020204030204" pitchFamily="49" charset="0"/>
              </a:rPr>
              <a:t>#include &lt;iostream&gt;</a:t>
            </a:r>
          </a:p>
          <a:p>
            <a:pPr eaLnBrk="1" hangingPunct="1">
              <a:lnSpc>
                <a:spcPct val="70000"/>
              </a:lnSpc>
              <a:buFont typeface="Wingdings" panose="05000000000000000000" pitchFamily="2" charset="2"/>
              <a:buNone/>
            </a:pPr>
            <a:r>
              <a:rPr lang="en-US" altLang="zh-CN">
                <a:latin typeface="Consolas" panose="020B0609020204030204" pitchFamily="49" charset="0"/>
              </a:rPr>
              <a:t>using namespace std;</a:t>
            </a:r>
          </a:p>
          <a:p>
            <a:pPr eaLnBrk="1" hangingPunct="1">
              <a:lnSpc>
                <a:spcPct val="70000"/>
              </a:lnSpc>
              <a:buFont typeface="Wingdings" panose="05000000000000000000" pitchFamily="2" charset="2"/>
              <a:buNone/>
            </a:pPr>
            <a:endParaRPr lang="en-US" altLang="zh-CN">
              <a:latin typeface="Consolas" panose="020B0609020204030204" pitchFamily="49" charset="0"/>
            </a:endParaRPr>
          </a:p>
          <a:p>
            <a:pPr eaLnBrk="1" hangingPunct="1">
              <a:lnSpc>
                <a:spcPct val="70000"/>
              </a:lnSpc>
              <a:buFont typeface="Wingdings" panose="05000000000000000000" pitchFamily="2" charset="2"/>
              <a:buNone/>
            </a:pPr>
            <a:r>
              <a:rPr lang="en-US" altLang="zh-CN">
                <a:latin typeface="Consolas" panose="020B0609020204030204" pitchFamily="49" charset="0"/>
              </a:rPr>
              <a:t>const double PI = 3.14159265358979;</a:t>
            </a:r>
          </a:p>
          <a:p>
            <a:pPr eaLnBrk="1" hangingPunct="1">
              <a:lnSpc>
                <a:spcPct val="70000"/>
              </a:lnSpc>
              <a:buFont typeface="Wingdings" panose="05000000000000000000" pitchFamily="2" charset="2"/>
              <a:buNone/>
            </a:pPr>
            <a:r>
              <a:rPr lang="en-US" altLang="zh-CN">
                <a:latin typeface="Consolas" panose="020B0609020204030204" pitchFamily="49" charset="0"/>
              </a:rPr>
              <a:t>inline double calArea(double radius) {</a:t>
            </a:r>
          </a:p>
          <a:p>
            <a:pPr eaLnBrk="1" hangingPunct="1">
              <a:lnSpc>
                <a:spcPct val="70000"/>
              </a:lnSpc>
              <a:buFont typeface="Wingdings" panose="05000000000000000000" pitchFamily="2" charset="2"/>
              <a:buNone/>
            </a:pPr>
            <a:r>
              <a:rPr lang="en-US" altLang="zh-CN">
                <a:latin typeface="Consolas" panose="020B0609020204030204" pitchFamily="49" charset="0"/>
              </a:rPr>
              <a:t>	return PI * radius * radius;</a:t>
            </a:r>
          </a:p>
          <a:p>
            <a:pPr eaLnBrk="1" hangingPunct="1">
              <a:lnSpc>
                <a:spcPct val="70000"/>
              </a:lnSpc>
              <a:buFont typeface="Wingdings" panose="05000000000000000000" pitchFamily="2" charset="2"/>
              <a:buNone/>
            </a:pPr>
            <a:r>
              <a:rPr lang="en-US" altLang="zh-CN">
                <a:latin typeface="Consolas" panose="020B0609020204030204" pitchFamily="49" charset="0"/>
              </a:rPr>
              <a:t>}</a:t>
            </a:r>
          </a:p>
          <a:p>
            <a:pPr eaLnBrk="1" hangingPunct="1">
              <a:lnSpc>
                <a:spcPct val="70000"/>
              </a:lnSpc>
              <a:buFont typeface="Wingdings" panose="05000000000000000000" pitchFamily="2" charset="2"/>
              <a:buNone/>
            </a:pPr>
            <a:endParaRPr lang="en-US" altLang="zh-CN">
              <a:latin typeface="Consolas" panose="020B0609020204030204" pitchFamily="49" charset="0"/>
            </a:endParaRPr>
          </a:p>
          <a:p>
            <a:pPr eaLnBrk="1" hangingPunct="1">
              <a:lnSpc>
                <a:spcPct val="70000"/>
              </a:lnSpc>
              <a:buFont typeface="Wingdings" panose="05000000000000000000" pitchFamily="2" charset="2"/>
              <a:buNone/>
            </a:pPr>
            <a:r>
              <a:rPr lang="en-US" altLang="zh-CN">
                <a:latin typeface="Consolas" panose="020B0609020204030204" pitchFamily="49" charset="0"/>
              </a:rPr>
              <a:t>int main() {</a:t>
            </a:r>
          </a:p>
          <a:p>
            <a:pPr eaLnBrk="1" hangingPunct="1">
              <a:lnSpc>
                <a:spcPct val="70000"/>
              </a:lnSpc>
              <a:buFont typeface="Wingdings" panose="05000000000000000000" pitchFamily="2" charset="2"/>
              <a:buNone/>
            </a:pPr>
            <a:r>
              <a:rPr lang="en-US" altLang="zh-CN">
                <a:latin typeface="Consolas" panose="020B0609020204030204" pitchFamily="49" charset="0"/>
              </a:rPr>
              <a:t>	double r = 3.0;</a:t>
            </a:r>
            <a:endParaRPr lang="zh-CN" altLang="en-US">
              <a:latin typeface="Consolas" panose="020B0609020204030204" pitchFamily="49" charset="0"/>
            </a:endParaRPr>
          </a:p>
          <a:p>
            <a:pPr eaLnBrk="1" hangingPunct="1">
              <a:lnSpc>
                <a:spcPct val="70000"/>
              </a:lnSpc>
              <a:buFont typeface="Wingdings" panose="05000000000000000000" pitchFamily="2" charset="2"/>
              <a:buNone/>
            </a:pPr>
            <a:r>
              <a:rPr lang="zh-CN" altLang="en-US">
                <a:latin typeface="Consolas" panose="020B0609020204030204" pitchFamily="49" charset="0"/>
              </a:rPr>
              <a:t>	</a:t>
            </a:r>
            <a:r>
              <a:rPr lang="en-US" altLang="zh-CN">
                <a:latin typeface="Consolas" panose="020B0609020204030204" pitchFamily="49" charset="0"/>
              </a:rPr>
              <a:t>double area	= calArea(r);</a:t>
            </a:r>
          </a:p>
          <a:p>
            <a:pPr eaLnBrk="1" hangingPunct="1">
              <a:lnSpc>
                <a:spcPct val="70000"/>
              </a:lnSpc>
              <a:buFont typeface="Wingdings" panose="05000000000000000000" pitchFamily="2" charset="2"/>
              <a:buNone/>
            </a:pPr>
            <a:r>
              <a:rPr lang="en-US" altLang="zh-CN">
                <a:latin typeface="Consolas" panose="020B0609020204030204" pitchFamily="49" charset="0"/>
              </a:rPr>
              <a:t>	cout &lt;&lt; area &lt;&lt; endl;</a:t>
            </a:r>
          </a:p>
          <a:p>
            <a:pPr eaLnBrk="1" hangingPunct="1">
              <a:lnSpc>
                <a:spcPct val="70000"/>
              </a:lnSpc>
              <a:buFont typeface="Wingdings" panose="05000000000000000000" pitchFamily="2" charset="2"/>
              <a:buNone/>
            </a:pPr>
            <a:r>
              <a:rPr lang="en-US" altLang="zh-CN">
                <a:latin typeface="Consolas" panose="020B0609020204030204" pitchFamily="49" charset="0"/>
              </a:rPr>
              <a:t>	return 0;</a:t>
            </a:r>
          </a:p>
          <a:p>
            <a:pPr eaLnBrk="1" hangingPunct="1">
              <a:lnSpc>
                <a:spcPct val="70000"/>
              </a:lnSpc>
              <a:buFont typeface="Wingdings" panose="05000000000000000000" pitchFamily="2" charset="2"/>
              <a:buNone/>
            </a:pPr>
            <a:r>
              <a:rPr lang="en-US" altLang="zh-CN">
                <a:latin typeface="Consolas" panose="020B0609020204030204" pitchFamily="49" charset="0"/>
              </a:rPr>
              <a:t>}</a:t>
            </a:r>
          </a:p>
        </p:txBody>
      </p:sp>
      <p:sp>
        <p:nvSpPr>
          <p:cNvPr id="75780" name="灯片编号占位符 3">
            <a:extLst>
              <a:ext uri="{FF2B5EF4-FFF2-40B4-BE49-F238E27FC236}">
                <a16:creationId xmlns:a16="http://schemas.microsoft.com/office/drawing/2014/main" id="{C9EDDDD3-12CF-F70F-A12B-3701F5B69F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95D5B31-4ED1-48A3-8FFE-47DE45C86B3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F66C7DD-1B3A-B24B-96C9-24B41A6FEBBC}"/>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3.2</a:t>
            </a:r>
            <a:r>
              <a:rPr kumimoji="0" lang="zh-CN" altLang="en-US" sz="2800" dirty="0">
                <a:solidFill>
                  <a:schemeClr val="bg1"/>
                </a:solidFill>
                <a:latin typeface="+mj-lt"/>
                <a:ea typeface="+mj-ea"/>
                <a:cs typeface="+mj-cs"/>
              </a:rPr>
              <a:t> 内联函数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C8B1C7A7-DFC6-8EC8-8526-3AD712F8C0D7}"/>
              </a:ext>
            </a:extLst>
          </p:cNvPr>
          <p:cNvSpPr>
            <a:spLocks noGrp="1"/>
          </p:cNvSpPr>
          <p:nvPr>
            <p:ph type="title"/>
          </p:nvPr>
        </p:nvSpPr>
        <p:spPr/>
        <p:txBody>
          <a:bodyPr/>
          <a:lstStyle/>
          <a:p>
            <a:r>
              <a:rPr lang="en-US" altLang="zh-CN"/>
              <a:t>3.3 constexpt</a:t>
            </a:r>
            <a:r>
              <a:rPr lang="zh-CN" altLang="en-US"/>
              <a:t>函数</a:t>
            </a:r>
          </a:p>
        </p:txBody>
      </p:sp>
      <p:sp>
        <p:nvSpPr>
          <p:cNvPr id="74755" name="内容占位符 2">
            <a:extLst>
              <a:ext uri="{FF2B5EF4-FFF2-40B4-BE49-F238E27FC236}">
                <a16:creationId xmlns:a16="http://schemas.microsoft.com/office/drawing/2014/main" id="{E1009C96-7A4F-5431-8A31-F47F97A8FA1C}"/>
              </a:ext>
            </a:extLst>
          </p:cNvPr>
          <p:cNvSpPr>
            <a:spLocks noGrp="1"/>
          </p:cNvSpPr>
          <p:nvPr>
            <p:ph idx="1"/>
          </p:nvPr>
        </p:nvSpPr>
        <p:spPr/>
        <p:txBody>
          <a:bodyPr/>
          <a:lstStyle/>
          <a:p>
            <a:pPr eaLnBrk="1" hangingPunct="1">
              <a:lnSpc>
                <a:spcPct val="95000"/>
              </a:lnSpc>
              <a:spcBef>
                <a:spcPct val="5000"/>
              </a:spcBef>
              <a:defRPr/>
            </a:pPr>
            <a:r>
              <a:rPr lang="en-US" altLang="zh-CN" dirty="0">
                <a:latin typeface="Consolas" panose="020B0609020204030204" pitchFamily="49" charset="0"/>
              </a:rPr>
              <a:t>constexpr</a:t>
            </a:r>
            <a:r>
              <a:rPr lang="zh-CN" altLang="en-US" dirty="0">
                <a:latin typeface="Consolas" panose="020B0609020204030204" pitchFamily="49" charset="0"/>
              </a:rPr>
              <a:t>函数是指用于常量表达式的函数。</a:t>
            </a:r>
            <a:endParaRPr lang="en-US" altLang="zh-CN" dirty="0">
              <a:latin typeface="Consolas" panose="020B0609020204030204" pitchFamily="49" charset="0"/>
            </a:endParaRPr>
          </a:p>
          <a:p>
            <a:pPr marL="411162" lvl="1" indent="0" eaLnBrk="1" hangingPunct="1">
              <a:lnSpc>
                <a:spcPct val="95000"/>
              </a:lnSpc>
              <a:spcBef>
                <a:spcPct val="5000"/>
              </a:spcBef>
              <a:buFont typeface="Georgia" panose="02040502050405020303" pitchFamily="18" charset="0"/>
              <a:buNone/>
              <a:defRPr/>
            </a:pPr>
            <a:r>
              <a:rPr lang="zh-CN" altLang="en-US" dirty="0">
                <a:latin typeface="Consolas" panose="020B0609020204030204" pitchFamily="49" charset="0"/>
              </a:rPr>
              <a:t>约定：</a:t>
            </a:r>
            <a:endParaRPr lang="en-US" altLang="zh-CN" dirty="0">
              <a:latin typeface="Consolas" panose="020B0609020204030204" pitchFamily="49" charset="0"/>
            </a:endParaRPr>
          </a:p>
          <a:p>
            <a:pPr lvl="1" eaLnBrk="1" hangingPunct="1">
              <a:lnSpc>
                <a:spcPct val="95000"/>
              </a:lnSpc>
              <a:spcBef>
                <a:spcPct val="5000"/>
              </a:spcBef>
              <a:defRPr/>
            </a:pPr>
            <a:r>
              <a:rPr lang="zh-CN" altLang="en-US" dirty="0">
                <a:latin typeface="Consolas" panose="020B0609020204030204" pitchFamily="49" charset="0"/>
              </a:rPr>
              <a:t>函数返回类型以及所有形参类型必须是常量</a:t>
            </a:r>
            <a:endParaRPr lang="en-US" altLang="zh-CN" dirty="0">
              <a:latin typeface="Consolas" panose="020B0609020204030204" pitchFamily="49" charset="0"/>
            </a:endParaRPr>
          </a:p>
          <a:p>
            <a:pPr lvl="1" eaLnBrk="1" hangingPunct="1">
              <a:lnSpc>
                <a:spcPct val="95000"/>
              </a:lnSpc>
              <a:spcBef>
                <a:spcPct val="5000"/>
              </a:spcBef>
              <a:defRPr/>
            </a:pPr>
            <a:r>
              <a:rPr lang="zh-CN" altLang="en-US" dirty="0">
                <a:latin typeface="Consolas" panose="020B0609020204030204" pitchFamily="49" charset="0"/>
              </a:rPr>
              <a:t>函数体内必须有且仅有一条</a:t>
            </a:r>
            <a:r>
              <a:rPr lang="en-US" altLang="zh-CN" dirty="0">
                <a:latin typeface="Consolas" panose="020B0609020204030204" pitchFamily="49" charset="0"/>
              </a:rPr>
              <a:t>return</a:t>
            </a:r>
            <a:r>
              <a:rPr lang="zh-CN" altLang="en-US" dirty="0">
                <a:latin typeface="Consolas" panose="020B0609020204030204" pitchFamily="49" charset="0"/>
              </a:rPr>
              <a:t>语句。</a:t>
            </a:r>
          </a:p>
          <a:p>
            <a:pPr marL="411162" lvl="1" indent="0" eaLnBrk="1" hangingPunct="1">
              <a:lnSpc>
                <a:spcPct val="95000"/>
              </a:lnSpc>
              <a:spcBef>
                <a:spcPct val="5000"/>
              </a:spcBef>
              <a:buFont typeface="Georgia" panose="02040502050405020303" pitchFamily="18" charset="0"/>
              <a:buNone/>
              <a:defRPr/>
            </a:pPr>
            <a:r>
              <a:rPr lang="zh-CN" altLang="en-US" dirty="0">
                <a:latin typeface="Consolas" panose="020B0609020204030204" pitchFamily="49" charset="0"/>
              </a:rPr>
              <a:t>例：</a:t>
            </a:r>
          </a:p>
          <a:p>
            <a:pPr lvl="1" eaLnBrk="1" hangingPunct="1">
              <a:lnSpc>
                <a:spcPct val="95000"/>
              </a:lnSpc>
              <a:spcBef>
                <a:spcPct val="5000"/>
              </a:spcBef>
              <a:buFontTx/>
              <a:buNone/>
              <a:defRPr/>
            </a:pPr>
            <a:r>
              <a:rPr lang="en-US" altLang="zh-CN" dirty="0">
                <a:latin typeface="Consolas" panose="020B0609020204030204" pitchFamily="49" charset="0"/>
              </a:rPr>
              <a:t>constexpr int get_size() {return 20;}</a:t>
            </a:r>
          </a:p>
          <a:p>
            <a:pPr lvl="1" eaLnBrk="1" hangingPunct="1">
              <a:lnSpc>
                <a:spcPct val="95000"/>
              </a:lnSpc>
              <a:spcBef>
                <a:spcPct val="5000"/>
              </a:spcBef>
              <a:buFont typeface="Georgia" panose="02040502050405020303" pitchFamily="18" charset="0"/>
              <a:buNone/>
              <a:defRPr/>
            </a:pPr>
            <a:r>
              <a:rPr lang="en-US" altLang="zh-CN" dirty="0">
                <a:latin typeface="Consolas" panose="020B0609020204030204" pitchFamily="49" charset="0"/>
              </a:rPr>
              <a:t>constexpr int foo=get_size();</a:t>
            </a:r>
          </a:p>
          <a:p>
            <a:pPr lvl="1" eaLnBrk="1" hangingPunct="1">
              <a:lnSpc>
                <a:spcPct val="95000"/>
              </a:lnSpc>
              <a:spcBef>
                <a:spcPct val="5000"/>
              </a:spcBef>
              <a:buFontTx/>
              <a:buNone/>
              <a:defRPr/>
            </a:pPr>
            <a:r>
              <a:rPr lang="zh-CN" altLang="en-US" dirty="0">
                <a:latin typeface="Consolas" panose="020B0609020204030204" pitchFamily="49" charset="0"/>
              </a:rPr>
              <a:t>编译器在编译时验证</a:t>
            </a:r>
            <a:r>
              <a:rPr lang="en-US" altLang="zh-CN" dirty="0">
                <a:latin typeface="Consolas" panose="020B0609020204030204" pitchFamily="49" charset="0"/>
              </a:rPr>
              <a:t>get_size</a:t>
            </a:r>
            <a:r>
              <a:rPr lang="zh-CN" altLang="en-US" dirty="0">
                <a:latin typeface="Consolas" panose="020B0609020204030204" pitchFamily="49" charset="0"/>
              </a:rPr>
              <a:t>返回的是常量表达式</a:t>
            </a:r>
            <a:endParaRPr lang="en-US" altLang="zh-CN" dirty="0">
              <a:latin typeface="Consolas" panose="020B0609020204030204" pitchFamily="49" charset="0"/>
            </a:endParaRPr>
          </a:p>
          <a:p>
            <a:pPr eaLnBrk="1" hangingPunct="1">
              <a:lnSpc>
                <a:spcPct val="95000"/>
              </a:lnSpc>
              <a:spcBef>
                <a:spcPts val="1200"/>
              </a:spcBef>
              <a:defRPr/>
            </a:pPr>
            <a:r>
              <a:rPr lang="en-US" altLang="zh-CN" dirty="0">
                <a:latin typeface="Consolas" panose="020B0609020204030204" pitchFamily="49" charset="0"/>
              </a:rPr>
              <a:t>constexpr</a:t>
            </a:r>
            <a:r>
              <a:rPr lang="zh-CN" altLang="en-US" dirty="0">
                <a:latin typeface="Consolas" panose="020B0609020204030204" pitchFamily="49" charset="0"/>
              </a:rPr>
              <a:t>函数不一定返回常量表达式</a:t>
            </a:r>
            <a:endParaRPr lang="en-US" altLang="zh-CN" dirty="0">
              <a:latin typeface="Consolas" panose="020B0609020204030204" pitchFamily="49" charset="0"/>
            </a:endParaRPr>
          </a:p>
          <a:p>
            <a:pPr lvl="1" eaLnBrk="1" hangingPunct="1">
              <a:lnSpc>
                <a:spcPct val="95000"/>
              </a:lnSpc>
              <a:spcBef>
                <a:spcPct val="5000"/>
              </a:spcBef>
              <a:buFontTx/>
              <a:buNone/>
              <a:defRPr/>
            </a:pPr>
            <a:r>
              <a:rPr lang="en-US" altLang="zh-CN" dirty="0">
                <a:latin typeface="Consolas" panose="020B0609020204030204" pitchFamily="49" charset="0"/>
              </a:rPr>
              <a:t>constexpr int len(int arg) {</a:t>
            </a:r>
          </a:p>
          <a:p>
            <a:pPr lvl="1" eaLnBrk="1" hangingPunct="1">
              <a:lnSpc>
                <a:spcPct val="95000"/>
              </a:lnSpc>
              <a:spcBef>
                <a:spcPct val="5000"/>
              </a:spcBef>
              <a:buFontTx/>
              <a:buNone/>
              <a:defRPr/>
            </a:pPr>
            <a:r>
              <a:rPr lang="en-US" altLang="zh-CN" dirty="0">
                <a:latin typeface="Consolas" panose="020B0609020204030204" pitchFamily="49" charset="0"/>
              </a:rPr>
              <a:t>    return get_size()*arg; }</a:t>
            </a:r>
          </a:p>
        </p:txBody>
      </p:sp>
      <p:sp>
        <p:nvSpPr>
          <p:cNvPr id="76804" name="灯片编号占位符 3">
            <a:extLst>
              <a:ext uri="{FF2B5EF4-FFF2-40B4-BE49-F238E27FC236}">
                <a16:creationId xmlns:a16="http://schemas.microsoft.com/office/drawing/2014/main" id="{D00A75CB-208A-FE85-1676-3B7C86C88F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8CE098A-D3A3-43E9-AC0A-6D1FEC586B8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54</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DC6A4293-6E3E-A50C-7C6F-E109AA16680F}"/>
              </a:ext>
            </a:extLst>
          </p:cNvPr>
          <p:cNvSpPr>
            <a:spLocks noGrp="1"/>
          </p:cNvSpPr>
          <p:nvPr>
            <p:ph type="title"/>
          </p:nvPr>
        </p:nvSpPr>
        <p:spPr/>
        <p:txBody>
          <a:bodyPr/>
          <a:lstStyle/>
          <a:p>
            <a:r>
              <a:rPr lang="en-US" altLang="zh-CN"/>
              <a:t>3.4 </a:t>
            </a:r>
            <a:r>
              <a:rPr lang="zh-CN" altLang="en-US"/>
              <a:t>带默认参数值的函数</a:t>
            </a:r>
          </a:p>
        </p:txBody>
      </p:sp>
      <p:sp>
        <p:nvSpPr>
          <p:cNvPr id="77827" name="内容占位符 2">
            <a:extLst>
              <a:ext uri="{FF2B5EF4-FFF2-40B4-BE49-F238E27FC236}">
                <a16:creationId xmlns:a16="http://schemas.microsoft.com/office/drawing/2014/main" id="{A3EA33ED-FAEA-32B3-7BF2-264C27F0E616}"/>
              </a:ext>
            </a:extLst>
          </p:cNvPr>
          <p:cNvSpPr>
            <a:spLocks noGrp="1"/>
          </p:cNvSpPr>
          <p:nvPr>
            <p:ph idx="1"/>
          </p:nvPr>
        </p:nvSpPr>
        <p:spPr/>
        <p:txBody>
          <a:bodyPr/>
          <a:lstStyle/>
          <a:p>
            <a:pPr eaLnBrk="1" hangingPunct="1">
              <a:lnSpc>
                <a:spcPct val="95000"/>
              </a:lnSpc>
              <a:spcBef>
                <a:spcPct val="5000"/>
              </a:spcBef>
            </a:pPr>
            <a:r>
              <a:rPr lang="zh-CN" altLang="en-US">
                <a:latin typeface="Consolas" panose="020B0609020204030204" pitchFamily="49" charset="0"/>
              </a:rPr>
              <a:t>函数在声明时可以预先给出默认的形参值，调用时如给出实参，则采用实参值，否则采用预先给出的默认参数值。</a:t>
            </a:r>
          </a:p>
          <a:p>
            <a:pPr eaLnBrk="1" hangingPunct="1">
              <a:lnSpc>
                <a:spcPct val="95000"/>
              </a:lnSpc>
              <a:spcBef>
                <a:spcPct val="5000"/>
              </a:spcBef>
            </a:pPr>
            <a:r>
              <a:rPr lang="zh-CN" altLang="en-US">
                <a:latin typeface="Consolas" panose="020B0609020204030204" pitchFamily="49" charset="0"/>
              </a:rPr>
              <a:t>例如：</a:t>
            </a:r>
          </a:p>
          <a:p>
            <a:pPr lvl="1" eaLnBrk="1" hangingPunct="1">
              <a:lnSpc>
                <a:spcPct val="95000"/>
              </a:lnSpc>
              <a:spcBef>
                <a:spcPct val="5000"/>
              </a:spcBef>
              <a:buFontTx/>
              <a:buNone/>
            </a:pPr>
            <a:r>
              <a:rPr lang="en-US" altLang="zh-CN">
                <a:latin typeface="Consolas" panose="020B0609020204030204" pitchFamily="49" charset="0"/>
              </a:rPr>
              <a:t>int add(int x = 5,int y = 6) {</a:t>
            </a:r>
          </a:p>
          <a:p>
            <a:pPr lvl="1" eaLnBrk="1" hangingPunct="1">
              <a:lnSpc>
                <a:spcPct val="95000"/>
              </a:lnSpc>
              <a:spcBef>
                <a:spcPct val="5000"/>
              </a:spcBef>
              <a:buFontTx/>
              <a:buNone/>
            </a:pPr>
            <a:r>
              <a:rPr lang="en-US" altLang="zh-CN">
                <a:latin typeface="Consolas" panose="020B0609020204030204" pitchFamily="49" charset="0"/>
              </a:rPr>
              <a:t>	return x + y;</a:t>
            </a:r>
          </a:p>
          <a:p>
            <a:pPr lvl="1" eaLnBrk="1" hangingPunct="1">
              <a:lnSpc>
                <a:spcPct val="95000"/>
              </a:lnSpc>
              <a:spcBef>
                <a:spcPct val="5000"/>
              </a:spcBef>
              <a:buFontTx/>
              <a:buNone/>
            </a:pPr>
            <a:r>
              <a:rPr lang="en-US" altLang="zh-CN">
                <a:latin typeface="Consolas" panose="020B0609020204030204" pitchFamily="49" charset="0"/>
              </a:rPr>
              <a:t>}</a:t>
            </a:r>
          </a:p>
          <a:p>
            <a:pPr lvl="1" eaLnBrk="1" hangingPunct="1">
              <a:lnSpc>
                <a:spcPct val="95000"/>
              </a:lnSpc>
              <a:spcBef>
                <a:spcPct val="5000"/>
              </a:spcBef>
              <a:buFontTx/>
              <a:buNone/>
            </a:pPr>
            <a:r>
              <a:rPr lang="en-US" altLang="zh-CN">
                <a:latin typeface="Consolas" panose="020B0609020204030204" pitchFamily="49" charset="0"/>
              </a:rPr>
              <a:t>int main() {</a:t>
            </a:r>
          </a:p>
          <a:p>
            <a:pPr lvl="1" eaLnBrk="1" hangingPunct="1">
              <a:lnSpc>
                <a:spcPct val="95000"/>
              </a:lnSpc>
              <a:spcBef>
                <a:spcPct val="5000"/>
              </a:spcBef>
              <a:buFontTx/>
              <a:buNone/>
            </a:pPr>
            <a:r>
              <a:rPr lang="en-US" altLang="zh-CN">
                <a:latin typeface="Consolas" panose="020B0609020204030204" pitchFamily="49" charset="0"/>
              </a:rPr>
              <a:t>	add(10,20);//10+20</a:t>
            </a:r>
          </a:p>
          <a:p>
            <a:pPr lvl="1" eaLnBrk="1" hangingPunct="1">
              <a:lnSpc>
                <a:spcPct val="95000"/>
              </a:lnSpc>
              <a:spcBef>
                <a:spcPct val="5000"/>
              </a:spcBef>
              <a:buFontTx/>
              <a:buNone/>
            </a:pPr>
            <a:r>
              <a:rPr lang="en-US" altLang="zh-CN">
                <a:latin typeface="Consolas" panose="020B0609020204030204" pitchFamily="49" charset="0"/>
              </a:rPr>
              <a:t>	add(10);  //10+6</a:t>
            </a:r>
          </a:p>
          <a:p>
            <a:pPr lvl="1" eaLnBrk="1" hangingPunct="1">
              <a:lnSpc>
                <a:spcPct val="95000"/>
              </a:lnSpc>
              <a:spcBef>
                <a:spcPct val="5000"/>
              </a:spcBef>
              <a:buFontTx/>
              <a:buNone/>
            </a:pPr>
            <a:r>
              <a:rPr lang="en-US" altLang="zh-CN">
                <a:latin typeface="Consolas" panose="020B0609020204030204" pitchFamily="49" charset="0"/>
              </a:rPr>
              <a:t>	add();  //5+6</a:t>
            </a:r>
          </a:p>
          <a:p>
            <a:pPr lvl="1" eaLnBrk="1" hangingPunct="1">
              <a:lnSpc>
                <a:spcPct val="95000"/>
              </a:lnSpc>
              <a:spcBef>
                <a:spcPct val="5000"/>
              </a:spcBef>
              <a:buFontTx/>
              <a:buNone/>
            </a:pPr>
            <a:r>
              <a:rPr lang="en-US" altLang="zh-CN">
                <a:latin typeface="Consolas" panose="020B0609020204030204" pitchFamily="49" charset="0"/>
              </a:rPr>
              <a:t>}</a:t>
            </a:r>
          </a:p>
        </p:txBody>
      </p:sp>
      <p:sp>
        <p:nvSpPr>
          <p:cNvPr id="77828" name="灯片编号占位符 3">
            <a:extLst>
              <a:ext uri="{FF2B5EF4-FFF2-40B4-BE49-F238E27FC236}">
                <a16:creationId xmlns:a16="http://schemas.microsoft.com/office/drawing/2014/main" id="{CB7369A9-B939-7A18-E02E-030B9E76BF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E5CB217-2ADA-445C-9BB5-0E0955E582E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E94FB594-15A0-788D-F792-D3054919A2BE}"/>
              </a:ext>
            </a:extLst>
          </p:cNvPr>
          <p:cNvSpPr>
            <a:spLocks noGrp="1"/>
          </p:cNvSpPr>
          <p:nvPr>
            <p:ph type="title"/>
          </p:nvPr>
        </p:nvSpPr>
        <p:spPr/>
        <p:txBody>
          <a:bodyPr/>
          <a:lstStyle/>
          <a:p>
            <a:r>
              <a:rPr lang="zh-CN" altLang="en-US"/>
              <a:t>默认参数值的说明次序</a:t>
            </a:r>
          </a:p>
        </p:txBody>
      </p:sp>
      <p:sp>
        <p:nvSpPr>
          <p:cNvPr id="78851" name="内容占位符 2">
            <a:extLst>
              <a:ext uri="{FF2B5EF4-FFF2-40B4-BE49-F238E27FC236}">
                <a16:creationId xmlns:a16="http://schemas.microsoft.com/office/drawing/2014/main" id="{7B06A275-F566-82C7-DCAF-592205F16F22}"/>
              </a:ext>
            </a:extLst>
          </p:cNvPr>
          <p:cNvSpPr>
            <a:spLocks noGrp="1"/>
          </p:cNvSpPr>
          <p:nvPr>
            <p:ph idx="1"/>
          </p:nvPr>
        </p:nvSpPr>
        <p:spPr>
          <a:xfrm>
            <a:off x="142875" y="1785938"/>
            <a:ext cx="8543925" cy="4787900"/>
          </a:xfrm>
        </p:spPr>
        <p:txBody>
          <a:bodyPr/>
          <a:lstStyle/>
          <a:p>
            <a:pPr eaLnBrk="1" hangingPunct="1"/>
            <a:r>
              <a:rPr lang="zh-CN" altLang="en-US">
                <a:latin typeface="Consolas" panose="020B0609020204030204" pitchFamily="49" charset="0"/>
              </a:rPr>
              <a:t>有默认参数的形参必须在形参列表的最后，也就是说默认参数值的右面不能有无默认值的参数。因为调用时实参与形参的结合是从左向右的顺序。</a:t>
            </a:r>
          </a:p>
          <a:p>
            <a:pPr eaLnBrk="1" hangingPunct="1"/>
            <a:r>
              <a:rPr lang="zh-CN" altLang="en-US">
                <a:latin typeface="Consolas" panose="020B0609020204030204" pitchFamily="49" charset="0"/>
              </a:rPr>
              <a:t>例：</a:t>
            </a:r>
          </a:p>
          <a:p>
            <a:pPr lvl="1" eaLnBrk="1" hangingPunct="1">
              <a:buFontTx/>
              <a:buNone/>
            </a:pPr>
            <a:r>
              <a:rPr lang="en-US" altLang="zh-CN">
                <a:latin typeface="Consolas" panose="020B0609020204030204" pitchFamily="49" charset="0"/>
              </a:rPr>
              <a:t>int add(int x, int y = 5, int z = 6);//</a:t>
            </a:r>
            <a:r>
              <a:rPr lang="zh-CN" altLang="en-US">
                <a:latin typeface="Consolas" panose="020B0609020204030204" pitchFamily="49" charset="0"/>
              </a:rPr>
              <a:t>正确</a:t>
            </a:r>
          </a:p>
          <a:p>
            <a:pPr lvl="1" eaLnBrk="1" hangingPunct="1">
              <a:buFontTx/>
              <a:buNone/>
            </a:pPr>
            <a:r>
              <a:rPr lang="en-US" altLang="zh-CN">
                <a:latin typeface="Consolas" panose="020B0609020204030204" pitchFamily="49" charset="0"/>
              </a:rPr>
              <a:t>int add(int x = 1, int y = 5, </a:t>
            </a:r>
            <a:r>
              <a:rPr lang="en-US" altLang="zh-CN">
                <a:solidFill>
                  <a:srgbClr val="C00000"/>
                </a:solidFill>
                <a:latin typeface="Consolas" panose="020B0609020204030204" pitchFamily="49" charset="0"/>
              </a:rPr>
              <a:t>int z</a:t>
            </a:r>
            <a:r>
              <a:rPr lang="en-US" altLang="zh-CN">
                <a:latin typeface="Consolas" panose="020B0609020204030204" pitchFamily="49" charset="0"/>
              </a:rPr>
              <a:t>);//</a:t>
            </a:r>
            <a:r>
              <a:rPr lang="zh-CN" altLang="zh-CN">
                <a:latin typeface="Consolas" panose="020B0609020204030204" pitchFamily="49" charset="0"/>
              </a:rPr>
              <a:t>错误</a:t>
            </a:r>
          </a:p>
          <a:p>
            <a:pPr lvl="1" eaLnBrk="1" hangingPunct="1">
              <a:buFontTx/>
              <a:buNone/>
            </a:pPr>
            <a:r>
              <a:rPr lang="en-US" altLang="zh-CN">
                <a:latin typeface="Consolas" panose="020B0609020204030204" pitchFamily="49" charset="0"/>
              </a:rPr>
              <a:t>int add(int x = 1, </a:t>
            </a:r>
            <a:r>
              <a:rPr lang="en-US" altLang="zh-CN">
                <a:solidFill>
                  <a:srgbClr val="C00000"/>
                </a:solidFill>
                <a:latin typeface="Consolas" panose="020B0609020204030204" pitchFamily="49" charset="0"/>
              </a:rPr>
              <a:t>int y</a:t>
            </a:r>
            <a:r>
              <a:rPr lang="en-US" altLang="zh-CN">
                <a:latin typeface="Consolas" panose="020B0609020204030204" pitchFamily="49" charset="0"/>
              </a:rPr>
              <a:t>, int z = 6);//</a:t>
            </a:r>
            <a:r>
              <a:rPr lang="zh-CN" altLang="zh-CN">
                <a:latin typeface="Consolas" panose="020B0609020204030204" pitchFamily="49" charset="0"/>
              </a:rPr>
              <a:t>错误</a:t>
            </a:r>
            <a:endParaRPr lang="zh-CN" altLang="en-US">
              <a:latin typeface="Consolas" panose="020B0609020204030204" pitchFamily="49" charset="0"/>
            </a:endParaRPr>
          </a:p>
        </p:txBody>
      </p:sp>
      <p:sp>
        <p:nvSpPr>
          <p:cNvPr id="78852" name="灯片编号占位符 3">
            <a:extLst>
              <a:ext uri="{FF2B5EF4-FFF2-40B4-BE49-F238E27FC236}">
                <a16:creationId xmlns:a16="http://schemas.microsoft.com/office/drawing/2014/main" id="{B40DE068-3CF1-D38D-9037-C866DFF624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F3F2843-625E-4BFC-8D6F-CD2B1126425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5BD5555-F284-1958-8B62-27C5E0BBA78A}"/>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3.4 </a:t>
            </a:r>
            <a:r>
              <a:rPr kumimoji="0" lang="zh-CN" altLang="en-US" sz="2800" dirty="0">
                <a:solidFill>
                  <a:schemeClr val="bg1"/>
                </a:solidFill>
                <a:latin typeface="+mj-lt"/>
                <a:ea typeface="+mj-ea"/>
                <a:cs typeface="+mj-cs"/>
              </a:rPr>
              <a:t>带默认参数值的函数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4BF0057A-CF16-5AD1-339E-27AF243E1C7D}"/>
              </a:ext>
            </a:extLst>
          </p:cNvPr>
          <p:cNvSpPr>
            <a:spLocks noGrp="1"/>
          </p:cNvSpPr>
          <p:nvPr>
            <p:ph type="title"/>
          </p:nvPr>
        </p:nvSpPr>
        <p:spPr/>
        <p:txBody>
          <a:bodyPr/>
          <a:lstStyle/>
          <a:p>
            <a:r>
              <a:rPr lang="zh-CN" altLang="en-US"/>
              <a:t>默认参数值与函数的调用位置</a:t>
            </a:r>
          </a:p>
        </p:txBody>
      </p:sp>
      <p:sp>
        <p:nvSpPr>
          <p:cNvPr id="79875" name="内容占位符 2">
            <a:extLst>
              <a:ext uri="{FF2B5EF4-FFF2-40B4-BE49-F238E27FC236}">
                <a16:creationId xmlns:a16="http://schemas.microsoft.com/office/drawing/2014/main" id="{298A56D9-C02D-D167-F12C-F0993940B349}"/>
              </a:ext>
            </a:extLst>
          </p:cNvPr>
          <p:cNvSpPr>
            <a:spLocks noGrp="1"/>
          </p:cNvSpPr>
          <p:nvPr>
            <p:ph idx="1"/>
          </p:nvPr>
        </p:nvSpPr>
        <p:spPr>
          <a:xfrm>
            <a:off x="428625" y="1643063"/>
            <a:ext cx="8229600" cy="2214562"/>
          </a:xfrm>
        </p:spPr>
        <p:txBody>
          <a:bodyPr/>
          <a:lstStyle/>
          <a:p>
            <a:pPr eaLnBrk="1" hangingPunct="1"/>
            <a:r>
              <a:rPr lang="zh-CN" altLang="en-US"/>
              <a:t>如果一个函数有原型声明，且原型声明在定义之前，则默认参数值必须在函数原型声明中给出；而如果只有函数的定义，或函数定义在前，则默认参数值需在函数定义中给出。</a:t>
            </a:r>
          </a:p>
          <a:p>
            <a:pPr eaLnBrk="1" hangingPunct="1"/>
            <a:r>
              <a:rPr lang="zh-CN" altLang="en-US"/>
              <a:t>例：</a:t>
            </a:r>
          </a:p>
        </p:txBody>
      </p:sp>
      <p:sp>
        <p:nvSpPr>
          <p:cNvPr id="79876" name="灯片编号占位符 3">
            <a:extLst>
              <a:ext uri="{FF2B5EF4-FFF2-40B4-BE49-F238E27FC236}">
                <a16:creationId xmlns:a16="http://schemas.microsoft.com/office/drawing/2014/main" id="{0F0495E0-3DDE-EB81-61C6-50B72038FA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74D54FE-2B3D-450E-B19B-AC1ADE8F01F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C330EE9-6604-CFE2-12E7-36BFF305DF5F}"/>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3.4 </a:t>
            </a:r>
            <a:r>
              <a:rPr kumimoji="0" lang="zh-CN" altLang="en-US" sz="2800" dirty="0">
                <a:solidFill>
                  <a:schemeClr val="bg1"/>
                </a:solidFill>
                <a:latin typeface="+mj-lt"/>
                <a:ea typeface="+mj-ea"/>
                <a:cs typeface="+mj-cs"/>
              </a:rPr>
              <a:t>带默认参数值的函数</a:t>
            </a:r>
          </a:p>
        </p:txBody>
      </p:sp>
      <p:sp>
        <p:nvSpPr>
          <p:cNvPr id="79878" name="Text Box 5">
            <a:extLst>
              <a:ext uri="{FF2B5EF4-FFF2-40B4-BE49-F238E27FC236}">
                <a16:creationId xmlns:a16="http://schemas.microsoft.com/office/drawing/2014/main" id="{7E8F3561-8E4E-360E-2DC3-0774048FFFCA}"/>
              </a:ext>
            </a:extLst>
          </p:cNvPr>
          <p:cNvSpPr txBox="1">
            <a:spLocks noChangeArrowheads="1"/>
          </p:cNvSpPr>
          <p:nvPr/>
        </p:nvSpPr>
        <p:spPr bwMode="auto">
          <a:xfrm>
            <a:off x="4929188" y="3786188"/>
            <a:ext cx="381000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1800">
                <a:solidFill>
                  <a:srgbClr val="C00000"/>
                </a:solidFill>
                <a:latin typeface="Consolas" panose="020B0609020204030204" pitchFamily="49" charset="0"/>
              </a:rPr>
              <a:t>int add(int x = 5,int y = 6) {</a:t>
            </a:r>
          </a:p>
          <a:p>
            <a:pPr eaLnBrk="1" hangingPunct="1">
              <a:lnSpc>
                <a:spcPct val="90000"/>
              </a:lnSpc>
              <a:spcBef>
                <a:spcPct val="50000"/>
              </a:spcBef>
              <a:buClrTx/>
              <a:buFontTx/>
              <a:buNone/>
            </a:pPr>
            <a:r>
              <a:rPr lang="en-US" altLang="zh-CN" sz="1800">
                <a:solidFill>
                  <a:srgbClr val="C00000"/>
                </a:solidFill>
                <a:latin typeface="Consolas" panose="020B0609020204030204" pitchFamily="49" charset="0"/>
              </a:rPr>
              <a:t>//</a:t>
            </a:r>
            <a:r>
              <a:rPr lang="zh-CN" altLang="en-US" sz="1800">
                <a:solidFill>
                  <a:srgbClr val="C00000"/>
                </a:solidFill>
                <a:latin typeface="Consolas" panose="020B0609020204030204" pitchFamily="49" charset="0"/>
              </a:rPr>
              <a:t>只有定义，没有原型声明</a:t>
            </a:r>
            <a:endParaRPr lang="en-US" altLang="zh-CN" sz="1800">
              <a:solidFill>
                <a:srgbClr val="C00000"/>
              </a:solidFill>
              <a:latin typeface="Consolas" panose="020B0609020204030204" pitchFamily="49" charset="0"/>
            </a:endParaRPr>
          </a:p>
          <a:p>
            <a:pPr eaLnBrk="1" hangingPunct="1">
              <a:lnSpc>
                <a:spcPct val="90000"/>
              </a:lnSpc>
              <a:spcBef>
                <a:spcPct val="50000"/>
              </a:spcBef>
              <a:buClrTx/>
              <a:buFontTx/>
              <a:buNone/>
            </a:pPr>
            <a:r>
              <a:rPr lang="en-US" altLang="zh-CN" sz="1800">
                <a:latin typeface="Consolas" panose="020B0609020204030204" pitchFamily="49" charset="0"/>
              </a:rPr>
              <a:t>  return  x + y;</a:t>
            </a:r>
          </a:p>
          <a:p>
            <a:pPr eaLnBrk="1" hangingPunct="1">
              <a:lnSpc>
                <a:spcPct val="90000"/>
              </a:lnSpc>
              <a:spcBef>
                <a:spcPct val="50000"/>
              </a:spcBef>
              <a:buClrTx/>
              <a:buFontTx/>
              <a:buNone/>
            </a:pPr>
            <a:r>
              <a:rPr lang="en-US" altLang="zh-CN" sz="1800">
                <a:latin typeface="Consolas" panose="020B0609020204030204" pitchFamily="49" charset="0"/>
              </a:rPr>
              <a:t>}</a:t>
            </a:r>
          </a:p>
          <a:p>
            <a:pPr eaLnBrk="1" hangingPunct="1">
              <a:lnSpc>
                <a:spcPct val="90000"/>
              </a:lnSpc>
              <a:spcBef>
                <a:spcPct val="50000"/>
              </a:spcBef>
              <a:buClrTx/>
              <a:buFontTx/>
              <a:buNone/>
            </a:pPr>
            <a:r>
              <a:rPr lang="en-US" altLang="zh-CN" sz="1800">
                <a:latin typeface="Consolas" panose="020B0609020204030204" pitchFamily="49" charset="0"/>
              </a:rPr>
              <a:t>int main() {</a:t>
            </a:r>
          </a:p>
          <a:p>
            <a:pPr eaLnBrk="1" hangingPunct="1">
              <a:lnSpc>
                <a:spcPct val="90000"/>
              </a:lnSpc>
              <a:spcBef>
                <a:spcPct val="50000"/>
              </a:spcBef>
              <a:buClrTx/>
              <a:buFontTx/>
              <a:buNone/>
            </a:pPr>
            <a:r>
              <a:rPr lang="en-US" altLang="zh-CN" sz="1800">
                <a:latin typeface="Consolas" panose="020B0609020204030204" pitchFamily="49" charset="0"/>
              </a:rPr>
              <a:t>  add();</a:t>
            </a:r>
            <a:endParaRPr lang="zh-CN" altLang="en-US" sz="1800">
              <a:latin typeface="Consolas" panose="020B0609020204030204" pitchFamily="49" charset="0"/>
            </a:endParaRPr>
          </a:p>
          <a:p>
            <a:pPr eaLnBrk="1" hangingPunct="1">
              <a:lnSpc>
                <a:spcPct val="90000"/>
              </a:lnSpc>
              <a:spcBef>
                <a:spcPct val="50000"/>
              </a:spcBef>
              <a:buClrTx/>
              <a:buFontTx/>
              <a:buNone/>
            </a:pPr>
            <a:r>
              <a:rPr lang="en-US" altLang="zh-CN" sz="1800">
                <a:latin typeface="Consolas" panose="020B0609020204030204" pitchFamily="49" charset="0"/>
              </a:rPr>
              <a:t>}</a:t>
            </a:r>
          </a:p>
        </p:txBody>
      </p:sp>
      <p:sp>
        <p:nvSpPr>
          <p:cNvPr id="79879" name="Line 7">
            <a:extLst>
              <a:ext uri="{FF2B5EF4-FFF2-40B4-BE49-F238E27FC236}">
                <a16:creationId xmlns:a16="http://schemas.microsoft.com/office/drawing/2014/main" id="{55639A98-9373-0026-5E9E-A48FF6FAB3EE}"/>
              </a:ext>
            </a:extLst>
          </p:cNvPr>
          <p:cNvSpPr>
            <a:spLocks noChangeShapeType="1"/>
          </p:cNvSpPr>
          <p:nvPr/>
        </p:nvSpPr>
        <p:spPr bwMode="auto">
          <a:xfrm>
            <a:off x="4786313" y="3857625"/>
            <a:ext cx="0" cy="2590800"/>
          </a:xfrm>
          <a:prstGeom prst="line">
            <a:avLst/>
          </a:prstGeom>
          <a:noFill/>
          <a:ln w="12700">
            <a:solidFill>
              <a:schemeClr val="tx1"/>
            </a:solidFill>
            <a:prstDash val="dash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0" name="Text Box 4">
            <a:extLst>
              <a:ext uri="{FF2B5EF4-FFF2-40B4-BE49-F238E27FC236}">
                <a16:creationId xmlns:a16="http://schemas.microsoft.com/office/drawing/2014/main" id="{6146E619-1C59-2392-F6C7-9AE606FC390D}"/>
              </a:ext>
            </a:extLst>
          </p:cNvPr>
          <p:cNvSpPr txBox="1">
            <a:spLocks noChangeArrowheads="1"/>
          </p:cNvSpPr>
          <p:nvPr/>
        </p:nvSpPr>
        <p:spPr bwMode="auto">
          <a:xfrm>
            <a:off x="1042988" y="3868738"/>
            <a:ext cx="3762375"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70000"/>
              </a:lnSpc>
              <a:spcBef>
                <a:spcPct val="50000"/>
              </a:spcBef>
              <a:buClrTx/>
              <a:buFontTx/>
              <a:buNone/>
            </a:pPr>
            <a:r>
              <a:rPr lang="en-US" altLang="zh-CN" sz="1800">
                <a:solidFill>
                  <a:srgbClr val="C00000"/>
                </a:solidFill>
                <a:latin typeface="Consolas" panose="020B0609020204030204" pitchFamily="49" charset="0"/>
              </a:rPr>
              <a:t>int add(int x = 5,int y = 6);</a:t>
            </a:r>
          </a:p>
          <a:p>
            <a:pPr eaLnBrk="1" hangingPunct="1">
              <a:lnSpc>
                <a:spcPct val="70000"/>
              </a:lnSpc>
              <a:spcBef>
                <a:spcPct val="50000"/>
              </a:spcBef>
              <a:buClrTx/>
              <a:buFontTx/>
              <a:buNone/>
            </a:pPr>
            <a:r>
              <a:rPr lang="en-US" altLang="zh-CN" sz="1800">
                <a:solidFill>
                  <a:srgbClr val="C00000"/>
                </a:solidFill>
                <a:latin typeface="Consolas" panose="020B0609020204030204" pitchFamily="49" charset="0"/>
              </a:rPr>
              <a:t>//</a:t>
            </a:r>
            <a:r>
              <a:rPr lang="zh-CN" altLang="en-US" sz="1800">
                <a:solidFill>
                  <a:srgbClr val="C00000"/>
                </a:solidFill>
                <a:latin typeface="Consolas" panose="020B0609020204030204" pitchFamily="49" charset="0"/>
              </a:rPr>
              <a:t>原型声明在前</a:t>
            </a:r>
            <a:endParaRPr lang="en-US" altLang="zh-CN" sz="1800">
              <a:solidFill>
                <a:srgbClr val="C00000"/>
              </a:solidFill>
              <a:latin typeface="Consolas" panose="020B0609020204030204" pitchFamily="49" charset="0"/>
            </a:endParaRPr>
          </a:p>
          <a:p>
            <a:pPr eaLnBrk="1" hangingPunct="1">
              <a:lnSpc>
                <a:spcPct val="70000"/>
              </a:lnSpc>
              <a:spcBef>
                <a:spcPct val="50000"/>
              </a:spcBef>
              <a:buClrTx/>
              <a:buFontTx/>
              <a:buNone/>
            </a:pPr>
            <a:r>
              <a:rPr lang="en-US" altLang="zh-CN" sz="1800">
                <a:latin typeface="Consolas" panose="020B0609020204030204" pitchFamily="49" charset="0"/>
              </a:rPr>
              <a:t>int main() {</a:t>
            </a:r>
          </a:p>
          <a:p>
            <a:pPr eaLnBrk="1" hangingPunct="1">
              <a:lnSpc>
                <a:spcPct val="70000"/>
              </a:lnSpc>
              <a:spcBef>
                <a:spcPct val="50000"/>
              </a:spcBef>
              <a:buClrTx/>
              <a:buFontTx/>
              <a:buNone/>
            </a:pPr>
            <a:r>
              <a:rPr lang="en-US" altLang="zh-CN" sz="1800">
                <a:latin typeface="Consolas" panose="020B0609020204030204" pitchFamily="49" charset="0"/>
              </a:rPr>
              <a:t>  add(); </a:t>
            </a:r>
            <a:endParaRPr lang="en-US" altLang="en-US" sz="1800">
              <a:latin typeface="Consolas" panose="020B0609020204030204" pitchFamily="49" charset="0"/>
            </a:endParaRPr>
          </a:p>
          <a:p>
            <a:pPr eaLnBrk="1" hangingPunct="1">
              <a:lnSpc>
                <a:spcPct val="70000"/>
              </a:lnSpc>
              <a:spcBef>
                <a:spcPct val="50000"/>
              </a:spcBef>
              <a:buClrTx/>
              <a:buFontTx/>
              <a:buNone/>
            </a:pPr>
            <a:r>
              <a:rPr lang="en-US" altLang="en-US" sz="1800">
                <a:latin typeface="Consolas" panose="020B0609020204030204" pitchFamily="49" charset="0"/>
              </a:rPr>
              <a:t>}</a:t>
            </a:r>
          </a:p>
          <a:p>
            <a:pPr eaLnBrk="1" hangingPunct="1">
              <a:lnSpc>
                <a:spcPct val="70000"/>
              </a:lnSpc>
              <a:spcBef>
                <a:spcPct val="50000"/>
              </a:spcBef>
              <a:buClrTx/>
              <a:buFontTx/>
              <a:buNone/>
            </a:pPr>
            <a:r>
              <a:rPr lang="en-US" altLang="zh-CN" sz="1800">
                <a:latin typeface="Consolas" panose="020B0609020204030204" pitchFamily="49" charset="0"/>
              </a:rPr>
              <a:t>int add(int x,int y) {</a:t>
            </a:r>
          </a:p>
          <a:p>
            <a:pPr eaLnBrk="1" hangingPunct="1">
              <a:lnSpc>
                <a:spcPct val="70000"/>
              </a:lnSpc>
              <a:spcBef>
                <a:spcPct val="50000"/>
              </a:spcBef>
              <a:buClrTx/>
              <a:buFontTx/>
              <a:buNone/>
            </a:pPr>
            <a:r>
              <a:rPr lang="en-US" altLang="zh-CN" sz="1800">
                <a:solidFill>
                  <a:srgbClr val="C00000"/>
                </a:solidFill>
                <a:latin typeface="Consolas" panose="020B0609020204030204" pitchFamily="49" charset="0"/>
              </a:rPr>
              <a:t>//</a:t>
            </a:r>
            <a:r>
              <a:rPr lang="zh-CN" altLang="en-US" sz="1800">
                <a:solidFill>
                  <a:srgbClr val="C00000"/>
                </a:solidFill>
                <a:latin typeface="Consolas" panose="020B0609020204030204" pitchFamily="49" charset="0"/>
              </a:rPr>
              <a:t>此处不能再指定默认值</a:t>
            </a:r>
            <a:endParaRPr lang="en-US" altLang="zh-CN" sz="1800">
              <a:solidFill>
                <a:srgbClr val="C00000"/>
              </a:solidFill>
              <a:latin typeface="Consolas" panose="020B0609020204030204" pitchFamily="49" charset="0"/>
            </a:endParaRPr>
          </a:p>
          <a:p>
            <a:pPr eaLnBrk="1" hangingPunct="1">
              <a:lnSpc>
                <a:spcPct val="70000"/>
              </a:lnSpc>
              <a:spcBef>
                <a:spcPct val="50000"/>
              </a:spcBef>
              <a:buClrTx/>
              <a:buFontTx/>
              <a:buNone/>
            </a:pPr>
            <a:r>
              <a:rPr lang="en-US" altLang="zh-CN" sz="1800">
                <a:latin typeface="Consolas" panose="020B0609020204030204" pitchFamily="49" charset="0"/>
              </a:rPr>
              <a:t>  return x + y;</a:t>
            </a:r>
          </a:p>
          <a:p>
            <a:pPr eaLnBrk="1" hangingPunct="1">
              <a:lnSpc>
                <a:spcPct val="70000"/>
              </a:lnSpc>
              <a:spcBef>
                <a:spcPct val="50000"/>
              </a:spcBef>
              <a:buClrTx/>
              <a:buFontTx/>
              <a:buNone/>
            </a:pPr>
            <a:r>
              <a:rPr lang="en-US" altLang="zh-CN" sz="1800">
                <a:latin typeface="Consolas" panose="020B0609020204030204" pitchFamily="49"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08558378-B950-D539-9077-F92143E7B352}"/>
              </a:ext>
            </a:extLst>
          </p:cNvPr>
          <p:cNvSpPr>
            <a:spLocks noGrp="1"/>
          </p:cNvSpPr>
          <p:nvPr>
            <p:ph type="title"/>
          </p:nvPr>
        </p:nvSpPr>
        <p:spPr/>
        <p:txBody>
          <a:bodyPr/>
          <a:lstStyle/>
          <a:p>
            <a:r>
              <a:rPr lang="zh-CN" altLang="en-US"/>
              <a:t>例</a:t>
            </a:r>
            <a:r>
              <a:rPr lang="en-US" altLang="zh-CN"/>
              <a:t>3-15</a:t>
            </a:r>
            <a:r>
              <a:rPr lang="zh-CN" altLang="en-US"/>
              <a:t>计算长方体的体积</a:t>
            </a:r>
          </a:p>
        </p:txBody>
      </p:sp>
      <p:sp>
        <p:nvSpPr>
          <p:cNvPr id="80899" name="内容占位符 2">
            <a:extLst>
              <a:ext uri="{FF2B5EF4-FFF2-40B4-BE49-F238E27FC236}">
                <a16:creationId xmlns:a16="http://schemas.microsoft.com/office/drawing/2014/main" id="{2991D9E8-71E9-4B3F-948A-37CE8C905151}"/>
              </a:ext>
            </a:extLst>
          </p:cNvPr>
          <p:cNvSpPr>
            <a:spLocks noGrp="1"/>
          </p:cNvSpPr>
          <p:nvPr>
            <p:ph idx="1"/>
          </p:nvPr>
        </p:nvSpPr>
        <p:spPr/>
        <p:txBody>
          <a:bodyPr/>
          <a:lstStyle/>
          <a:p>
            <a:pPr marL="80963" indent="-6350">
              <a:buFont typeface="Georgia" panose="02040502050405020303" pitchFamily="18" charset="0"/>
              <a:buNone/>
            </a:pPr>
            <a:r>
              <a:rPr lang="zh-CN" altLang="en-US"/>
              <a:t>      </a:t>
            </a:r>
            <a:endParaRPr lang="en-US" altLang="zh-CN"/>
          </a:p>
          <a:p>
            <a:pPr marL="80963" indent="-6350">
              <a:buFont typeface="Georgia" panose="02040502050405020303" pitchFamily="18" charset="0"/>
              <a:buNone/>
            </a:pPr>
            <a:r>
              <a:rPr lang="zh-CN" altLang="en-US"/>
              <a:t>子函数</a:t>
            </a:r>
            <a:r>
              <a:rPr lang="en-US" altLang="zh-CN"/>
              <a:t>getVolume</a:t>
            </a:r>
            <a:r>
              <a:rPr lang="zh-CN" altLang="en-US"/>
              <a:t>是计算体积的函数，有三个形参：</a:t>
            </a:r>
            <a:r>
              <a:rPr lang="en-US" altLang="zh-CN"/>
              <a:t>length</a:t>
            </a:r>
            <a:r>
              <a:rPr lang="zh-CN" altLang="en-US"/>
              <a:t>（长）、</a:t>
            </a:r>
            <a:r>
              <a:rPr lang="en-US" altLang="zh-CN"/>
              <a:t>width</a:t>
            </a:r>
            <a:r>
              <a:rPr lang="zh-CN" altLang="en-US"/>
              <a:t>（宽）、</a:t>
            </a:r>
            <a:r>
              <a:rPr lang="en-US" altLang="zh-CN"/>
              <a:t>height</a:t>
            </a:r>
            <a:r>
              <a:rPr lang="zh-CN" altLang="en-US"/>
              <a:t>（高），其中</a:t>
            </a:r>
            <a:r>
              <a:rPr lang="en-US" altLang="zh-CN"/>
              <a:t>width</a:t>
            </a:r>
            <a:r>
              <a:rPr lang="zh-CN" altLang="en-US"/>
              <a:t>和</a:t>
            </a:r>
            <a:r>
              <a:rPr lang="en-US" altLang="zh-CN"/>
              <a:t>height</a:t>
            </a:r>
            <a:r>
              <a:rPr lang="zh-CN" altLang="en-US"/>
              <a:t>带有默认值。</a:t>
            </a:r>
            <a:endParaRPr lang="en-US" altLang="zh-CN"/>
          </a:p>
          <a:p>
            <a:pPr marL="80963" indent="-6350">
              <a:buFont typeface="Georgia" panose="02040502050405020303" pitchFamily="18" charset="0"/>
              <a:buNone/>
            </a:pPr>
            <a:r>
              <a:rPr lang="zh-CN" altLang="en-US"/>
              <a:t>主函数中以不同形式调用</a:t>
            </a:r>
            <a:r>
              <a:rPr lang="en-US" altLang="zh-CN"/>
              <a:t>getVolume</a:t>
            </a:r>
            <a:r>
              <a:rPr lang="zh-CN" altLang="en-US"/>
              <a:t>函数，分析程序的运行结果。</a:t>
            </a:r>
          </a:p>
        </p:txBody>
      </p:sp>
      <p:sp>
        <p:nvSpPr>
          <p:cNvPr id="80900" name="灯片编号占位符 3">
            <a:extLst>
              <a:ext uri="{FF2B5EF4-FFF2-40B4-BE49-F238E27FC236}">
                <a16:creationId xmlns:a16="http://schemas.microsoft.com/office/drawing/2014/main" id="{FE66600E-33CF-A7C2-1742-2776647D52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B3E8C53-4A4C-463B-A101-29CD46EB2B5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B76F826-B945-2BCB-A844-A85C42C7BEF2}"/>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3.4 </a:t>
            </a:r>
            <a:r>
              <a:rPr kumimoji="0" lang="zh-CN" altLang="en-US" sz="2800" dirty="0">
                <a:solidFill>
                  <a:schemeClr val="bg1"/>
                </a:solidFill>
                <a:latin typeface="+mj-lt"/>
                <a:ea typeface="+mj-ea"/>
                <a:cs typeface="+mj-cs"/>
              </a:rPr>
              <a:t>带默认参数值的函数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a:extLst>
              <a:ext uri="{FF2B5EF4-FFF2-40B4-BE49-F238E27FC236}">
                <a16:creationId xmlns:a16="http://schemas.microsoft.com/office/drawing/2014/main" id="{17924CF6-E952-7F5A-4940-971258E0C24A}"/>
              </a:ext>
            </a:extLst>
          </p:cNvPr>
          <p:cNvSpPr>
            <a:spLocks noGrp="1"/>
          </p:cNvSpPr>
          <p:nvPr>
            <p:ph idx="1"/>
          </p:nvPr>
        </p:nvSpPr>
        <p:spPr>
          <a:xfrm>
            <a:off x="457200" y="571500"/>
            <a:ext cx="8578850" cy="6072188"/>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//3_15.cpp</a:t>
            </a:r>
          </a:p>
          <a:p>
            <a:pPr>
              <a:lnSpc>
                <a:spcPct val="80000"/>
              </a:lnSpc>
              <a:buFont typeface="Georgia" panose="02040502050405020303" pitchFamily="18" charset="0"/>
              <a:buNone/>
            </a:pPr>
            <a:r>
              <a:rPr lang="en-US" altLang="zh-CN" sz="1800">
                <a:latin typeface="Consolas" panose="020B0609020204030204" pitchFamily="49" charset="0"/>
              </a:rPr>
              <a:t>#include &lt;iostream&gt;</a:t>
            </a:r>
          </a:p>
          <a:p>
            <a:pPr>
              <a:lnSpc>
                <a:spcPct val="80000"/>
              </a:lnSpc>
              <a:buFont typeface="Georgia" panose="02040502050405020303" pitchFamily="18" charset="0"/>
              <a:buNone/>
            </a:pPr>
            <a:r>
              <a:rPr lang="en-US" altLang="zh-CN" sz="1800">
                <a:latin typeface="Consolas" panose="020B0609020204030204" pitchFamily="49" charset="0"/>
              </a:rPr>
              <a:t>#include &lt;iomanip&gt;</a:t>
            </a:r>
          </a:p>
          <a:p>
            <a:pPr>
              <a:lnSpc>
                <a:spcPct val="80000"/>
              </a:lnSpc>
              <a:buFont typeface="Georgia" panose="02040502050405020303" pitchFamily="18" charset="0"/>
              <a:buNone/>
            </a:pPr>
            <a:r>
              <a:rPr lang="en-US" altLang="zh-CN" sz="1800">
                <a:latin typeface="Consolas" panose="020B0609020204030204" pitchFamily="49" charset="0"/>
              </a:rPr>
              <a:t>using namespace std;</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int getVolume(int length, int width = 2, int height = 3);</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int main() {</a:t>
            </a:r>
          </a:p>
          <a:p>
            <a:pPr>
              <a:lnSpc>
                <a:spcPct val="80000"/>
              </a:lnSpc>
              <a:buFont typeface="Georgia" panose="02040502050405020303" pitchFamily="18" charset="0"/>
              <a:buNone/>
            </a:pPr>
            <a:r>
              <a:rPr lang="en-US" altLang="zh-CN" sz="1800">
                <a:latin typeface="Consolas" panose="020B0609020204030204" pitchFamily="49" charset="0"/>
              </a:rPr>
              <a:t>	const int X = 10, Y = 12, Z = 15;</a:t>
            </a:r>
          </a:p>
          <a:p>
            <a:pPr>
              <a:lnSpc>
                <a:spcPct val="80000"/>
              </a:lnSpc>
              <a:buFont typeface="Georgia" panose="02040502050405020303" pitchFamily="18" charset="0"/>
              <a:buNone/>
            </a:pPr>
            <a:r>
              <a:rPr lang="en-US" altLang="zh-CN" sz="1800">
                <a:latin typeface="Consolas" panose="020B0609020204030204" pitchFamily="49" charset="0"/>
              </a:rPr>
              <a:t>	cout &lt;&lt; "Some box data is " ;</a:t>
            </a:r>
          </a:p>
          <a:p>
            <a:pPr>
              <a:lnSpc>
                <a:spcPct val="80000"/>
              </a:lnSpc>
              <a:buFont typeface="Georgia" panose="02040502050405020303" pitchFamily="18" charset="0"/>
              <a:buNone/>
            </a:pPr>
            <a:r>
              <a:rPr lang="en-US" altLang="zh-CN" sz="1800">
                <a:latin typeface="Consolas" panose="020B0609020204030204" pitchFamily="49" charset="0"/>
              </a:rPr>
              <a:t>	cout &lt;&lt; getVolume(X, Y, Z) &lt;&lt; endl;</a:t>
            </a:r>
          </a:p>
          <a:p>
            <a:pPr>
              <a:lnSpc>
                <a:spcPct val="80000"/>
              </a:lnSpc>
              <a:buFont typeface="Georgia" panose="02040502050405020303" pitchFamily="18" charset="0"/>
              <a:buNone/>
            </a:pPr>
            <a:r>
              <a:rPr lang="en-US" altLang="zh-CN" sz="1800">
                <a:latin typeface="Consolas" panose="020B0609020204030204" pitchFamily="49" charset="0"/>
              </a:rPr>
              <a:t>	cout &lt;&lt; "Some box data is " ;</a:t>
            </a:r>
          </a:p>
          <a:p>
            <a:pPr>
              <a:lnSpc>
                <a:spcPct val="80000"/>
              </a:lnSpc>
              <a:buFont typeface="Georgia" panose="02040502050405020303" pitchFamily="18" charset="0"/>
              <a:buNone/>
            </a:pPr>
            <a:r>
              <a:rPr lang="en-US" altLang="zh-CN" sz="1800">
                <a:latin typeface="Consolas" panose="020B0609020204030204" pitchFamily="49" charset="0"/>
              </a:rPr>
              <a:t>	cout &lt;&lt; getVolume(X, Y) &lt;&lt; endl;</a:t>
            </a:r>
          </a:p>
          <a:p>
            <a:pPr>
              <a:lnSpc>
                <a:spcPct val="80000"/>
              </a:lnSpc>
              <a:buFont typeface="Georgia" panose="02040502050405020303" pitchFamily="18" charset="0"/>
              <a:buNone/>
            </a:pPr>
            <a:r>
              <a:rPr lang="en-US" altLang="zh-CN" sz="1800">
                <a:latin typeface="Consolas" panose="020B0609020204030204" pitchFamily="49" charset="0"/>
              </a:rPr>
              <a:t>	cout &lt;&lt; "Some box data is " ;</a:t>
            </a:r>
          </a:p>
          <a:p>
            <a:pPr>
              <a:lnSpc>
                <a:spcPct val="80000"/>
              </a:lnSpc>
              <a:buFont typeface="Georgia" panose="02040502050405020303" pitchFamily="18" charset="0"/>
              <a:buNone/>
            </a:pPr>
            <a:r>
              <a:rPr lang="en-US" altLang="zh-CN" sz="1800">
                <a:latin typeface="Consolas" panose="020B0609020204030204" pitchFamily="49" charset="0"/>
              </a:rPr>
              <a:t>	cout &lt;&lt; getVolume(X) &lt;&lt; endl;</a:t>
            </a:r>
          </a:p>
          <a:p>
            <a:pPr>
              <a:lnSpc>
                <a:spcPct val="80000"/>
              </a:lnSpc>
              <a:buFont typeface="Georgia" panose="02040502050405020303" pitchFamily="18" charset="0"/>
              <a:buNone/>
            </a:pPr>
            <a:r>
              <a:rPr lang="en-US" altLang="zh-CN" sz="1800">
                <a:latin typeface="Consolas" panose="020B0609020204030204" pitchFamily="49" charset="0"/>
              </a:rPr>
              <a:t>	return 0;</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int getVolume(int length, int width/* = 2 */, int height/* = 3 */) {</a:t>
            </a:r>
          </a:p>
          <a:p>
            <a:pPr>
              <a:lnSpc>
                <a:spcPct val="80000"/>
              </a:lnSpc>
              <a:buFont typeface="Georgia" panose="02040502050405020303" pitchFamily="18" charset="0"/>
              <a:buNone/>
            </a:pPr>
            <a:r>
              <a:rPr lang="en-US" altLang="zh-CN" sz="1800">
                <a:latin typeface="Consolas" panose="020B0609020204030204" pitchFamily="49" charset="0"/>
              </a:rPr>
              <a:t>	cout &lt;&lt; setw(5) &lt;&lt; length &lt;&lt; setw(5) &lt;&lt; width &lt;&lt; setw(5) &lt;&lt; height &lt;&lt; '\t';</a:t>
            </a:r>
          </a:p>
          <a:p>
            <a:pPr>
              <a:lnSpc>
                <a:spcPct val="80000"/>
              </a:lnSpc>
              <a:buFont typeface="Georgia" panose="02040502050405020303" pitchFamily="18" charset="0"/>
              <a:buNone/>
            </a:pPr>
            <a:r>
              <a:rPr lang="en-US" altLang="zh-CN" sz="1800">
                <a:latin typeface="Consolas" panose="020B0609020204030204" pitchFamily="49" charset="0"/>
              </a:rPr>
              <a:t>	return length * width * height;</a:t>
            </a:r>
          </a:p>
          <a:p>
            <a:pPr>
              <a:lnSpc>
                <a:spcPct val="80000"/>
              </a:lnSpc>
              <a:buFont typeface="Georgia" panose="02040502050405020303" pitchFamily="18" charset="0"/>
              <a:buNone/>
            </a:pPr>
            <a:r>
              <a:rPr lang="en-US" altLang="zh-CN" sz="1800">
                <a:latin typeface="Consolas" panose="020B0609020204030204" pitchFamily="49" charset="0"/>
              </a:rPr>
              <a:t>}</a:t>
            </a:r>
          </a:p>
        </p:txBody>
      </p:sp>
      <p:sp>
        <p:nvSpPr>
          <p:cNvPr id="81923" name="灯片编号占位符 3">
            <a:extLst>
              <a:ext uri="{FF2B5EF4-FFF2-40B4-BE49-F238E27FC236}">
                <a16:creationId xmlns:a16="http://schemas.microsoft.com/office/drawing/2014/main" id="{CFD9DD24-0804-70D5-94C2-CCDA3BA8E0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41757CE-206C-4C5D-AEF7-A718D6F6E7B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02C2ABF-9D9F-D0B2-7389-706A11F1F17C}"/>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3.4 </a:t>
            </a:r>
            <a:r>
              <a:rPr kumimoji="0" lang="zh-CN" altLang="en-US" sz="2800" dirty="0">
                <a:solidFill>
                  <a:schemeClr val="bg1"/>
                </a:solidFill>
                <a:latin typeface="+mj-lt"/>
                <a:ea typeface="+mj-ea"/>
                <a:cs typeface="+mj-cs"/>
              </a:rPr>
              <a:t>带默认参数值的函数</a:t>
            </a:r>
          </a:p>
        </p:txBody>
      </p:sp>
      <p:sp>
        <p:nvSpPr>
          <p:cNvPr id="81925" name="标题 1">
            <a:extLst>
              <a:ext uri="{FF2B5EF4-FFF2-40B4-BE49-F238E27FC236}">
                <a16:creationId xmlns:a16="http://schemas.microsoft.com/office/drawing/2014/main" id="{950F4118-A171-36D7-82A3-337BF30568B4}"/>
              </a:ext>
            </a:extLst>
          </p:cNvPr>
          <p:cNvSpPr>
            <a:spLocks noGrp="1"/>
          </p:cNvSpPr>
          <p:nvPr>
            <p:ph type="title"/>
          </p:nvPr>
        </p:nvSpPr>
        <p:spPr>
          <a:xfrm>
            <a:off x="5500688" y="571500"/>
            <a:ext cx="3328987" cy="709613"/>
          </a:xfrm>
          <a:solidFill>
            <a:schemeClr val="bg1"/>
          </a:solidFill>
        </p:spPr>
        <p:txBody>
          <a:bodyPr/>
          <a:lstStyle/>
          <a:p>
            <a:r>
              <a:rPr lang="zh-CN" altLang="en-US"/>
              <a:t>例</a:t>
            </a:r>
            <a:r>
              <a:rPr lang="en-US" altLang="zh-CN"/>
              <a:t>3-15</a:t>
            </a:r>
            <a:r>
              <a:rPr lang="zh-CN" altLang="en-US"/>
              <a:t>（续）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BB174576-F400-D3E8-3AEA-F793218BE4A6}"/>
              </a:ext>
            </a:extLst>
          </p:cNvPr>
          <p:cNvSpPr>
            <a:spLocks noGrp="1"/>
          </p:cNvSpPr>
          <p:nvPr>
            <p:ph type="title"/>
          </p:nvPr>
        </p:nvSpPr>
        <p:spPr/>
        <p:txBody>
          <a:bodyPr/>
          <a:lstStyle/>
          <a:p>
            <a:pPr eaLnBrk="1" hangingPunct="1"/>
            <a:r>
              <a:rPr lang="en-US" altLang="zh-CN"/>
              <a:t>3.1.2  </a:t>
            </a:r>
            <a:r>
              <a:rPr lang="zh-CN" altLang="en-US"/>
              <a:t>函数的调用</a:t>
            </a:r>
          </a:p>
        </p:txBody>
      </p:sp>
      <p:sp>
        <p:nvSpPr>
          <p:cNvPr id="3" name="内容占位符 2">
            <a:extLst>
              <a:ext uri="{FF2B5EF4-FFF2-40B4-BE49-F238E27FC236}">
                <a16:creationId xmlns:a16="http://schemas.microsoft.com/office/drawing/2014/main" id="{BFD9D0C8-D7BE-1B29-2A94-42C62A084A22}"/>
              </a:ext>
            </a:extLst>
          </p:cNvPr>
          <p:cNvSpPr>
            <a:spLocks noGrp="1"/>
          </p:cNvSpPr>
          <p:nvPr>
            <p:ph idx="1"/>
          </p:nvPr>
        </p:nvSpPr>
        <p:spPr/>
        <p:txBody>
          <a:bodyPr>
            <a:normAutofit/>
          </a:bodyPr>
          <a:lstStyle/>
          <a:p>
            <a:pPr marL="365760" indent="-256032" eaLnBrk="1" fontAlgn="auto" hangingPunct="1">
              <a:lnSpc>
                <a:spcPct val="85000"/>
              </a:lnSpc>
              <a:spcAft>
                <a:spcPts val="0"/>
              </a:spcAft>
              <a:buClr>
                <a:schemeClr val="accent3"/>
              </a:buClr>
              <a:buFont typeface="Georgia"/>
              <a:buChar char="•"/>
              <a:defRPr/>
            </a:pPr>
            <a:r>
              <a:rPr lang="zh-CN" altLang="en-US" dirty="0">
                <a:latin typeface="宋体" pitchFamily="2" charset="-122"/>
              </a:rPr>
              <a:t>调用前先声明函数：</a:t>
            </a:r>
          </a:p>
          <a:p>
            <a:pPr marL="658368" lvl="1" indent="-246888" eaLnBrk="1" fontAlgn="auto" hangingPunct="1">
              <a:lnSpc>
                <a:spcPct val="85000"/>
              </a:lnSpc>
              <a:spcAft>
                <a:spcPts val="0"/>
              </a:spcAft>
              <a:buFont typeface="Georgia"/>
              <a:buChar char="▫"/>
              <a:defRPr/>
            </a:pPr>
            <a:r>
              <a:rPr lang="zh-CN" altLang="en-US" dirty="0">
                <a:latin typeface="宋体" pitchFamily="2" charset="-122"/>
              </a:rPr>
              <a:t>若函数定义在调用点之前，则无需另外声明；</a:t>
            </a:r>
            <a:endParaRPr lang="en-US" altLang="zh-CN" dirty="0">
              <a:latin typeface="宋体" pitchFamily="2" charset="-122"/>
            </a:endParaRPr>
          </a:p>
          <a:p>
            <a:pPr marL="658368" lvl="1" indent="-246888" eaLnBrk="1" fontAlgn="auto" hangingPunct="1">
              <a:lnSpc>
                <a:spcPct val="85000"/>
              </a:lnSpc>
              <a:spcAft>
                <a:spcPts val="0"/>
              </a:spcAft>
              <a:buFont typeface="Georgia"/>
              <a:buChar char="▫"/>
              <a:defRPr/>
            </a:pPr>
            <a:r>
              <a:rPr lang="zh-CN" altLang="en-US" dirty="0">
                <a:latin typeface="宋体" pitchFamily="2" charset="-122"/>
              </a:rPr>
              <a:t>若函数定义在调用点之后，则需要在调用函数前按如下形式声明函数原型：</a:t>
            </a:r>
          </a:p>
          <a:p>
            <a:pPr marL="658368" lvl="1" indent="-246888" eaLnBrk="1" fontAlgn="auto" hangingPunct="1">
              <a:lnSpc>
                <a:spcPct val="85000"/>
              </a:lnSpc>
              <a:spcAft>
                <a:spcPts val="0"/>
              </a:spcAft>
              <a:buFont typeface="Georgia"/>
              <a:buNone/>
              <a:defRPr/>
            </a:pPr>
            <a:r>
              <a:rPr lang="zh-CN" altLang="en-US" dirty="0">
                <a:solidFill>
                  <a:schemeClr val="accent4">
                    <a:lumMod val="75000"/>
                  </a:schemeClr>
                </a:solidFill>
                <a:latin typeface="宋体" pitchFamily="2" charset="-122"/>
              </a:rPr>
              <a:t>  </a:t>
            </a:r>
            <a:r>
              <a:rPr lang="zh-CN" altLang="en-US" sz="2200" dirty="0">
                <a:solidFill>
                  <a:schemeClr val="accent4">
                    <a:lumMod val="75000"/>
                  </a:schemeClr>
                </a:solidFill>
                <a:latin typeface="宋体" pitchFamily="2" charset="-122"/>
              </a:rPr>
              <a:t>类型标识符 被调用函数名（含类型说明的形参表）</a:t>
            </a:r>
            <a:r>
              <a:rPr lang="en-US" altLang="zh-CN" sz="2200" dirty="0">
                <a:solidFill>
                  <a:schemeClr val="accent4">
                    <a:lumMod val="75000"/>
                  </a:schemeClr>
                </a:solidFill>
                <a:latin typeface="宋体" pitchFamily="2" charset="-122"/>
              </a:rPr>
              <a:t>;</a:t>
            </a:r>
            <a:endParaRPr lang="en-US" altLang="zh-CN" sz="2200" u="sng" dirty="0">
              <a:solidFill>
                <a:schemeClr val="accent4">
                  <a:lumMod val="75000"/>
                </a:schemeClr>
              </a:solidFill>
              <a:latin typeface="宋体" pitchFamily="2" charset="-122"/>
            </a:endParaRPr>
          </a:p>
          <a:p>
            <a:pPr marL="365760" indent="-256032" eaLnBrk="1" fontAlgn="auto" hangingPunct="1">
              <a:lnSpc>
                <a:spcPct val="85000"/>
              </a:lnSpc>
              <a:spcAft>
                <a:spcPts val="0"/>
              </a:spcAft>
              <a:buClr>
                <a:schemeClr val="accent3"/>
              </a:buClr>
              <a:buFont typeface="Georgia"/>
              <a:buChar char="•"/>
              <a:defRPr/>
            </a:pPr>
            <a:r>
              <a:rPr lang="zh-CN" altLang="en-US" dirty="0">
                <a:latin typeface="宋体" pitchFamily="2" charset="-122"/>
              </a:rPr>
              <a:t>调用形式  </a:t>
            </a:r>
          </a:p>
          <a:p>
            <a:pPr marL="658368" lvl="1" indent="-246888" eaLnBrk="1" fontAlgn="auto" hangingPunct="1">
              <a:lnSpc>
                <a:spcPct val="85000"/>
              </a:lnSpc>
              <a:spcAft>
                <a:spcPts val="0"/>
              </a:spcAft>
              <a:buFont typeface="Georgia"/>
              <a:buNone/>
              <a:defRPr/>
            </a:pPr>
            <a:r>
              <a:rPr lang="zh-CN" altLang="en-US" dirty="0">
                <a:solidFill>
                  <a:schemeClr val="accent4">
                    <a:lumMod val="75000"/>
                  </a:schemeClr>
                </a:solidFill>
                <a:latin typeface="宋体" pitchFamily="2" charset="-122"/>
              </a:rPr>
              <a:t>  函数名（实参列表） </a:t>
            </a:r>
            <a:endParaRPr lang="zh-CN" altLang="en-US" u="sng" dirty="0">
              <a:solidFill>
                <a:schemeClr val="accent4">
                  <a:lumMod val="75000"/>
                </a:schemeClr>
              </a:solidFill>
              <a:latin typeface="宋体" pitchFamily="2" charset="-122"/>
            </a:endParaRPr>
          </a:p>
          <a:p>
            <a:pPr marL="365760" indent="-256032" eaLnBrk="1" fontAlgn="auto" hangingPunct="1">
              <a:lnSpc>
                <a:spcPct val="85000"/>
              </a:lnSpc>
              <a:spcAft>
                <a:spcPts val="0"/>
              </a:spcAft>
              <a:buClr>
                <a:schemeClr val="accent3"/>
              </a:buClr>
              <a:buFont typeface="Georgia"/>
              <a:buChar char="•"/>
              <a:defRPr/>
            </a:pPr>
            <a:r>
              <a:rPr lang="zh-CN" altLang="en-US" dirty="0">
                <a:latin typeface="宋体" pitchFamily="2" charset="-122"/>
              </a:rPr>
              <a:t>嵌套调用</a:t>
            </a:r>
          </a:p>
          <a:p>
            <a:pPr marL="658368" lvl="1" indent="-246888" eaLnBrk="1" fontAlgn="auto" hangingPunct="1">
              <a:lnSpc>
                <a:spcPct val="85000"/>
              </a:lnSpc>
              <a:spcAft>
                <a:spcPts val="0"/>
              </a:spcAft>
              <a:buFont typeface="Georgia"/>
              <a:buChar char="▫"/>
              <a:defRPr/>
            </a:pPr>
            <a:r>
              <a:rPr lang="zh-CN" altLang="en-US" dirty="0">
                <a:latin typeface="宋体" pitchFamily="2" charset="-122"/>
              </a:rPr>
              <a:t>在一个函数的函数体中，可以调用另一函数，称为嵌套调用。</a:t>
            </a:r>
          </a:p>
          <a:p>
            <a:pPr marL="365760" indent="-256032" eaLnBrk="1" fontAlgn="auto" hangingPunct="1">
              <a:lnSpc>
                <a:spcPct val="85000"/>
              </a:lnSpc>
              <a:spcAft>
                <a:spcPts val="0"/>
              </a:spcAft>
              <a:buClr>
                <a:schemeClr val="accent3"/>
              </a:buClr>
              <a:buFont typeface="Georgia"/>
              <a:buChar char="•"/>
              <a:defRPr/>
            </a:pPr>
            <a:r>
              <a:rPr lang="zh-CN" altLang="en-US" dirty="0">
                <a:latin typeface="宋体" pitchFamily="2" charset="-122"/>
              </a:rPr>
              <a:t>递归调用</a:t>
            </a:r>
          </a:p>
          <a:p>
            <a:pPr marL="658368" lvl="1" indent="-246888" eaLnBrk="1" fontAlgn="auto" hangingPunct="1">
              <a:lnSpc>
                <a:spcPct val="85000"/>
              </a:lnSpc>
              <a:spcAft>
                <a:spcPts val="0"/>
              </a:spcAft>
              <a:buFont typeface="Georgia"/>
              <a:buChar char="▫"/>
              <a:defRPr/>
            </a:pPr>
            <a:r>
              <a:rPr lang="zh-CN" altLang="en-US" dirty="0">
                <a:latin typeface="宋体" pitchFamily="2" charset="-122"/>
              </a:rPr>
              <a:t>函数直接或间接调用自身。</a:t>
            </a:r>
          </a:p>
        </p:txBody>
      </p:sp>
      <p:sp>
        <p:nvSpPr>
          <p:cNvPr id="21508" name="灯片编号占位符 3">
            <a:extLst>
              <a:ext uri="{FF2B5EF4-FFF2-40B4-BE49-F238E27FC236}">
                <a16:creationId xmlns:a16="http://schemas.microsoft.com/office/drawing/2014/main" id="{422D571F-4533-BA7C-E00C-64063ADDA1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C61747B-EA6D-4DF5-BDAD-D1B46E1CBD8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8FD19C0-C1A4-4604-CDDA-0D3FAA31B211}"/>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46A73D5D-C9E8-1045-B30E-FDA95B148BAE}"/>
              </a:ext>
            </a:extLst>
          </p:cNvPr>
          <p:cNvSpPr>
            <a:spLocks noGrp="1"/>
          </p:cNvSpPr>
          <p:nvPr>
            <p:ph type="title"/>
          </p:nvPr>
        </p:nvSpPr>
        <p:spPr/>
        <p:txBody>
          <a:bodyPr/>
          <a:lstStyle/>
          <a:p>
            <a:r>
              <a:rPr lang="en-US" altLang="zh-CN"/>
              <a:t>3.5 </a:t>
            </a:r>
            <a:r>
              <a:rPr lang="zh-CN" altLang="en-US"/>
              <a:t>函数重载</a:t>
            </a:r>
          </a:p>
        </p:txBody>
      </p:sp>
      <p:sp>
        <p:nvSpPr>
          <p:cNvPr id="82947" name="内容占位符 2">
            <a:extLst>
              <a:ext uri="{FF2B5EF4-FFF2-40B4-BE49-F238E27FC236}">
                <a16:creationId xmlns:a16="http://schemas.microsoft.com/office/drawing/2014/main" id="{A70AEB26-4D6F-701B-E637-9FF5927DF61E}"/>
              </a:ext>
            </a:extLst>
          </p:cNvPr>
          <p:cNvSpPr>
            <a:spLocks noGrp="1"/>
          </p:cNvSpPr>
          <p:nvPr>
            <p:ph idx="1"/>
          </p:nvPr>
        </p:nvSpPr>
        <p:spPr>
          <a:xfrm>
            <a:off x="457200" y="1785938"/>
            <a:ext cx="8229600" cy="2143125"/>
          </a:xfrm>
        </p:spPr>
        <p:txBody>
          <a:bodyPr/>
          <a:lstStyle/>
          <a:p>
            <a:pPr eaLnBrk="1" hangingPunct="1"/>
            <a:r>
              <a:rPr lang="en-US" altLang="zh-CN">
                <a:latin typeface="宋体" panose="02010600030101010101" pitchFamily="2" charset="-122"/>
              </a:rPr>
              <a:t>C++</a:t>
            </a:r>
            <a:r>
              <a:rPr lang="zh-CN" altLang="en-US">
                <a:latin typeface="宋体" panose="02010600030101010101" pitchFamily="2" charset="-122"/>
              </a:rPr>
              <a:t>允许功能相近的函数在相同的作用域内以相同函数名声明，从而形成重载。方便使用，便于记忆。</a:t>
            </a:r>
          </a:p>
          <a:p>
            <a:pPr eaLnBrk="1" hangingPunct="1"/>
            <a:r>
              <a:rPr lang="zh-CN" altLang="en-US">
                <a:latin typeface="宋体" panose="02010600030101010101" pitchFamily="2" charset="-122"/>
              </a:rPr>
              <a:t>例：</a:t>
            </a:r>
          </a:p>
        </p:txBody>
      </p:sp>
      <p:sp>
        <p:nvSpPr>
          <p:cNvPr id="82948" name="灯片编号占位符 3">
            <a:extLst>
              <a:ext uri="{FF2B5EF4-FFF2-40B4-BE49-F238E27FC236}">
                <a16:creationId xmlns:a16="http://schemas.microsoft.com/office/drawing/2014/main" id="{659DC243-AB64-6202-EB15-73F4B1108A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0C25F88-D710-4386-A537-B632213A34B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60</a:t>
            </a:fld>
            <a:endParaRPr lang="en-US" altLang="zh-CN" sz="1800">
              <a:solidFill>
                <a:srgbClr val="FFFFFF"/>
              </a:solidFill>
              <a:latin typeface="Times New Roman" panose="02020603050405020304" pitchFamily="18" charset="0"/>
              <a:ea typeface="隶书" panose="02010509060101010101" pitchFamily="49" charset="-122"/>
            </a:endParaRPr>
          </a:p>
        </p:txBody>
      </p:sp>
      <p:grpSp>
        <p:nvGrpSpPr>
          <p:cNvPr id="82949" name="Group 4">
            <a:extLst>
              <a:ext uri="{FF2B5EF4-FFF2-40B4-BE49-F238E27FC236}">
                <a16:creationId xmlns:a16="http://schemas.microsoft.com/office/drawing/2014/main" id="{EDF70B27-85DD-0555-0CB7-50A0537DC231}"/>
              </a:ext>
            </a:extLst>
          </p:cNvPr>
          <p:cNvGrpSpPr>
            <a:grpSpLocks/>
          </p:cNvGrpSpPr>
          <p:nvPr/>
        </p:nvGrpSpPr>
        <p:grpSpPr bwMode="auto">
          <a:xfrm>
            <a:off x="785813" y="3857625"/>
            <a:ext cx="6934200" cy="838200"/>
            <a:chOff x="384" y="2544"/>
            <a:chExt cx="4368" cy="528"/>
          </a:xfrm>
        </p:grpSpPr>
        <p:sp>
          <p:nvSpPr>
            <p:cNvPr id="82954" name="AutoShape 5">
              <a:extLst>
                <a:ext uri="{FF2B5EF4-FFF2-40B4-BE49-F238E27FC236}">
                  <a16:creationId xmlns:a16="http://schemas.microsoft.com/office/drawing/2014/main" id="{850A47F8-C4DA-6551-D7D5-330DF6EBDA8D}"/>
                </a:ext>
              </a:extLst>
            </p:cNvPr>
            <p:cNvSpPr>
              <a:spLocks/>
            </p:cNvSpPr>
            <p:nvPr/>
          </p:nvSpPr>
          <p:spPr bwMode="auto">
            <a:xfrm>
              <a:off x="3264" y="2592"/>
              <a:ext cx="80" cy="48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000">
                <a:latin typeface="Consolas" panose="020B0609020204030204" pitchFamily="49" charset="0"/>
                <a:ea typeface="隶书" panose="02010509060101010101" pitchFamily="49" charset="-122"/>
              </a:endParaRPr>
            </a:p>
          </p:txBody>
        </p:sp>
        <p:sp>
          <p:nvSpPr>
            <p:cNvPr id="82955" name="Text Box 6">
              <a:extLst>
                <a:ext uri="{FF2B5EF4-FFF2-40B4-BE49-F238E27FC236}">
                  <a16:creationId xmlns:a16="http://schemas.microsoft.com/office/drawing/2014/main" id="{B5C1CE59-2AC7-939C-BF46-AB07AE798B02}"/>
                </a:ext>
              </a:extLst>
            </p:cNvPr>
            <p:cNvSpPr txBox="1">
              <a:spLocks noChangeArrowheads="1"/>
            </p:cNvSpPr>
            <p:nvPr/>
          </p:nvSpPr>
          <p:spPr bwMode="auto">
            <a:xfrm>
              <a:off x="3408" y="2662"/>
              <a:ext cx="13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zh-CN" altLang="en-US" sz="2000">
                  <a:latin typeface="Consolas" panose="020B0609020204030204" pitchFamily="49" charset="0"/>
                </a:rPr>
                <a:t>形参类型不同</a:t>
              </a:r>
            </a:p>
          </p:txBody>
        </p:sp>
        <p:sp>
          <p:nvSpPr>
            <p:cNvPr id="82956" name="Text Box 7">
              <a:extLst>
                <a:ext uri="{FF2B5EF4-FFF2-40B4-BE49-F238E27FC236}">
                  <a16:creationId xmlns:a16="http://schemas.microsoft.com/office/drawing/2014/main" id="{CBC65B2D-FEA2-6DCD-C484-CDA85F871E5B}"/>
                </a:ext>
              </a:extLst>
            </p:cNvPr>
            <p:cNvSpPr txBox="1">
              <a:spLocks noChangeArrowheads="1"/>
            </p:cNvSpPr>
            <p:nvPr/>
          </p:nvSpPr>
          <p:spPr bwMode="auto">
            <a:xfrm>
              <a:off x="384" y="2544"/>
              <a:ext cx="278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000">
                  <a:latin typeface="Consolas" panose="020B0609020204030204" pitchFamily="49" charset="0"/>
                </a:rPr>
                <a:t>int add(</a:t>
              </a:r>
              <a:r>
                <a:rPr lang="en-US" altLang="zh-CN" sz="2000">
                  <a:solidFill>
                    <a:srgbClr val="00CC99"/>
                  </a:solidFill>
                  <a:latin typeface="Consolas" panose="020B0609020204030204" pitchFamily="49" charset="0"/>
                </a:rPr>
                <a:t>int </a:t>
              </a:r>
              <a:r>
                <a:rPr lang="en-US" altLang="zh-CN" sz="2000">
                  <a:latin typeface="Consolas" panose="020B0609020204030204" pitchFamily="49" charset="0"/>
                </a:rPr>
                <a:t>x,</a:t>
              </a:r>
              <a:r>
                <a:rPr lang="en-US" altLang="zh-CN" sz="2000">
                  <a:solidFill>
                    <a:srgbClr val="00CC99"/>
                  </a:solidFill>
                  <a:latin typeface="Consolas" panose="020B0609020204030204" pitchFamily="49" charset="0"/>
                </a:rPr>
                <a:t> int </a:t>
              </a:r>
              <a:r>
                <a:rPr lang="en-US" altLang="zh-CN" sz="2000">
                  <a:latin typeface="Consolas" panose="020B0609020204030204" pitchFamily="49" charset="0"/>
                </a:rPr>
                <a:t>y);</a:t>
              </a:r>
            </a:p>
            <a:p>
              <a:pPr eaLnBrk="1" hangingPunct="1">
                <a:spcBef>
                  <a:spcPct val="0"/>
                </a:spcBef>
                <a:buClrTx/>
                <a:buFontTx/>
                <a:buNone/>
              </a:pPr>
              <a:r>
                <a:rPr lang="en-US" altLang="zh-CN" sz="2000">
                  <a:latin typeface="Consolas" panose="020B0609020204030204" pitchFamily="49" charset="0"/>
                </a:rPr>
                <a:t>float add(</a:t>
              </a:r>
              <a:r>
                <a:rPr lang="en-US" altLang="zh-CN" sz="2000">
                  <a:solidFill>
                    <a:srgbClr val="C00000"/>
                  </a:solidFill>
                  <a:latin typeface="Consolas" panose="020B0609020204030204" pitchFamily="49" charset="0"/>
                </a:rPr>
                <a:t>float </a:t>
              </a:r>
              <a:r>
                <a:rPr lang="en-US" altLang="zh-CN" sz="2000">
                  <a:latin typeface="Consolas" panose="020B0609020204030204" pitchFamily="49" charset="0"/>
                </a:rPr>
                <a:t>x, </a:t>
              </a:r>
              <a:r>
                <a:rPr lang="en-US" altLang="zh-CN" sz="2000">
                  <a:solidFill>
                    <a:srgbClr val="C00000"/>
                  </a:solidFill>
                  <a:latin typeface="Consolas" panose="020B0609020204030204" pitchFamily="49" charset="0"/>
                </a:rPr>
                <a:t>float</a:t>
              </a:r>
              <a:r>
                <a:rPr lang="en-US" altLang="zh-CN" sz="2000">
                  <a:latin typeface="Consolas" panose="020B0609020204030204" pitchFamily="49" charset="0"/>
                </a:rPr>
                <a:t> y);</a:t>
              </a:r>
            </a:p>
          </p:txBody>
        </p:sp>
      </p:grpSp>
      <p:grpSp>
        <p:nvGrpSpPr>
          <p:cNvPr id="82950" name="Group 13">
            <a:extLst>
              <a:ext uri="{FF2B5EF4-FFF2-40B4-BE49-F238E27FC236}">
                <a16:creationId xmlns:a16="http://schemas.microsoft.com/office/drawing/2014/main" id="{F589FD3B-90B9-36EB-E355-8DCC3F687619}"/>
              </a:ext>
            </a:extLst>
          </p:cNvPr>
          <p:cNvGrpSpPr>
            <a:grpSpLocks/>
          </p:cNvGrpSpPr>
          <p:nvPr/>
        </p:nvGrpSpPr>
        <p:grpSpPr bwMode="auto">
          <a:xfrm>
            <a:off x="785813" y="4857750"/>
            <a:ext cx="6927850" cy="914400"/>
            <a:chOff x="912" y="3072"/>
            <a:chExt cx="4364" cy="576"/>
          </a:xfrm>
        </p:grpSpPr>
        <p:sp>
          <p:nvSpPr>
            <p:cNvPr id="82951" name="AutoShape 9">
              <a:extLst>
                <a:ext uri="{FF2B5EF4-FFF2-40B4-BE49-F238E27FC236}">
                  <a16:creationId xmlns:a16="http://schemas.microsoft.com/office/drawing/2014/main" id="{2A98DB4B-39C2-C522-9C27-C7D9FBBC2B6E}"/>
                </a:ext>
              </a:extLst>
            </p:cNvPr>
            <p:cNvSpPr>
              <a:spLocks/>
            </p:cNvSpPr>
            <p:nvPr/>
          </p:nvSpPr>
          <p:spPr bwMode="auto">
            <a:xfrm>
              <a:off x="3801" y="3168"/>
              <a:ext cx="80" cy="480"/>
            </a:xfrm>
            <a:prstGeom prst="rightBrace">
              <a:avLst>
                <a:gd name="adj1" fmla="val 50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000">
                <a:latin typeface="Consolas" panose="020B0609020204030204" pitchFamily="49" charset="0"/>
                <a:ea typeface="隶书" panose="02010509060101010101" pitchFamily="49" charset="-122"/>
              </a:endParaRPr>
            </a:p>
          </p:txBody>
        </p:sp>
        <p:sp>
          <p:nvSpPr>
            <p:cNvPr id="82952" name="Text Box 10">
              <a:extLst>
                <a:ext uri="{FF2B5EF4-FFF2-40B4-BE49-F238E27FC236}">
                  <a16:creationId xmlns:a16="http://schemas.microsoft.com/office/drawing/2014/main" id="{0075C7B0-2D47-04E9-4429-4B828DAEBB7C}"/>
                </a:ext>
              </a:extLst>
            </p:cNvPr>
            <p:cNvSpPr txBox="1">
              <a:spLocks noChangeArrowheads="1"/>
            </p:cNvSpPr>
            <p:nvPr/>
          </p:nvSpPr>
          <p:spPr bwMode="auto">
            <a:xfrm>
              <a:off x="3932" y="3264"/>
              <a:ext cx="134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zh-CN" altLang="en-US" sz="2000">
                  <a:latin typeface="Consolas" panose="020B0609020204030204" pitchFamily="49" charset="0"/>
                </a:rPr>
                <a:t>形参个数不同</a:t>
              </a:r>
            </a:p>
          </p:txBody>
        </p:sp>
        <p:sp>
          <p:nvSpPr>
            <p:cNvPr id="82953" name="Text Box 11">
              <a:extLst>
                <a:ext uri="{FF2B5EF4-FFF2-40B4-BE49-F238E27FC236}">
                  <a16:creationId xmlns:a16="http://schemas.microsoft.com/office/drawing/2014/main" id="{A7B16B7B-D1EE-45FB-6358-04E75F7CFF00}"/>
                </a:ext>
              </a:extLst>
            </p:cNvPr>
            <p:cNvSpPr txBox="1">
              <a:spLocks noChangeArrowheads="1"/>
            </p:cNvSpPr>
            <p:nvPr/>
          </p:nvSpPr>
          <p:spPr bwMode="auto">
            <a:xfrm>
              <a:off x="912" y="3072"/>
              <a:ext cx="283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000">
                  <a:latin typeface="Consolas" panose="020B0609020204030204" pitchFamily="49" charset="0"/>
                </a:rPr>
                <a:t>int add(int x, int y);</a:t>
              </a:r>
            </a:p>
            <a:p>
              <a:pPr eaLnBrk="1" hangingPunct="1">
                <a:spcBef>
                  <a:spcPct val="0"/>
                </a:spcBef>
                <a:buClrTx/>
                <a:buFontTx/>
                <a:buNone/>
              </a:pPr>
              <a:r>
                <a:rPr lang="en-US" altLang="zh-CN" sz="2000">
                  <a:latin typeface="Consolas" panose="020B0609020204030204" pitchFamily="49" charset="0"/>
                </a:rPr>
                <a:t>int add(int x, int y, </a:t>
              </a:r>
              <a:r>
                <a:rPr lang="en-US" altLang="zh-CN" sz="2000">
                  <a:solidFill>
                    <a:srgbClr val="C00000"/>
                  </a:solidFill>
                  <a:latin typeface="Consolas" panose="020B0609020204030204" pitchFamily="49" charset="0"/>
                </a:rPr>
                <a:t>int z</a:t>
              </a:r>
              <a:r>
                <a:rPr lang="en-US" altLang="zh-CN" sz="2000">
                  <a:latin typeface="Consolas" panose="020B0609020204030204" pitchFamily="49" charset="0"/>
                </a:rPr>
                <a:t>);</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2BAA99C0-A518-079A-29E5-2E975E2BC6B7}"/>
              </a:ext>
            </a:extLst>
          </p:cNvPr>
          <p:cNvSpPr>
            <a:spLocks noGrp="1"/>
          </p:cNvSpPr>
          <p:nvPr>
            <p:ph type="title"/>
          </p:nvPr>
        </p:nvSpPr>
        <p:spPr/>
        <p:txBody>
          <a:bodyPr/>
          <a:lstStyle/>
          <a:p>
            <a:r>
              <a:rPr lang="zh-CN" altLang="en-US"/>
              <a:t>注意事项</a:t>
            </a:r>
          </a:p>
        </p:txBody>
      </p:sp>
      <p:sp>
        <p:nvSpPr>
          <p:cNvPr id="83971" name="灯片编号占位符 3">
            <a:extLst>
              <a:ext uri="{FF2B5EF4-FFF2-40B4-BE49-F238E27FC236}">
                <a16:creationId xmlns:a16="http://schemas.microsoft.com/office/drawing/2014/main" id="{C7EE5A45-4C4B-5736-6BC3-FCE8EE578B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9DC9920-E3C1-4710-919B-70F833CE6EE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3" name="标题 4">
            <a:extLst>
              <a:ext uri="{FF2B5EF4-FFF2-40B4-BE49-F238E27FC236}">
                <a16:creationId xmlns:a16="http://schemas.microsoft.com/office/drawing/2014/main" id="{15D1A527-1B0C-91B9-9E61-3BCE8F571905}"/>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3.5 </a:t>
            </a:r>
            <a:r>
              <a:rPr kumimoji="0" lang="zh-CN" altLang="en-US" sz="2800" dirty="0">
                <a:solidFill>
                  <a:schemeClr val="bg1"/>
                </a:solidFill>
                <a:latin typeface="+mj-lt"/>
                <a:ea typeface="+mj-ea"/>
                <a:cs typeface="+mj-cs"/>
              </a:rPr>
              <a:t>函数重载</a:t>
            </a:r>
          </a:p>
        </p:txBody>
      </p:sp>
      <p:sp>
        <p:nvSpPr>
          <p:cNvPr id="83973" name="Rectangle 1046">
            <a:extLst>
              <a:ext uri="{FF2B5EF4-FFF2-40B4-BE49-F238E27FC236}">
                <a16:creationId xmlns:a16="http://schemas.microsoft.com/office/drawing/2014/main" id="{8D7A4652-C92A-62B9-A73C-CB48D6D57228}"/>
              </a:ext>
            </a:extLst>
          </p:cNvPr>
          <p:cNvSpPr>
            <a:spLocks noChangeArrowheads="1"/>
          </p:cNvSpPr>
          <p:nvPr/>
        </p:nvSpPr>
        <p:spPr bwMode="auto">
          <a:xfrm>
            <a:off x="7019925" y="5445125"/>
            <a:ext cx="2016125" cy="1079500"/>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83974" name="Rectangle 1028">
            <a:extLst>
              <a:ext uri="{FF2B5EF4-FFF2-40B4-BE49-F238E27FC236}">
                <a16:creationId xmlns:a16="http://schemas.microsoft.com/office/drawing/2014/main" id="{D9F8F876-0FE5-285E-C451-BFF2C0D85ED7}"/>
              </a:ext>
            </a:extLst>
          </p:cNvPr>
          <p:cNvSpPr>
            <a:spLocks noChangeArrowheads="1"/>
          </p:cNvSpPr>
          <p:nvPr/>
        </p:nvSpPr>
        <p:spPr bwMode="auto">
          <a:xfrm>
            <a:off x="762000" y="4267200"/>
            <a:ext cx="807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4000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lvl="1" eaLnBrk="1" hangingPunct="1">
              <a:spcBef>
                <a:spcPct val="20000"/>
              </a:spcBef>
              <a:buFontTx/>
              <a:buChar char="–"/>
            </a:pPr>
            <a:r>
              <a:rPr lang="zh-CN" altLang="en-US" sz="2800">
                <a:solidFill>
                  <a:srgbClr val="002060"/>
                </a:solidFill>
                <a:latin typeface="Arial" panose="020B0604020202020204" pitchFamily="34" charset="0"/>
              </a:rPr>
              <a:t>不要将不同功能的函数声明为重载函数，以免出现调用结果的误解、混淆。这样不好：</a:t>
            </a:r>
          </a:p>
        </p:txBody>
      </p:sp>
      <p:grpSp>
        <p:nvGrpSpPr>
          <p:cNvPr id="83975" name="Group 1029">
            <a:extLst>
              <a:ext uri="{FF2B5EF4-FFF2-40B4-BE49-F238E27FC236}">
                <a16:creationId xmlns:a16="http://schemas.microsoft.com/office/drawing/2014/main" id="{8A10522E-589F-018A-75D1-B86713109AC3}"/>
              </a:ext>
            </a:extLst>
          </p:cNvPr>
          <p:cNvGrpSpPr>
            <a:grpSpLocks/>
          </p:cNvGrpSpPr>
          <p:nvPr/>
        </p:nvGrpSpPr>
        <p:grpSpPr bwMode="auto">
          <a:xfrm>
            <a:off x="1066800" y="2874963"/>
            <a:ext cx="3581400" cy="1458912"/>
            <a:chOff x="672" y="2112"/>
            <a:chExt cx="2256" cy="919"/>
          </a:xfrm>
        </p:grpSpPr>
        <p:sp>
          <p:nvSpPr>
            <p:cNvPr id="83986" name="Text Box 1030">
              <a:extLst>
                <a:ext uri="{FF2B5EF4-FFF2-40B4-BE49-F238E27FC236}">
                  <a16:creationId xmlns:a16="http://schemas.microsoft.com/office/drawing/2014/main" id="{FAD37D73-0F6C-6EF2-6A2A-18D9BD012D12}"/>
                </a:ext>
              </a:extLst>
            </p:cNvPr>
            <p:cNvSpPr txBox="1">
              <a:spLocks noChangeArrowheads="1"/>
            </p:cNvSpPr>
            <p:nvPr/>
          </p:nvSpPr>
          <p:spPr bwMode="auto">
            <a:xfrm>
              <a:off x="672" y="2112"/>
              <a:ext cx="2256" cy="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2400">
                  <a:latin typeface="Consolas" panose="020B0609020204030204" pitchFamily="49" charset="0"/>
                </a:rPr>
                <a:t>int add(int </a:t>
              </a:r>
              <a:r>
                <a:rPr lang="en-US" altLang="zh-CN" sz="2400">
                  <a:solidFill>
                    <a:srgbClr val="FF0000"/>
                  </a:solidFill>
                  <a:latin typeface="Consolas" panose="020B0609020204030204" pitchFamily="49" charset="0"/>
                </a:rPr>
                <a:t>x</a:t>
              </a:r>
              <a:r>
                <a:rPr lang="en-US" altLang="zh-CN" sz="2400">
                  <a:latin typeface="Consolas" panose="020B0609020204030204" pitchFamily="49" charset="0"/>
                </a:rPr>
                <a:t>,int </a:t>
              </a:r>
              <a:r>
                <a:rPr lang="en-US" altLang="zh-CN" sz="2400">
                  <a:solidFill>
                    <a:srgbClr val="FF0000"/>
                  </a:solidFill>
                  <a:latin typeface="Consolas" panose="020B0609020204030204" pitchFamily="49" charset="0"/>
                </a:rPr>
                <a:t>y</a:t>
              </a:r>
              <a:r>
                <a:rPr lang="en-US" altLang="zh-CN" sz="2400">
                  <a:latin typeface="Consolas" panose="020B0609020204030204" pitchFamily="49" charset="0"/>
                </a:rPr>
                <a:t>);</a:t>
              </a:r>
            </a:p>
            <a:p>
              <a:pPr eaLnBrk="1" hangingPunct="1">
                <a:lnSpc>
                  <a:spcPct val="90000"/>
                </a:lnSpc>
                <a:spcBef>
                  <a:spcPct val="50000"/>
                </a:spcBef>
                <a:buClrTx/>
                <a:buFontTx/>
                <a:buNone/>
              </a:pPr>
              <a:r>
                <a:rPr lang="en-US" altLang="zh-CN" sz="2400">
                  <a:latin typeface="Consolas" panose="020B0609020204030204" pitchFamily="49" charset="0"/>
                </a:rPr>
                <a:t>int add(int </a:t>
              </a:r>
              <a:r>
                <a:rPr lang="en-US" altLang="zh-CN" sz="2400">
                  <a:solidFill>
                    <a:srgbClr val="FF0000"/>
                  </a:solidFill>
                  <a:latin typeface="Consolas" panose="020B0609020204030204" pitchFamily="49" charset="0"/>
                </a:rPr>
                <a:t>a</a:t>
              </a:r>
              <a:r>
                <a:rPr lang="en-US" altLang="zh-CN" sz="2400">
                  <a:latin typeface="Consolas" panose="020B0609020204030204" pitchFamily="49" charset="0"/>
                </a:rPr>
                <a:t>,int </a:t>
              </a:r>
              <a:r>
                <a:rPr lang="en-US" altLang="zh-CN" sz="2400">
                  <a:solidFill>
                    <a:srgbClr val="FF0000"/>
                  </a:solidFill>
                  <a:latin typeface="Consolas" panose="020B0609020204030204" pitchFamily="49" charset="0"/>
                </a:rPr>
                <a:t>b</a:t>
              </a:r>
              <a:r>
                <a:rPr lang="en-US" altLang="zh-CN" sz="2400">
                  <a:latin typeface="Consolas" panose="020B0609020204030204" pitchFamily="49" charset="0"/>
                </a:rPr>
                <a:t>);</a:t>
              </a:r>
            </a:p>
            <a:p>
              <a:pPr eaLnBrk="1" hangingPunct="1">
                <a:lnSpc>
                  <a:spcPct val="90000"/>
                </a:lnSpc>
                <a:spcBef>
                  <a:spcPct val="50000"/>
                </a:spcBef>
                <a:buClrTx/>
                <a:buFontTx/>
                <a:buNone/>
              </a:pPr>
              <a:r>
                <a:rPr lang="zh-CN" altLang="en-US" sz="2400">
                  <a:latin typeface="Consolas" panose="020B0609020204030204" pitchFamily="49" charset="0"/>
                </a:rPr>
                <a:t>编译器不以</a:t>
              </a:r>
              <a:r>
                <a:rPr lang="zh-CN" altLang="en-US" sz="2400">
                  <a:solidFill>
                    <a:srgbClr val="FF0000"/>
                  </a:solidFill>
                  <a:latin typeface="Consolas" panose="020B0609020204030204" pitchFamily="49" charset="0"/>
                </a:rPr>
                <a:t>形参名</a:t>
              </a:r>
              <a:r>
                <a:rPr lang="zh-CN" altLang="en-US" sz="2400">
                  <a:latin typeface="Consolas" panose="020B0609020204030204" pitchFamily="49" charset="0"/>
                </a:rPr>
                <a:t>来区分</a:t>
              </a:r>
            </a:p>
          </p:txBody>
        </p:sp>
        <p:grpSp>
          <p:nvGrpSpPr>
            <p:cNvPr id="83987" name="Group 1031">
              <a:extLst>
                <a:ext uri="{FF2B5EF4-FFF2-40B4-BE49-F238E27FC236}">
                  <a16:creationId xmlns:a16="http://schemas.microsoft.com/office/drawing/2014/main" id="{12CFF6CC-6789-4DA4-417E-B66715DC6245}"/>
                </a:ext>
              </a:extLst>
            </p:cNvPr>
            <p:cNvGrpSpPr>
              <a:grpSpLocks/>
            </p:cNvGrpSpPr>
            <p:nvPr/>
          </p:nvGrpSpPr>
          <p:grpSpPr bwMode="auto">
            <a:xfrm>
              <a:off x="2565" y="2236"/>
              <a:ext cx="336" cy="336"/>
              <a:chOff x="2565" y="2236"/>
              <a:chExt cx="336" cy="336"/>
            </a:xfrm>
          </p:grpSpPr>
          <p:sp>
            <p:nvSpPr>
              <p:cNvPr id="83988" name="Line 1032">
                <a:extLst>
                  <a:ext uri="{FF2B5EF4-FFF2-40B4-BE49-F238E27FC236}">
                    <a16:creationId xmlns:a16="http://schemas.microsoft.com/office/drawing/2014/main" id="{A6A6273E-726B-3D55-C7B7-68274D57D7DE}"/>
                  </a:ext>
                </a:extLst>
              </p:cNvPr>
              <p:cNvSpPr>
                <a:spLocks noChangeShapeType="1"/>
              </p:cNvSpPr>
              <p:nvPr/>
            </p:nvSpPr>
            <p:spPr bwMode="auto">
              <a:xfrm>
                <a:off x="2565" y="2236"/>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9" name="Line 1033">
                <a:extLst>
                  <a:ext uri="{FF2B5EF4-FFF2-40B4-BE49-F238E27FC236}">
                    <a16:creationId xmlns:a16="http://schemas.microsoft.com/office/drawing/2014/main" id="{7B04D127-72B6-DF8F-4B52-0157AE83AFF2}"/>
                  </a:ext>
                </a:extLst>
              </p:cNvPr>
              <p:cNvSpPr>
                <a:spLocks noChangeShapeType="1"/>
              </p:cNvSpPr>
              <p:nvPr/>
            </p:nvSpPr>
            <p:spPr bwMode="auto">
              <a:xfrm flipH="1">
                <a:off x="2565" y="2236"/>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3976" name="Group 1034">
            <a:extLst>
              <a:ext uri="{FF2B5EF4-FFF2-40B4-BE49-F238E27FC236}">
                <a16:creationId xmlns:a16="http://schemas.microsoft.com/office/drawing/2014/main" id="{F0DE9866-AE9B-112C-F718-80CFF4AA7EA1}"/>
              </a:ext>
            </a:extLst>
          </p:cNvPr>
          <p:cNvGrpSpPr>
            <a:grpSpLocks/>
          </p:cNvGrpSpPr>
          <p:nvPr/>
        </p:nvGrpSpPr>
        <p:grpSpPr bwMode="auto">
          <a:xfrm>
            <a:off x="4953000" y="2819400"/>
            <a:ext cx="3833813" cy="1790700"/>
            <a:chOff x="3120" y="2077"/>
            <a:chExt cx="2304" cy="1128"/>
          </a:xfrm>
        </p:grpSpPr>
        <p:sp>
          <p:nvSpPr>
            <p:cNvPr id="83982" name="Text Box 1035">
              <a:extLst>
                <a:ext uri="{FF2B5EF4-FFF2-40B4-BE49-F238E27FC236}">
                  <a16:creationId xmlns:a16="http://schemas.microsoft.com/office/drawing/2014/main" id="{CF121F93-CB0C-A347-4F43-EE5373EB7F62}"/>
                </a:ext>
              </a:extLst>
            </p:cNvPr>
            <p:cNvSpPr txBox="1">
              <a:spLocks noChangeArrowheads="1"/>
            </p:cNvSpPr>
            <p:nvPr/>
          </p:nvSpPr>
          <p:spPr bwMode="auto">
            <a:xfrm>
              <a:off x="3120" y="2077"/>
              <a:ext cx="2256" cy="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50000"/>
                </a:spcBef>
                <a:buClrTx/>
                <a:buFontTx/>
                <a:buNone/>
              </a:pPr>
              <a:r>
                <a:rPr lang="en-US" altLang="zh-CN" sz="2400">
                  <a:solidFill>
                    <a:srgbClr val="FF0000"/>
                  </a:solidFill>
                  <a:latin typeface="Consolas" panose="020B0609020204030204" pitchFamily="49" charset="0"/>
                </a:rPr>
                <a:t>int</a:t>
              </a:r>
              <a:r>
                <a:rPr lang="en-US" altLang="zh-CN" sz="2400">
                  <a:latin typeface="Consolas" panose="020B0609020204030204" pitchFamily="49" charset="0"/>
                </a:rPr>
                <a:t> add(int x,int y);</a:t>
              </a:r>
            </a:p>
            <a:p>
              <a:pPr eaLnBrk="1" hangingPunct="1">
                <a:lnSpc>
                  <a:spcPct val="90000"/>
                </a:lnSpc>
                <a:spcBef>
                  <a:spcPct val="50000"/>
                </a:spcBef>
                <a:buClrTx/>
                <a:buFontTx/>
                <a:buNone/>
              </a:pPr>
              <a:r>
                <a:rPr lang="en-US" altLang="zh-CN" sz="2400">
                  <a:solidFill>
                    <a:srgbClr val="FF0000"/>
                  </a:solidFill>
                  <a:latin typeface="Consolas" panose="020B0609020204030204" pitchFamily="49" charset="0"/>
                </a:rPr>
                <a:t>void </a:t>
              </a:r>
              <a:r>
                <a:rPr lang="en-US" altLang="zh-CN" sz="2400">
                  <a:latin typeface="Consolas" panose="020B0609020204030204" pitchFamily="49" charset="0"/>
                </a:rPr>
                <a:t>add(int x,int y);</a:t>
              </a:r>
            </a:p>
            <a:p>
              <a:pPr eaLnBrk="1" hangingPunct="1">
                <a:lnSpc>
                  <a:spcPct val="90000"/>
                </a:lnSpc>
                <a:spcBef>
                  <a:spcPct val="50000"/>
                </a:spcBef>
                <a:buClrTx/>
                <a:buFontTx/>
                <a:buNone/>
              </a:pPr>
              <a:r>
                <a:rPr lang="zh-CN" altLang="en-US" sz="2400">
                  <a:latin typeface="Consolas" panose="020B0609020204030204" pitchFamily="49" charset="0"/>
                </a:rPr>
                <a:t>编译器不以</a:t>
              </a:r>
              <a:r>
                <a:rPr lang="zh-CN" altLang="en-US" sz="2400">
                  <a:solidFill>
                    <a:srgbClr val="FF0000"/>
                  </a:solidFill>
                  <a:latin typeface="Consolas" panose="020B0609020204030204" pitchFamily="49" charset="0"/>
                </a:rPr>
                <a:t>返回值</a:t>
              </a:r>
              <a:r>
                <a:rPr lang="zh-CN" altLang="en-US" sz="2400">
                  <a:latin typeface="Consolas" panose="020B0609020204030204" pitchFamily="49" charset="0"/>
                </a:rPr>
                <a:t>来区分</a:t>
              </a:r>
            </a:p>
          </p:txBody>
        </p:sp>
        <p:grpSp>
          <p:nvGrpSpPr>
            <p:cNvPr id="83983" name="Group 1036">
              <a:extLst>
                <a:ext uri="{FF2B5EF4-FFF2-40B4-BE49-F238E27FC236}">
                  <a16:creationId xmlns:a16="http://schemas.microsoft.com/office/drawing/2014/main" id="{62BC120E-5AEB-ED99-D030-18900C26C8D6}"/>
                </a:ext>
              </a:extLst>
            </p:cNvPr>
            <p:cNvGrpSpPr>
              <a:grpSpLocks/>
            </p:cNvGrpSpPr>
            <p:nvPr/>
          </p:nvGrpSpPr>
          <p:grpSpPr bwMode="auto">
            <a:xfrm>
              <a:off x="5088" y="2291"/>
              <a:ext cx="336" cy="336"/>
              <a:chOff x="5088" y="2291"/>
              <a:chExt cx="336" cy="336"/>
            </a:xfrm>
          </p:grpSpPr>
          <p:sp>
            <p:nvSpPr>
              <p:cNvPr id="83984" name="Line 1037">
                <a:extLst>
                  <a:ext uri="{FF2B5EF4-FFF2-40B4-BE49-F238E27FC236}">
                    <a16:creationId xmlns:a16="http://schemas.microsoft.com/office/drawing/2014/main" id="{E608DB65-FBFA-8716-18C5-47D9019F8783}"/>
                  </a:ext>
                </a:extLst>
              </p:cNvPr>
              <p:cNvSpPr>
                <a:spLocks noChangeShapeType="1"/>
              </p:cNvSpPr>
              <p:nvPr/>
            </p:nvSpPr>
            <p:spPr bwMode="auto">
              <a:xfrm>
                <a:off x="5088" y="2291"/>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5" name="Line 1038">
                <a:extLst>
                  <a:ext uri="{FF2B5EF4-FFF2-40B4-BE49-F238E27FC236}">
                    <a16:creationId xmlns:a16="http://schemas.microsoft.com/office/drawing/2014/main" id="{E3D5C62E-126B-DE69-BACE-19C9384F67E2}"/>
                  </a:ext>
                </a:extLst>
              </p:cNvPr>
              <p:cNvSpPr>
                <a:spLocks noChangeShapeType="1"/>
              </p:cNvSpPr>
              <p:nvPr/>
            </p:nvSpPr>
            <p:spPr bwMode="auto">
              <a:xfrm flipH="1">
                <a:off x="5088" y="2291"/>
                <a:ext cx="336" cy="336"/>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83977" name="Group 1048">
            <a:extLst>
              <a:ext uri="{FF2B5EF4-FFF2-40B4-BE49-F238E27FC236}">
                <a16:creationId xmlns:a16="http://schemas.microsoft.com/office/drawing/2014/main" id="{F501F956-3478-C166-3FD6-5F80FE7DD2FD}"/>
              </a:ext>
            </a:extLst>
          </p:cNvPr>
          <p:cNvGrpSpPr>
            <a:grpSpLocks/>
          </p:cNvGrpSpPr>
          <p:nvPr/>
        </p:nvGrpSpPr>
        <p:grpSpPr bwMode="auto">
          <a:xfrm>
            <a:off x="214313" y="5257800"/>
            <a:ext cx="8605837" cy="1009650"/>
            <a:chOff x="612" y="3312"/>
            <a:chExt cx="5001" cy="636"/>
          </a:xfrm>
        </p:grpSpPr>
        <p:sp>
          <p:nvSpPr>
            <p:cNvPr id="83979" name="Text Box 1040">
              <a:extLst>
                <a:ext uri="{FF2B5EF4-FFF2-40B4-BE49-F238E27FC236}">
                  <a16:creationId xmlns:a16="http://schemas.microsoft.com/office/drawing/2014/main" id="{01659CB4-1AEB-E85F-2A1E-99E42E8A2A58}"/>
                </a:ext>
              </a:extLst>
            </p:cNvPr>
            <p:cNvSpPr txBox="1">
              <a:spLocks noChangeArrowheads="1"/>
            </p:cNvSpPr>
            <p:nvPr/>
          </p:nvSpPr>
          <p:spPr bwMode="auto">
            <a:xfrm>
              <a:off x="612" y="3312"/>
              <a:ext cx="2448"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60000"/>
                </a:lnSpc>
                <a:spcBef>
                  <a:spcPct val="50000"/>
                </a:spcBef>
                <a:buClrTx/>
                <a:buFontTx/>
                <a:buNone/>
              </a:pPr>
              <a:r>
                <a:rPr lang="en-US" altLang="zh-CN" sz="2400">
                  <a:latin typeface="Consolas" panose="020B0609020204030204" pitchFamily="49" charset="0"/>
                </a:rPr>
                <a:t>int </a:t>
              </a:r>
              <a:r>
                <a:rPr lang="en-US" altLang="zh-CN" sz="2400">
                  <a:solidFill>
                    <a:srgbClr val="FF0000"/>
                  </a:solidFill>
                  <a:latin typeface="Consolas" panose="020B0609020204030204" pitchFamily="49" charset="0"/>
                </a:rPr>
                <a:t>add</a:t>
              </a:r>
              <a:r>
                <a:rPr lang="en-US" altLang="zh-CN" sz="2400">
                  <a:latin typeface="Consolas" panose="020B0609020204030204" pitchFamily="49" charset="0"/>
                </a:rPr>
                <a:t>(int x, int y)</a:t>
              </a:r>
            </a:p>
            <a:p>
              <a:pPr eaLnBrk="1" hangingPunct="1">
                <a:lnSpc>
                  <a:spcPct val="60000"/>
                </a:lnSpc>
                <a:spcBef>
                  <a:spcPct val="50000"/>
                </a:spcBef>
                <a:buClrTx/>
                <a:buFontTx/>
                <a:buNone/>
              </a:pPr>
              <a:r>
                <a:rPr lang="en-US" altLang="zh-CN" sz="2400">
                  <a:latin typeface="Consolas" panose="020B0609020204030204" pitchFamily="49" charset="0"/>
                </a:rPr>
                <a:t>{  return x </a:t>
              </a:r>
              <a:r>
                <a:rPr lang="en-US" altLang="zh-CN" sz="2400">
                  <a:solidFill>
                    <a:srgbClr val="FF0000"/>
                  </a:solidFill>
                  <a:latin typeface="Consolas" panose="020B0609020204030204" pitchFamily="49" charset="0"/>
                </a:rPr>
                <a:t>+</a:t>
              </a:r>
              <a:r>
                <a:rPr lang="en-US" altLang="zh-CN" b="1">
                  <a:solidFill>
                    <a:srgbClr val="FFFF66"/>
                  </a:solidFill>
                  <a:latin typeface="Consolas" panose="020B0609020204030204" pitchFamily="49" charset="0"/>
                </a:rPr>
                <a:t> </a:t>
              </a:r>
              <a:r>
                <a:rPr lang="en-US" altLang="zh-CN" sz="2400">
                  <a:latin typeface="Consolas" panose="020B0609020204030204" pitchFamily="49" charset="0"/>
                </a:rPr>
                <a:t>y;  }</a:t>
              </a:r>
            </a:p>
          </p:txBody>
        </p:sp>
        <p:sp>
          <p:nvSpPr>
            <p:cNvPr id="83980" name="Text Box 1041">
              <a:extLst>
                <a:ext uri="{FF2B5EF4-FFF2-40B4-BE49-F238E27FC236}">
                  <a16:creationId xmlns:a16="http://schemas.microsoft.com/office/drawing/2014/main" id="{53C9192B-52F7-34D1-B435-307363A8D78E}"/>
                </a:ext>
              </a:extLst>
            </p:cNvPr>
            <p:cNvSpPr txBox="1">
              <a:spLocks noChangeArrowheads="1"/>
            </p:cNvSpPr>
            <p:nvPr/>
          </p:nvSpPr>
          <p:spPr bwMode="auto">
            <a:xfrm>
              <a:off x="3060" y="3312"/>
              <a:ext cx="2553"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60000"/>
                </a:lnSpc>
                <a:spcBef>
                  <a:spcPct val="50000"/>
                </a:spcBef>
                <a:buClrTx/>
                <a:buFontTx/>
                <a:buNone/>
              </a:pPr>
              <a:r>
                <a:rPr lang="en-US" altLang="zh-CN" sz="2400">
                  <a:latin typeface="Consolas" panose="020B0609020204030204" pitchFamily="49" charset="0"/>
                </a:rPr>
                <a:t>float </a:t>
              </a:r>
              <a:r>
                <a:rPr lang="en-US" altLang="zh-CN" sz="2400">
                  <a:solidFill>
                    <a:srgbClr val="FF0000"/>
                  </a:solidFill>
                  <a:latin typeface="Consolas" panose="020B0609020204030204" pitchFamily="49" charset="0"/>
                </a:rPr>
                <a:t>add</a:t>
              </a:r>
              <a:r>
                <a:rPr lang="en-US" altLang="zh-CN" sz="2400">
                  <a:latin typeface="Consolas" panose="020B0609020204030204" pitchFamily="49" charset="0"/>
                </a:rPr>
                <a:t>(float x,float y)</a:t>
              </a:r>
            </a:p>
            <a:p>
              <a:pPr eaLnBrk="1" hangingPunct="1">
                <a:lnSpc>
                  <a:spcPct val="60000"/>
                </a:lnSpc>
                <a:spcBef>
                  <a:spcPct val="50000"/>
                </a:spcBef>
                <a:buClrTx/>
                <a:buFontTx/>
                <a:buNone/>
              </a:pPr>
              <a:r>
                <a:rPr lang="en-US" altLang="zh-CN" sz="2400">
                  <a:latin typeface="Consolas" panose="020B0609020204030204" pitchFamily="49" charset="0"/>
                </a:rPr>
                <a:t>{  return x </a:t>
              </a:r>
              <a:r>
                <a:rPr lang="en-US" altLang="zh-CN" sz="2400">
                  <a:solidFill>
                    <a:srgbClr val="FF0000"/>
                  </a:solidFill>
                  <a:latin typeface="Consolas" panose="020B0609020204030204" pitchFamily="49" charset="0"/>
                </a:rPr>
                <a:t>-</a:t>
              </a:r>
              <a:r>
                <a:rPr lang="en-US" altLang="zh-CN" b="1">
                  <a:solidFill>
                    <a:srgbClr val="FFFF66"/>
                  </a:solidFill>
                  <a:latin typeface="Consolas" panose="020B0609020204030204" pitchFamily="49" charset="0"/>
                </a:rPr>
                <a:t> </a:t>
              </a:r>
              <a:r>
                <a:rPr lang="en-US" altLang="zh-CN" sz="2400">
                  <a:latin typeface="Consolas" panose="020B0609020204030204" pitchFamily="49" charset="0"/>
                </a:rPr>
                <a:t>y;  }</a:t>
              </a:r>
            </a:p>
          </p:txBody>
        </p:sp>
        <p:sp>
          <p:nvSpPr>
            <p:cNvPr id="83981" name="Line 1042">
              <a:extLst>
                <a:ext uri="{FF2B5EF4-FFF2-40B4-BE49-F238E27FC236}">
                  <a16:creationId xmlns:a16="http://schemas.microsoft.com/office/drawing/2014/main" id="{AAE39151-53B6-F2EF-1874-FB4F26A41277}"/>
                </a:ext>
              </a:extLst>
            </p:cNvPr>
            <p:cNvSpPr>
              <a:spLocks noChangeShapeType="1"/>
            </p:cNvSpPr>
            <p:nvPr/>
          </p:nvSpPr>
          <p:spPr bwMode="auto">
            <a:xfrm>
              <a:off x="2880" y="3360"/>
              <a:ext cx="0" cy="3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978" name="Rectangle 1027">
            <a:extLst>
              <a:ext uri="{FF2B5EF4-FFF2-40B4-BE49-F238E27FC236}">
                <a16:creationId xmlns:a16="http://schemas.microsoft.com/office/drawing/2014/main" id="{FFA79886-4D97-A654-95D2-056B538471FD}"/>
              </a:ext>
            </a:extLst>
          </p:cNvPr>
          <p:cNvSpPr>
            <a:spLocks noGrp="1"/>
          </p:cNvSpPr>
          <p:nvPr>
            <p:ph type="body" idx="1"/>
          </p:nvPr>
        </p:nvSpPr>
        <p:spPr>
          <a:xfrm>
            <a:off x="762000" y="1524000"/>
            <a:ext cx="7986713" cy="1524000"/>
          </a:xfrm>
        </p:spPr>
        <p:txBody>
          <a:bodyPr/>
          <a:lstStyle/>
          <a:p>
            <a:pPr marL="400050" lvl="1" eaLnBrk="1" hangingPunct="1"/>
            <a:r>
              <a:rPr lang="zh-CN" altLang="en-US" sz="2400">
                <a:latin typeface="宋体" panose="02010600030101010101" pitchFamily="2" charset="-122"/>
              </a:rPr>
              <a:t>重载函数的形参必须不同</a:t>
            </a:r>
            <a:r>
              <a:rPr lang="en-US" altLang="zh-CN" sz="2400">
                <a:latin typeface="宋体" panose="02010600030101010101" pitchFamily="2" charset="-122"/>
              </a:rPr>
              <a:t>:</a:t>
            </a:r>
            <a:r>
              <a:rPr kumimoji="1" lang="zh-CN" altLang="en-US" sz="2400">
                <a:solidFill>
                  <a:srgbClr val="FF0000"/>
                </a:solidFill>
                <a:latin typeface="宋体" panose="02010600030101010101" pitchFamily="2" charset="-122"/>
              </a:rPr>
              <a:t>个数</a:t>
            </a:r>
            <a:r>
              <a:rPr lang="zh-CN" altLang="en-US" sz="2400">
                <a:latin typeface="宋体" panose="02010600030101010101" pitchFamily="2" charset="-122"/>
              </a:rPr>
              <a:t>不同或</a:t>
            </a:r>
            <a:r>
              <a:rPr kumimoji="1" lang="zh-CN" altLang="en-US" sz="2400">
                <a:solidFill>
                  <a:srgbClr val="FF0000"/>
                </a:solidFill>
                <a:latin typeface="宋体" panose="02010600030101010101" pitchFamily="2" charset="-122"/>
              </a:rPr>
              <a:t>类型</a:t>
            </a:r>
            <a:r>
              <a:rPr lang="zh-CN" altLang="en-US" sz="2400">
                <a:latin typeface="宋体" panose="02010600030101010101" pitchFamily="2" charset="-122"/>
              </a:rPr>
              <a:t>不同。</a:t>
            </a:r>
          </a:p>
          <a:p>
            <a:pPr marL="400050" lvl="1" eaLnBrk="1" hangingPunct="1"/>
            <a:r>
              <a:rPr lang="zh-CN" altLang="en-US" sz="2400">
                <a:latin typeface="宋体" panose="02010600030101010101" pitchFamily="2" charset="-122"/>
              </a:rPr>
              <a:t>编译程序将根据实参和形参的类型及个数的最佳匹配来选择调用哪一个函数。</a:t>
            </a:r>
            <a:endParaRPr kumimoji="1" lang="zh-CN" altLang="en-US" sz="2400">
              <a:solidFill>
                <a:srgbClr val="FF0000"/>
              </a:solidFill>
              <a:latin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7E5EA6B3-6499-100A-6FA4-818BE71452A8}"/>
              </a:ext>
            </a:extLst>
          </p:cNvPr>
          <p:cNvSpPr>
            <a:spLocks noGrp="1"/>
          </p:cNvSpPr>
          <p:nvPr>
            <p:ph type="title"/>
          </p:nvPr>
        </p:nvSpPr>
        <p:spPr/>
        <p:txBody>
          <a:bodyPr/>
          <a:lstStyle/>
          <a:p>
            <a:r>
              <a:rPr lang="zh-CN" altLang="en-US"/>
              <a:t>例</a:t>
            </a:r>
            <a:r>
              <a:rPr lang="en-US" altLang="zh-CN"/>
              <a:t>3-16</a:t>
            </a:r>
            <a:r>
              <a:rPr lang="zh-CN" altLang="en-US"/>
              <a:t>重载函数应用举例</a:t>
            </a:r>
          </a:p>
        </p:txBody>
      </p:sp>
      <p:sp>
        <p:nvSpPr>
          <p:cNvPr id="84995" name="内容占位符 2">
            <a:extLst>
              <a:ext uri="{FF2B5EF4-FFF2-40B4-BE49-F238E27FC236}">
                <a16:creationId xmlns:a16="http://schemas.microsoft.com/office/drawing/2014/main" id="{74AFF008-469E-A2C7-77C1-EB4F1EB42E2B}"/>
              </a:ext>
            </a:extLst>
          </p:cNvPr>
          <p:cNvSpPr>
            <a:spLocks noGrp="1"/>
          </p:cNvSpPr>
          <p:nvPr>
            <p:ph idx="1"/>
          </p:nvPr>
        </p:nvSpPr>
        <p:spPr/>
        <p:txBody>
          <a:bodyPr/>
          <a:lstStyle/>
          <a:p>
            <a:pPr marL="0" indent="628650" eaLnBrk="1" hangingPunct="1">
              <a:lnSpc>
                <a:spcPct val="90000"/>
              </a:lnSpc>
              <a:buFont typeface="Wingdings" panose="05000000000000000000" pitchFamily="2" charset="2"/>
              <a:buNone/>
            </a:pPr>
            <a:endParaRPr lang="en-US" altLang="zh-CN">
              <a:latin typeface="Consolas" panose="020B0609020204030204" pitchFamily="49" charset="0"/>
            </a:endParaRPr>
          </a:p>
          <a:p>
            <a:pPr marL="0" indent="628650" eaLnBrk="1" hangingPunct="1">
              <a:lnSpc>
                <a:spcPct val="90000"/>
              </a:lnSpc>
              <a:buFont typeface="Wingdings" panose="05000000000000000000" pitchFamily="2" charset="2"/>
              <a:buNone/>
            </a:pPr>
            <a:r>
              <a:rPr lang="zh-CN" altLang="en-US">
                <a:latin typeface="Consolas" panose="020B0609020204030204" pitchFamily="49" charset="0"/>
              </a:rPr>
              <a:t>编写两个名为</a:t>
            </a:r>
            <a:r>
              <a:rPr lang="en-US" altLang="zh-CN">
                <a:solidFill>
                  <a:srgbClr val="C00000"/>
                </a:solidFill>
                <a:latin typeface="Consolas" panose="020B0609020204030204" pitchFamily="49" charset="0"/>
              </a:rPr>
              <a:t>sumOfSquare</a:t>
            </a:r>
            <a:r>
              <a:rPr lang="zh-CN" altLang="en-US">
                <a:latin typeface="Consolas" panose="020B0609020204030204" pitchFamily="49" charset="0"/>
              </a:rPr>
              <a:t>的重载函数，分别求两整数的平方和及两实数的平方和。</a:t>
            </a:r>
            <a:endParaRPr lang="en-US" altLang="zh-CN">
              <a:latin typeface="Consolas" panose="020B0609020204030204" pitchFamily="49" charset="0"/>
            </a:endParaRPr>
          </a:p>
          <a:p>
            <a:pPr marL="0" indent="628650" eaLnBrk="1" hangingPunct="1">
              <a:lnSpc>
                <a:spcPct val="90000"/>
              </a:lnSpc>
              <a:buFont typeface="Wingdings" panose="05000000000000000000" pitchFamily="2" charset="2"/>
              <a:buNone/>
            </a:pPr>
            <a:endParaRPr lang="en-US" altLang="zh-CN">
              <a:latin typeface="Consolas" panose="020B0609020204030204" pitchFamily="49" charset="0"/>
            </a:endParaRPr>
          </a:p>
        </p:txBody>
      </p:sp>
      <p:sp>
        <p:nvSpPr>
          <p:cNvPr id="84996" name="灯片编号占位符 3">
            <a:extLst>
              <a:ext uri="{FF2B5EF4-FFF2-40B4-BE49-F238E27FC236}">
                <a16:creationId xmlns:a16="http://schemas.microsoft.com/office/drawing/2014/main" id="{DE687579-4C90-95D1-4240-FC70F15340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946D9C8-85EB-4D6A-B6D7-5BDE8755AE3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35F94E5-404F-3666-9E52-D7059260751A}"/>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3.5 </a:t>
            </a:r>
            <a:r>
              <a:rPr kumimoji="0" lang="zh-CN" altLang="en-US" sz="2800" dirty="0">
                <a:solidFill>
                  <a:schemeClr val="bg1"/>
                </a:solidFill>
                <a:latin typeface="+mj-lt"/>
                <a:ea typeface="+mj-ea"/>
                <a:cs typeface="+mj-cs"/>
              </a:rPr>
              <a:t>函数重载</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CDC96F2-4F46-0960-065A-36FD2E443329}"/>
              </a:ext>
            </a:extLst>
          </p:cNvPr>
          <p:cNvSpPr>
            <a:spLocks noGrp="1"/>
          </p:cNvSpPr>
          <p:nvPr>
            <p:ph idx="1"/>
          </p:nvPr>
        </p:nvSpPr>
        <p:spPr>
          <a:xfrm>
            <a:off x="214313" y="571500"/>
            <a:ext cx="8858250" cy="6073775"/>
          </a:xfrm>
          <a:solidFill>
            <a:srgbClr val="85FFFF"/>
          </a:solidFill>
        </p:spPr>
        <p:txBody>
          <a:bodyPr>
            <a:normAutofit fontScale="62500" lnSpcReduction="20000"/>
          </a:bodyPr>
          <a:lstStyle/>
          <a:p>
            <a:pPr marL="0" indent="0" eaLnBrk="1" hangingPunct="1">
              <a:lnSpc>
                <a:spcPct val="9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0" indent="0" eaLnBrk="1" hangingPunct="1">
              <a:lnSpc>
                <a:spcPct val="90000"/>
              </a:lnSpc>
              <a:buFont typeface="Wingdings" pitchFamily="2" charset="2"/>
              <a:buNone/>
              <a:defRPr/>
            </a:pPr>
            <a:r>
              <a:rPr lang="en-US" altLang="zh-CN" dirty="0">
                <a:latin typeface="Consolas" pitchFamily="49" charset="0"/>
              </a:rPr>
              <a:t>using namespace std;</a:t>
            </a:r>
          </a:p>
          <a:p>
            <a:pPr marL="0" indent="0" eaLnBrk="1" hangingPunct="1">
              <a:lnSpc>
                <a:spcPct val="90000"/>
              </a:lnSpc>
              <a:buFont typeface="Wingdings" pitchFamily="2" charset="2"/>
              <a:buNone/>
              <a:defRPr/>
            </a:pPr>
            <a:endParaRPr lang="en-US" altLang="zh-CN" dirty="0">
              <a:latin typeface="Consolas" pitchFamily="49" charset="0"/>
            </a:endParaRPr>
          </a:p>
          <a:p>
            <a:pPr marL="0" indent="0" eaLnBrk="1" hangingPunct="1">
              <a:lnSpc>
                <a:spcPct val="90000"/>
              </a:lnSpc>
              <a:buFont typeface="Wingdings" pitchFamily="2" charset="2"/>
              <a:buNone/>
              <a:defRPr/>
            </a:pPr>
            <a:r>
              <a:rPr lang="en-US" altLang="zh-CN" dirty="0" err="1">
                <a:solidFill>
                  <a:srgbClr val="C00000"/>
                </a:solidFill>
                <a:latin typeface="Consolas" pitchFamily="49" charset="0"/>
              </a:rPr>
              <a:t>int</a:t>
            </a:r>
            <a:r>
              <a:rPr lang="en-US" altLang="zh-CN" dirty="0">
                <a:solidFill>
                  <a:srgbClr val="C00000"/>
                </a:solidFill>
                <a:latin typeface="Consolas" pitchFamily="49" charset="0"/>
              </a:rPr>
              <a:t> </a:t>
            </a:r>
            <a:r>
              <a:rPr lang="en-US" altLang="zh-CN" dirty="0" err="1">
                <a:solidFill>
                  <a:srgbClr val="C00000"/>
                </a:solidFill>
                <a:latin typeface="Consolas" pitchFamily="49" charset="0"/>
              </a:rPr>
              <a:t>sumOfSquare</a:t>
            </a:r>
            <a:r>
              <a:rPr lang="en-US" altLang="zh-CN" dirty="0">
                <a:solidFill>
                  <a:srgbClr val="C00000"/>
                </a:solidFill>
                <a:latin typeface="Consolas" pitchFamily="49" charset="0"/>
              </a:rPr>
              <a:t>(</a:t>
            </a:r>
            <a:r>
              <a:rPr lang="en-US" altLang="zh-CN" dirty="0" err="1">
                <a:solidFill>
                  <a:srgbClr val="C00000"/>
                </a:solidFill>
                <a:latin typeface="Consolas" pitchFamily="49" charset="0"/>
              </a:rPr>
              <a:t>int</a:t>
            </a:r>
            <a:r>
              <a:rPr lang="en-US" altLang="zh-CN" dirty="0">
                <a:solidFill>
                  <a:srgbClr val="C00000"/>
                </a:solidFill>
                <a:latin typeface="Consolas" pitchFamily="49" charset="0"/>
              </a:rPr>
              <a:t> a, </a:t>
            </a:r>
            <a:r>
              <a:rPr lang="en-US" altLang="zh-CN" dirty="0" err="1">
                <a:solidFill>
                  <a:srgbClr val="C00000"/>
                </a:solidFill>
                <a:latin typeface="Consolas" pitchFamily="49" charset="0"/>
              </a:rPr>
              <a:t>int</a:t>
            </a:r>
            <a:r>
              <a:rPr lang="en-US" altLang="zh-CN" dirty="0">
                <a:solidFill>
                  <a:srgbClr val="C00000"/>
                </a:solidFill>
                <a:latin typeface="Consolas" pitchFamily="49" charset="0"/>
              </a:rPr>
              <a:t> b) </a:t>
            </a:r>
            <a:r>
              <a:rPr lang="en-US" altLang="zh-CN" dirty="0">
                <a:latin typeface="Consolas" pitchFamily="49" charset="0"/>
              </a:rPr>
              <a:t>{</a:t>
            </a:r>
          </a:p>
          <a:p>
            <a:pPr marL="0" indent="0" eaLnBrk="1" hangingPunct="1">
              <a:lnSpc>
                <a:spcPct val="90000"/>
              </a:lnSpc>
              <a:buFont typeface="Wingdings" pitchFamily="2" charset="2"/>
              <a:buNone/>
              <a:defRPr/>
            </a:pPr>
            <a:r>
              <a:rPr lang="en-US" altLang="zh-CN" dirty="0">
                <a:latin typeface="Consolas" pitchFamily="49" charset="0"/>
              </a:rPr>
              <a:t>    return a * a + b * b;</a:t>
            </a:r>
          </a:p>
          <a:p>
            <a:pPr marL="0" indent="0" eaLnBrk="1" hangingPunct="1">
              <a:lnSpc>
                <a:spcPct val="90000"/>
              </a:lnSpc>
              <a:buFont typeface="Wingdings" pitchFamily="2" charset="2"/>
              <a:buNone/>
              <a:defRPr/>
            </a:pPr>
            <a:r>
              <a:rPr lang="en-US" altLang="zh-CN" dirty="0">
                <a:latin typeface="Consolas" pitchFamily="49" charset="0"/>
              </a:rPr>
              <a:t>}</a:t>
            </a:r>
          </a:p>
          <a:p>
            <a:pPr marL="0" indent="0" eaLnBrk="1" hangingPunct="1">
              <a:lnSpc>
                <a:spcPct val="90000"/>
              </a:lnSpc>
              <a:buFont typeface="Wingdings" pitchFamily="2" charset="2"/>
              <a:buNone/>
              <a:defRPr/>
            </a:pPr>
            <a:r>
              <a:rPr lang="en-US" altLang="zh-CN" dirty="0">
                <a:solidFill>
                  <a:srgbClr val="C00000"/>
                </a:solidFill>
                <a:latin typeface="Consolas" pitchFamily="49" charset="0"/>
              </a:rPr>
              <a:t>double </a:t>
            </a:r>
            <a:r>
              <a:rPr lang="en-US" altLang="zh-CN" dirty="0" err="1">
                <a:solidFill>
                  <a:srgbClr val="C00000"/>
                </a:solidFill>
                <a:latin typeface="Consolas" pitchFamily="49" charset="0"/>
              </a:rPr>
              <a:t>sumOfSquare</a:t>
            </a:r>
            <a:r>
              <a:rPr lang="en-US" altLang="zh-CN" dirty="0">
                <a:solidFill>
                  <a:srgbClr val="C00000"/>
                </a:solidFill>
                <a:latin typeface="Consolas" pitchFamily="49" charset="0"/>
              </a:rPr>
              <a:t>(double a, double b) </a:t>
            </a:r>
            <a:r>
              <a:rPr lang="en-US" altLang="zh-CN" dirty="0">
                <a:latin typeface="Consolas" pitchFamily="49" charset="0"/>
              </a:rPr>
              <a:t>{</a:t>
            </a:r>
          </a:p>
          <a:p>
            <a:pPr marL="0" indent="0" eaLnBrk="1" hangingPunct="1">
              <a:lnSpc>
                <a:spcPct val="90000"/>
              </a:lnSpc>
              <a:buFont typeface="Wingdings" pitchFamily="2" charset="2"/>
              <a:buNone/>
              <a:defRPr/>
            </a:pPr>
            <a:r>
              <a:rPr lang="en-US" altLang="zh-CN" dirty="0">
                <a:latin typeface="Consolas" pitchFamily="49" charset="0"/>
              </a:rPr>
              <a:t>    return a * a + b * b;</a:t>
            </a:r>
          </a:p>
          <a:p>
            <a:pPr marL="0" indent="0" eaLnBrk="1" hangingPunct="1">
              <a:lnSpc>
                <a:spcPct val="90000"/>
              </a:lnSpc>
              <a:buFont typeface="Wingdings" pitchFamily="2" charset="2"/>
              <a:buNone/>
              <a:defRPr/>
            </a:pPr>
            <a:r>
              <a:rPr lang="en-US" altLang="zh-CN" dirty="0">
                <a:latin typeface="Consolas" pitchFamily="49" charset="0"/>
              </a:rPr>
              <a:t>}</a:t>
            </a:r>
          </a:p>
          <a:p>
            <a:pPr marL="0" indent="0" eaLnBrk="1" hangingPunct="1">
              <a:buFont typeface="Wingdings" pitchFamily="2" charset="2"/>
              <a:buNone/>
              <a:defRPr/>
            </a:pPr>
            <a:r>
              <a:rPr lang="en-US" altLang="zh-CN" dirty="0" err="1">
                <a:latin typeface="Consolas" pitchFamily="49" charset="0"/>
              </a:rPr>
              <a:t>int</a:t>
            </a:r>
            <a:r>
              <a:rPr lang="en-US" altLang="zh-CN" dirty="0">
                <a:latin typeface="Consolas" pitchFamily="49" charset="0"/>
              </a:rPr>
              <a:t> main() {</a:t>
            </a:r>
          </a:p>
          <a:p>
            <a:pPr marL="0" indent="0"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m, n;</a:t>
            </a:r>
          </a:p>
          <a:p>
            <a:pPr marL="0" indent="0"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"Enter two integer: ";</a:t>
            </a:r>
          </a:p>
          <a:p>
            <a:pPr marL="0" indent="0"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m &gt;&gt; n;</a:t>
            </a:r>
          </a:p>
          <a:p>
            <a:pPr marL="0" indent="0"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"Their sum of square: " &lt;&lt; </a:t>
            </a:r>
            <a:r>
              <a:rPr lang="en-US" altLang="zh-CN" dirty="0" err="1">
                <a:latin typeface="Consolas" pitchFamily="49" charset="0"/>
              </a:rPr>
              <a:t>sumOfSquare</a:t>
            </a:r>
            <a:r>
              <a:rPr lang="en-US" altLang="zh-CN" dirty="0">
                <a:latin typeface="Consolas" pitchFamily="49" charset="0"/>
              </a:rPr>
              <a:t>(m, n) &lt;&lt; </a:t>
            </a:r>
            <a:r>
              <a:rPr lang="en-US" altLang="zh-CN" dirty="0" err="1">
                <a:latin typeface="Consolas" pitchFamily="49" charset="0"/>
              </a:rPr>
              <a:t>endl</a:t>
            </a:r>
            <a:r>
              <a:rPr lang="en-US" altLang="zh-CN" dirty="0">
                <a:latin typeface="Consolas" pitchFamily="49" charset="0"/>
              </a:rPr>
              <a:t>;</a:t>
            </a:r>
          </a:p>
          <a:p>
            <a:pPr marL="0" indent="0" eaLnBrk="1" hangingPunct="1">
              <a:buFont typeface="Wingdings" pitchFamily="2" charset="2"/>
              <a:buNone/>
              <a:defRPr/>
            </a:pPr>
            <a:endParaRPr lang="en-US" altLang="zh-CN" dirty="0">
              <a:latin typeface="Consolas" pitchFamily="49" charset="0"/>
            </a:endParaRPr>
          </a:p>
          <a:p>
            <a:pPr marL="0" indent="0" eaLnBrk="1" hangingPunct="1">
              <a:buFont typeface="Wingdings" pitchFamily="2" charset="2"/>
              <a:buNone/>
              <a:defRPr/>
            </a:pPr>
            <a:r>
              <a:rPr lang="en-US" altLang="zh-CN" dirty="0">
                <a:latin typeface="Consolas" pitchFamily="49" charset="0"/>
              </a:rPr>
              <a:t>    double x, y;</a:t>
            </a:r>
          </a:p>
          <a:p>
            <a:pPr marL="0" indent="0"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"Enter two real number: ";</a:t>
            </a:r>
          </a:p>
          <a:p>
            <a:pPr marL="0" indent="0"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x &gt;&gt; y;</a:t>
            </a:r>
          </a:p>
          <a:p>
            <a:pPr marL="0" indent="0" eaLnBrk="1" hangingPunct="1">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"Their sum of square: " &lt;&lt; </a:t>
            </a:r>
            <a:r>
              <a:rPr lang="en-US" altLang="zh-CN" dirty="0" err="1">
                <a:latin typeface="Consolas" pitchFamily="49" charset="0"/>
              </a:rPr>
              <a:t>sumOfSquare</a:t>
            </a:r>
            <a:r>
              <a:rPr lang="en-US" altLang="zh-CN" dirty="0">
                <a:latin typeface="Consolas" pitchFamily="49" charset="0"/>
              </a:rPr>
              <a:t>(x, y) &lt;&lt; </a:t>
            </a:r>
            <a:r>
              <a:rPr lang="en-US" altLang="zh-CN" dirty="0" err="1">
                <a:latin typeface="Consolas" pitchFamily="49" charset="0"/>
              </a:rPr>
              <a:t>endl</a:t>
            </a:r>
            <a:r>
              <a:rPr lang="en-US" altLang="zh-CN" dirty="0">
                <a:latin typeface="Consolas" pitchFamily="49" charset="0"/>
              </a:rPr>
              <a:t>;</a:t>
            </a:r>
          </a:p>
          <a:p>
            <a:pPr marL="0" indent="0" eaLnBrk="1" hangingPunct="1">
              <a:buFont typeface="Wingdings" pitchFamily="2" charset="2"/>
              <a:buNone/>
              <a:defRPr/>
            </a:pPr>
            <a:endParaRPr lang="en-US" altLang="zh-CN" dirty="0">
              <a:latin typeface="Consolas" pitchFamily="49" charset="0"/>
            </a:endParaRPr>
          </a:p>
          <a:p>
            <a:pPr marL="0" indent="0" eaLnBrk="1" hangingPunct="1">
              <a:buFont typeface="Wingdings" pitchFamily="2" charset="2"/>
              <a:buNone/>
              <a:defRPr/>
            </a:pPr>
            <a:r>
              <a:rPr lang="en-US" altLang="zh-CN" dirty="0">
                <a:latin typeface="Consolas" pitchFamily="49" charset="0"/>
              </a:rPr>
              <a:t>    return 0;</a:t>
            </a:r>
          </a:p>
          <a:p>
            <a:pPr marL="0" indent="0" eaLnBrk="1" hangingPunct="1">
              <a:buFont typeface="Wingdings" pitchFamily="2" charset="2"/>
              <a:buNone/>
              <a:defRPr/>
            </a:pPr>
            <a:r>
              <a:rPr lang="en-US" altLang="zh-CN" dirty="0">
                <a:latin typeface="Consolas" pitchFamily="49" charset="0"/>
              </a:rPr>
              <a:t>}</a:t>
            </a:r>
          </a:p>
        </p:txBody>
      </p:sp>
      <p:sp>
        <p:nvSpPr>
          <p:cNvPr id="86019" name="灯片编号占位符 3">
            <a:extLst>
              <a:ext uri="{FF2B5EF4-FFF2-40B4-BE49-F238E27FC236}">
                <a16:creationId xmlns:a16="http://schemas.microsoft.com/office/drawing/2014/main" id="{A83D5088-70AF-1462-4228-B02464140D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65502CA-292D-473B-82FB-AD5ECBD7D92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8D246115-57F7-5A97-B1EF-6D1ED8E81F55}"/>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3.5 </a:t>
            </a:r>
            <a:r>
              <a:rPr kumimoji="0" lang="zh-CN" altLang="en-US" sz="2800" dirty="0">
                <a:solidFill>
                  <a:schemeClr val="bg1"/>
                </a:solidFill>
                <a:latin typeface="+mj-lt"/>
                <a:ea typeface="+mj-ea"/>
                <a:cs typeface="+mj-cs"/>
              </a:rPr>
              <a:t>函数重载</a:t>
            </a:r>
          </a:p>
        </p:txBody>
      </p:sp>
      <p:sp>
        <p:nvSpPr>
          <p:cNvPr id="86021" name="标题 1">
            <a:extLst>
              <a:ext uri="{FF2B5EF4-FFF2-40B4-BE49-F238E27FC236}">
                <a16:creationId xmlns:a16="http://schemas.microsoft.com/office/drawing/2014/main" id="{47F71AFB-03A1-6C69-5715-F99E67693838}"/>
              </a:ext>
            </a:extLst>
          </p:cNvPr>
          <p:cNvSpPr>
            <a:spLocks noGrp="1"/>
          </p:cNvSpPr>
          <p:nvPr>
            <p:ph type="title"/>
          </p:nvPr>
        </p:nvSpPr>
        <p:spPr>
          <a:xfrm>
            <a:off x="6286500" y="571500"/>
            <a:ext cx="2786063" cy="785813"/>
          </a:xfrm>
          <a:solidFill>
            <a:schemeClr val="bg1"/>
          </a:solidFill>
        </p:spPr>
        <p:txBody>
          <a:bodyPr/>
          <a:lstStyle/>
          <a:p>
            <a:pPr eaLnBrk="1" hangingPunct="1"/>
            <a:r>
              <a:rPr lang="zh-CN" altLang="en-US"/>
              <a:t>例</a:t>
            </a:r>
            <a:r>
              <a:rPr lang="en-US" altLang="zh-CN"/>
              <a:t>3-16</a:t>
            </a:r>
            <a:r>
              <a:rPr lang="zh-CN" altLang="en-US"/>
              <a:t>（续）</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D5EC3993-DD34-F667-7621-8CAFF4D1843D}"/>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None/>
              <a:defRPr/>
            </a:pPr>
            <a:r>
              <a:rPr lang="zh-CN" altLang="en-US" b="1" dirty="0">
                <a:solidFill>
                  <a:schemeClr val="tx2"/>
                </a:solidFill>
              </a:rPr>
              <a:t>运行结果：</a:t>
            </a:r>
            <a:endParaRPr lang="en-US" altLang="zh-CN" b="1" dirty="0">
              <a:solidFill>
                <a:schemeClr val="tx2"/>
              </a:solidFill>
            </a:endParaRPr>
          </a:p>
          <a:p>
            <a:pPr eaLnBrk="1" hangingPunct="1">
              <a:lnSpc>
                <a:spcPct val="130000"/>
              </a:lnSpc>
              <a:buFont typeface="Wingdings" pitchFamily="2" charset="2"/>
              <a:buNone/>
              <a:defRPr/>
            </a:pPr>
            <a:r>
              <a:rPr lang="en-US" altLang="zh-CN" dirty="0"/>
              <a:t>Enter two integer: 3 5</a:t>
            </a:r>
          </a:p>
          <a:p>
            <a:pPr eaLnBrk="1" hangingPunct="1">
              <a:lnSpc>
                <a:spcPct val="130000"/>
              </a:lnSpc>
              <a:buFont typeface="Wingdings" pitchFamily="2" charset="2"/>
              <a:buNone/>
              <a:defRPr/>
            </a:pPr>
            <a:r>
              <a:rPr lang="en-US" altLang="zh-CN" dirty="0"/>
              <a:t>Their sum of square: 34</a:t>
            </a:r>
          </a:p>
          <a:p>
            <a:pPr eaLnBrk="1" hangingPunct="1">
              <a:lnSpc>
                <a:spcPct val="130000"/>
              </a:lnSpc>
              <a:buFont typeface="Wingdings" pitchFamily="2" charset="2"/>
              <a:buNone/>
              <a:defRPr/>
            </a:pPr>
            <a:r>
              <a:rPr lang="en-US" altLang="zh-CN" dirty="0"/>
              <a:t>Enter two real number: 2.3 5.8</a:t>
            </a:r>
          </a:p>
          <a:p>
            <a:pPr eaLnBrk="1" hangingPunct="1">
              <a:lnSpc>
                <a:spcPct val="130000"/>
              </a:lnSpc>
              <a:buFont typeface="Wingdings" pitchFamily="2" charset="2"/>
              <a:buNone/>
              <a:defRPr/>
            </a:pPr>
            <a:r>
              <a:rPr lang="en-US" altLang="zh-CN" dirty="0"/>
              <a:t>Their sum of square: 38.93</a:t>
            </a:r>
          </a:p>
        </p:txBody>
      </p:sp>
      <p:sp>
        <p:nvSpPr>
          <p:cNvPr id="87043" name="标题 5">
            <a:extLst>
              <a:ext uri="{FF2B5EF4-FFF2-40B4-BE49-F238E27FC236}">
                <a16:creationId xmlns:a16="http://schemas.microsoft.com/office/drawing/2014/main" id="{1A5C9E5C-E669-20B4-3656-0D21D3603815}"/>
              </a:ext>
            </a:extLst>
          </p:cNvPr>
          <p:cNvSpPr>
            <a:spLocks noGrp="1"/>
          </p:cNvSpPr>
          <p:nvPr>
            <p:ph type="title"/>
          </p:nvPr>
        </p:nvSpPr>
        <p:spPr/>
        <p:txBody>
          <a:bodyPr/>
          <a:lstStyle/>
          <a:p>
            <a:pPr eaLnBrk="1" hangingPunct="1"/>
            <a:r>
              <a:rPr lang="zh-CN" altLang="en-US"/>
              <a:t>例</a:t>
            </a:r>
            <a:r>
              <a:rPr lang="en-US" altLang="zh-CN"/>
              <a:t>3-16</a:t>
            </a:r>
            <a:r>
              <a:rPr lang="zh-CN" altLang="en-US"/>
              <a:t>（续）</a:t>
            </a:r>
          </a:p>
        </p:txBody>
      </p:sp>
      <p:sp>
        <p:nvSpPr>
          <p:cNvPr id="6" name="标题 4">
            <a:extLst>
              <a:ext uri="{FF2B5EF4-FFF2-40B4-BE49-F238E27FC236}">
                <a16:creationId xmlns:a16="http://schemas.microsoft.com/office/drawing/2014/main" id="{DAE532BF-E568-AA56-7084-A7293D934484}"/>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3.5 </a:t>
            </a:r>
            <a:r>
              <a:rPr kumimoji="0" lang="zh-CN" altLang="en-US" sz="2800" dirty="0">
                <a:solidFill>
                  <a:schemeClr val="bg1"/>
                </a:solidFill>
                <a:latin typeface="+mj-lt"/>
                <a:ea typeface="+mj-ea"/>
                <a:cs typeface="+mj-cs"/>
              </a:rPr>
              <a:t>函数重载</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B1AA3F3E-F9A2-ACC2-86AA-CFE6E4A0C591}"/>
              </a:ext>
            </a:extLst>
          </p:cNvPr>
          <p:cNvSpPr>
            <a:spLocks noGrp="1"/>
          </p:cNvSpPr>
          <p:nvPr>
            <p:ph type="title"/>
          </p:nvPr>
        </p:nvSpPr>
        <p:spPr/>
        <p:txBody>
          <a:bodyPr/>
          <a:lstStyle/>
          <a:p>
            <a:r>
              <a:rPr lang="en-US" altLang="zh-CN"/>
              <a:t>3.6  </a:t>
            </a:r>
            <a:r>
              <a:rPr lang="zh-CN" altLang="en-US"/>
              <a:t>使用</a:t>
            </a:r>
            <a:r>
              <a:rPr lang="en-US" altLang="zh-CN"/>
              <a:t>C++</a:t>
            </a:r>
            <a:r>
              <a:rPr lang="zh-CN" altLang="en-US"/>
              <a:t>系统函数</a:t>
            </a:r>
          </a:p>
        </p:txBody>
      </p:sp>
      <p:sp>
        <p:nvSpPr>
          <p:cNvPr id="89091" name="内容占位符 2">
            <a:extLst>
              <a:ext uri="{FF2B5EF4-FFF2-40B4-BE49-F238E27FC236}">
                <a16:creationId xmlns:a16="http://schemas.microsoft.com/office/drawing/2014/main" id="{B78F58A1-F265-69E2-50A6-0A485258C259}"/>
              </a:ext>
            </a:extLst>
          </p:cNvPr>
          <p:cNvSpPr>
            <a:spLocks noGrp="1"/>
          </p:cNvSpPr>
          <p:nvPr>
            <p:ph idx="1"/>
          </p:nvPr>
        </p:nvSpPr>
        <p:spPr/>
        <p:txBody>
          <a:bodyPr/>
          <a:lstStyle/>
          <a:p>
            <a:pPr eaLnBrk="1" hangingPunct="1">
              <a:lnSpc>
                <a:spcPct val="120000"/>
              </a:lnSpc>
            </a:pPr>
            <a:r>
              <a:rPr lang="en-US" altLang="zh-CN"/>
              <a:t>C++</a:t>
            </a:r>
            <a:r>
              <a:rPr lang="zh-CN" altLang="en-US"/>
              <a:t>的系统库中提供了几百个函数可供程序员使用。</a:t>
            </a:r>
          </a:p>
          <a:p>
            <a:pPr marL="457200" lvl="1" indent="457200" eaLnBrk="1" hangingPunct="1">
              <a:lnSpc>
                <a:spcPct val="120000"/>
              </a:lnSpc>
              <a:buFontTx/>
              <a:buNone/>
            </a:pPr>
            <a:r>
              <a:rPr lang="zh-CN" altLang="en-US"/>
              <a:t>例如：求平方根函数（</a:t>
            </a:r>
            <a:r>
              <a:rPr lang="en-US" altLang="zh-CN"/>
              <a:t>sprt</a:t>
            </a:r>
            <a:r>
              <a:rPr lang="zh-CN" altLang="en-US"/>
              <a:t>）、求绝对值函数（</a:t>
            </a:r>
            <a:r>
              <a:rPr lang="en-US" altLang="zh-CN"/>
              <a:t>abs</a:t>
            </a:r>
            <a:r>
              <a:rPr lang="zh-CN" altLang="en-US"/>
              <a:t>）等。</a:t>
            </a:r>
          </a:p>
          <a:p>
            <a:pPr eaLnBrk="1" hangingPunct="1">
              <a:lnSpc>
                <a:spcPct val="120000"/>
              </a:lnSpc>
            </a:pPr>
            <a:r>
              <a:rPr lang="zh-CN" altLang="en-US"/>
              <a:t>使用系统函数时要包含相应的头文件。</a:t>
            </a:r>
          </a:p>
          <a:p>
            <a:pPr marL="457200" lvl="1" indent="457200" eaLnBrk="1" hangingPunct="1">
              <a:lnSpc>
                <a:spcPct val="120000"/>
              </a:lnSpc>
              <a:buFontTx/>
              <a:buNone/>
            </a:pPr>
            <a:r>
              <a:rPr lang="zh-CN" altLang="en-US"/>
              <a:t>例如：</a:t>
            </a:r>
            <a:r>
              <a:rPr lang="en-US" altLang="zh-CN"/>
              <a:t>cmath </a:t>
            </a:r>
            <a:r>
              <a:rPr lang="zh-CN" altLang="en-US"/>
              <a:t>或 </a:t>
            </a:r>
            <a:r>
              <a:rPr lang="en-US" altLang="zh-CN"/>
              <a:t>math.h</a:t>
            </a:r>
            <a:endParaRPr lang="en-US" altLang="zh-CN">
              <a:latin typeface="宋体" panose="02010600030101010101" pitchFamily="2" charset="-122"/>
            </a:endParaRPr>
          </a:p>
          <a:p>
            <a:endParaRPr lang="zh-CN" altLang="en-US"/>
          </a:p>
        </p:txBody>
      </p:sp>
      <p:sp>
        <p:nvSpPr>
          <p:cNvPr id="89092" name="灯片编号占位符 3">
            <a:extLst>
              <a:ext uri="{FF2B5EF4-FFF2-40B4-BE49-F238E27FC236}">
                <a16:creationId xmlns:a16="http://schemas.microsoft.com/office/drawing/2014/main" id="{D687AA27-923A-A7EA-AAF8-AC3FB2DA0C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9637CB0-78F5-4909-A68E-2ACE7B943A4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47ACB92A-B6D6-241E-03C2-0E3EC3A7AA6A}"/>
              </a:ext>
            </a:extLst>
          </p:cNvPr>
          <p:cNvSpPr>
            <a:spLocks noGrp="1"/>
          </p:cNvSpPr>
          <p:nvPr>
            <p:ph type="title"/>
          </p:nvPr>
        </p:nvSpPr>
        <p:spPr/>
        <p:txBody>
          <a:bodyPr/>
          <a:lstStyle/>
          <a:p>
            <a:r>
              <a:rPr lang="zh-CN" altLang="en-US"/>
              <a:t>例</a:t>
            </a:r>
            <a:r>
              <a:rPr lang="en-US" altLang="zh-CN"/>
              <a:t>3-17 </a:t>
            </a:r>
            <a:r>
              <a:rPr lang="zh-CN" altLang="en-US"/>
              <a:t>系统函数应用举例</a:t>
            </a:r>
          </a:p>
        </p:txBody>
      </p:sp>
      <p:sp>
        <p:nvSpPr>
          <p:cNvPr id="91139" name="内容占位符 2">
            <a:extLst>
              <a:ext uri="{FF2B5EF4-FFF2-40B4-BE49-F238E27FC236}">
                <a16:creationId xmlns:a16="http://schemas.microsoft.com/office/drawing/2014/main" id="{EE6AD980-EFF1-FAEB-FE9F-0B2D6D1B7181}"/>
              </a:ext>
            </a:extLst>
          </p:cNvPr>
          <p:cNvSpPr>
            <a:spLocks noGrp="1"/>
          </p:cNvSpPr>
          <p:nvPr>
            <p:ph idx="1"/>
          </p:nvPr>
        </p:nvSpPr>
        <p:spPr/>
        <p:txBody>
          <a:bodyPr/>
          <a:lstStyle/>
          <a:p>
            <a:pPr eaLnBrk="1" hangingPunct="1"/>
            <a:r>
              <a:rPr lang="zh-CN" altLang="en-US"/>
              <a:t>题目：</a:t>
            </a:r>
          </a:p>
          <a:p>
            <a:pPr marL="457200" lvl="1" indent="0" eaLnBrk="1" hangingPunct="1">
              <a:buFontTx/>
              <a:buNone/>
            </a:pPr>
            <a:r>
              <a:rPr lang="zh-CN" altLang="en-US"/>
              <a:t>从键盘输入一个角度值，求出该角度的正弦值、余弦值和正切值。</a:t>
            </a:r>
          </a:p>
          <a:p>
            <a:pPr eaLnBrk="1" hangingPunct="1"/>
            <a:r>
              <a:rPr lang="zh-CN" altLang="en-US"/>
              <a:t>分析：</a:t>
            </a:r>
          </a:p>
          <a:p>
            <a:pPr marL="457200" lvl="1" indent="0" eaLnBrk="1" hangingPunct="1">
              <a:buFontTx/>
              <a:buNone/>
            </a:pPr>
            <a:r>
              <a:rPr lang="zh-CN" altLang="en-US"/>
              <a:t>系统函数中提供了求正弦值、余弦值和正切值的函数：</a:t>
            </a:r>
            <a:r>
              <a:rPr lang="en-US" altLang="zh-CN"/>
              <a:t>sin()</a:t>
            </a:r>
            <a:r>
              <a:rPr lang="zh-CN" altLang="en-US"/>
              <a:t>、</a:t>
            </a:r>
            <a:r>
              <a:rPr lang="en-US" altLang="zh-CN"/>
              <a:t>cos()</a:t>
            </a:r>
            <a:r>
              <a:rPr lang="zh-CN" altLang="en-US"/>
              <a:t>、</a:t>
            </a:r>
            <a:r>
              <a:rPr lang="en-US" altLang="zh-CN"/>
              <a:t>tan()</a:t>
            </a:r>
            <a:r>
              <a:rPr lang="zh-CN" altLang="en-US"/>
              <a:t>，函数的说明在头文件</a:t>
            </a:r>
            <a:r>
              <a:rPr lang="en-US" altLang="zh-CN"/>
              <a:t>cmath</a:t>
            </a:r>
            <a:r>
              <a:rPr lang="zh-CN" altLang="en-US"/>
              <a:t>中。</a:t>
            </a:r>
          </a:p>
          <a:p>
            <a:endParaRPr lang="zh-CN" altLang="en-US"/>
          </a:p>
        </p:txBody>
      </p:sp>
      <p:sp>
        <p:nvSpPr>
          <p:cNvPr id="91140" name="灯片编号占位符 3">
            <a:extLst>
              <a:ext uri="{FF2B5EF4-FFF2-40B4-BE49-F238E27FC236}">
                <a16:creationId xmlns:a16="http://schemas.microsoft.com/office/drawing/2014/main" id="{A25F593E-FC75-282B-A521-505204E83E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61572BF-9FE9-4F9F-B38A-B21BF1E0856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BAC5C03-F1B1-950B-625C-4E4D11B0FB9D}"/>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3.6 </a:t>
            </a:r>
            <a:r>
              <a:rPr kumimoji="0" lang="zh-CN" altLang="en-US" sz="2800" dirty="0">
                <a:solidFill>
                  <a:schemeClr val="bg1"/>
                </a:solidFill>
                <a:latin typeface="+mj-lt"/>
                <a:ea typeface="+mj-ea"/>
                <a:cs typeface="+mj-cs"/>
              </a:rPr>
              <a:t>使用</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系统函数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A1D80E-77D2-DD3D-87B8-9DBDC95816C9}"/>
              </a:ext>
            </a:extLst>
          </p:cNvPr>
          <p:cNvSpPr>
            <a:spLocks noGrp="1"/>
          </p:cNvSpPr>
          <p:nvPr>
            <p:ph idx="1"/>
          </p:nvPr>
        </p:nvSpPr>
        <p:spPr>
          <a:xfrm>
            <a:off x="71438" y="571500"/>
            <a:ext cx="9001125" cy="6073775"/>
          </a:xfrm>
          <a:solidFill>
            <a:srgbClr val="85FFFF"/>
          </a:solidFill>
        </p:spPr>
        <p:txBody>
          <a:bodyPr>
            <a:normAutofit fontScale="70000" lnSpcReduction="20000"/>
          </a:bodyPr>
          <a:lstStyle/>
          <a:p>
            <a:pPr eaLnBrk="1" hangingPunct="1">
              <a:lnSpc>
                <a:spcPct val="12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eaLnBrk="1" hangingPunct="1">
              <a:lnSpc>
                <a:spcPct val="120000"/>
              </a:lnSpc>
              <a:buFont typeface="Wingdings" pitchFamily="2" charset="2"/>
              <a:buNone/>
              <a:defRPr/>
            </a:pPr>
            <a:r>
              <a:rPr lang="en-US" altLang="zh-CN" dirty="0">
                <a:latin typeface="Consolas" pitchFamily="49" charset="0"/>
              </a:rPr>
              <a:t>#include &lt;</a:t>
            </a:r>
            <a:r>
              <a:rPr lang="en-US" altLang="zh-CN" dirty="0" err="1">
                <a:latin typeface="Consolas" pitchFamily="49" charset="0"/>
              </a:rPr>
              <a:t>cmath</a:t>
            </a:r>
            <a:r>
              <a:rPr lang="en-US" altLang="zh-CN" dirty="0">
                <a:latin typeface="Consolas" pitchFamily="49" charset="0"/>
              </a:rPr>
              <a:t>&gt;</a:t>
            </a:r>
          </a:p>
          <a:p>
            <a:pPr eaLnBrk="1" hangingPunct="1">
              <a:lnSpc>
                <a:spcPct val="120000"/>
              </a:lnSpc>
              <a:buFont typeface="Wingdings" pitchFamily="2" charset="2"/>
              <a:buNone/>
              <a:defRPr/>
            </a:pPr>
            <a:r>
              <a:rPr lang="en-US" altLang="zh-CN" dirty="0">
                <a:latin typeface="Consolas" pitchFamily="49" charset="0"/>
              </a:rPr>
              <a:t>using namespace std;</a:t>
            </a:r>
          </a:p>
          <a:p>
            <a:pPr eaLnBrk="1" hangingPunct="1">
              <a:lnSpc>
                <a:spcPct val="120000"/>
              </a:lnSpc>
              <a:buFont typeface="Wingdings" pitchFamily="2" charset="2"/>
              <a:buNone/>
              <a:defRPr/>
            </a:pPr>
            <a:endParaRPr lang="en-US" altLang="zh-CN" dirty="0">
              <a:latin typeface="Consolas" pitchFamily="49" charset="0"/>
            </a:endParaRPr>
          </a:p>
          <a:p>
            <a:pPr eaLnBrk="1" hangingPunct="1">
              <a:lnSpc>
                <a:spcPct val="120000"/>
              </a:lnSpc>
              <a:buFont typeface="Wingdings" pitchFamily="2" charset="2"/>
              <a:buNone/>
              <a:defRPr/>
            </a:pPr>
            <a:r>
              <a:rPr lang="en-US" altLang="zh-CN" dirty="0">
                <a:latin typeface="Consolas" pitchFamily="49" charset="0"/>
              </a:rPr>
              <a:t>const double PI = 3.14159265358979;</a:t>
            </a:r>
          </a:p>
          <a:p>
            <a:pPr eaLnBrk="1" hangingPunct="1">
              <a:lnSpc>
                <a:spcPct val="120000"/>
              </a:lnSpc>
              <a:buFont typeface="Wingdings" pitchFamily="2" charset="2"/>
              <a:buNone/>
              <a:defRPr/>
            </a:pPr>
            <a:endParaRPr lang="en-US" altLang="zh-CN" dirty="0">
              <a:latin typeface="Consolas" pitchFamily="49" charset="0"/>
            </a:endParaRPr>
          </a:p>
          <a:p>
            <a:pPr eaLnBrk="1" hangingPunct="1">
              <a:lnSpc>
                <a:spcPct val="120000"/>
              </a:lnSpc>
              <a:buFont typeface="Wingdings" pitchFamily="2" charset="2"/>
              <a:buNone/>
              <a:defRPr/>
            </a:pPr>
            <a:r>
              <a:rPr lang="en-US" altLang="zh-CN" dirty="0" err="1">
                <a:latin typeface="Consolas" pitchFamily="49" charset="0"/>
              </a:rPr>
              <a:t>int</a:t>
            </a:r>
            <a:r>
              <a:rPr lang="en-US" altLang="zh-CN" dirty="0">
                <a:latin typeface="Consolas" pitchFamily="49" charset="0"/>
              </a:rPr>
              <a:t> main() {</a:t>
            </a:r>
          </a:p>
          <a:p>
            <a:pPr eaLnBrk="1" hangingPunct="1">
              <a:lnSpc>
                <a:spcPct val="120000"/>
              </a:lnSpc>
              <a:buFont typeface="Wingdings" pitchFamily="2" charset="2"/>
              <a:buNone/>
              <a:defRPr/>
            </a:pPr>
            <a:r>
              <a:rPr lang="en-US" altLang="zh-CN" dirty="0">
                <a:latin typeface="Consolas" pitchFamily="49" charset="0"/>
              </a:rPr>
              <a:t>	double angle;</a:t>
            </a:r>
          </a:p>
          <a:p>
            <a:pPr eaLnBrk="1" hangingPunct="1">
              <a:lnSpc>
                <a:spcPct val="120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"Please enter an angle: ";</a:t>
            </a:r>
          </a:p>
          <a:p>
            <a:pPr eaLnBrk="1" hangingPunct="1">
              <a:lnSpc>
                <a:spcPct val="120000"/>
              </a:lnSpc>
              <a:buFont typeface="Wingdings" pitchFamily="2" charset="2"/>
              <a:buNone/>
              <a:defRPr/>
            </a:pPr>
            <a:r>
              <a:rPr lang="en-US" altLang="zh-CN" dirty="0">
                <a:latin typeface="Consolas" pitchFamily="49" charset="0"/>
              </a:rPr>
              <a:t>	</a:t>
            </a:r>
            <a:r>
              <a:rPr lang="en-US" altLang="zh-CN" dirty="0" err="1">
                <a:latin typeface="Consolas" pitchFamily="49" charset="0"/>
              </a:rPr>
              <a:t>cin</a:t>
            </a:r>
            <a:r>
              <a:rPr lang="en-US" altLang="zh-CN" dirty="0">
                <a:latin typeface="Consolas" pitchFamily="49" charset="0"/>
              </a:rPr>
              <a:t> &gt;&gt; angle;	//</a:t>
            </a:r>
            <a:r>
              <a:rPr lang="zh-CN" altLang="en-US" dirty="0">
                <a:latin typeface="Consolas" pitchFamily="49" charset="0"/>
              </a:rPr>
              <a:t>输入角度值</a:t>
            </a:r>
          </a:p>
          <a:p>
            <a:pPr eaLnBrk="1" hangingPunct="1">
              <a:lnSpc>
                <a:spcPct val="120000"/>
              </a:lnSpc>
              <a:buFont typeface="Wingdings" pitchFamily="2" charset="2"/>
              <a:buNone/>
              <a:defRPr/>
            </a:pPr>
            <a:endParaRPr lang="zh-CN" altLang="en-US" dirty="0">
              <a:latin typeface="Consolas" pitchFamily="49" charset="0"/>
            </a:endParaRPr>
          </a:p>
          <a:p>
            <a:pPr eaLnBrk="1" hangingPunct="1">
              <a:lnSpc>
                <a:spcPct val="120000"/>
              </a:lnSpc>
              <a:buFont typeface="Wingdings" pitchFamily="2" charset="2"/>
              <a:buNone/>
              <a:defRPr/>
            </a:pPr>
            <a:r>
              <a:rPr lang="zh-CN" altLang="en-US" dirty="0">
                <a:latin typeface="Consolas" pitchFamily="49" charset="0"/>
              </a:rPr>
              <a:t>	</a:t>
            </a:r>
            <a:r>
              <a:rPr lang="en-US" altLang="zh-CN" dirty="0">
                <a:latin typeface="Consolas" pitchFamily="49" charset="0"/>
              </a:rPr>
              <a:t>double radian = angle * PI / 180;	//</a:t>
            </a:r>
            <a:r>
              <a:rPr lang="zh-CN" altLang="en-US" dirty="0">
                <a:latin typeface="Consolas" pitchFamily="49" charset="0"/>
              </a:rPr>
              <a:t>转化为弧度值</a:t>
            </a:r>
          </a:p>
          <a:p>
            <a:pPr eaLnBrk="1" hangingPunct="1">
              <a:lnSpc>
                <a:spcPct val="120000"/>
              </a:lnSpc>
              <a:buFont typeface="Wingdings" pitchFamily="2" charset="2"/>
              <a:buNone/>
              <a:defRPr/>
            </a:pPr>
            <a:r>
              <a:rPr lang="zh-CN" altLang="en-US" dirty="0">
                <a:latin typeface="Consolas" pitchFamily="49" charset="0"/>
              </a:rPr>
              <a:t>	</a:t>
            </a:r>
            <a:r>
              <a:rPr lang="en-US" altLang="zh-CN" dirty="0" err="1">
                <a:latin typeface="Consolas" pitchFamily="49" charset="0"/>
              </a:rPr>
              <a:t>cout</a:t>
            </a:r>
            <a:r>
              <a:rPr lang="en-US" altLang="zh-CN" dirty="0">
                <a:latin typeface="Consolas" pitchFamily="49" charset="0"/>
              </a:rPr>
              <a:t> &lt;&lt; "sin(" &lt;&lt; angle &lt;&lt; ") = " &lt;&lt; sin(radian) &lt;&lt;</a:t>
            </a:r>
            <a:r>
              <a:rPr lang="en-US" altLang="zh-CN" dirty="0" err="1">
                <a:latin typeface="Consolas" pitchFamily="49" charset="0"/>
              </a:rPr>
              <a:t>endl</a:t>
            </a:r>
            <a:r>
              <a:rPr lang="en-US" altLang="zh-CN" dirty="0">
                <a:latin typeface="Consolas" pitchFamily="49" charset="0"/>
              </a:rPr>
              <a:t>;</a:t>
            </a:r>
          </a:p>
          <a:p>
            <a:pPr eaLnBrk="1" hangingPunct="1">
              <a:lnSpc>
                <a:spcPct val="120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a:t>
            </a:r>
            <a:r>
              <a:rPr lang="en-US" altLang="zh-CN" dirty="0" err="1">
                <a:latin typeface="Consolas" pitchFamily="49" charset="0"/>
              </a:rPr>
              <a:t>cos</a:t>
            </a:r>
            <a:r>
              <a:rPr lang="en-US" altLang="zh-CN" dirty="0">
                <a:latin typeface="Consolas" pitchFamily="49" charset="0"/>
              </a:rPr>
              <a:t>(" &lt;&lt; angle &lt;&lt; ") = " &lt;&lt; </a:t>
            </a:r>
            <a:r>
              <a:rPr lang="en-US" altLang="zh-CN" dirty="0" err="1">
                <a:latin typeface="Consolas" pitchFamily="49" charset="0"/>
              </a:rPr>
              <a:t>cos</a:t>
            </a:r>
            <a:r>
              <a:rPr lang="en-US" altLang="zh-CN" dirty="0">
                <a:latin typeface="Consolas" pitchFamily="49" charset="0"/>
              </a:rPr>
              <a:t>(radian) &lt;&lt;</a:t>
            </a:r>
            <a:r>
              <a:rPr lang="en-US" altLang="zh-CN" dirty="0" err="1">
                <a:latin typeface="Consolas" pitchFamily="49" charset="0"/>
              </a:rPr>
              <a:t>endl</a:t>
            </a:r>
            <a:r>
              <a:rPr lang="en-US" altLang="zh-CN" dirty="0">
                <a:latin typeface="Consolas" pitchFamily="49" charset="0"/>
              </a:rPr>
              <a:t>;</a:t>
            </a:r>
          </a:p>
          <a:p>
            <a:pPr eaLnBrk="1" hangingPunct="1">
              <a:lnSpc>
                <a:spcPct val="120000"/>
              </a:lnSpc>
              <a:buFont typeface="Wingdings" pitchFamily="2" charset="2"/>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"tan(" &lt;&lt; angle &lt;&lt; ") = " &lt;&lt; tan(radian) &lt;&lt;</a:t>
            </a:r>
            <a:r>
              <a:rPr lang="en-US" altLang="zh-CN" dirty="0" err="1">
                <a:latin typeface="Consolas" pitchFamily="49" charset="0"/>
              </a:rPr>
              <a:t>endl</a:t>
            </a:r>
            <a:r>
              <a:rPr lang="en-US" altLang="zh-CN" dirty="0">
                <a:latin typeface="Consolas" pitchFamily="49" charset="0"/>
              </a:rPr>
              <a:t>;</a:t>
            </a:r>
          </a:p>
          <a:p>
            <a:pPr eaLnBrk="1" hangingPunct="1">
              <a:lnSpc>
                <a:spcPct val="120000"/>
              </a:lnSpc>
              <a:buFont typeface="Wingdings" pitchFamily="2" charset="2"/>
              <a:buNone/>
              <a:defRPr/>
            </a:pPr>
            <a:r>
              <a:rPr lang="en-US" altLang="zh-CN" dirty="0">
                <a:latin typeface="Consolas" pitchFamily="49" charset="0"/>
              </a:rPr>
              <a:t>	return 0;</a:t>
            </a:r>
          </a:p>
          <a:p>
            <a:pPr eaLnBrk="1" hangingPunct="1">
              <a:lnSpc>
                <a:spcPct val="120000"/>
              </a:lnSpc>
              <a:buFont typeface="Wingdings" pitchFamily="2" charset="2"/>
              <a:buNone/>
              <a:defRPr/>
            </a:pPr>
            <a:r>
              <a:rPr lang="en-US" altLang="zh-CN" dirty="0">
                <a:latin typeface="Consolas" pitchFamily="49" charset="0"/>
              </a:rPr>
              <a:t>}</a:t>
            </a:r>
          </a:p>
        </p:txBody>
      </p:sp>
      <p:sp>
        <p:nvSpPr>
          <p:cNvPr id="92163" name="灯片编号占位符 3">
            <a:extLst>
              <a:ext uri="{FF2B5EF4-FFF2-40B4-BE49-F238E27FC236}">
                <a16:creationId xmlns:a16="http://schemas.microsoft.com/office/drawing/2014/main" id="{CF9E7653-7F36-B1A3-2C93-E486E0F5AA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E67DA1E-8F2F-41FC-99CC-565C60AD6BE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1EA4B2A7-712B-70CA-4326-8D3FE5B00E92}"/>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3.6 </a:t>
            </a:r>
            <a:r>
              <a:rPr kumimoji="0" lang="zh-CN" altLang="en-US" sz="2800" dirty="0">
                <a:solidFill>
                  <a:schemeClr val="bg1"/>
                </a:solidFill>
                <a:latin typeface="+mj-lt"/>
                <a:ea typeface="+mj-ea"/>
                <a:cs typeface="+mj-cs"/>
              </a:rPr>
              <a:t>使用</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系统函数</a:t>
            </a:r>
          </a:p>
        </p:txBody>
      </p:sp>
      <p:sp>
        <p:nvSpPr>
          <p:cNvPr id="92165" name="Text Box 4">
            <a:extLst>
              <a:ext uri="{FF2B5EF4-FFF2-40B4-BE49-F238E27FC236}">
                <a16:creationId xmlns:a16="http://schemas.microsoft.com/office/drawing/2014/main" id="{506A1EE5-81F6-E7ED-521A-3076D0E91B31}"/>
              </a:ext>
            </a:extLst>
          </p:cNvPr>
          <p:cNvSpPr txBox="1">
            <a:spLocks noChangeArrowheads="1"/>
          </p:cNvSpPr>
          <p:nvPr/>
        </p:nvSpPr>
        <p:spPr bwMode="auto">
          <a:xfrm>
            <a:off x="6557963" y="571500"/>
            <a:ext cx="2514600" cy="2055813"/>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200" b="1">
                <a:latin typeface="Arial" panose="020B0604020202020204" pitchFamily="34" charset="0"/>
              </a:rPr>
              <a:t>运行结果：</a:t>
            </a:r>
          </a:p>
          <a:p>
            <a:pPr eaLnBrk="1" hangingPunct="1">
              <a:spcBef>
                <a:spcPct val="20000"/>
              </a:spcBef>
              <a:buClr>
                <a:schemeClr val="accent2"/>
              </a:buClr>
              <a:buSzPct val="80000"/>
              <a:buFont typeface="Wingdings" panose="05000000000000000000" pitchFamily="2" charset="2"/>
              <a:buNone/>
            </a:pPr>
            <a:r>
              <a:rPr lang="en-US" altLang="zh-CN" sz="2200" b="1">
                <a:latin typeface="Arial" panose="020B0604020202020204" pitchFamily="34" charset="0"/>
              </a:rPr>
              <a:t>30</a:t>
            </a:r>
          </a:p>
          <a:p>
            <a:pPr eaLnBrk="1" hangingPunct="1">
              <a:spcBef>
                <a:spcPct val="20000"/>
              </a:spcBef>
              <a:buClr>
                <a:schemeClr val="accent2"/>
              </a:buClr>
              <a:buSzPct val="80000"/>
              <a:buFont typeface="Wingdings" panose="05000000000000000000" pitchFamily="2" charset="2"/>
              <a:buNone/>
            </a:pPr>
            <a:r>
              <a:rPr lang="en-US" altLang="zh-CN" sz="2200" b="1">
                <a:latin typeface="Arial" panose="020B0604020202020204" pitchFamily="34" charset="0"/>
              </a:rPr>
              <a:t>sin(30)=0.5</a:t>
            </a:r>
          </a:p>
          <a:p>
            <a:pPr eaLnBrk="1" hangingPunct="1">
              <a:spcBef>
                <a:spcPct val="20000"/>
              </a:spcBef>
              <a:buClr>
                <a:schemeClr val="accent2"/>
              </a:buClr>
              <a:buSzPct val="80000"/>
              <a:buFont typeface="Wingdings" panose="05000000000000000000" pitchFamily="2" charset="2"/>
              <a:buNone/>
            </a:pPr>
            <a:r>
              <a:rPr lang="en-US" altLang="zh-CN" sz="2200" b="1">
                <a:latin typeface="Arial" panose="020B0604020202020204" pitchFamily="34" charset="0"/>
              </a:rPr>
              <a:t>cos(30)=0.866025</a:t>
            </a:r>
          </a:p>
          <a:p>
            <a:pPr eaLnBrk="1" hangingPunct="1">
              <a:spcBef>
                <a:spcPct val="20000"/>
              </a:spcBef>
              <a:buClr>
                <a:schemeClr val="accent2"/>
              </a:buClr>
              <a:buSzPct val="80000"/>
              <a:buFont typeface="Wingdings" panose="05000000000000000000" pitchFamily="2" charset="2"/>
              <a:buNone/>
            </a:pPr>
            <a:r>
              <a:rPr lang="en-US" altLang="zh-CN" sz="2200" b="1">
                <a:latin typeface="Arial" panose="020B0604020202020204" pitchFamily="34" charset="0"/>
              </a:rPr>
              <a:t>tan(30)=0.57735</a:t>
            </a:r>
            <a:endParaRPr lang="en-US" altLang="zh-CN" sz="2200">
              <a:latin typeface="Times New Roman" panose="02020603050405020304" pitchFamily="18" charset="0"/>
              <a:ea typeface="隶书" panose="02010509060101010101" pitchFamily="49" charset="-122"/>
            </a:endParaRPr>
          </a:p>
        </p:txBody>
      </p:sp>
      <p:sp>
        <p:nvSpPr>
          <p:cNvPr id="92166" name="标题 1">
            <a:extLst>
              <a:ext uri="{FF2B5EF4-FFF2-40B4-BE49-F238E27FC236}">
                <a16:creationId xmlns:a16="http://schemas.microsoft.com/office/drawing/2014/main" id="{6FEFE19D-F4C6-7E21-C95C-14B468BD4CEB}"/>
              </a:ext>
            </a:extLst>
          </p:cNvPr>
          <p:cNvSpPr>
            <a:spLocks noGrp="1"/>
          </p:cNvSpPr>
          <p:nvPr>
            <p:ph type="title"/>
          </p:nvPr>
        </p:nvSpPr>
        <p:spPr>
          <a:xfrm>
            <a:off x="6215063" y="5715000"/>
            <a:ext cx="2928937" cy="923925"/>
          </a:xfrm>
          <a:solidFill>
            <a:schemeClr val="bg1"/>
          </a:solidFill>
        </p:spPr>
        <p:txBody>
          <a:bodyPr/>
          <a:lstStyle/>
          <a:p>
            <a:pPr eaLnBrk="1" hangingPunct="1"/>
            <a:r>
              <a:rPr lang="zh-CN" altLang="en-US"/>
              <a:t>例</a:t>
            </a:r>
            <a:r>
              <a:rPr lang="en-US" altLang="zh-CN"/>
              <a:t>3-17</a:t>
            </a:r>
            <a:r>
              <a:rPr lang="zh-CN" altLang="en-US"/>
              <a:t>（续）</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E68B0FE5-BEB1-5073-C77A-26C29259B22B}"/>
              </a:ext>
            </a:extLst>
          </p:cNvPr>
          <p:cNvSpPr>
            <a:spLocks noGrp="1"/>
          </p:cNvSpPr>
          <p:nvPr>
            <p:ph type="title"/>
          </p:nvPr>
        </p:nvSpPr>
        <p:spPr/>
        <p:txBody>
          <a:bodyPr/>
          <a:lstStyle/>
          <a:p>
            <a:r>
              <a:rPr lang="zh-CN" altLang="en-US"/>
              <a:t>标准函数与非标准函数</a:t>
            </a:r>
          </a:p>
        </p:txBody>
      </p:sp>
      <p:sp>
        <p:nvSpPr>
          <p:cNvPr id="93187" name="内容占位符 2">
            <a:extLst>
              <a:ext uri="{FF2B5EF4-FFF2-40B4-BE49-F238E27FC236}">
                <a16:creationId xmlns:a16="http://schemas.microsoft.com/office/drawing/2014/main" id="{F81DEABD-5AFB-C9D6-BADA-A25A9793311B}"/>
              </a:ext>
            </a:extLst>
          </p:cNvPr>
          <p:cNvSpPr>
            <a:spLocks noGrp="1"/>
          </p:cNvSpPr>
          <p:nvPr>
            <p:ph idx="1"/>
          </p:nvPr>
        </p:nvSpPr>
        <p:spPr/>
        <p:txBody>
          <a:bodyPr/>
          <a:lstStyle/>
          <a:p>
            <a:pPr eaLnBrk="1" hangingPunct="1"/>
            <a:r>
              <a:rPr lang="zh-CN" altLang="en-US"/>
              <a:t>标准</a:t>
            </a:r>
            <a:r>
              <a:rPr lang="en-US" altLang="zh-CN"/>
              <a:t>C++</a:t>
            </a:r>
            <a:r>
              <a:rPr lang="zh-CN" altLang="en-US"/>
              <a:t>函数</a:t>
            </a:r>
            <a:endParaRPr lang="en-US" altLang="zh-CN"/>
          </a:p>
          <a:p>
            <a:pPr lvl="1" eaLnBrk="1" hangingPunct="1"/>
            <a:r>
              <a:rPr lang="en-US" altLang="zh-CN"/>
              <a:t>C++</a:t>
            </a:r>
            <a:r>
              <a:rPr lang="zh-CN" altLang="en-US"/>
              <a:t>标准中规定的函数；</a:t>
            </a:r>
            <a:endParaRPr lang="en-US" altLang="zh-CN"/>
          </a:p>
          <a:p>
            <a:pPr lvl="1" eaLnBrk="1" hangingPunct="1"/>
            <a:r>
              <a:rPr lang="zh-CN" altLang="en-US"/>
              <a:t>各种编译环境普遍支持，因此用标准函数的程序移植性好；</a:t>
            </a:r>
            <a:endParaRPr lang="en-US" altLang="zh-CN"/>
          </a:p>
          <a:p>
            <a:pPr lvl="1" eaLnBrk="1" hangingPunct="1"/>
            <a:r>
              <a:rPr lang="zh-CN" altLang="en-US"/>
              <a:t>很多标准</a:t>
            </a:r>
            <a:r>
              <a:rPr lang="en-US" altLang="zh-CN"/>
              <a:t>C++</a:t>
            </a:r>
            <a:r>
              <a:rPr lang="zh-CN" altLang="en-US"/>
              <a:t>函数继承自标准</a:t>
            </a:r>
            <a:r>
              <a:rPr lang="en-US" altLang="zh-CN"/>
              <a:t>C</a:t>
            </a:r>
            <a:r>
              <a:rPr lang="zh-CN" altLang="en-US"/>
              <a:t>，头文件以</a:t>
            </a:r>
            <a:r>
              <a:rPr lang="en-US" altLang="zh-CN"/>
              <a:t>c</a:t>
            </a:r>
            <a:r>
              <a:rPr lang="zh-CN" altLang="en-US"/>
              <a:t>开头：</a:t>
            </a:r>
            <a:r>
              <a:rPr lang="en-US" altLang="zh-CN"/>
              <a:t>cmath</a:t>
            </a:r>
            <a:r>
              <a:rPr lang="zh-CN" altLang="en-US"/>
              <a:t>，</a:t>
            </a:r>
            <a:r>
              <a:rPr lang="en-US" altLang="zh-CN"/>
              <a:t>cstdlib</a:t>
            </a:r>
            <a:r>
              <a:rPr lang="zh-CN" altLang="en-US"/>
              <a:t>，</a:t>
            </a:r>
            <a:r>
              <a:rPr lang="en-US" altLang="zh-CN"/>
              <a:t>cstdio</a:t>
            </a:r>
            <a:r>
              <a:rPr lang="zh-CN" altLang="en-US"/>
              <a:t>，</a:t>
            </a:r>
            <a:r>
              <a:rPr lang="en-US" altLang="zh-CN"/>
              <a:t>ctime……</a:t>
            </a:r>
          </a:p>
          <a:p>
            <a:pPr eaLnBrk="1" hangingPunct="1"/>
            <a:r>
              <a:rPr lang="zh-CN" altLang="en-US"/>
              <a:t>非标准</a:t>
            </a:r>
            <a:r>
              <a:rPr lang="en-US" altLang="zh-CN"/>
              <a:t>C++</a:t>
            </a:r>
            <a:r>
              <a:rPr lang="zh-CN" altLang="en-US"/>
              <a:t>函数</a:t>
            </a:r>
            <a:endParaRPr lang="en-US" altLang="zh-CN"/>
          </a:p>
          <a:p>
            <a:pPr lvl="1" eaLnBrk="1" hangingPunct="1"/>
            <a:r>
              <a:rPr lang="zh-CN" altLang="en-US"/>
              <a:t>与特定操作系统或编译环境相关；</a:t>
            </a:r>
            <a:endParaRPr lang="en-US" altLang="zh-CN"/>
          </a:p>
          <a:p>
            <a:pPr lvl="1" eaLnBrk="1" hangingPunct="1"/>
            <a:r>
              <a:rPr lang="zh-CN" altLang="en-US"/>
              <a:t>在处理和操作系统相关事务时常常需要调用。</a:t>
            </a:r>
            <a:endParaRPr lang="en-US" altLang="zh-CN"/>
          </a:p>
          <a:p>
            <a:endParaRPr lang="zh-CN" altLang="en-US"/>
          </a:p>
        </p:txBody>
      </p:sp>
      <p:sp>
        <p:nvSpPr>
          <p:cNvPr id="93188" name="灯片编号占位符 3">
            <a:extLst>
              <a:ext uri="{FF2B5EF4-FFF2-40B4-BE49-F238E27FC236}">
                <a16:creationId xmlns:a16="http://schemas.microsoft.com/office/drawing/2014/main" id="{C31E2E53-2048-FFE0-58AA-25435B9303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2B1B339-D1C3-4EA1-B18B-EECBB0CE309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31A1AB8-B055-955A-E272-A5C91304BB4A}"/>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3.6 </a:t>
            </a:r>
            <a:r>
              <a:rPr kumimoji="0" lang="zh-CN" altLang="en-US" sz="2800" dirty="0">
                <a:solidFill>
                  <a:schemeClr val="bg1"/>
                </a:solidFill>
                <a:latin typeface="+mj-lt"/>
                <a:ea typeface="+mj-ea"/>
                <a:cs typeface="+mj-cs"/>
              </a:rPr>
              <a:t>使用</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系统函数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C203354C-C41A-6D59-4FC4-53ED056A55CF}"/>
              </a:ext>
            </a:extLst>
          </p:cNvPr>
          <p:cNvSpPr>
            <a:spLocks noGrp="1"/>
          </p:cNvSpPr>
          <p:nvPr>
            <p:ph type="title"/>
          </p:nvPr>
        </p:nvSpPr>
        <p:spPr/>
        <p:txBody>
          <a:bodyPr/>
          <a:lstStyle/>
          <a:p>
            <a:r>
              <a:rPr lang="zh-CN" altLang="en-US"/>
              <a:t>查找系统函数的使用说明</a:t>
            </a:r>
          </a:p>
        </p:txBody>
      </p:sp>
      <p:sp>
        <p:nvSpPr>
          <p:cNvPr id="94211" name="内容占位符 2">
            <a:extLst>
              <a:ext uri="{FF2B5EF4-FFF2-40B4-BE49-F238E27FC236}">
                <a16:creationId xmlns:a16="http://schemas.microsoft.com/office/drawing/2014/main" id="{B64CF610-A2BC-AEF7-4ED0-4FF8C76BFB2B}"/>
              </a:ext>
            </a:extLst>
          </p:cNvPr>
          <p:cNvSpPr>
            <a:spLocks noGrp="1"/>
          </p:cNvSpPr>
          <p:nvPr>
            <p:ph idx="1"/>
          </p:nvPr>
        </p:nvSpPr>
        <p:spPr/>
        <p:txBody>
          <a:bodyPr/>
          <a:lstStyle/>
          <a:p>
            <a:pPr eaLnBrk="1" hangingPunct="1">
              <a:lnSpc>
                <a:spcPct val="95000"/>
              </a:lnSpc>
              <a:spcBef>
                <a:spcPct val="10000"/>
              </a:spcBef>
            </a:pPr>
            <a:r>
              <a:rPr lang="zh-CN" altLang="en-US">
                <a:latin typeface="Consolas" panose="020B0609020204030204" pitchFamily="49" charset="0"/>
              </a:rPr>
              <a:t>查编译系统的库函数手册</a:t>
            </a:r>
          </a:p>
          <a:p>
            <a:pPr eaLnBrk="1" hangingPunct="1">
              <a:lnSpc>
                <a:spcPct val="95000"/>
              </a:lnSpc>
              <a:spcBef>
                <a:spcPct val="10000"/>
              </a:spcBef>
            </a:pPr>
            <a:r>
              <a:rPr lang="zh-CN" altLang="en-US">
                <a:latin typeface="Consolas" panose="020B0609020204030204" pitchFamily="49" charset="0"/>
              </a:rPr>
              <a:t>查联机帮助</a:t>
            </a:r>
            <a:r>
              <a:rPr lang="en-US" altLang="zh-CN">
                <a:latin typeface="Consolas" panose="020B0609020204030204" pitchFamily="49" charset="0"/>
              </a:rPr>
              <a:t>——</a:t>
            </a:r>
            <a:r>
              <a:rPr lang="en-US" altLang="zh-CN" sz="2400">
                <a:solidFill>
                  <a:srgbClr val="C00000"/>
                </a:solidFill>
                <a:latin typeface="Consolas" panose="020B0609020204030204" pitchFamily="49" charset="0"/>
              </a:rPr>
              <a:t>Visual C++.NET 2008</a:t>
            </a:r>
            <a:r>
              <a:rPr lang="zh-CN" altLang="en-US" sz="2400">
                <a:solidFill>
                  <a:srgbClr val="C00000"/>
                </a:solidFill>
                <a:latin typeface="Consolas" panose="020B0609020204030204" pitchFamily="49" charset="0"/>
              </a:rPr>
              <a:t>联机帮助的使用方法：</a:t>
            </a:r>
            <a:endParaRPr lang="zh-CN" altLang="en-US">
              <a:solidFill>
                <a:srgbClr val="C00000"/>
              </a:solidFill>
              <a:latin typeface="Consolas" panose="020B0609020204030204" pitchFamily="49" charset="0"/>
            </a:endParaRPr>
          </a:p>
          <a:p>
            <a:pPr lvl="1" eaLnBrk="1" hangingPunct="1">
              <a:lnSpc>
                <a:spcPct val="95000"/>
              </a:lnSpc>
              <a:spcBef>
                <a:spcPct val="10000"/>
              </a:spcBef>
              <a:buFontTx/>
              <a:buNone/>
            </a:pPr>
            <a:r>
              <a:rPr lang="zh-CN" altLang="en-US">
                <a:latin typeface="Consolas" panose="020B0609020204030204" pitchFamily="49" charset="0"/>
              </a:rPr>
              <a:t>进入</a:t>
            </a:r>
            <a:r>
              <a:rPr lang="en-US" altLang="zh-CN">
                <a:latin typeface="Consolas" panose="020B0609020204030204" pitchFamily="49" charset="0"/>
              </a:rPr>
              <a:t>MSDN Library for Visual Studio 2008</a:t>
            </a:r>
          </a:p>
          <a:p>
            <a:pPr lvl="1" eaLnBrk="1" hangingPunct="1">
              <a:lnSpc>
                <a:spcPct val="95000"/>
              </a:lnSpc>
              <a:spcBef>
                <a:spcPct val="10000"/>
              </a:spcBef>
              <a:buFontTx/>
              <a:buNone/>
            </a:pPr>
            <a:r>
              <a:rPr lang="en-US" altLang="zh-CN">
                <a:latin typeface="Consolas" panose="020B0609020204030204" pitchFamily="49" charset="0"/>
              </a:rPr>
              <a:t>Development Tools and Languages</a:t>
            </a:r>
          </a:p>
          <a:p>
            <a:pPr lvl="1" eaLnBrk="1" hangingPunct="1">
              <a:lnSpc>
                <a:spcPct val="95000"/>
              </a:lnSpc>
              <a:spcBef>
                <a:spcPct val="10000"/>
              </a:spcBef>
              <a:buFontTx/>
              <a:buNone/>
            </a:pPr>
            <a:r>
              <a:rPr lang="en-US" altLang="zh-CN">
                <a:latin typeface="Consolas" panose="020B0609020204030204" pitchFamily="49" charset="0"/>
              </a:rPr>
              <a:t>  -&gt; Visual Studio </a:t>
            </a:r>
            <a:br>
              <a:rPr lang="en-US" altLang="zh-CN">
                <a:latin typeface="Consolas" panose="020B0609020204030204" pitchFamily="49" charset="0"/>
              </a:rPr>
            </a:br>
            <a:r>
              <a:rPr lang="en-US" altLang="zh-CN">
                <a:latin typeface="Consolas" panose="020B0609020204030204" pitchFamily="49" charset="0"/>
              </a:rPr>
              <a:t>  -&gt; Visual C++ </a:t>
            </a:r>
            <a:br>
              <a:rPr lang="en-US" altLang="zh-CN">
                <a:latin typeface="Consolas" panose="020B0609020204030204" pitchFamily="49" charset="0"/>
              </a:rPr>
            </a:br>
            <a:r>
              <a:rPr lang="en-US" altLang="zh-CN">
                <a:latin typeface="Consolas" panose="020B0609020204030204" pitchFamily="49" charset="0"/>
              </a:rPr>
              <a:t>   -&gt; Reference</a:t>
            </a:r>
            <a:br>
              <a:rPr lang="en-US" altLang="zh-CN">
                <a:latin typeface="Consolas" panose="020B0609020204030204" pitchFamily="49" charset="0"/>
              </a:rPr>
            </a:br>
            <a:r>
              <a:rPr lang="en-US" altLang="zh-CN">
                <a:latin typeface="Consolas" panose="020B0609020204030204" pitchFamily="49" charset="0"/>
              </a:rPr>
              <a:t>    -&gt; Libraries Reference</a:t>
            </a:r>
          </a:p>
          <a:p>
            <a:pPr lvl="1" eaLnBrk="1" hangingPunct="1">
              <a:lnSpc>
                <a:spcPct val="95000"/>
              </a:lnSpc>
              <a:spcBef>
                <a:spcPct val="10000"/>
              </a:spcBef>
              <a:buFontTx/>
              <a:buNone/>
            </a:pPr>
            <a:r>
              <a:rPr lang="en-US" altLang="zh-CN">
                <a:latin typeface="Consolas" panose="020B0609020204030204" pitchFamily="49" charset="0"/>
              </a:rPr>
              <a:t>       -&gt;Run-Time Library</a:t>
            </a:r>
            <a:br>
              <a:rPr lang="en-US" altLang="zh-CN">
                <a:latin typeface="Consolas" panose="020B0609020204030204" pitchFamily="49" charset="0"/>
              </a:rPr>
            </a:br>
            <a:r>
              <a:rPr lang="en-US" altLang="zh-CN">
                <a:latin typeface="Consolas" panose="020B0609020204030204" pitchFamily="49" charset="0"/>
              </a:rPr>
              <a:t>       -&gt; Run-Time Routines by Category </a:t>
            </a:r>
          </a:p>
          <a:p>
            <a:endParaRPr lang="zh-CN" altLang="en-US">
              <a:latin typeface="Consolas" panose="020B0609020204030204" pitchFamily="49" charset="0"/>
            </a:endParaRPr>
          </a:p>
        </p:txBody>
      </p:sp>
      <p:sp>
        <p:nvSpPr>
          <p:cNvPr id="94212" name="灯片编号占位符 3">
            <a:extLst>
              <a:ext uri="{FF2B5EF4-FFF2-40B4-BE49-F238E27FC236}">
                <a16:creationId xmlns:a16="http://schemas.microsoft.com/office/drawing/2014/main" id="{0A662CD0-6554-8DC6-A5FF-AA63750521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805C7B8-2343-4D94-9B0B-0194B07D8AB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092552F-5C2E-CC8A-69EE-CFB1767037F1}"/>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3.6 </a:t>
            </a:r>
            <a:r>
              <a:rPr kumimoji="0" lang="zh-CN" altLang="en-US" sz="2800" dirty="0">
                <a:solidFill>
                  <a:schemeClr val="bg1"/>
                </a:solidFill>
                <a:latin typeface="+mj-lt"/>
                <a:ea typeface="+mj-ea"/>
                <a:cs typeface="+mj-cs"/>
              </a:rPr>
              <a:t>使用</a:t>
            </a:r>
            <a:r>
              <a:rPr kumimoji="0" lang="en-US" altLang="zh-CN" sz="2800" dirty="0">
                <a:solidFill>
                  <a:schemeClr val="bg1"/>
                </a:solidFill>
                <a:latin typeface="+mj-lt"/>
                <a:ea typeface="+mj-ea"/>
                <a:cs typeface="+mj-cs"/>
              </a:rPr>
              <a:t>C++</a:t>
            </a:r>
            <a:r>
              <a:rPr kumimoji="0" lang="zh-CN" altLang="en-US" sz="2800" dirty="0">
                <a:solidFill>
                  <a:schemeClr val="bg1"/>
                </a:solidFill>
                <a:latin typeface="+mj-lt"/>
                <a:ea typeface="+mj-ea"/>
                <a:cs typeface="+mj-cs"/>
              </a:rPr>
              <a:t>系统函数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50FA23B4-9182-A8CF-1529-D89E6BBD2300}"/>
              </a:ext>
            </a:extLst>
          </p:cNvPr>
          <p:cNvSpPr>
            <a:spLocks noGrp="1"/>
          </p:cNvSpPr>
          <p:nvPr>
            <p:ph type="title"/>
          </p:nvPr>
        </p:nvSpPr>
        <p:spPr/>
        <p:txBody>
          <a:bodyPr/>
          <a:lstStyle/>
          <a:p>
            <a:pPr eaLnBrk="1" hangingPunct="1"/>
            <a:r>
              <a:rPr lang="zh-CN" altLang="en-US"/>
              <a:t>例</a:t>
            </a:r>
            <a:r>
              <a:rPr lang="en-US" altLang="zh-CN"/>
              <a:t>3-1</a:t>
            </a:r>
            <a:r>
              <a:rPr lang="zh-CN" altLang="en-US">
                <a:latin typeface="黑体" panose="02010609060101010101" pitchFamily="49" charset="-122"/>
                <a:ea typeface="黑体" panose="02010609060101010101" pitchFamily="49" charset="-122"/>
              </a:rPr>
              <a:t>编写一个求</a:t>
            </a:r>
            <a:r>
              <a:rPr lang="en-US" altLang="zh-CN">
                <a:latin typeface="黑体" panose="02010609060101010101" pitchFamily="49" charset="-122"/>
                <a:ea typeface="黑体" panose="02010609060101010101" pitchFamily="49" charset="-122"/>
              </a:rPr>
              <a:t>x</a:t>
            </a:r>
            <a:r>
              <a:rPr lang="zh-CN" altLang="en-US">
                <a:latin typeface="黑体" panose="02010609060101010101" pitchFamily="49" charset="-122"/>
                <a:ea typeface="黑体" panose="02010609060101010101" pitchFamily="49" charset="-122"/>
              </a:rPr>
              <a:t>的</a:t>
            </a:r>
            <a:r>
              <a:rPr lang="en-US" altLang="zh-CN">
                <a:latin typeface="黑体" panose="02010609060101010101" pitchFamily="49" charset="-122"/>
                <a:ea typeface="黑体" panose="02010609060101010101" pitchFamily="49" charset="-122"/>
              </a:rPr>
              <a:t>n</a:t>
            </a:r>
            <a:r>
              <a:rPr lang="zh-CN" altLang="en-US">
                <a:latin typeface="黑体" panose="02010609060101010101" pitchFamily="49" charset="-122"/>
                <a:ea typeface="黑体" panose="02010609060101010101" pitchFamily="49" charset="-122"/>
              </a:rPr>
              <a:t>次方的函数</a:t>
            </a:r>
            <a:endParaRPr lang="zh-CN" altLang="en-US"/>
          </a:p>
        </p:txBody>
      </p:sp>
      <p:sp>
        <p:nvSpPr>
          <p:cNvPr id="3" name="内容占位符 2">
            <a:extLst>
              <a:ext uri="{FF2B5EF4-FFF2-40B4-BE49-F238E27FC236}">
                <a16:creationId xmlns:a16="http://schemas.microsoft.com/office/drawing/2014/main" id="{F4355B83-C14D-6372-B667-F6450AD76757}"/>
              </a:ext>
            </a:extLst>
          </p:cNvPr>
          <p:cNvSpPr>
            <a:spLocks noGrp="1"/>
          </p:cNvSpPr>
          <p:nvPr>
            <p:ph idx="1"/>
          </p:nvPr>
        </p:nvSpPr>
        <p:spPr>
          <a:solidFill>
            <a:srgbClr val="85FFFF"/>
          </a:solidFill>
        </p:spPr>
        <p:txBody>
          <a:bodyPr>
            <a:normAutofit fontScale="92500" lnSpcReduction="20000"/>
          </a:bodyPr>
          <a:lstStyle/>
          <a:p>
            <a:pPr marL="365760" indent="-256032" eaLnBrk="1" fontAlgn="auto" hangingPunct="1">
              <a:lnSpc>
                <a:spcPct val="95000"/>
              </a:lnSpc>
              <a:spcBef>
                <a:spcPct val="0"/>
              </a:spcBef>
              <a:spcAft>
                <a:spcPts val="0"/>
              </a:spcAft>
              <a:buClr>
                <a:schemeClr val="accent3"/>
              </a:buClr>
              <a:buFont typeface="Georgia"/>
              <a:buNone/>
              <a:defRPr/>
            </a:pPr>
            <a:r>
              <a:rPr lang="zh-CN" altLang="en-US" noProof="1">
                <a:latin typeface="Consolas" pitchFamily="49" charset="0"/>
              </a:rPr>
              <a:t>#</a:t>
            </a:r>
            <a:r>
              <a:rPr lang="en-US" altLang="zh-CN" noProof="1">
                <a:latin typeface="Consolas" pitchFamily="49" charset="0"/>
              </a:rPr>
              <a:t>include &lt;iostream&gt;</a:t>
            </a:r>
            <a:endParaRPr lang="en-US" altLang="zh-CN" dirty="0">
              <a:latin typeface="Consolas" pitchFamily="49" charset="0"/>
            </a:endParaRP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latin typeface="Consolas" pitchFamily="49" charset="0"/>
              </a:rPr>
              <a:t>using namespace std;</a:t>
            </a:r>
          </a:p>
          <a:p>
            <a:pPr marL="365760" indent="-256032" eaLnBrk="1" fontAlgn="auto" hangingPunct="1">
              <a:lnSpc>
                <a:spcPct val="95000"/>
              </a:lnSpc>
              <a:spcBef>
                <a:spcPct val="0"/>
              </a:spcBef>
              <a:spcAft>
                <a:spcPts val="0"/>
              </a:spcAft>
              <a:buClr>
                <a:schemeClr val="accent3"/>
              </a:buClr>
              <a:buFont typeface="Georgia"/>
              <a:buNone/>
              <a:defRPr/>
            </a:pPr>
            <a:endParaRPr lang="en-US" altLang="zh-CN" noProof="1">
              <a:latin typeface="Consolas" pitchFamily="49" charset="0"/>
            </a:endParaRPr>
          </a:p>
          <a:p>
            <a:pPr marL="365760" indent="-256032" eaLnBrk="1" fontAlgn="auto" hangingPunct="1">
              <a:lnSpc>
                <a:spcPct val="95000"/>
              </a:lnSpc>
              <a:spcBef>
                <a:spcPct val="0"/>
              </a:spcBef>
              <a:spcAft>
                <a:spcPts val="0"/>
              </a:spcAft>
              <a:buClr>
                <a:schemeClr val="accent3"/>
              </a:buClr>
              <a:buFont typeface="Georgia"/>
              <a:buNone/>
              <a:defRPr/>
            </a:pPr>
            <a:r>
              <a:rPr lang="en-US" dirty="0">
                <a:latin typeface="Consolas" pitchFamily="49" charset="0"/>
              </a:rPr>
              <a:t>//</a:t>
            </a:r>
            <a:r>
              <a:rPr lang="zh-CN" altLang="en-US" dirty="0">
                <a:latin typeface="Consolas" pitchFamily="49" charset="0"/>
              </a:rPr>
              <a:t>计算</a:t>
            </a:r>
            <a:r>
              <a:rPr lang="en-US" dirty="0">
                <a:latin typeface="Consolas" pitchFamily="49" charset="0"/>
              </a:rPr>
              <a:t>x</a:t>
            </a:r>
            <a:r>
              <a:rPr lang="zh-CN" altLang="en-US" dirty="0">
                <a:latin typeface="Consolas" pitchFamily="49" charset="0"/>
              </a:rPr>
              <a:t>的</a:t>
            </a:r>
            <a:r>
              <a:rPr lang="en-US" dirty="0">
                <a:latin typeface="Consolas" pitchFamily="49" charset="0"/>
              </a:rPr>
              <a:t>n</a:t>
            </a:r>
            <a:r>
              <a:rPr lang="zh-CN" altLang="en-US" dirty="0">
                <a:latin typeface="Consolas" pitchFamily="49" charset="0"/>
              </a:rPr>
              <a:t>次方</a:t>
            </a:r>
            <a:endParaRPr lang="en-US" altLang="zh-CN" noProof="1">
              <a:latin typeface="Consolas" pitchFamily="49" charset="0"/>
            </a:endParaRP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latin typeface="Consolas" pitchFamily="49" charset="0"/>
              </a:rPr>
              <a:t>double</a:t>
            </a:r>
            <a:r>
              <a:rPr lang="en-US" altLang="zh-CN" dirty="0">
                <a:solidFill>
                  <a:schemeClr val="accent4">
                    <a:lumMod val="75000"/>
                  </a:schemeClr>
                </a:solidFill>
                <a:latin typeface="Consolas" pitchFamily="49" charset="0"/>
              </a:rPr>
              <a:t> </a:t>
            </a:r>
            <a:r>
              <a:rPr lang="en-US" altLang="zh-CN" noProof="1">
                <a:solidFill>
                  <a:schemeClr val="accent4">
                    <a:lumMod val="75000"/>
                  </a:schemeClr>
                </a:solidFill>
                <a:latin typeface="Consolas" pitchFamily="49" charset="0"/>
              </a:rPr>
              <a:t>power(double x, int n) {</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latin typeface="Consolas" pitchFamily="49" charset="0"/>
              </a:rPr>
              <a:t>	double val = 1.0;</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latin typeface="Consolas" pitchFamily="49" charset="0"/>
              </a:rPr>
              <a:t>	while (n--)</a:t>
            </a:r>
            <a:r>
              <a:rPr lang="en-US" altLang="zh-CN" dirty="0">
                <a:solidFill>
                  <a:schemeClr val="accent4">
                    <a:lumMod val="75000"/>
                  </a:schemeClr>
                </a:solidFill>
                <a:latin typeface="Consolas" pitchFamily="49" charset="0"/>
              </a:rPr>
              <a:t> </a:t>
            </a:r>
            <a:r>
              <a:rPr lang="en-US" altLang="zh-CN" noProof="1">
                <a:solidFill>
                  <a:schemeClr val="accent4">
                    <a:lumMod val="75000"/>
                  </a:schemeClr>
                </a:solidFill>
                <a:latin typeface="Consolas" pitchFamily="49" charset="0"/>
              </a:rPr>
              <a:t>val *= x;</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latin typeface="Consolas" pitchFamily="49" charset="0"/>
              </a:rPr>
              <a:t>	return val;</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solidFill>
                  <a:schemeClr val="accent4">
                    <a:lumMod val="75000"/>
                  </a:schemeClr>
                </a:solidFill>
                <a:latin typeface="Consolas" pitchFamily="49" charset="0"/>
              </a:rPr>
              <a:t>}</a:t>
            </a:r>
          </a:p>
          <a:p>
            <a:pPr marL="365760" indent="-256032" eaLnBrk="1" fontAlgn="auto" hangingPunct="1">
              <a:lnSpc>
                <a:spcPct val="95000"/>
              </a:lnSpc>
              <a:spcBef>
                <a:spcPct val="0"/>
              </a:spcBef>
              <a:spcAft>
                <a:spcPts val="0"/>
              </a:spcAft>
              <a:buClr>
                <a:schemeClr val="accent3"/>
              </a:buClr>
              <a:buFont typeface="Georgia"/>
              <a:buNone/>
              <a:defRPr/>
            </a:pPr>
            <a:endParaRPr lang="en-US" altLang="zh-CN" noProof="1">
              <a:solidFill>
                <a:srgbClr val="FFFF66"/>
              </a:solidFill>
              <a:latin typeface="Consolas" pitchFamily="49" charset="0"/>
            </a:endParaRP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latin typeface="Consolas" pitchFamily="49" charset="0"/>
              </a:rPr>
              <a:t>int main() {</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latin typeface="Consolas" pitchFamily="49" charset="0"/>
              </a:rPr>
              <a:t>	cout &lt;&lt; "5 to the power 2 is "</a:t>
            </a:r>
            <a:br>
              <a:rPr lang="en-US" altLang="zh-CN" noProof="1">
                <a:latin typeface="Consolas" pitchFamily="49" charset="0"/>
              </a:rPr>
            </a:br>
            <a:r>
              <a:rPr lang="en-US" altLang="zh-CN" noProof="1">
                <a:latin typeface="Consolas" pitchFamily="49" charset="0"/>
              </a:rPr>
              <a:t>     &lt;&lt; </a:t>
            </a:r>
            <a:r>
              <a:rPr lang="en-US" altLang="zh-CN" noProof="1">
                <a:solidFill>
                  <a:schemeClr val="accent4">
                    <a:lumMod val="75000"/>
                  </a:schemeClr>
                </a:solidFill>
                <a:latin typeface="Consolas" pitchFamily="49" charset="0"/>
              </a:rPr>
              <a:t>power</a:t>
            </a:r>
            <a:r>
              <a:rPr lang="en-US" altLang="zh-CN" noProof="1">
                <a:latin typeface="Consolas" pitchFamily="49" charset="0"/>
              </a:rPr>
              <a:t>(5, 2) &lt;&lt; endl;</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latin typeface="Consolas" pitchFamily="49" charset="0"/>
              </a:rPr>
              <a:t>	return 0;</a:t>
            </a:r>
          </a:p>
          <a:p>
            <a:pPr marL="365760" indent="-256032" eaLnBrk="1" fontAlgn="auto" hangingPunct="1">
              <a:lnSpc>
                <a:spcPct val="95000"/>
              </a:lnSpc>
              <a:spcBef>
                <a:spcPct val="0"/>
              </a:spcBef>
              <a:spcAft>
                <a:spcPts val="0"/>
              </a:spcAft>
              <a:buClr>
                <a:schemeClr val="accent3"/>
              </a:buClr>
              <a:buFont typeface="Georgia"/>
              <a:buNone/>
              <a:defRPr/>
            </a:pPr>
            <a:r>
              <a:rPr lang="en-US" altLang="zh-CN" noProof="1">
                <a:latin typeface="Consolas" pitchFamily="49" charset="0"/>
              </a:rPr>
              <a:t>}</a:t>
            </a:r>
            <a:endParaRPr lang="zh-CN" altLang="en-US" dirty="0">
              <a:latin typeface="Consolas" pitchFamily="49" charset="0"/>
            </a:endParaRPr>
          </a:p>
        </p:txBody>
      </p:sp>
      <p:sp>
        <p:nvSpPr>
          <p:cNvPr id="22532" name="灯片编号占位符 3">
            <a:extLst>
              <a:ext uri="{FF2B5EF4-FFF2-40B4-BE49-F238E27FC236}">
                <a16:creationId xmlns:a16="http://schemas.microsoft.com/office/drawing/2014/main" id="{1A347BEB-81FC-0D14-9DE5-A0DAF8DFC9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D68F8D2-0A16-4D90-94AE-6933873B831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6692E4F-406E-5908-11DA-9C8E8456E655}"/>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D5884EB5-BA47-0AC0-B6E8-2593A0C712F1}"/>
              </a:ext>
            </a:extLst>
          </p:cNvPr>
          <p:cNvSpPr>
            <a:spLocks noGrp="1"/>
          </p:cNvSpPr>
          <p:nvPr>
            <p:ph type="title"/>
          </p:nvPr>
        </p:nvSpPr>
        <p:spPr/>
        <p:txBody>
          <a:bodyPr/>
          <a:lstStyle/>
          <a:p>
            <a:r>
              <a:rPr lang="zh-CN" altLang="en-US"/>
              <a:t>小结</a:t>
            </a:r>
          </a:p>
        </p:txBody>
      </p:sp>
      <p:sp>
        <p:nvSpPr>
          <p:cNvPr id="95235" name="内容占位符 2">
            <a:extLst>
              <a:ext uri="{FF2B5EF4-FFF2-40B4-BE49-F238E27FC236}">
                <a16:creationId xmlns:a16="http://schemas.microsoft.com/office/drawing/2014/main" id="{95D2E04F-3778-1CF9-EAB8-D2A6B5DDFA74}"/>
              </a:ext>
            </a:extLst>
          </p:cNvPr>
          <p:cNvSpPr>
            <a:spLocks noGrp="1"/>
          </p:cNvSpPr>
          <p:nvPr>
            <p:ph idx="1"/>
          </p:nvPr>
        </p:nvSpPr>
        <p:spPr/>
        <p:txBody>
          <a:bodyPr/>
          <a:lstStyle/>
          <a:p>
            <a:pPr eaLnBrk="1" hangingPunct="1">
              <a:lnSpc>
                <a:spcPct val="150000"/>
              </a:lnSpc>
            </a:pPr>
            <a:r>
              <a:rPr lang="zh-CN" altLang="en-US" dirty="0"/>
              <a:t>主要内容</a:t>
            </a:r>
          </a:p>
          <a:p>
            <a:pPr lvl="1" eaLnBrk="1" hangingPunct="1">
              <a:lnSpc>
                <a:spcPct val="150000"/>
              </a:lnSpc>
            </a:pPr>
            <a:r>
              <a:rPr lang="zh-CN" altLang="en-US" dirty="0"/>
              <a:t>函数的声明和调用、函数间的参数传递、内联函数、带默认参数值的函数、函数重载、</a:t>
            </a:r>
            <a:r>
              <a:rPr lang="en-US" altLang="zh-CN" dirty="0"/>
              <a:t>C++</a:t>
            </a:r>
            <a:r>
              <a:rPr lang="zh-CN" altLang="en-US" dirty="0"/>
              <a:t>系统函数</a:t>
            </a:r>
          </a:p>
          <a:p>
            <a:pPr eaLnBrk="1" hangingPunct="1">
              <a:lnSpc>
                <a:spcPct val="150000"/>
              </a:lnSpc>
            </a:pPr>
            <a:r>
              <a:rPr lang="zh-CN" altLang="en-US" dirty="0"/>
              <a:t>达到的目标</a:t>
            </a:r>
          </a:p>
          <a:p>
            <a:pPr lvl="1" eaLnBrk="1" hangingPunct="1">
              <a:lnSpc>
                <a:spcPct val="150000"/>
              </a:lnSpc>
            </a:pPr>
            <a:r>
              <a:rPr lang="zh-CN" altLang="en-US" dirty="0"/>
              <a:t>学会将一段功能相对独立的程序写成一个函数，为下一章学习类和对象打好必要的基础。</a:t>
            </a:r>
            <a:endParaRPr lang="en-US" altLang="zh-CN" dirty="0"/>
          </a:p>
          <a:p>
            <a:pPr eaLnBrk="1" hangingPunct="1">
              <a:lnSpc>
                <a:spcPct val="150000"/>
              </a:lnSpc>
            </a:pPr>
            <a:r>
              <a:rPr lang="zh-CN" altLang="en-US" sz="2400" dirty="0"/>
              <a:t>作业 </a:t>
            </a:r>
            <a:r>
              <a:rPr lang="en-US" altLang="zh-CN" sz="2400" dirty="0"/>
              <a:t>3.3-3.6</a:t>
            </a:r>
            <a:r>
              <a:rPr lang="zh-CN" altLang="en-US" sz="2400" dirty="0"/>
              <a:t>， </a:t>
            </a:r>
            <a:r>
              <a:rPr lang="en-US" altLang="zh-CN" sz="2400" dirty="0"/>
              <a:t>3.10-3.13</a:t>
            </a:r>
            <a:r>
              <a:rPr lang="zh-CN" altLang="en-US" sz="2400" dirty="0"/>
              <a:t> 第</a:t>
            </a:r>
            <a:r>
              <a:rPr lang="en-US" altLang="zh-CN" sz="2400" dirty="0"/>
              <a:t>13</a:t>
            </a:r>
            <a:r>
              <a:rPr lang="zh-CN" altLang="en-US" sz="2400" dirty="0"/>
              <a:t>题</a:t>
            </a:r>
            <a:r>
              <a:rPr lang="en-US" altLang="zh-CN" sz="2400" dirty="0"/>
              <a:t>n</a:t>
            </a:r>
            <a:r>
              <a:rPr lang="zh-CN" altLang="en-US" sz="2400" dirty="0"/>
              <a:t>的值可以无限大吗？</a:t>
            </a:r>
          </a:p>
          <a:p>
            <a:endParaRPr lang="zh-CN" altLang="en-US" dirty="0"/>
          </a:p>
        </p:txBody>
      </p:sp>
      <p:sp>
        <p:nvSpPr>
          <p:cNvPr id="95236" name="灯片编号占位符 3">
            <a:extLst>
              <a:ext uri="{FF2B5EF4-FFF2-40B4-BE49-F238E27FC236}">
                <a16:creationId xmlns:a16="http://schemas.microsoft.com/office/drawing/2014/main" id="{20105356-8014-D610-C72D-6E062F6EEB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95BE6B0-F3EF-4F04-9DAB-23CB5BF1617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76E5C4C-D94E-0EB8-73A8-69FECE9CDE34}"/>
              </a:ext>
            </a:extLst>
          </p:cNvPr>
          <p:cNvSpPr>
            <a:spLocks noGrp="1"/>
          </p:cNvSpPr>
          <p:nvPr>
            <p:ph type="title"/>
          </p:nvPr>
        </p:nvSpPr>
        <p:spPr/>
        <p:txBody>
          <a:bodyPr/>
          <a:lstStyle/>
          <a:p>
            <a:pPr eaLnBrk="1" hangingPunct="1"/>
            <a:r>
              <a:rPr lang="zh-CN" altLang="en-US"/>
              <a:t>例</a:t>
            </a:r>
            <a:r>
              <a:rPr lang="en-US" altLang="zh-CN"/>
              <a:t>3-2  </a:t>
            </a:r>
            <a:r>
              <a:rPr lang="zh-CN" altLang="en-US"/>
              <a:t>数制转换</a:t>
            </a:r>
          </a:p>
        </p:txBody>
      </p:sp>
      <p:sp>
        <p:nvSpPr>
          <p:cNvPr id="3" name="内容占位符 2">
            <a:extLst>
              <a:ext uri="{FF2B5EF4-FFF2-40B4-BE49-F238E27FC236}">
                <a16:creationId xmlns:a16="http://schemas.microsoft.com/office/drawing/2014/main" id="{4538601D-A457-EFC3-969B-E822DDDD8FB0}"/>
              </a:ext>
            </a:extLst>
          </p:cNvPr>
          <p:cNvSpPr>
            <a:spLocks noGrp="1"/>
          </p:cNvSpPr>
          <p:nvPr>
            <p:ph idx="1"/>
          </p:nvPr>
        </p:nvSpPr>
        <p:spPr>
          <a:solidFill>
            <a:schemeClr val="bg1"/>
          </a:solidFill>
        </p:spPr>
        <p:txBody>
          <a:bodyPr>
            <a:normAutofit/>
          </a:bodyPr>
          <a:lstStyle/>
          <a:p>
            <a:pPr marL="0" indent="0" eaLnBrk="1" fontAlgn="auto" hangingPunct="1">
              <a:lnSpc>
                <a:spcPct val="150000"/>
              </a:lnSpc>
              <a:spcAft>
                <a:spcPts val="0"/>
              </a:spcAft>
              <a:buClr>
                <a:schemeClr val="accent3"/>
              </a:buClr>
              <a:buFont typeface="Georgia"/>
              <a:buNone/>
              <a:defRPr/>
            </a:pPr>
            <a:r>
              <a:rPr lang="zh-CN" altLang="en-US" dirty="0">
                <a:latin typeface="宋体" charset="-122"/>
              </a:rPr>
              <a:t>题目：</a:t>
            </a:r>
          </a:p>
          <a:p>
            <a:pPr marL="0" indent="0" eaLnBrk="1" fontAlgn="auto" hangingPunct="1">
              <a:lnSpc>
                <a:spcPct val="150000"/>
              </a:lnSpc>
              <a:spcAft>
                <a:spcPts val="0"/>
              </a:spcAft>
              <a:buClr>
                <a:schemeClr val="accent3"/>
              </a:buClr>
              <a:buFont typeface="Georgia"/>
              <a:buNone/>
              <a:defRPr/>
            </a:pPr>
            <a:r>
              <a:rPr lang="zh-CN" altLang="en-US" dirty="0">
                <a:latin typeface="宋体" charset="-122"/>
              </a:rPr>
              <a:t>  输入一个</a:t>
            </a:r>
            <a:r>
              <a:rPr lang="en-US" altLang="zh-CN" dirty="0">
                <a:latin typeface="宋体" charset="-122"/>
              </a:rPr>
              <a:t>8</a:t>
            </a:r>
            <a:r>
              <a:rPr lang="zh-CN" altLang="en-US" dirty="0">
                <a:latin typeface="宋体" charset="-122"/>
              </a:rPr>
              <a:t>位二进制数，将其转换为十进制数输出。</a:t>
            </a:r>
          </a:p>
          <a:p>
            <a:pPr marL="0" indent="0" eaLnBrk="1" fontAlgn="auto" hangingPunct="1">
              <a:lnSpc>
                <a:spcPct val="150000"/>
              </a:lnSpc>
              <a:spcAft>
                <a:spcPts val="0"/>
              </a:spcAft>
              <a:buClr>
                <a:schemeClr val="accent3"/>
              </a:buClr>
              <a:buFont typeface="Georgia"/>
              <a:buNone/>
              <a:defRPr/>
            </a:pPr>
            <a:r>
              <a:rPr lang="zh-CN" altLang="en-US" dirty="0">
                <a:latin typeface="宋体" charset="-122"/>
              </a:rPr>
              <a:t>例如：</a:t>
            </a:r>
            <a:r>
              <a:rPr lang="zh-CN" altLang="en-US" noProof="1">
                <a:latin typeface="宋体" charset="-122"/>
              </a:rPr>
              <a:t>1101</a:t>
            </a:r>
            <a:r>
              <a:rPr lang="zh-CN" altLang="en-US" baseline="-25000" noProof="1">
                <a:latin typeface="宋体" charset="-122"/>
              </a:rPr>
              <a:t>2</a:t>
            </a:r>
            <a:r>
              <a:rPr lang="zh-CN" altLang="en-US" noProof="1">
                <a:latin typeface="宋体" charset="-122"/>
              </a:rPr>
              <a:t>=1(2</a:t>
            </a:r>
            <a:r>
              <a:rPr lang="zh-CN" altLang="en-US" baseline="30000" noProof="1">
                <a:latin typeface="宋体" charset="-122"/>
              </a:rPr>
              <a:t>3</a:t>
            </a:r>
            <a:r>
              <a:rPr lang="zh-CN" altLang="en-US" noProof="1">
                <a:latin typeface="宋体" charset="-122"/>
              </a:rPr>
              <a:t>)+1(2</a:t>
            </a:r>
            <a:r>
              <a:rPr lang="zh-CN" altLang="en-US" baseline="30000" noProof="1">
                <a:latin typeface="宋体" charset="-122"/>
              </a:rPr>
              <a:t>2</a:t>
            </a:r>
            <a:r>
              <a:rPr lang="zh-CN" altLang="en-US" noProof="1">
                <a:latin typeface="宋体" charset="-122"/>
              </a:rPr>
              <a:t>)+0(2</a:t>
            </a:r>
            <a:r>
              <a:rPr lang="zh-CN" altLang="en-US" baseline="30000" noProof="1">
                <a:latin typeface="宋体" charset="-122"/>
              </a:rPr>
              <a:t>1</a:t>
            </a:r>
            <a:r>
              <a:rPr lang="zh-CN" altLang="en-US" noProof="1">
                <a:latin typeface="宋体" charset="-122"/>
              </a:rPr>
              <a:t>)+1(2</a:t>
            </a:r>
            <a:r>
              <a:rPr lang="zh-CN" altLang="en-US" baseline="30000" noProof="1">
                <a:latin typeface="宋体" charset="-122"/>
              </a:rPr>
              <a:t>0</a:t>
            </a:r>
            <a:r>
              <a:rPr lang="zh-CN" altLang="en-US" noProof="1">
                <a:latin typeface="宋体" charset="-122"/>
              </a:rPr>
              <a:t>)=13</a:t>
            </a:r>
            <a:r>
              <a:rPr lang="zh-CN" altLang="en-US" baseline="-25000" noProof="1">
                <a:latin typeface="宋体" charset="-122"/>
              </a:rPr>
              <a:t>10</a:t>
            </a:r>
            <a:r>
              <a:rPr lang="zh-CN" altLang="en-US" sz="2000" baseline="-25000" noProof="1">
                <a:latin typeface="宋体" charset="-122"/>
              </a:rPr>
              <a:t> </a:t>
            </a:r>
          </a:p>
          <a:p>
            <a:pPr marL="0" indent="0" eaLnBrk="1" fontAlgn="auto" hangingPunct="1">
              <a:lnSpc>
                <a:spcPct val="150000"/>
              </a:lnSpc>
              <a:spcAft>
                <a:spcPts val="0"/>
              </a:spcAft>
              <a:buClr>
                <a:schemeClr val="accent3"/>
              </a:buClr>
              <a:buFont typeface="Georgia"/>
              <a:buNone/>
              <a:defRPr/>
            </a:pPr>
            <a:r>
              <a:rPr lang="zh-CN" altLang="en-US" dirty="0">
                <a:latin typeface="宋体" charset="-122"/>
              </a:rPr>
              <a:t>所以，如果输入</a:t>
            </a:r>
            <a:r>
              <a:rPr lang="en-US" altLang="zh-CN" dirty="0">
                <a:solidFill>
                  <a:schemeClr val="accent4">
                    <a:lumMod val="75000"/>
                  </a:schemeClr>
                </a:solidFill>
                <a:latin typeface="宋体" charset="-122"/>
              </a:rPr>
              <a:t>1101</a:t>
            </a:r>
            <a:r>
              <a:rPr lang="zh-CN" altLang="en-US" dirty="0">
                <a:latin typeface="宋体" charset="-122"/>
              </a:rPr>
              <a:t>，则应输出</a:t>
            </a:r>
            <a:r>
              <a:rPr lang="en-US" altLang="zh-CN" dirty="0">
                <a:solidFill>
                  <a:schemeClr val="accent4">
                    <a:lumMod val="75000"/>
                  </a:schemeClr>
                </a:solidFill>
                <a:latin typeface="宋体" charset="-122"/>
              </a:rPr>
              <a:t>13</a:t>
            </a:r>
          </a:p>
          <a:p>
            <a:pPr marL="365760" indent="-256032" eaLnBrk="1" fontAlgn="auto" hangingPunct="1">
              <a:lnSpc>
                <a:spcPct val="95000"/>
              </a:lnSpc>
              <a:spcBef>
                <a:spcPct val="0"/>
              </a:spcBef>
              <a:spcAft>
                <a:spcPts val="0"/>
              </a:spcAft>
              <a:buClr>
                <a:schemeClr val="accent3"/>
              </a:buClr>
              <a:buFont typeface="Georgia"/>
              <a:buNone/>
              <a:defRPr/>
            </a:pPr>
            <a:endParaRPr lang="zh-CN" altLang="en-US" dirty="0"/>
          </a:p>
        </p:txBody>
      </p:sp>
      <p:sp>
        <p:nvSpPr>
          <p:cNvPr id="23556" name="灯片编号占位符 3">
            <a:extLst>
              <a:ext uri="{FF2B5EF4-FFF2-40B4-BE49-F238E27FC236}">
                <a16:creationId xmlns:a16="http://schemas.microsoft.com/office/drawing/2014/main" id="{29A4E590-8A3A-F3C1-A847-60DFAC06D8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2CF5D80-6BB1-4590-8AEE-934AE1AD416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A571DE2-4AED-CFB1-C3CA-14693304882E}"/>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7B20EE-735E-ED95-26DA-DCA1B2098ED0}"/>
              </a:ext>
            </a:extLst>
          </p:cNvPr>
          <p:cNvSpPr>
            <a:spLocks noGrp="1"/>
          </p:cNvSpPr>
          <p:nvPr>
            <p:ph idx="1"/>
          </p:nvPr>
        </p:nvSpPr>
        <p:spPr>
          <a:xfrm>
            <a:off x="285750" y="428625"/>
            <a:ext cx="8686800" cy="6215063"/>
          </a:xfrm>
          <a:solidFill>
            <a:srgbClr val="85FFFF"/>
          </a:solidFill>
        </p:spPr>
        <p:txBody>
          <a:bodyPr>
            <a:noAutofit/>
          </a:bodyPr>
          <a:lstStyle/>
          <a:p>
            <a:pPr marL="365760" indent="-256032" eaLnBrk="1" fontAlgn="auto" hangingPunct="1">
              <a:lnSpc>
                <a:spcPct val="70000"/>
              </a:lnSpc>
              <a:spcAft>
                <a:spcPts val="0"/>
              </a:spcAft>
              <a:buClr>
                <a:schemeClr val="accent3"/>
              </a:buClr>
              <a:buFont typeface="Georgia"/>
              <a:buNone/>
              <a:defRPr/>
            </a:pPr>
            <a:r>
              <a:rPr lang="zh-CN" altLang="en-US" sz="2000" noProof="1">
                <a:latin typeface="Consolas" pitchFamily="49" charset="0"/>
                <a:ea typeface="黑体" pitchFamily="2" charset="-122"/>
              </a:rPr>
              <a:t>#</a:t>
            </a:r>
            <a:r>
              <a:rPr lang="en-US" altLang="zh-CN" sz="2000" noProof="1">
                <a:latin typeface="Consolas" pitchFamily="49" charset="0"/>
                <a:ea typeface="黑体" pitchFamily="2" charset="-122"/>
              </a:rPr>
              <a:t>include &lt;iostream&gt;</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using namespace std;</a:t>
            </a:r>
          </a:p>
          <a:p>
            <a:pPr marL="365760" indent="-256032" eaLnBrk="1" fontAlgn="auto" hangingPunct="1">
              <a:lnSpc>
                <a:spcPct val="70000"/>
              </a:lnSpc>
              <a:spcAft>
                <a:spcPts val="0"/>
              </a:spcAft>
              <a:buClr>
                <a:schemeClr val="accent3"/>
              </a:buClr>
              <a:buFont typeface="Georgia"/>
              <a:buNone/>
              <a:defRPr/>
            </a:pPr>
            <a:endParaRPr lang="en-US" sz="2000" dirty="0">
              <a:latin typeface="Consolas" pitchFamily="49" charset="0"/>
              <a:ea typeface="黑体" pitchFamily="2" charset="-122"/>
            </a:endParaRPr>
          </a:p>
          <a:p>
            <a:pPr marL="365760" indent="-256032" eaLnBrk="1" fontAlgn="auto" hangingPunct="1">
              <a:lnSpc>
                <a:spcPct val="70000"/>
              </a:lnSpc>
              <a:spcAft>
                <a:spcPts val="0"/>
              </a:spcAft>
              <a:buClr>
                <a:schemeClr val="accent3"/>
              </a:buClr>
              <a:buFont typeface="Georgia" panose="02040502050405020303" pitchFamily="18" charset="0"/>
              <a:buNone/>
              <a:defRPr/>
            </a:pPr>
            <a:r>
              <a:rPr lang="en-US" altLang="zh-CN" sz="2000" noProof="1">
                <a:latin typeface="Consolas" pitchFamily="49" charset="0"/>
                <a:ea typeface="黑体" pitchFamily="2" charset="-122"/>
              </a:rPr>
              <a:t>double </a:t>
            </a:r>
            <a:r>
              <a:rPr lang="en-US" altLang="zh-CN" sz="2000" noProof="1">
                <a:solidFill>
                  <a:schemeClr val="accent4">
                    <a:lumMod val="75000"/>
                  </a:schemeClr>
                </a:solidFill>
                <a:latin typeface="Consolas" pitchFamily="49" charset="0"/>
                <a:ea typeface="黑体" pitchFamily="2" charset="-122"/>
              </a:rPr>
              <a:t>power</a:t>
            </a:r>
            <a:r>
              <a:rPr lang="en-US" altLang="zh-CN" sz="2000" noProof="1">
                <a:latin typeface="Consolas" pitchFamily="49" charset="0"/>
                <a:ea typeface="黑体" pitchFamily="2" charset="-122"/>
              </a:rPr>
              <a:t> (double x, int n);</a:t>
            </a:r>
            <a:r>
              <a:rPr lang="en-US" sz="2000">
                <a:latin typeface="Consolas" pitchFamily="49" charset="0"/>
                <a:ea typeface="黑体" pitchFamily="2" charset="-122"/>
              </a:rPr>
              <a:t> //</a:t>
            </a:r>
            <a:r>
              <a:rPr lang="zh-CN" altLang="en-US" sz="2000">
                <a:latin typeface="Consolas" pitchFamily="49" charset="0"/>
                <a:ea typeface="黑体" pitchFamily="2" charset="-122"/>
              </a:rPr>
              <a:t>计算</a:t>
            </a:r>
            <a:r>
              <a:rPr lang="en-US" sz="2000">
                <a:latin typeface="Consolas" pitchFamily="49" charset="0"/>
                <a:ea typeface="黑体" pitchFamily="2" charset="-122"/>
              </a:rPr>
              <a:t>x</a:t>
            </a:r>
            <a:r>
              <a:rPr lang="zh-CN" altLang="en-US" sz="2000">
                <a:latin typeface="Consolas" pitchFamily="49" charset="0"/>
                <a:ea typeface="黑体" pitchFamily="2" charset="-122"/>
              </a:rPr>
              <a:t>的</a:t>
            </a:r>
            <a:r>
              <a:rPr lang="en-US" sz="2000">
                <a:latin typeface="Consolas" pitchFamily="49" charset="0"/>
                <a:ea typeface="黑体" pitchFamily="2" charset="-122"/>
              </a:rPr>
              <a:t>n</a:t>
            </a:r>
            <a:r>
              <a:rPr lang="zh-CN" altLang="en-US" sz="2000">
                <a:latin typeface="Consolas" pitchFamily="49" charset="0"/>
                <a:ea typeface="黑体" pitchFamily="2" charset="-122"/>
              </a:rPr>
              <a:t>次方</a:t>
            </a:r>
          </a:p>
          <a:p>
            <a:pPr marL="365760" indent="-256032" eaLnBrk="1" fontAlgn="auto" hangingPunct="1">
              <a:lnSpc>
                <a:spcPct val="70000"/>
              </a:lnSpc>
              <a:spcAft>
                <a:spcPts val="0"/>
              </a:spcAft>
              <a:buClr>
                <a:schemeClr val="accent3"/>
              </a:buClr>
              <a:buFont typeface="Georgia"/>
              <a:buNone/>
              <a:defRPr/>
            </a:pPr>
            <a:endParaRPr lang="en-US" altLang="zh-CN" sz="2000" noProof="1">
              <a:latin typeface="Consolas" pitchFamily="49" charset="0"/>
              <a:ea typeface="黑体" pitchFamily="2" charset="-122"/>
            </a:endParaRP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int main() {</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int  value = 0;</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cout &lt;&lt; "Enter an 8 bit binary number  ";</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for (int i = 7; i &gt;= 0; i--) {</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char ch;</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cin &gt;&gt; ch;</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if (ch == '1')</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value += static_cast&lt;int&gt;(</a:t>
            </a:r>
            <a:r>
              <a:rPr lang="en-US" altLang="zh-CN" sz="2000" noProof="1">
                <a:solidFill>
                  <a:schemeClr val="accent4">
                    <a:lumMod val="75000"/>
                  </a:schemeClr>
                </a:solidFill>
                <a:latin typeface="Consolas" pitchFamily="49" charset="0"/>
                <a:ea typeface="黑体" pitchFamily="2" charset="-122"/>
              </a:rPr>
              <a:t>power(</a:t>
            </a:r>
            <a:r>
              <a:rPr lang="en-US" altLang="zh-CN" sz="2000" noProof="1">
                <a:latin typeface="Consolas" pitchFamily="49" charset="0"/>
                <a:ea typeface="黑体" pitchFamily="2" charset="-122"/>
              </a:rPr>
              <a:t>2, i));</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cout &lt;&lt; "Decimal value is  " &lt;&lt; value &lt;&lt; endl;</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return 0;</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a:t>
            </a:r>
          </a:p>
          <a:p>
            <a:pPr marL="365760" indent="-256032" eaLnBrk="1" fontAlgn="auto" hangingPunct="1">
              <a:lnSpc>
                <a:spcPct val="70000"/>
              </a:lnSpc>
              <a:spcAft>
                <a:spcPts val="0"/>
              </a:spcAft>
              <a:buClr>
                <a:schemeClr val="accent3"/>
              </a:buClr>
              <a:buFont typeface="Georgia"/>
              <a:buNone/>
              <a:defRPr/>
            </a:pPr>
            <a:endParaRPr lang="en-US" altLang="zh-CN" sz="2000" dirty="0">
              <a:latin typeface="Consolas" pitchFamily="49" charset="0"/>
              <a:ea typeface="黑体" pitchFamily="2" charset="-122"/>
            </a:endParaRP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double </a:t>
            </a:r>
            <a:r>
              <a:rPr lang="en-US" altLang="zh-CN" sz="2000" noProof="1">
                <a:solidFill>
                  <a:schemeClr val="accent4">
                    <a:lumMod val="75000"/>
                  </a:schemeClr>
                </a:solidFill>
                <a:latin typeface="Consolas" pitchFamily="49" charset="0"/>
                <a:ea typeface="黑体" pitchFamily="2" charset="-122"/>
              </a:rPr>
              <a:t>power</a:t>
            </a:r>
            <a:r>
              <a:rPr lang="en-US" altLang="zh-CN" sz="2000" noProof="1">
                <a:latin typeface="Consolas" pitchFamily="49" charset="0"/>
                <a:ea typeface="黑体" pitchFamily="2" charset="-122"/>
              </a:rPr>
              <a:t> (double x, int n) {</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double val = 1.0;</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while (n--)</a:t>
            </a:r>
            <a:r>
              <a:rPr lang="en-US" altLang="zh-CN" sz="2000" dirty="0">
                <a:latin typeface="Consolas" pitchFamily="49" charset="0"/>
                <a:ea typeface="黑体" pitchFamily="2" charset="-122"/>
              </a:rPr>
              <a:t> </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val *= x;</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	return val;</a:t>
            </a:r>
          </a:p>
          <a:p>
            <a:pPr marL="365760" indent="-256032" eaLnBrk="1" fontAlgn="auto" hangingPunct="1">
              <a:lnSpc>
                <a:spcPct val="70000"/>
              </a:lnSpc>
              <a:spcAft>
                <a:spcPts val="0"/>
              </a:spcAft>
              <a:buClr>
                <a:schemeClr val="accent3"/>
              </a:buClr>
              <a:buFont typeface="Georgia"/>
              <a:buNone/>
              <a:defRPr/>
            </a:pPr>
            <a:r>
              <a:rPr lang="en-US" altLang="zh-CN" sz="2000" noProof="1">
                <a:latin typeface="Consolas" pitchFamily="49" charset="0"/>
                <a:ea typeface="黑体" pitchFamily="2" charset="-122"/>
              </a:rPr>
              <a:t>}</a:t>
            </a:r>
            <a:endParaRPr lang="en-US" altLang="zh-CN" sz="1800" dirty="0">
              <a:latin typeface="Consolas" pitchFamily="49" charset="0"/>
              <a:ea typeface="黑体" pitchFamily="2" charset="-122"/>
            </a:endParaRPr>
          </a:p>
        </p:txBody>
      </p:sp>
      <p:sp>
        <p:nvSpPr>
          <p:cNvPr id="24579" name="灯片编号占位符 3">
            <a:extLst>
              <a:ext uri="{FF2B5EF4-FFF2-40B4-BE49-F238E27FC236}">
                <a16:creationId xmlns:a16="http://schemas.microsoft.com/office/drawing/2014/main" id="{A1A96CF1-E0DB-276D-E8E5-E8ED3B9431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588BA39-F781-456E-93DB-453683AB8A2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ECAD0CE-D617-B859-BE65-C83F2A044B2D}"/>
              </a:ext>
            </a:extLst>
          </p:cNvPr>
          <p:cNvSpPr txBox="1">
            <a:spLocks/>
          </p:cNvSpPr>
          <p:nvPr/>
        </p:nvSpPr>
        <p:spPr>
          <a:xfrm>
            <a:off x="214313" y="0"/>
            <a:ext cx="80724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3.1 </a:t>
            </a:r>
            <a:r>
              <a:rPr kumimoji="0" lang="zh-CN" altLang="en-US" sz="2800" dirty="0">
                <a:solidFill>
                  <a:schemeClr val="bg1"/>
                </a:solidFill>
                <a:latin typeface="+mj-lt"/>
                <a:ea typeface="+mj-ea"/>
                <a:cs typeface="+mj-cs"/>
              </a:rPr>
              <a:t>函数的定义与使用 </a:t>
            </a:r>
            <a:r>
              <a:rPr kumimoji="0" lang="en-US" altLang="zh-CN" sz="2800" dirty="0">
                <a:solidFill>
                  <a:schemeClr val="bg1"/>
                </a:solidFill>
                <a:latin typeface="+mj-lt"/>
                <a:ea typeface="+mj-ea"/>
                <a:cs typeface="+mj-cs"/>
              </a:rPr>
              <a:t>—— 3.1.2 </a:t>
            </a:r>
            <a:r>
              <a:rPr kumimoji="0" lang="zh-CN" altLang="en-US" sz="2800" dirty="0">
                <a:solidFill>
                  <a:schemeClr val="bg1"/>
                </a:solidFill>
                <a:latin typeface="+mj-lt"/>
                <a:ea typeface="+mj-ea"/>
                <a:cs typeface="+mj-cs"/>
              </a:rPr>
              <a:t>函数的调用</a:t>
            </a:r>
          </a:p>
        </p:txBody>
      </p:sp>
      <p:sp>
        <p:nvSpPr>
          <p:cNvPr id="24581" name="Text Box 4">
            <a:extLst>
              <a:ext uri="{FF2B5EF4-FFF2-40B4-BE49-F238E27FC236}">
                <a16:creationId xmlns:a16="http://schemas.microsoft.com/office/drawing/2014/main" id="{0D6E2E46-E800-EDC7-8FF5-69F4D7ED0EF9}"/>
              </a:ext>
            </a:extLst>
          </p:cNvPr>
          <p:cNvSpPr txBox="1">
            <a:spLocks noChangeArrowheads="1"/>
          </p:cNvSpPr>
          <p:nvPr/>
        </p:nvSpPr>
        <p:spPr bwMode="auto">
          <a:xfrm>
            <a:off x="5214938" y="5357813"/>
            <a:ext cx="3786187" cy="1311275"/>
          </a:xfrm>
          <a:prstGeom prst="rect">
            <a:avLst/>
          </a:prstGeom>
          <a:solidFill>
            <a:srgbClr val="FFFF66"/>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zh-CN" sz="1800">
                <a:latin typeface="Consolas" panose="020B0609020204030204" pitchFamily="49" charset="0"/>
              </a:rPr>
              <a:t>运行结果：</a:t>
            </a:r>
          </a:p>
          <a:p>
            <a:pPr eaLnBrk="1" hangingPunct="1">
              <a:spcBef>
                <a:spcPct val="20000"/>
              </a:spcBef>
              <a:buClr>
                <a:schemeClr val="accent2"/>
              </a:buClr>
              <a:buSzPct val="80000"/>
              <a:buFont typeface="Wingdings" panose="05000000000000000000" pitchFamily="2" charset="2"/>
              <a:buNone/>
            </a:pPr>
            <a:r>
              <a:rPr lang="en-US" altLang="zh-CN" sz="1800" noProof="1">
                <a:latin typeface="Consolas" panose="020B0609020204030204" pitchFamily="49" charset="0"/>
              </a:rPr>
              <a:t>Enter an 8 bit binary number  01101001</a:t>
            </a:r>
          </a:p>
          <a:p>
            <a:pPr eaLnBrk="1" hangingPunct="1">
              <a:spcBef>
                <a:spcPct val="20000"/>
              </a:spcBef>
              <a:buClr>
                <a:schemeClr val="accent2"/>
              </a:buClr>
              <a:buSzPct val="80000"/>
              <a:buFont typeface="Wingdings" panose="05000000000000000000" pitchFamily="2" charset="2"/>
              <a:buNone/>
            </a:pPr>
            <a:r>
              <a:rPr lang="en-US" altLang="zh-CN" sz="1800" noProof="1">
                <a:latin typeface="Consolas" panose="020B0609020204030204" pitchFamily="49" charset="0"/>
              </a:rPr>
              <a:t>Decimal value is  105</a:t>
            </a:r>
            <a:endParaRPr lang="en-US" altLang="zh-CN" sz="1800">
              <a:latin typeface="Consolas" panose="020B0609020204030204" pitchFamily="49" charset="0"/>
            </a:endParaRPr>
          </a:p>
        </p:txBody>
      </p:sp>
      <p:sp>
        <p:nvSpPr>
          <p:cNvPr id="24582" name="标题 1">
            <a:extLst>
              <a:ext uri="{FF2B5EF4-FFF2-40B4-BE49-F238E27FC236}">
                <a16:creationId xmlns:a16="http://schemas.microsoft.com/office/drawing/2014/main" id="{430178A8-95AF-DBEC-50F8-0DE09715404A}"/>
              </a:ext>
            </a:extLst>
          </p:cNvPr>
          <p:cNvSpPr>
            <a:spLocks noGrp="1"/>
          </p:cNvSpPr>
          <p:nvPr>
            <p:ph type="title"/>
          </p:nvPr>
        </p:nvSpPr>
        <p:spPr>
          <a:xfrm>
            <a:off x="6000750" y="428625"/>
            <a:ext cx="3000375" cy="642938"/>
          </a:xfrm>
          <a:solidFill>
            <a:schemeClr val="bg1"/>
          </a:solidFill>
        </p:spPr>
        <p:txBody>
          <a:bodyPr/>
          <a:lstStyle/>
          <a:p>
            <a:pPr eaLnBrk="1" hangingPunct="1"/>
            <a:r>
              <a:rPr lang="zh-CN" altLang="en-US"/>
              <a:t>例</a:t>
            </a:r>
            <a:r>
              <a:rPr lang="en-US" altLang="zh-CN"/>
              <a:t>3-2 </a:t>
            </a:r>
            <a:r>
              <a:rPr lang="zh-CN" altLang="en-US"/>
              <a:t>（续）</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4052</TotalTime>
  <Words>6355</Words>
  <Application>Microsoft Office PowerPoint</Application>
  <PresentationFormat>全屏显示(4:3)</PresentationFormat>
  <Paragraphs>975</Paragraphs>
  <Slides>70</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82" baseType="lpstr">
      <vt:lpstr>黑体</vt:lpstr>
      <vt:lpstr>华文楷体</vt:lpstr>
      <vt:lpstr>宋体</vt:lpstr>
      <vt:lpstr>Arial</vt:lpstr>
      <vt:lpstr>Consolas</vt:lpstr>
      <vt:lpstr>Georgia</vt:lpstr>
      <vt:lpstr>Times New Roman</vt:lpstr>
      <vt:lpstr>Trebuchet MS</vt:lpstr>
      <vt:lpstr>Wingdings</vt:lpstr>
      <vt:lpstr>Wingdings 2</vt:lpstr>
      <vt:lpstr>C++语言程序设计V4</vt:lpstr>
      <vt:lpstr>Equation</vt:lpstr>
      <vt:lpstr>第三章 函数</vt:lpstr>
      <vt:lpstr>目录</vt:lpstr>
      <vt:lpstr>3.1.1 函数定义</vt:lpstr>
      <vt:lpstr>3.1.1 函数定义</vt:lpstr>
      <vt:lpstr>3.1.1 函数定义（续）</vt:lpstr>
      <vt:lpstr>3.1.2  函数的调用</vt:lpstr>
      <vt:lpstr>例3-1编写一个求x的n次方的函数</vt:lpstr>
      <vt:lpstr>例3-2  数制转换</vt:lpstr>
      <vt:lpstr>例3-2 （续）</vt:lpstr>
      <vt:lpstr>例3-3 编写程序求π的值</vt:lpstr>
      <vt:lpstr>例3-3 （续）</vt:lpstr>
      <vt:lpstr>例3-3 （续）</vt:lpstr>
      <vt:lpstr>例3-4</vt:lpstr>
      <vt:lpstr>例3-4（续）</vt:lpstr>
      <vt:lpstr>例3-4（续）</vt:lpstr>
      <vt:lpstr>例3-4（续）</vt:lpstr>
      <vt:lpstr>例3-5</vt:lpstr>
      <vt:lpstr>例3-5（续）</vt:lpstr>
      <vt:lpstr>例3-5 （续）</vt:lpstr>
      <vt:lpstr>例3-6 投骰子的随机游戏</vt:lpstr>
      <vt:lpstr>例3.6 （续）</vt:lpstr>
      <vt:lpstr>例3-6（续）</vt:lpstr>
      <vt:lpstr>例3-6（续）</vt:lpstr>
      <vt:lpstr>例3-6（续）</vt:lpstr>
      <vt:lpstr>例3-6（续）</vt:lpstr>
      <vt:lpstr>例3-6（续）</vt:lpstr>
      <vt:lpstr>嵌套调用</vt:lpstr>
      <vt:lpstr>例3-7 输入两个整数，求平方和</vt:lpstr>
      <vt:lpstr>例3-7 （续）</vt:lpstr>
      <vt:lpstr>递归调用</vt:lpstr>
      <vt:lpstr>递归问题的描述——与或图</vt:lpstr>
      <vt:lpstr>例3-8 求n!</vt:lpstr>
      <vt:lpstr>例3-8（续）</vt:lpstr>
      <vt:lpstr>阶乘问题与或图</vt:lpstr>
      <vt:lpstr>例3-9</vt:lpstr>
      <vt:lpstr>例3-9（续）</vt:lpstr>
      <vt:lpstr>例3-10</vt:lpstr>
      <vt:lpstr>例3-10（续）</vt:lpstr>
      <vt:lpstr>例3-10（续）</vt:lpstr>
      <vt:lpstr>例3-10（续）</vt:lpstr>
      <vt:lpstr>例3-10（续）</vt:lpstr>
      <vt:lpstr>递归过程</vt:lpstr>
      <vt:lpstr>汉诺塔问题与或图</vt:lpstr>
      <vt:lpstr>3.1.3 函数的参数传递</vt:lpstr>
      <vt:lpstr>值传递举例</vt:lpstr>
      <vt:lpstr>例3-11 输入两个整数交换后输出</vt:lpstr>
      <vt:lpstr>PowerPoint 演示文稿</vt:lpstr>
      <vt:lpstr>引用传递</vt:lpstr>
      <vt:lpstr>例3-12 输入两个整数交换后输出</vt:lpstr>
      <vt:lpstr>PowerPoint 演示文稿</vt:lpstr>
      <vt:lpstr>例3-13值传递与引用传递的比较</vt:lpstr>
      <vt:lpstr>3.2 内联函数</vt:lpstr>
      <vt:lpstr>例3-14  内联函数应用举例</vt:lpstr>
      <vt:lpstr>3.3 constexpt函数</vt:lpstr>
      <vt:lpstr>3.4 带默认参数值的函数</vt:lpstr>
      <vt:lpstr>默认参数值的说明次序</vt:lpstr>
      <vt:lpstr>默认参数值与函数的调用位置</vt:lpstr>
      <vt:lpstr>例3-15计算长方体的体积</vt:lpstr>
      <vt:lpstr>例3-15（续）</vt:lpstr>
      <vt:lpstr>3.5 函数重载</vt:lpstr>
      <vt:lpstr>注意事项</vt:lpstr>
      <vt:lpstr>例3-16重载函数应用举例</vt:lpstr>
      <vt:lpstr>例3-16（续）</vt:lpstr>
      <vt:lpstr>例3-16（续）</vt:lpstr>
      <vt:lpstr>3.6  使用C++系统函数</vt:lpstr>
      <vt:lpstr>例3-17 系统函数应用举例</vt:lpstr>
      <vt:lpstr>例3-17（续）</vt:lpstr>
      <vt:lpstr>标准函数与非标准函数</vt:lpstr>
      <vt:lpstr>查找系统函数的使用说明</vt:lpstr>
      <vt:lpstr>小结</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Dejun Teng</cp:lastModifiedBy>
  <cp:revision>118</cp:revision>
  <dcterms:created xsi:type="dcterms:W3CDTF">2010-07-20T05:52:25Z</dcterms:created>
  <dcterms:modified xsi:type="dcterms:W3CDTF">2024-03-06T03:23:43Z</dcterms:modified>
</cp:coreProperties>
</file>