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4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3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5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6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8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9674E1-18E5-42B9-8E91-7DE00BD72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CF5883-9B88-6C00-234C-6B291629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88" y="524518"/>
            <a:ext cx="10540677" cy="2782508"/>
          </a:xfrm>
        </p:spPr>
        <p:txBody>
          <a:bodyPr anchor="ctr">
            <a:normAutofit/>
          </a:bodyPr>
          <a:lstStyle/>
          <a:p>
            <a:pPr algn="l"/>
            <a:r>
              <a:rPr lang="sr-Cyrl-RS" dirty="0"/>
              <a:t>Алгоритми за задатке повезивање тачака</a:t>
            </a:r>
            <a:endParaRPr lang="en-US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4CC28E46-12DF-5A66-3C65-6474B1A18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17" r="2" b="17326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547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FA05-87B7-6498-A947-CCA6F958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45" y="916619"/>
            <a:ext cx="10722932" cy="5024761"/>
          </a:xfrm>
        </p:spPr>
        <p:txBody>
          <a:bodyPr/>
          <a:lstStyle/>
          <a:p>
            <a:pPr marL="0" indent="0">
              <a:buNone/>
            </a:pPr>
            <a:r>
              <a:rPr lang="sr-Cyrl-RS" dirty="0"/>
              <a:t>Проблеми који ће бити решавани:</a:t>
            </a:r>
          </a:p>
          <a:p>
            <a:r>
              <a:rPr lang="sr-Cyrl-RS" dirty="0"/>
              <a:t>Минимална путања прилоком повезивања свих тачака</a:t>
            </a:r>
          </a:p>
          <a:p>
            <a:r>
              <a:rPr lang="sr-Cyrl-RS" dirty="0"/>
              <a:t>Минималан број правих линија приликом повезивања свих тачака</a:t>
            </a:r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r>
              <a:rPr lang="sr-Cyrl-RS" dirty="0"/>
              <a:t>Технологије које ће бити коришћене су:</a:t>
            </a:r>
          </a:p>
          <a:p>
            <a:r>
              <a:rPr lang="sr-Cyrl-RS" dirty="0"/>
              <a:t>Програмски језик: С#</a:t>
            </a:r>
          </a:p>
          <a:p>
            <a:r>
              <a:rPr lang="sr-Cyrl-RS" dirty="0"/>
              <a:t>Окружење: Висуал Студио</a:t>
            </a:r>
          </a:p>
          <a:p>
            <a:r>
              <a:rPr lang="sr-Cyrl-RS" dirty="0"/>
              <a:t>Визуелизација: Виндовс форме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3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A15E-3053-08CB-2A8F-C1EB2B3F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sz="3600" dirty="0"/>
              <a:t>Минимална путања повезаних тачака – </a:t>
            </a:r>
            <a:br>
              <a:rPr lang="sr-Cyrl-RS" sz="3600" dirty="0"/>
            </a:br>
            <a:r>
              <a:rPr lang="sr-Cyrl-RS" sz="3600" dirty="0"/>
              <a:t>псеудо код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9F58-E410-A713-8CB0-F6749DFD2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76546"/>
            <a:ext cx="5562600" cy="4351338"/>
          </a:xfrm>
        </p:spPr>
        <p:txBody>
          <a:bodyPr>
            <a:normAutofit/>
          </a:bodyPr>
          <a:lstStyle/>
          <a:p>
            <a:r>
              <a:rPr lang="sr-Cyrl-RS" sz="2000" dirty="0"/>
              <a:t>За решавање овог проблема коришћен је примов алгоритам.</a:t>
            </a:r>
          </a:p>
          <a:p>
            <a:r>
              <a:rPr lang="sr-Cyrl-RS" sz="2000" dirty="0"/>
              <a:t>Две листе - једна са чворовима који се налазе на разгранутом дрвету и који се не налазе.</a:t>
            </a:r>
          </a:p>
          <a:p>
            <a:r>
              <a:rPr lang="sr-Cyrl-RS" sz="2000" dirty="0"/>
              <a:t>Бирамо повезани чвор са најмањом одаљености који се не налази у разгранутом стаблу и дадајемо га у листи чворова који се налазе на разгранутом стаблу.</a:t>
            </a:r>
          </a:p>
          <a:p>
            <a:r>
              <a:rPr lang="sr-Cyrl-RS" sz="2000" dirty="0"/>
              <a:t>Радимо проверу  да не повежемо чворове кружно.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CE9464-4095-FF3D-61F7-061117A87D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7575" y="2448502"/>
            <a:ext cx="5010849" cy="3105583"/>
          </a:xfrm>
        </p:spPr>
      </p:pic>
    </p:spTree>
    <p:extLst>
      <p:ext uri="{BB962C8B-B14F-4D97-AF65-F5344CB8AC3E}">
        <p14:creationId xmlns:p14="http://schemas.microsoft.com/office/powerpoint/2010/main" val="26787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59C3-EFC8-F836-9141-DDA13540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33" y="132751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sr-Cyrl-RS" sz="3600" dirty="0"/>
              <a:t>Минимална путања повезаних тачака</a:t>
            </a:r>
            <a:r>
              <a:rPr lang="en-US" sz="3600" dirty="0"/>
              <a:t> </a:t>
            </a:r>
            <a:r>
              <a:rPr lang="sr-Cyrl-RS" sz="3600" dirty="0"/>
              <a:t>-</a:t>
            </a:r>
            <a:br>
              <a:rPr lang="en-US" sz="3600" dirty="0"/>
            </a:br>
            <a:r>
              <a:rPr lang="sr-Cyrl-RS" sz="3600" dirty="0"/>
              <a:t>имплементација алгоритма</a:t>
            </a:r>
            <a:endParaRPr lang="en-US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3B9466-CBC2-51AD-B2CA-96BCCB3B90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8579" y="1690688"/>
            <a:ext cx="6897399" cy="447929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C727AE-5B45-6580-0C93-7BA38F42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45" y="1458314"/>
            <a:ext cx="4580732" cy="514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2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F18-9549-E6D7-D3C7-1F737B3E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10" y="1247313"/>
            <a:ext cx="6067887" cy="1325563"/>
          </a:xfrm>
        </p:spPr>
        <p:txBody>
          <a:bodyPr>
            <a:normAutofit/>
          </a:bodyPr>
          <a:lstStyle/>
          <a:p>
            <a:r>
              <a:rPr lang="sr-Cyrl-RS" sz="2800" dirty="0"/>
              <a:t>Минималан број правих линија</a:t>
            </a:r>
            <a:r>
              <a:rPr lang="sr-Latn-RS" sz="2800" dirty="0"/>
              <a:t> </a:t>
            </a:r>
            <a:r>
              <a:rPr lang="sr-Cyrl-RS" sz="2800" dirty="0"/>
              <a:t>приликом повезавање свих тачака</a:t>
            </a:r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E21CD6-891C-F574-4EFE-B91C12D3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21765"/>
            <a:ext cx="5499717" cy="2036161"/>
          </a:xfrm>
        </p:spPr>
        <p:txBody>
          <a:bodyPr/>
          <a:lstStyle/>
          <a:p>
            <a:pPr marL="0" indent="0">
              <a:buNone/>
            </a:pPr>
            <a:r>
              <a:rPr lang="sr-Cyrl-RS" dirty="0"/>
              <a:t>Решење:</a:t>
            </a:r>
          </a:p>
          <a:p>
            <a:r>
              <a:rPr lang="sr-Cyrl-RS" dirty="0"/>
              <a:t>Сортирање</a:t>
            </a:r>
          </a:p>
          <a:p>
            <a:r>
              <a:rPr lang="sr-Cyrl-RS" dirty="0"/>
              <a:t>Провера нагиба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DB1DDD-F413-CE75-F2F7-73767AD6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078" y="508692"/>
            <a:ext cx="4939317" cy="60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5330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135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Posterama</vt:lpstr>
      <vt:lpstr>SineVTI</vt:lpstr>
      <vt:lpstr>Алгоритми за задатке повезивање тачака</vt:lpstr>
      <vt:lpstr>PowerPoint Presentation</vt:lpstr>
      <vt:lpstr>Минимална путања повезаних тачака –  псеудо код</vt:lpstr>
      <vt:lpstr>Минимална путања повезаних тачака - имплементација алгоритма</vt:lpstr>
      <vt:lpstr>Минималан број правих линија приликом повезавање свих тачака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за задатке повезивање тачака</dc:title>
  <dc:creator>Arsic, Antonijo</dc:creator>
  <cp:lastModifiedBy>Arsic, Antonijo</cp:lastModifiedBy>
  <cp:revision>3</cp:revision>
  <dcterms:created xsi:type="dcterms:W3CDTF">2023-08-15T06:40:58Z</dcterms:created>
  <dcterms:modified xsi:type="dcterms:W3CDTF">2023-08-16T07:15:40Z</dcterms:modified>
</cp:coreProperties>
</file>