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Северное сияние над заснеженным пейзажем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Цветные облака на фоне ночного звёздного неба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Северное сияние над заснеженным горным пейзажем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Северное сияние над заснеженным пейзажем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еверное сияние в тёмном ночном небе над горами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Цветные облака на фоне ночного звёздного неба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еверное сияние над заснеженным горным пейзажем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ym Tracker"/>
          <p:cNvSpPr txBox="1"/>
          <p:nvPr>
            <p:ph type="ctrTitle"/>
          </p:nvPr>
        </p:nvSpPr>
        <p:spPr>
          <a:xfrm>
            <a:off x="3568588" y="1203982"/>
            <a:ext cx="21844001" cy="3879454"/>
          </a:xfrm>
          <a:prstGeom prst="rect">
            <a:avLst/>
          </a:prstGeom>
        </p:spPr>
        <p:txBody>
          <a:bodyPr/>
          <a:lstStyle/>
          <a:p>
            <a:pPr/>
            <a:r>
              <a:t>Gym Tracker</a:t>
            </a:r>
          </a:p>
        </p:txBody>
      </p:sp>
      <p:pic>
        <p:nvPicPr>
          <p:cNvPr id="17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7808" y="2479146"/>
            <a:ext cx="4881170" cy="1003733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Твой трекер привычек"/>
          <p:cNvSpPr txBox="1"/>
          <p:nvPr/>
        </p:nvSpPr>
        <p:spPr>
          <a:xfrm>
            <a:off x="3568588" y="5498544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Твой трекер привычек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ym Tracker предлагает пользователям удобный способ отслеживать и улучшать свои тренировки в зале. Он позволяет записывать данные о тренировках, включая упражнения, количество повторений, вес поднятых грузов. Пользователи могут создавать персонализирован"/>
          <p:cNvSpPr txBox="1"/>
          <p:nvPr>
            <p:ph type="body" idx="1"/>
          </p:nvPr>
        </p:nvSpPr>
        <p:spPr>
          <a:xfrm>
            <a:off x="1080425" y="1210313"/>
            <a:ext cx="21844001" cy="8432801"/>
          </a:xfrm>
          <a:prstGeom prst="rect">
            <a:avLst/>
          </a:prstGeom>
        </p:spPr>
        <p:txBody>
          <a:bodyPr/>
          <a:lstStyle/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Gym Tracker предлагает пользователям удобный способ отслеживать и улучшать свои тренировки в зале. Он позволяет записывать данные о тренировках, включая упражнения, количество повторений, вес поднятых грузов. Пользователи могут создавать персонализированные планы тренировок, устанавливать цели и отслеживать свой прогресс. </a:t>
            </a:r>
          </a:p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Себестоимость проекта составила - 0 рублей</a:t>
            </a:r>
          </a:p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Конкурентные преимущества:</a:t>
            </a:r>
          </a:p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Простой интерфейс</a:t>
            </a:r>
          </a:p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Дешевизна проекта</a:t>
            </a:r>
          </a:p>
          <a:p>
            <a:pPr marL="0" indent="0" defTabSz="12700"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Красивый дизайн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ttps://youtube.com/shorts/YU_xCD8Q4JI"/>
          <p:cNvSpPr txBox="1"/>
          <p:nvPr>
            <p:ph type="body" idx="1"/>
          </p:nvPr>
        </p:nvSpPr>
        <p:spPr>
          <a:xfrm>
            <a:off x="985638" y="1281404"/>
            <a:ext cx="21844001" cy="8432801"/>
          </a:xfrm>
          <a:prstGeom prst="rect">
            <a:avLst/>
          </a:prstGeom>
        </p:spPr>
        <p:txBody>
          <a:bodyPr/>
          <a:lstStyle>
            <a:lvl1pPr marL="558800" indent="-558800">
              <a:defRPr sz="5000"/>
            </a:lvl1pPr>
          </a:lstStyle>
          <a:p>
            <a:pPr/>
            <a:r>
              <a:t>https://youtube.com/shorts/YU_xCD8Q4JI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