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9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</a:t>
            </a:r>
            <a:r>
              <a:rPr lang="en-US" sz="2200"/>
              <a:t>/Looker Studio </a:t>
            </a:r>
            <a:r>
              <a:rPr lang="en-US" sz="2200" dirty="0"/>
              <a:t>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A992320-A7E3-9009-0B53-BD14B87E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0" y="2280986"/>
            <a:ext cx="5805688" cy="3562765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FF27EF1-EF23-6916-7555-576645B51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06" y="2224933"/>
            <a:ext cx="5805496" cy="37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B5657662-5DE7-AB41-70F8-48F3762A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" y="2299504"/>
            <a:ext cx="5477142" cy="3890543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AF87A5F-031B-C1ED-21E8-685E22BF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7" y="2239355"/>
            <a:ext cx="5213131" cy="40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302</Words>
  <Application>Microsoft Office PowerPoint</Application>
  <PresentationFormat>Widescreen</PresentationFormat>
  <Paragraphs>107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Trofymova, Anastasiia</cp:lastModifiedBy>
  <cp:revision>26</cp:revision>
  <dcterms:created xsi:type="dcterms:W3CDTF">2020-10-28T18:29:43Z</dcterms:created>
  <dcterms:modified xsi:type="dcterms:W3CDTF">2025-01-12T02:14:14Z</dcterms:modified>
</cp:coreProperties>
</file>