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7"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4DD26-4C13-46B2-AB0B-7659D54D285A}" v="20" dt="2019-11-07T20:58:13.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shriefy, Osama" userId="ea7e2656-5b8b-4eed-be6d-46d02d0d1c79" providerId="ADAL" clId="{2F41B4EF-95C8-48E3-9320-9D21DD9AD613}"/>
    <pc:docChg chg="undo redo custSel mod addSld delSld modSld sldOrd">
      <pc:chgData name="Alshriefy, Osama" userId="ea7e2656-5b8b-4eed-be6d-46d02d0d1c79" providerId="ADAL" clId="{2F41B4EF-95C8-48E3-9320-9D21DD9AD613}" dt="2019-10-24T23:57:45.484" v="4105" actId="1036"/>
      <pc:docMkLst>
        <pc:docMk/>
      </pc:docMkLst>
      <pc:sldChg chg="addSp modSp mod setBg">
        <pc:chgData name="Alshriefy, Osama" userId="ea7e2656-5b8b-4eed-be6d-46d02d0d1c79" providerId="ADAL" clId="{2F41B4EF-95C8-48E3-9320-9D21DD9AD613}" dt="2019-10-22T21:54:47.907" v="2078" actId="26606"/>
        <pc:sldMkLst>
          <pc:docMk/>
          <pc:sldMk cId="863657241" sldId="257"/>
        </pc:sldMkLst>
        <pc:spChg chg="mod">
          <ac:chgData name="Alshriefy, Osama" userId="ea7e2656-5b8b-4eed-be6d-46d02d0d1c79" providerId="ADAL" clId="{2F41B4EF-95C8-48E3-9320-9D21DD9AD613}" dt="2019-10-22T21:54:47.907" v="2078" actId="26606"/>
          <ac:spMkLst>
            <pc:docMk/>
            <pc:sldMk cId="863657241" sldId="257"/>
            <ac:spMk id="2" creationId="{38243101-5F08-4AFB-BEA4-8118CBA7730C}"/>
          </ac:spMkLst>
        </pc:spChg>
        <pc:spChg chg="mod">
          <ac:chgData name="Alshriefy, Osama" userId="ea7e2656-5b8b-4eed-be6d-46d02d0d1c79" providerId="ADAL" clId="{2F41B4EF-95C8-48E3-9320-9D21DD9AD613}" dt="2019-10-22T21:54:47.907" v="2078" actId="26606"/>
          <ac:spMkLst>
            <pc:docMk/>
            <pc:sldMk cId="863657241" sldId="257"/>
            <ac:spMk id="3" creationId="{C7FA3835-3E5F-47D6-A587-66C76A6ACA0E}"/>
          </ac:spMkLst>
        </pc:spChg>
        <pc:spChg chg="add">
          <ac:chgData name="Alshriefy, Osama" userId="ea7e2656-5b8b-4eed-be6d-46d02d0d1c79" providerId="ADAL" clId="{2F41B4EF-95C8-48E3-9320-9D21DD9AD613}" dt="2019-10-22T21:54:47.907" v="2078" actId="26606"/>
          <ac:spMkLst>
            <pc:docMk/>
            <pc:sldMk cId="863657241" sldId="257"/>
            <ac:spMk id="8" creationId="{3B854194-185D-494D-905C-7C7CB2E30F6E}"/>
          </ac:spMkLst>
        </pc:spChg>
        <pc:spChg chg="add">
          <ac:chgData name="Alshriefy, Osama" userId="ea7e2656-5b8b-4eed-be6d-46d02d0d1c79" providerId="ADAL" clId="{2F41B4EF-95C8-48E3-9320-9D21DD9AD613}" dt="2019-10-22T21:54:47.907" v="2078" actId="26606"/>
          <ac:spMkLst>
            <pc:docMk/>
            <pc:sldMk cId="863657241" sldId="257"/>
            <ac:spMk id="10" creationId="{B4F5FA0D-0104-4987-8241-EFF7C85B88DE}"/>
          </ac:spMkLst>
        </pc:spChg>
        <pc:picChg chg="add">
          <ac:chgData name="Alshriefy, Osama" userId="ea7e2656-5b8b-4eed-be6d-46d02d0d1c79" providerId="ADAL" clId="{2F41B4EF-95C8-48E3-9320-9D21DD9AD613}" dt="2019-10-22T21:54:47.907" v="2078" actId="26606"/>
          <ac:picMkLst>
            <pc:docMk/>
            <pc:sldMk cId="863657241" sldId="257"/>
            <ac:picMk id="12" creationId="{2897127E-6CEF-446C-BE87-93B7C46E49D1}"/>
          </ac:picMkLst>
        </pc:picChg>
      </pc:sldChg>
      <pc:sldChg chg="modSp">
        <pc:chgData name="Alshriefy, Osama" userId="ea7e2656-5b8b-4eed-be6d-46d02d0d1c79" providerId="ADAL" clId="{2F41B4EF-95C8-48E3-9320-9D21DD9AD613}" dt="2019-10-22T20:36:50.551" v="60" actId="1036"/>
        <pc:sldMkLst>
          <pc:docMk/>
          <pc:sldMk cId="3115384263" sldId="258"/>
        </pc:sldMkLst>
        <pc:spChg chg="mod">
          <ac:chgData name="Alshriefy, Osama" userId="ea7e2656-5b8b-4eed-be6d-46d02d0d1c79" providerId="ADAL" clId="{2F41B4EF-95C8-48E3-9320-9D21DD9AD613}" dt="2019-10-22T20:36:15.420" v="27" actId="20577"/>
          <ac:spMkLst>
            <pc:docMk/>
            <pc:sldMk cId="3115384263" sldId="258"/>
            <ac:spMk id="4" creationId="{BBBA6679-DB18-4298-896B-BFD3225E2E55}"/>
          </ac:spMkLst>
        </pc:spChg>
        <pc:spChg chg="mod">
          <ac:chgData name="Alshriefy, Osama" userId="ea7e2656-5b8b-4eed-be6d-46d02d0d1c79" providerId="ADAL" clId="{2F41B4EF-95C8-48E3-9320-9D21DD9AD613}" dt="2019-10-22T20:36:50.551" v="60" actId="1036"/>
          <ac:spMkLst>
            <pc:docMk/>
            <pc:sldMk cId="3115384263" sldId="258"/>
            <ac:spMk id="5" creationId="{C33CADE8-10CB-455E-96BB-3DBEE34149BB}"/>
          </ac:spMkLst>
        </pc:spChg>
        <pc:spChg chg="mod">
          <ac:chgData name="Alshriefy, Osama" userId="ea7e2656-5b8b-4eed-be6d-46d02d0d1c79" providerId="ADAL" clId="{2F41B4EF-95C8-48E3-9320-9D21DD9AD613}" dt="2019-10-22T20:36:50.551" v="60" actId="1036"/>
          <ac:spMkLst>
            <pc:docMk/>
            <pc:sldMk cId="3115384263" sldId="258"/>
            <ac:spMk id="6" creationId="{73B8E751-8459-4AAE-A1AD-1E9C03D18CBF}"/>
          </ac:spMkLst>
        </pc:spChg>
        <pc:spChg chg="mod">
          <ac:chgData name="Alshriefy, Osama" userId="ea7e2656-5b8b-4eed-be6d-46d02d0d1c79" providerId="ADAL" clId="{2F41B4EF-95C8-48E3-9320-9D21DD9AD613}" dt="2019-10-22T20:36:50.551" v="60" actId="1036"/>
          <ac:spMkLst>
            <pc:docMk/>
            <pc:sldMk cId="3115384263" sldId="258"/>
            <ac:spMk id="7" creationId="{440F1C54-0995-40A7-820B-9A2979EDB079}"/>
          </ac:spMkLst>
        </pc:spChg>
        <pc:spChg chg="mod">
          <ac:chgData name="Alshriefy, Osama" userId="ea7e2656-5b8b-4eed-be6d-46d02d0d1c79" providerId="ADAL" clId="{2F41B4EF-95C8-48E3-9320-9D21DD9AD613}" dt="2019-10-22T20:36:50.551" v="60" actId="1036"/>
          <ac:spMkLst>
            <pc:docMk/>
            <pc:sldMk cId="3115384263" sldId="258"/>
            <ac:spMk id="8" creationId="{3CDD3FE8-B99C-4B13-A33F-33B44C87333B}"/>
          </ac:spMkLst>
        </pc:spChg>
        <pc:spChg chg="mod">
          <ac:chgData name="Alshriefy, Osama" userId="ea7e2656-5b8b-4eed-be6d-46d02d0d1c79" providerId="ADAL" clId="{2F41B4EF-95C8-48E3-9320-9D21DD9AD613}" dt="2019-10-22T20:36:50.551" v="60" actId="1036"/>
          <ac:spMkLst>
            <pc:docMk/>
            <pc:sldMk cId="3115384263" sldId="258"/>
            <ac:spMk id="9" creationId="{AA03EFA7-2FD6-4961-B2E6-D49F6DCC950E}"/>
          </ac:spMkLst>
        </pc:spChg>
        <pc:spChg chg="mod">
          <ac:chgData name="Alshriefy, Osama" userId="ea7e2656-5b8b-4eed-be6d-46d02d0d1c79" providerId="ADAL" clId="{2F41B4EF-95C8-48E3-9320-9D21DD9AD613}" dt="2019-10-22T20:36:50.551" v="60" actId="1036"/>
          <ac:spMkLst>
            <pc:docMk/>
            <pc:sldMk cId="3115384263" sldId="258"/>
            <ac:spMk id="26" creationId="{C7CD2716-FDA0-4467-A779-ED74735D9581}"/>
          </ac:spMkLst>
        </pc:spChg>
        <pc:spChg chg="mod">
          <ac:chgData name="Alshriefy, Osama" userId="ea7e2656-5b8b-4eed-be6d-46d02d0d1c79" providerId="ADAL" clId="{2F41B4EF-95C8-48E3-9320-9D21DD9AD613}" dt="2019-10-22T20:36:50.551" v="60" actId="1036"/>
          <ac:spMkLst>
            <pc:docMk/>
            <pc:sldMk cId="3115384263" sldId="258"/>
            <ac:spMk id="27" creationId="{EC23434F-E6BA-4624-B218-135DA3CBCD12}"/>
          </ac:spMkLst>
        </pc:spChg>
        <pc:spChg chg="mod">
          <ac:chgData name="Alshriefy, Osama" userId="ea7e2656-5b8b-4eed-be6d-46d02d0d1c79" providerId="ADAL" clId="{2F41B4EF-95C8-48E3-9320-9D21DD9AD613}" dt="2019-10-22T20:36:50.551" v="60" actId="1036"/>
          <ac:spMkLst>
            <pc:docMk/>
            <pc:sldMk cId="3115384263" sldId="258"/>
            <ac:spMk id="28" creationId="{98564880-2D86-4860-8942-B45480B0A5C5}"/>
          </ac:spMkLst>
        </pc:spChg>
        <pc:spChg chg="mod">
          <ac:chgData name="Alshriefy, Osama" userId="ea7e2656-5b8b-4eed-be6d-46d02d0d1c79" providerId="ADAL" clId="{2F41B4EF-95C8-48E3-9320-9D21DD9AD613}" dt="2019-10-22T20:36:50.551" v="60" actId="1036"/>
          <ac:spMkLst>
            <pc:docMk/>
            <pc:sldMk cId="3115384263" sldId="258"/>
            <ac:spMk id="29" creationId="{A1058456-A0E8-44FC-BE4F-B68585D8143D}"/>
          </ac:spMkLst>
        </pc:spChg>
        <pc:cxnChg chg="mod">
          <ac:chgData name="Alshriefy, Osama" userId="ea7e2656-5b8b-4eed-be6d-46d02d0d1c79" providerId="ADAL" clId="{2F41B4EF-95C8-48E3-9320-9D21DD9AD613}" dt="2019-10-22T20:36:50.551" v="60" actId="1036"/>
          <ac:cxnSpMkLst>
            <pc:docMk/>
            <pc:sldMk cId="3115384263" sldId="258"/>
            <ac:cxnSpMk id="19" creationId="{A4FC4F50-EE6E-4162-B62B-3C1434573D50}"/>
          </ac:cxnSpMkLst>
        </pc:cxnChg>
        <pc:cxnChg chg="mod">
          <ac:chgData name="Alshriefy, Osama" userId="ea7e2656-5b8b-4eed-be6d-46d02d0d1c79" providerId="ADAL" clId="{2F41B4EF-95C8-48E3-9320-9D21DD9AD613}" dt="2019-10-22T20:36:50.551" v="60" actId="1036"/>
          <ac:cxnSpMkLst>
            <pc:docMk/>
            <pc:sldMk cId="3115384263" sldId="258"/>
            <ac:cxnSpMk id="21" creationId="{8DC71B8B-346E-4CDA-A3C7-3A9560839C0A}"/>
          </ac:cxnSpMkLst>
        </pc:cxnChg>
        <pc:cxnChg chg="mod">
          <ac:chgData name="Alshriefy, Osama" userId="ea7e2656-5b8b-4eed-be6d-46d02d0d1c79" providerId="ADAL" clId="{2F41B4EF-95C8-48E3-9320-9D21DD9AD613}" dt="2019-10-22T20:36:50.551" v="60" actId="1036"/>
          <ac:cxnSpMkLst>
            <pc:docMk/>
            <pc:sldMk cId="3115384263" sldId="258"/>
            <ac:cxnSpMk id="23" creationId="{3A625A61-A1CE-473E-B5C5-0E1FC479B164}"/>
          </ac:cxnSpMkLst>
        </pc:cxnChg>
        <pc:cxnChg chg="mod">
          <ac:chgData name="Alshriefy, Osama" userId="ea7e2656-5b8b-4eed-be6d-46d02d0d1c79" providerId="ADAL" clId="{2F41B4EF-95C8-48E3-9320-9D21DD9AD613}" dt="2019-10-22T20:36:50.551" v="60" actId="1036"/>
          <ac:cxnSpMkLst>
            <pc:docMk/>
            <pc:sldMk cId="3115384263" sldId="258"/>
            <ac:cxnSpMk id="25" creationId="{095D064F-0A9C-41FC-94A2-5B06DF650D0C}"/>
          </ac:cxnSpMkLst>
        </pc:cxnChg>
      </pc:sldChg>
      <pc:sldChg chg="addSp delSp modSp">
        <pc:chgData name="Alshriefy, Osama" userId="ea7e2656-5b8b-4eed-be6d-46d02d0d1c79" providerId="ADAL" clId="{2F41B4EF-95C8-48E3-9320-9D21DD9AD613}" dt="2019-10-22T21:02:47.483" v="1364" actId="1036"/>
        <pc:sldMkLst>
          <pc:docMk/>
          <pc:sldMk cId="4096836240" sldId="259"/>
        </pc:sldMkLst>
        <pc:spChg chg="mod">
          <ac:chgData name="Alshriefy, Osama" userId="ea7e2656-5b8b-4eed-be6d-46d02d0d1c79" providerId="ADAL" clId="{2F41B4EF-95C8-48E3-9320-9D21DD9AD613}" dt="2019-10-22T20:38:25.415" v="192" actId="1037"/>
          <ac:spMkLst>
            <pc:docMk/>
            <pc:sldMk cId="4096836240" sldId="259"/>
            <ac:spMk id="8" creationId="{549BBF1A-9590-4571-BCB7-729E50535644}"/>
          </ac:spMkLst>
        </pc:spChg>
        <pc:spChg chg="mod">
          <ac:chgData name="Alshriefy, Osama" userId="ea7e2656-5b8b-4eed-be6d-46d02d0d1c79" providerId="ADAL" clId="{2F41B4EF-95C8-48E3-9320-9D21DD9AD613}" dt="2019-10-22T20:44:43.614" v="503" actId="1037"/>
          <ac:spMkLst>
            <pc:docMk/>
            <pc:sldMk cId="4096836240" sldId="259"/>
            <ac:spMk id="9" creationId="{FBD7B4D7-AB71-4DA3-B804-3D1A747ED125}"/>
          </ac:spMkLst>
        </pc:spChg>
        <pc:spChg chg="mod">
          <ac:chgData name="Alshriefy, Osama" userId="ea7e2656-5b8b-4eed-be6d-46d02d0d1c79" providerId="ADAL" clId="{2F41B4EF-95C8-48E3-9320-9D21DD9AD613}" dt="2019-10-22T20:54:21.672" v="810" actId="1038"/>
          <ac:spMkLst>
            <pc:docMk/>
            <pc:sldMk cId="4096836240" sldId="259"/>
            <ac:spMk id="10" creationId="{044B3730-9DE1-473D-B0CC-1467F1232E77}"/>
          </ac:spMkLst>
        </pc:spChg>
        <pc:spChg chg="mod">
          <ac:chgData name="Alshriefy, Osama" userId="ea7e2656-5b8b-4eed-be6d-46d02d0d1c79" providerId="ADAL" clId="{2F41B4EF-95C8-48E3-9320-9D21DD9AD613}" dt="2019-10-22T21:02:47.483" v="1364" actId="1036"/>
          <ac:spMkLst>
            <pc:docMk/>
            <pc:sldMk cId="4096836240" sldId="259"/>
            <ac:spMk id="11" creationId="{FE82A828-CF02-48B2-8099-D33D20149A53}"/>
          </ac:spMkLst>
        </pc:spChg>
        <pc:spChg chg="mod">
          <ac:chgData name="Alshriefy, Osama" userId="ea7e2656-5b8b-4eed-be6d-46d02d0d1c79" providerId="ADAL" clId="{2F41B4EF-95C8-48E3-9320-9D21DD9AD613}" dt="2019-10-22T21:02:47.483" v="1364" actId="1036"/>
          <ac:spMkLst>
            <pc:docMk/>
            <pc:sldMk cId="4096836240" sldId="259"/>
            <ac:spMk id="12" creationId="{578F8B3B-39D0-4B4C-B1FD-0FE03D2A6CD7}"/>
          </ac:spMkLst>
        </pc:spChg>
        <pc:spChg chg="mod">
          <ac:chgData name="Alshriefy, Osama" userId="ea7e2656-5b8b-4eed-be6d-46d02d0d1c79" providerId="ADAL" clId="{2F41B4EF-95C8-48E3-9320-9D21DD9AD613}" dt="2019-10-22T20:54:21.672" v="810" actId="1038"/>
          <ac:spMkLst>
            <pc:docMk/>
            <pc:sldMk cId="4096836240" sldId="259"/>
            <ac:spMk id="13" creationId="{CB0EC6B6-E6F3-45F2-AAA7-77FEF5810AA2}"/>
          </ac:spMkLst>
        </pc:spChg>
        <pc:spChg chg="mod">
          <ac:chgData name="Alshriefy, Osama" userId="ea7e2656-5b8b-4eed-be6d-46d02d0d1c79" providerId="ADAL" clId="{2F41B4EF-95C8-48E3-9320-9D21DD9AD613}" dt="2019-10-22T20:38:25.415" v="192" actId="1037"/>
          <ac:spMkLst>
            <pc:docMk/>
            <pc:sldMk cId="4096836240" sldId="259"/>
            <ac:spMk id="14" creationId="{BF476618-1C92-4ABA-A5A3-376C35B31D41}"/>
          </ac:spMkLst>
        </pc:spChg>
        <pc:spChg chg="mod">
          <ac:chgData name="Alshriefy, Osama" userId="ea7e2656-5b8b-4eed-be6d-46d02d0d1c79" providerId="ADAL" clId="{2F41B4EF-95C8-48E3-9320-9D21DD9AD613}" dt="2019-10-22T20:44:43.614" v="503" actId="1037"/>
          <ac:spMkLst>
            <pc:docMk/>
            <pc:sldMk cId="4096836240" sldId="259"/>
            <ac:spMk id="15" creationId="{21E536C4-9E24-4324-9F70-5F73C692A27C}"/>
          </ac:spMkLst>
        </pc:spChg>
        <pc:spChg chg="del mod">
          <ac:chgData name="Alshriefy, Osama" userId="ea7e2656-5b8b-4eed-be6d-46d02d0d1c79" providerId="ADAL" clId="{2F41B4EF-95C8-48E3-9320-9D21DD9AD613}" dt="2019-10-22T20:53:50.002" v="640" actId="478"/>
          <ac:spMkLst>
            <pc:docMk/>
            <pc:sldMk cId="4096836240" sldId="259"/>
            <ac:spMk id="17" creationId="{3D3C1799-2883-4513-838E-C21B6E325E32}"/>
          </ac:spMkLst>
        </pc:spChg>
        <pc:spChg chg="del mod">
          <ac:chgData name="Alshriefy, Osama" userId="ea7e2656-5b8b-4eed-be6d-46d02d0d1c79" providerId="ADAL" clId="{2F41B4EF-95C8-48E3-9320-9D21DD9AD613}" dt="2019-10-22T20:53:50.002" v="640" actId="478"/>
          <ac:spMkLst>
            <pc:docMk/>
            <pc:sldMk cId="4096836240" sldId="259"/>
            <ac:spMk id="18" creationId="{18EBCD56-7449-486B-8E28-E2C9A4D31902}"/>
          </ac:spMkLst>
        </pc:spChg>
        <pc:spChg chg="del mod">
          <ac:chgData name="Alshriefy, Osama" userId="ea7e2656-5b8b-4eed-be6d-46d02d0d1c79" providerId="ADAL" clId="{2F41B4EF-95C8-48E3-9320-9D21DD9AD613}" dt="2019-10-22T20:53:50.002" v="640" actId="478"/>
          <ac:spMkLst>
            <pc:docMk/>
            <pc:sldMk cId="4096836240" sldId="259"/>
            <ac:spMk id="19" creationId="{8345F963-7D19-496D-BA64-F98AB5AED318}"/>
          </ac:spMkLst>
        </pc:spChg>
        <pc:spChg chg="del mod">
          <ac:chgData name="Alshriefy, Osama" userId="ea7e2656-5b8b-4eed-be6d-46d02d0d1c79" providerId="ADAL" clId="{2F41B4EF-95C8-48E3-9320-9D21DD9AD613}" dt="2019-10-22T20:53:50.002" v="640" actId="478"/>
          <ac:spMkLst>
            <pc:docMk/>
            <pc:sldMk cId="4096836240" sldId="259"/>
            <ac:spMk id="20" creationId="{7D658A43-1C4B-4B1B-B3DC-8D63C1A98CFC}"/>
          </ac:spMkLst>
        </pc:spChg>
        <pc:spChg chg="add mod">
          <ac:chgData name="Alshriefy, Osama" userId="ea7e2656-5b8b-4eed-be6d-46d02d0d1c79" providerId="ADAL" clId="{2F41B4EF-95C8-48E3-9320-9D21DD9AD613}" dt="2019-10-22T20:56:01.452" v="982" actId="20577"/>
          <ac:spMkLst>
            <pc:docMk/>
            <pc:sldMk cId="4096836240" sldId="259"/>
            <ac:spMk id="23" creationId="{42E39F32-7DF6-4E25-B24C-317741C21327}"/>
          </ac:spMkLst>
        </pc:spChg>
        <pc:spChg chg="add mod">
          <ac:chgData name="Alshriefy, Osama" userId="ea7e2656-5b8b-4eed-be6d-46d02d0d1c79" providerId="ADAL" clId="{2F41B4EF-95C8-48E3-9320-9D21DD9AD613}" dt="2019-10-22T21:02:12.876" v="1356" actId="20577"/>
          <ac:spMkLst>
            <pc:docMk/>
            <pc:sldMk cId="4096836240" sldId="259"/>
            <ac:spMk id="25" creationId="{20D5A4D9-2CCE-4A7D-94D8-87F639C4729C}"/>
          </ac:spMkLst>
        </pc:spChg>
        <pc:spChg chg="add mod">
          <ac:chgData name="Alshriefy, Osama" userId="ea7e2656-5b8b-4eed-be6d-46d02d0d1c79" providerId="ADAL" clId="{2F41B4EF-95C8-48E3-9320-9D21DD9AD613}" dt="2019-10-22T21:02:47.483" v="1364" actId="1036"/>
          <ac:spMkLst>
            <pc:docMk/>
            <pc:sldMk cId="4096836240" sldId="259"/>
            <ac:spMk id="27" creationId="{B8F264B5-6C13-431C-A89B-654E2479C7EB}"/>
          </ac:spMkLst>
        </pc:spChg>
        <pc:spChg chg="mod">
          <ac:chgData name="Alshriefy, Osama" userId="ea7e2656-5b8b-4eed-be6d-46d02d0d1c79" providerId="ADAL" clId="{2F41B4EF-95C8-48E3-9320-9D21DD9AD613}" dt="2019-10-22T20:44:22.857" v="468"/>
          <ac:spMkLst>
            <pc:docMk/>
            <pc:sldMk cId="4096836240" sldId="259"/>
            <ac:spMk id="41" creationId="{67DE542F-9B96-4AD4-8384-7DC79506B32A}"/>
          </ac:spMkLst>
        </pc:spChg>
        <pc:cxnChg chg="del mod">
          <ac:chgData name="Alshriefy, Osama" userId="ea7e2656-5b8b-4eed-be6d-46d02d0d1c79" providerId="ADAL" clId="{2F41B4EF-95C8-48E3-9320-9D21DD9AD613}" dt="2019-10-22T20:37:18.132" v="61" actId="478"/>
          <ac:cxnSpMkLst>
            <pc:docMk/>
            <pc:sldMk cId="4096836240" sldId="259"/>
            <ac:cxnSpMk id="22" creationId="{72B87146-D677-4618-9EAD-43827E7EB592}"/>
          </ac:cxnSpMkLst>
        </pc:cxnChg>
        <pc:cxnChg chg="del mod">
          <ac:chgData name="Alshriefy, Osama" userId="ea7e2656-5b8b-4eed-be6d-46d02d0d1c79" providerId="ADAL" clId="{2F41B4EF-95C8-48E3-9320-9D21DD9AD613}" dt="2019-10-22T20:43:53.797" v="366" actId="478"/>
          <ac:cxnSpMkLst>
            <pc:docMk/>
            <pc:sldMk cId="4096836240" sldId="259"/>
            <ac:cxnSpMk id="24" creationId="{06FE13D4-327B-4080-8FF2-FD07C2F7C74C}"/>
          </ac:cxnSpMkLst>
        </pc:cxnChg>
        <pc:cxnChg chg="del mod">
          <ac:chgData name="Alshriefy, Osama" userId="ea7e2656-5b8b-4eed-be6d-46d02d0d1c79" providerId="ADAL" clId="{2F41B4EF-95C8-48E3-9320-9D21DD9AD613}" dt="2019-10-22T20:43:51.017" v="365" actId="478"/>
          <ac:cxnSpMkLst>
            <pc:docMk/>
            <pc:sldMk cId="4096836240" sldId="259"/>
            <ac:cxnSpMk id="26" creationId="{AAF80E1A-470B-4506-A17B-288C14D686EA}"/>
          </ac:cxnSpMkLst>
        </pc:cxnChg>
        <pc:cxnChg chg="del mod">
          <ac:chgData name="Alshriefy, Osama" userId="ea7e2656-5b8b-4eed-be6d-46d02d0d1c79" providerId="ADAL" clId="{2F41B4EF-95C8-48E3-9320-9D21DD9AD613}" dt="2019-10-22T20:44:02.258" v="370" actId="478"/>
          <ac:cxnSpMkLst>
            <pc:docMk/>
            <pc:sldMk cId="4096836240" sldId="259"/>
            <ac:cxnSpMk id="28" creationId="{863C82A6-95F9-41A3-BD78-FCA62083BF2E}"/>
          </ac:cxnSpMkLst>
        </pc:cxnChg>
        <pc:cxnChg chg="del mod">
          <ac:chgData name="Alshriefy, Osama" userId="ea7e2656-5b8b-4eed-be6d-46d02d0d1c79" providerId="ADAL" clId="{2F41B4EF-95C8-48E3-9320-9D21DD9AD613}" dt="2019-10-22T20:44:00.447" v="369" actId="478"/>
          <ac:cxnSpMkLst>
            <pc:docMk/>
            <pc:sldMk cId="4096836240" sldId="259"/>
            <ac:cxnSpMk id="30" creationId="{8EA5BA9C-5ED6-4FC6-9D65-748535C2754D}"/>
          </ac:cxnSpMkLst>
        </pc:cxnChg>
        <pc:cxnChg chg="del mod">
          <ac:chgData name="Alshriefy, Osama" userId="ea7e2656-5b8b-4eed-be6d-46d02d0d1c79" providerId="ADAL" clId="{2F41B4EF-95C8-48E3-9320-9D21DD9AD613}" dt="2019-10-22T20:43:58.595" v="368" actId="478"/>
          <ac:cxnSpMkLst>
            <pc:docMk/>
            <pc:sldMk cId="4096836240" sldId="259"/>
            <ac:cxnSpMk id="38" creationId="{E53CD516-AA42-4496-BF86-775BA4B95941}"/>
          </ac:cxnSpMkLst>
        </pc:cxnChg>
        <pc:cxnChg chg="del mod">
          <ac:chgData name="Alshriefy, Osama" userId="ea7e2656-5b8b-4eed-be6d-46d02d0d1c79" providerId="ADAL" clId="{2F41B4EF-95C8-48E3-9320-9D21DD9AD613}" dt="2019-10-22T20:43:56.256" v="367" actId="478"/>
          <ac:cxnSpMkLst>
            <pc:docMk/>
            <pc:sldMk cId="4096836240" sldId="259"/>
            <ac:cxnSpMk id="40" creationId="{03E649A9-DF4C-474B-AEC1-8E737B128C6B}"/>
          </ac:cxnSpMkLst>
        </pc:cxnChg>
      </pc:sldChg>
      <pc:sldChg chg="addSp delSp modSp add mod setBg">
        <pc:chgData name="Alshriefy, Osama" userId="ea7e2656-5b8b-4eed-be6d-46d02d0d1c79" providerId="ADAL" clId="{2F41B4EF-95C8-48E3-9320-9D21DD9AD613}" dt="2019-10-22T21:53:12.558" v="2075" actId="26606"/>
        <pc:sldMkLst>
          <pc:docMk/>
          <pc:sldMk cId="1974370105" sldId="260"/>
        </pc:sldMkLst>
        <pc:spChg chg="mod">
          <ac:chgData name="Alshriefy, Osama" userId="ea7e2656-5b8b-4eed-be6d-46d02d0d1c79" providerId="ADAL" clId="{2F41B4EF-95C8-48E3-9320-9D21DD9AD613}" dt="2019-10-22T21:53:12.558" v="2075" actId="26606"/>
          <ac:spMkLst>
            <pc:docMk/>
            <pc:sldMk cId="1974370105" sldId="260"/>
            <ac:spMk id="2" creationId="{3340BEDC-781D-441A-9537-96C5BA6B3A9F}"/>
          </ac:spMkLst>
        </pc:spChg>
        <pc:spChg chg="add del mod">
          <ac:chgData name="Alshriefy, Osama" userId="ea7e2656-5b8b-4eed-be6d-46d02d0d1c79" providerId="ADAL" clId="{2F41B4EF-95C8-48E3-9320-9D21DD9AD613}" dt="2019-10-22T21:53:12.558" v="2075" actId="26606"/>
          <ac:spMkLst>
            <pc:docMk/>
            <pc:sldMk cId="1974370105" sldId="260"/>
            <ac:spMk id="3" creationId="{C7C2F0E7-B229-4D78-8485-373E4D29CF37}"/>
          </ac:spMkLst>
        </pc:spChg>
        <pc:spChg chg="add del">
          <ac:chgData name="Alshriefy, Osama" userId="ea7e2656-5b8b-4eed-be6d-46d02d0d1c79" providerId="ADAL" clId="{2F41B4EF-95C8-48E3-9320-9D21DD9AD613}" dt="2019-10-22T21:53:12.516" v="2074" actId="26606"/>
          <ac:spMkLst>
            <pc:docMk/>
            <pc:sldMk cId="1974370105" sldId="260"/>
            <ac:spMk id="8" creationId="{8D70B121-56F4-4848-B38B-182089D909FA}"/>
          </ac:spMkLst>
        </pc:spChg>
        <pc:spChg chg="add del">
          <ac:chgData name="Alshriefy, Osama" userId="ea7e2656-5b8b-4eed-be6d-46d02d0d1c79" providerId="ADAL" clId="{2F41B4EF-95C8-48E3-9320-9D21DD9AD613}" dt="2019-10-22T21:53:02.128" v="2070" actId="26606"/>
          <ac:spMkLst>
            <pc:docMk/>
            <pc:sldMk cId="1974370105" sldId="260"/>
            <ac:spMk id="10" creationId="{46C2E80F-49A6-4372-B103-219D417A55ED}"/>
          </ac:spMkLst>
        </pc:spChg>
        <pc:spChg chg="add del">
          <ac:chgData name="Alshriefy, Osama" userId="ea7e2656-5b8b-4eed-be6d-46d02d0d1c79" providerId="ADAL" clId="{2F41B4EF-95C8-48E3-9320-9D21DD9AD613}" dt="2019-10-22T21:53:05.445" v="2072" actId="26606"/>
          <ac:spMkLst>
            <pc:docMk/>
            <pc:sldMk cId="1974370105" sldId="260"/>
            <ac:spMk id="12" creationId="{46C2E80F-49A6-4372-B103-219D417A55ED}"/>
          </ac:spMkLst>
        </pc:spChg>
        <pc:spChg chg="add del">
          <ac:chgData name="Alshriefy, Osama" userId="ea7e2656-5b8b-4eed-be6d-46d02d0d1c79" providerId="ADAL" clId="{2F41B4EF-95C8-48E3-9320-9D21DD9AD613}" dt="2019-10-22T21:53:12.516" v="2074" actId="26606"/>
          <ac:spMkLst>
            <pc:docMk/>
            <pc:sldMk cId="1974370105" sldId="260"/>
            <ac:spMk id="16" creationId="{C7C2F0E7-B229-4D78-8485-373E4D29CF37}"/>
          </ac:spMkLst>
        </pc:spChg>
        <pc:spChg chg="add">
          <ac:chgData name="Alshriefy, Osama" userId="ea7e2656-5b8b-4eed-be6d-46d02d0d1c79" providerId="ADAL" clId="{2F41B4EF-95C8-48E3-9320-9D21DD9AD613}" dt="2019-10-22T21:53:12.558" v="2075" actId="26606"/>
          <ac:spMkLst>
            <pc:docMk/>
            <pc:sldMk cId="1974370105" sldId="260"/>
            <ac:spMk id="18" creationId="{3B854194-185D-494D-905C-7C7CB2E30F6E}"/>
          </ac:spMkLst>
        </pc:spChg>
        <pc:spChg chg="add">
          <ac:chgData name="Alshriefy, Osama" userId="ea7e2656-5b8b-4eed-be6d-46d02d0d1c79" providerId="ADAL" clId="{2F41B4EF-95C8-48E3-9320-9D21DD9AD613}" dt="2019-10-22T21:53:12.558" v="2075" actId="26606"/>
          <ac:spMkLst>
            <pc:docMk/>
            <pc:sldMk cId="1974370105" sldId="260"/>
            <ac:spMk id="19" creationId="{B4F5FA0D-0104-4987-8241-EFF7C85B88DE}"/>
          </ac:spMkLst>
        </pc:spChg>
        <pc:spChg chg="add">
          <ac:chgData name="Alshriefy, Osama" userId="ea7e2656-5b8b-4eed-be6d-46d02d0d1c79" providerId="ADAL" clId="{2F41B4EF-95C8-48E3-9320-9D21DD9AD613}" dt="2019-10-22T21:53:12.558" v="2075" actId="26606"/>
          <ac:spMkLst>
            <pc:docMk/>
            <pc:sldMk cId="1974370105" sldId="260"/>
            <ac:spMk id="21" creationId="{C7C2F0E7-B229-4D78-8485-373E4D29CF37}"/>
          </ac:spMkLst>
        </pc:spChg>
        <pc:graphicFrameChg chg="add del">
          <ac:chgData name="Alshriefy, Osama" userId="ea7e2656-5b8b-4eed-be6d-46d02d0d1c79" providerId="ADAL" clId="{2F41B4EF-95C8-48E3-9320-9D21DD9AD613}" dt="2019-10-22T21:53:02.128" v="2070" actId="26606"/>
          <ac:graphicFrameMkLst>
            <pc:docMk/>
            <pc:sldMk cId="1974370105" sldId="260"/>
            <ac:graphicFrameMk id="5" creationId="{A4A0CD12-B33E-4A1C-B215-BD8533CF8194}"/>
          </ac:graphicFrameMkLst>
        </pc:graphicFrameChg>
        <pc:graphicFrameChg chg="add del">
          <ac:chgData name="Alshriefy, Osama" userId="ea7e2656-5b8b-4eed-be6d-46d02d0d1c79" providerId="ADAL" clId="{2F41B4EF-95C8-48E3-9320-9D21DD9AD613}" dt="2019-10-22T21:53:05.445" v="2072" actId="26606"/>
          <ac:graphicFrameMkLst>
            <pc:docMk/>
            <pc:sldMk cId="1974370105" sldId="260"/>
            <ac:graphicFrameMk id="13" creationId="{9A1122AD-2F6A-4A95-B255-25B6FBA1D3E5}"/>
          </ac:graphicFrameMkLst>
        </pc:graphicFrameChg>
        <pc:picChg chg="add">
          <ac:chgData name="Alshriefy, Osama" userId="ea7e2656-5b8b-4eed-be6d-46d02d0d1c79" providerId="ADAL" clId="{2F41B4EF-95C8-48E3-9320-9D21DD9AD613}" dt="2019-10-22T21:53:12.558" v="2075" actId="26606"/>
          <ac:picMkLst>
            <pc:docMk/>
            <pc:sldMk cId="1974370105" sldId="260"/>
            <ac:picMk id="20" creationId="{2897127E-6CEF-446C-BE87-93B7C46E49D1}"/>
          </ac:picMkLst>
        </pc:picChg>
        <pc:cxnChg chg="add del">
          <ac:chgData name="Alshriefy, Osama" userId="ea7e2656-5b8b-4eed-be6d-46d02d0d1c79" providerId="ADAL" clId="{2F41B4EF-95C8-48E3-9320-9D21DD9AD613}" dt="2019-10-22T21:53:12.516" v="2074" actId="26606"/>
          <ac:cxnSpMkLst>
            <pc:docMk/>
            <pc:sldMk cId="1974370105" sldId="260"/>
            <ac:cxnSpMk id="15" creationId="{2D72A2C9-F3CA-4216-8BAD-FA4C970C3C4E}"/>
          </ac:cxnSpMkLst>
        </pc:cxnChg>
      </pc:sldChg>
      <pc:sldChg chg="addSp delSp modSp add mod setBg setClrOvrMap">
        <pc:chgData name="Alshriefy, Osama" userId="ea7e2656-5b8b-4eed-be6d-46d02d0d1c79" providerId="ADAL" clId="{2F41B4EF-95C8-48E3-9320-9D21DD9AD613}" dt="2019-10-22T21:52:37.776" v="2068" actId="14100"/>
        <pc:sldMkLst>
          <pc:docMk/>
          <pc:sldMk cId="3567018577" sldId="261"/>
        </pc:sldMkLst>
        <pc:spChg chg="del mod">
          <ac:chgData name="Alshriefy, Osama" userId="ea7e2656-5b8b-4eed-be6d-46d02d0d1c79" providerId="ADAL" clId="{2F41B4EF-95C8-48E3-9320-9D21DD9AD613}" dt="2019-10-22T21:51:36.400" v="2048" actId="478"/>
          <ac:spMkLst>
            <pc:docMk/>
            <pc:sldMk cId="3567018577" sldId="261"/>
            <ac:spMk id="2" creationId="{30B014AE-544E-419A-96CB-6AE59BC4130F}"/>
          </ac:spMkLst>
        </pc:spChg>
        <pc:spChg chg="mod">
          <ac:chgData name="Alshriefy, Osama" userId="ea7e2656-5b8b-4eed-be6d-46d02d0d1c79" providerId="ADAL" clId="{2F41B4EF-95C8-48E3-9320-9D21DD9AD613}" dt="2019-10-22T21:52:24.176" v="2066" actId="14100"/>
          <ac:spMkLst>
            <pc:docMk/>
            <pc:sldMk cId="3567018577" sldId="261"/>
            <ac:spMk id="3" creationId="{245ABCF6-2E8A-4795-ACBE-4ECB763936C7}"/>
          </ac:spMkLst>
        </pc:spChg>
        <pc:spChg chg="add del mod">
          <ac:chgData name="Alshriefy, Osama" userId="ea7e2656-5b8b-4eed-be6d-46d02d0d1c79" providerId="ADAL" clId="{2F41B4EF-95C8-48E3-9320-9D21DD9AD613}" dt="2019-10-22T21:51:40.345" v="2049" actId="478"/>
          <ac:spMkLst>
            <pc:docMk/>
            <pc:sldMk cId="3567018577" sldId="261"/>
            <ac:spMk id="5" creationId="{3291D545-689D-421C-B1E9-6C0159A2AC8A}"/>
          </ac:spMkLst>
        </pc:spChg>
        <pc:spChg chg="add">
          <ac:chgData name="Alshriefy, Osama" userId="ea7e2656-5b8b-4eed-be6d-46d02d0d1c79" providerId="ADAL" clId="{2F41B4EF-95C8-48E3-9320-9D21DD9AD613}" dt="2019-10-22T21:52:10.026" v="2063" actId="26606"/>
          <ac:spMkLst>
            <pc:docMk/>
            <pc:sldMk cId="3567018577" sldId="261"/>
            <ac:spMk id="11" creationId="{867D4867-5BA7-4462-B2F6-A23F4A622AA7}"/>
          </ac:spMkLst>
        </pc:spChg>
        <pc:picChg chg="add mod">
          <ac:chgData name="Alshriefy, Osama" userId="ea7e2656-5b8b-4eed-be6d-46d02d0d1c79" providerId="ADAL" clId="{2F41B4EF-95C8-48E3-9320-9D21DD9AD613}" dt="2019-10-22T21:52:37.776" v="2068" actId="14100"/>
          <ac:picMkLst>
            <pc:docMk/>
            <pc:sldMk cId="3567018577" sldId="261"/>
            <ac:picMk id="6" creationId="{FD818BAE-4ABC-455B-9A4F-3D6B0F81E7E4}"/>
          </ac:picMkLst>
        </pc:picChg>
      </pc:sldChg>
      <pc:sldChg chg="addSp delSp modSp add del mod setBg">
        <pc:chgData name="Alshriefy, Osama" userId="ea7e2656-5b8b-4eed-be6d-46d02d0d1c79" providerId="ADAL" clId="{2F41B4EF-95C8-48E3-9320-9D21DD9AD613}" dt="2019-10-22T21:53:34.015" v="2076" actId="2696"/>
        <pc:sldMkLst>
          <pc:docMk/>
          <pc:sldMk cId="2838354152" sldId="262"/>
        </pc:sldMkLst>
        <pc:spChg chg="mod">
          <ac:chgData name="Alshriefy, Osama" userId="ea7e2656-5b8b-4eed-be6d-46d02d0d1c79" providerId="ADAL" clId="{2F41B4EF-95C8-48E3-9320-9D21DD9AD613}" dt="2019-10-22T21:45:08.878" v="2003" actId="20577"/>
          <ac:spMkLst>
            <pc:docMk/>
            <pc:sldMk cId="2838354152" sldId="262"/>
            <ac:spMk id="2" creationId="{623BA5CD-DF09-431D-9497-5EF6084E0216}"/>
          </ac:spMkLst>
        </pc:spChg>
        <pc:spChg chg="del">
          <ac:chgData name="Alshriefy, Osama" userId="ea7e2656-5b8b-4eed-be6d-46d02d0d1c79" providerId="ADAL" clId="{2F41B4EF-95C8-48E3-9320-9D21DD9AD613}" dt="2019-10-22T21:43:29.206" v="1971" actId="931"/>
          <ac:spMkLst>
            <pc:docMk/>
            <pc:sldMk cId="2838354152" sldId="262"/>
            <ac:spMk id="3" creationId="{928C7428-8ADE-49CA-BF41-DACE30BC8D86}"/>
          </ac:spMkLst>
        </pc:spChg>
        <pc:spChg chg="add del">
          <ac:chgData name="Alshriefy, Osama" userId="ea7e2656-5b8b-4eed-be6d-46d02d0d1c79" providerId="ADAL" clId="{2F41B4EF-95C8-48E3-9320-9D21DD9AD613}" dt="2019-10-22T21:48:32.180" v="2008" actId="26606"/>
          <ac:spMkLst>
            <pc:docMk/>
            <pc:sldMk cId="2838354152" sldId="262"/>
            <ac:spMk id="7" creationId="{047C8CCB-F95D-4249-92DD-651249D3535A}"/>
          </ac:spMkLst>
        </pc:spChg>
        <pc:spChg chg="add del mod">
          <ac:chgData name="Alshriefy, Osama" userId="ea7e2656-5b8b-4eed-be6d-46d02d0d1c79" providerId="ADAL" clId="{2F41B4EF-95C8-48E3-9320-9D21DD9AD613}" dt="2019-10-22T21:48:26.863" v="2005" actId="931"/>
          <ac:spMkLst>
            <pc:docMk/>
            <pc:sldMk cId="2838354152" sldId="262"/>
            <ac:spMk id="8" creationId="{7EA02782-9AB6-4756-BF27-3FD021EF216A}"/>
          </ac:spMkLst>
        </pc:spChg>
        <pc:spChg chg="add del">
          <ac:chgData name="Alshriefy, Osama" userId="ea7e2656-5b8b-4eed-be6d-46d02d0d1c79" providerId="ADAL" clId="{2F41B4EF-95C8-48E3-9320-9D21DD9AD613}" dt="2019-10-22T21:44:33.465" v="1983" actId="26606"/>
          <ac:spMkLst>
            <pc:docMk/>
            <pc:sldMk cId="2838354152" sldId="262"/>
            <ac:spMk id="9" creationId="{53A41628-11E1-4708-ABB5-2855ABB3A6BA}"/>
          </ac:spMkLst>
        </pc:spChg>
        <pc:spChg chg="add del">
          <ac:chgData name="Alshriefy, Osama" userId="ea7e2656-5b8b-4eed-be6d-46d02d0d1c79" providerId="ADAL" clId="{2F41B4EF-95C8-48E3-9320-9D21DD9AD613}" dt="2019-10-22T21:48:32.180" v="2008" actId="26606"/>
          <ac:spMkLst>
            <pc:docMk/>
            <pc:sldMk cId="2838354152" sldId="262"/>
            <ac:spMk id="10" creationId="{6753252F-4873-4F63-801D-CC719279A7D5}"/>
          </ac:spMkLst>
        </pc:spChg>
        <pc:spChg chg="add del">
          <ac:chgData name="Alshriefy, Osama" userId="ea7e2656-5b8b-4eed-be6d-46d02d0d1c79" providerId="ADAL" clId="{2F41B4EF-95C8-48E3-9320-9D21DD9AD613}" dt="2019-10-22T21:44:33.465" v="1983" actId="26606"/>
          <ac:spMkLst>
            <pc:docMk/>
            <pc:sldMk cId="2838354152" sldId="262"/>
            <ac:spMk id="12" creationId="{42A5316D-ED2F-4F89-B4B4-8D9240B1A348}"/>
          </ac:spMkLst>
        </pc:spChg>
        <pc:spChg chg="add">
          <ac:chgData name="Alshriefy, Osama" userId="ea7e2656-5b8b-4eed-be6d-46d02d0d1c79" providerId="ADAL" clId="{2F41B4EF-95C8-48E3-9320-9D21DD9AD613}" dt="2019-10-22T21:48:32.180" v="2008" actId="26606"/>
          <ac:spMkLst>
            <pc:docMk/>
            <pc:sldMk cId="2838354152" sldId="262"/>
            <ac:spMk id="18" creationId="{6753252F-4873-4F63-801D-CC719279A7D5}"/>
          </ac:spMkLst>
        </pc:spChg>
        <pc:spChg chg="add">
          <ac:chgData name="Alshriefy, Osama" userId="ea7e2656-5b8b-4eed-be6d-46d02d0d1c79" providerId="ADAL" clId="{2F41B4EF-95C8-48E3-9320-9D21DD9AD613}" dt="2019-10-22T21:48:32.180" v="2008" actId="26606"/>
          <ac:spMkLst>
            <pc:docMk/>
            <pc:sldMk cId="2838354152" sldId="262"/>
            <ac:spMk id="20" creationId="{047C8CCB-F95D-4249-92DD-651249D3535A}"/>
          </ac:spMkLst>
        </pc:spChg>
        <pc:picChg chg="add del mod">
          <ac:chgData name="Alshriefy, Osama" userId="ea7e2656-5b8b-4eed-be6d-46d02d0d1c79" providerId="ADAL" clId="{2F41B4EF-95C8-48E3-9320-9D21DD9AD613}" dt="2019-10-22T21:48:22.680" v="2004" actId="478"/>
          <ac:picMkLst>
            <pc:docMk/>
            <pc:sldMk cId="2838354152" sldId="262"/>
            <ac:picMk id="5" creationId="{3A078DED-FD7E-4DB5-90D2-C51108683054}"/>
          </ac:picMkLst>
        </pc:picChg>
        <pc:picChg chg="add mod">
          <ac:chgData name="Alshriefy, Osama" userId="ea7e2656-5b8b-4eed-be6d-46d02d0d1c79" providerId="ADAL" clId="{2F41B4EF-95C8-48E3-9320-9D21DD9AD613}" dt="2019-10-22T21:48:57.014" v="2012" actId="14100"/>
          <ac:picMkLst>
            <pc:docMk/>
            <pc:sldMk cId="2838354152" sldId="262"/>
            <ac:picMk id="13" creationId="{C8EBDCCF-EDF9-482F-9DA0-7DE2BC76A1D5}"/>
          </ac:picMkLst>
        </pc:picChg>
      </pc:sldChg>
      <pc:sldChg chg="addSp delSp modSp add mod ord setBg setClrOvrMap">
        <pc:chgData name="Alshriefy, Osama" userId="ea7e2656-5b8b-4eed-be6d-46d02d0d1c79" providerId="ADAL" clId="{2F41B4EF-95C8-48E3-9320-9D21DD9AD613}" dt="2019-10-22T21:51:21.163" v="2047"/>
        <pc:sldMkLst>
          <pc:docMk/>
          <pc:sldMk cId="301512875" sldId="263"/>
        </pc:sldMkLst>
        <pc:spChg chg="mod">
          <ac:chgData name="Alshriefy, Osama" userId="ea7e2656-5b8b-4eed-be6d-46d02d0d1c79" providerId="ADAL" clId="{2F41B4EF-95C8-48E3-9320-9D21DD9AD613}" dt="2019-10-22T21:51:06.339" v="2046" actId="26606"/>
          <ac:spMkLst>
            <pc:docMk/>
            <pc:sldMk cId="301512875" sldId="263"/>
            <ac:spMk id="2" creationId="{96660EB3-2D39-4506-B0FD-2959B63EBC8D}"/>
          </ac:spMkLst>
        </pc:spChg>
        <pc:spChg chg="del mod">
          <ac:chgData name="Alshriefy, Osama" userId="ea7e2656-5b8b-4eed-be6d-46d02d0d1c79" providerId="ADAL" clId="{2F41B4EF-95C8-48E3-9320-9D21DD9AD613}" dt="2019-10-22T21:51:06.339" v="2046" actId="26606"/>
          <ac:spMkLst>
            <pc:docMk/>
            <pc:sldMk cId="301512875" sldId="263"/>
            <ac:spMk id="3" creationId="{709BC01B-8756-488C-8947-D58EFD95708A}"/>
          </ac:spMkLst>
        </pc:spChg>
        <pc:spChg chg="add">
          <ac:chgData name="Alshriefy, Osama" userId="ea7e2656-5b8b-4eed-be6d-46d02d0d1c79" providerId="ADAL" clId="{2F41B4EF-95C8-48E3-9320-9D21DD9AD613}" dt="2019-10-22T21:51:06.339" v="2046" actId="26606"/>
          <ac:spMkLst>
            <pc:docMk/>
            <pc:sldMk cId="301512875" sldId="263"/>
            <ac:spMk id="9" creationId="{1DB7C82F-AB7E-4F0C-B829-FA1B9C415180}"/>
          </ac:spMkLst>
        </pc:spChg>
        <pc:picChg chg="add">
          <ac:chgData name="Alshriefy, Osama" userId="ea7e2656-5b8b-4eed-be6d-46d02d0d1c79" providerId="ADAL" clId="{2F41B4EF-95C8-48E3-9320-9D21DD9AD613}" dt="2019-10-22T21:51:06.339" v="2046" actId="26606"/>
          <ac:picMkLst>
            <pc:docMk/>
            <pc:sldMk cId="301512875" sldId="263"/>
            <ac:picMk id="5" creationId="{2C53B412-555F-4433-BC31-8AF113658E05}"/>
          </ac:picMkLst>
        </pc:picChg>
      </pc:sldChg>
      <pc:sldChg chg="addSp delSp modSp add mod setBg">
        <pc:chgData name="Alshriefy, Osama" userId="ea7e2656-5b8b-4eed-be6d-46d02d0d1c79" providerId="ADAL" clId="{2F41B4EF-95C8-48E3-9320-9D21DD9AD613}" dt="2019-10-22T22:49:33.231" v="2522" actId="20577"/>
        <pc:sldMkLst>
          <pc:docMk/>
          <pc:sldMk cId="1121679545" sldId="264"/>
        </pc:sldMkLst>
        <pc:spChg chg="mod">
          <ac:chgData name="Alshriefy, Osama" userId="ea7e2656-5b8b-4eed-be6d-46d02d0d1c79" providerId="ADAL" clId="{2F41B4EF-95C8-48E3-9320-9D21DD9AD613}" dt="2019-10-22T22:48:48.593" v="2449" actId="1037"/>
          <ac:spMkLst>
            <pc:docMk/>
            <pc:sldMk cId="1121679545" sldId="264"/>
            <ac:spMk id="2" creationId="{25561FAA-85C6-426B-8652-A5CAA9836D0C}"/>
          </ac:spMkLst>
        </pc:spChg>
        <pc:spChg chg="del">
          <ac:chgData name="Alshriefy, Osama" userId="ea7e2656-5b8b-4eed-be6d-46d02d0d1c79" providerId="ADAL" clId="{2F41B4EF-95C8-48E3-9320-9D21DD9AD613}" dt="2019-10-22T22:20:15.510" v="2090" actId="931"/>
          <ac:spMkLst>
            <pc:docMk/>
            <pc:sldMk cId="1121679545" sldId="264"/>
            <ac:spMk id="3" creationId="{0F3B1A2F-83C3-4FC5-9DF8-CE985C871B35}"/>
          </ac:spMkLst>
        </pc:spChg>
        <pc:spChg chg="add del mod">
          <ac:chgData name="Alshriefy, Osama" userId="ea7e2656-5b8b-4eed-be6d-46d02d0d1c79" providerId="ADAL" clId="{2F41B4EF-95C8-48E3-9320-9D21DD9AD613}" dt="2019-10-22T22:44:52.235" v="2271" actId="478"/>
          <ac:spMkLst>
            <pc:docMk/>
            <pc:sldMk cId="1121679545" sldId="264"/>
            <ac:spMk id="7" creationId="{30B10A3F-0DF8-440D-9087-4637636663BA}"/>
          </ac:spMkLst>
        </pc:spChg>
        <pc:spChg chg="add mod">
          <ac:chgData name="Alshriefy, Osama" userId="ea7e2656-5b8b-4eed-be6d-46d02d0d1c79" providerId="ADAL" clId="{2F41B4EF-95C8-48E3-9320-9D21DD9AD613}" dt="2019-10-22T22:49:33.231" v="2522" actId="20577"/>
          <ac:spMkLst>
            <pc:docMk/>
            <pc:sldMk cId="1121679545" sldId="264"/>
            <ac:spMk id="8" creationId="{F5AFDCBC-0DE1-41A8-BC12-B1CE9E6B7F5F}"/>
          </ac:spMkLst>
        </pc:spChg>
        <pc:spChg chg="add del">
          <ac:chgData name="Alshriefy, Osama" userId="ea7e2656-5b8b-4eed-be6d-46d02d0d1c79" providerId="ADAL" clId="{2F41B4EF-95C8-48E3-9320-9D21DD9AD613}" dt="2019-10-22T22:45:25.263" v="2273" actId="26606"/>
          <ac:spMkLst>
            <pc:docMk/>
            <pc:sldMk cId="1121679545" sldId="264"/>
            <ac:spMk id="9" creationId="{5308AC4B-DE3C-4B12-9827-0570A7594F39}"/>
          </ac:spMkLst>
        </pc:spChg>
        <pc:spChg chg="add">
          <ac:chgData name="Alshriefy, Osama" userId="ea7e2656-5b8b-4eed-be6d-46d02d0d1c79" providerId="ADAL" clId="{2F41B4EF-95C8-48E3-9320-9D21DD9AD613}" dt="2019-10-22T22:46:00.606" v="2278" actId="26606"/>
          <ac:spMkLst>
            <pc:docMk/>
            <pc:sldMk cId="1121679545" sldId="264"/>
            <ac:spMk id="10" creationId="{46F7435D-E3DB-47B1-BA61-B00ACC83A9DE}"/>
          </ac:spMkLst>
        </pc:spChg>
        <pc:spChg chg="add">
          <ac:chgData name="Alshriefy, Osama" userId="ea7e2656-5b8b-4eed-be6d-46d02d0d1c79" providerId="ADAL" clId="{2F41B4EF-95C8-48E3-9320-9D21DD9AD613}" dt="2019-10-22T22:46:00.606" v="2278" actId="26606"/>
          <ac:spMkLst>
            <pc:docMk/>
            <pc:sldMk cId="1121679545" sldId="264"/>
            <ac:spMk id="11" creationId="{F263A0B5-F8C4-4116-809F-78A768EA79A6}"/>
          </ac:spMkLst>
        </pc:spChg>
        <pc:spChg chg="add del">
          <ac:chgData name="Alshriefy, Osama" userId="ea7e2656-5b8b-4eed-be6d-46d02d0d1c79" providerId="ADAL" clId="{2F41B4EF-95C8-48E3-9320-9D21DD9AD613}" dt="2019-10-22T22:45:25.263" v="2273" actId="26606"/>
          <ac:spMkLst>
            <pc:docMk/>
            <pc:sldMk cId="1121679545" sldId="264"/>
            <ac:spMk id="12" creationId="{B6C29DB0-17E9-42FF-986E-0B7F493F4D24}"/>
          </ac:spMkLst>
        </pc:spChg>
        <pc:spChg chg="add del">
          <ac:chgData name="Alshriefy, Osama" userId="ea7e2656-5b8b-4eed-be6d-46d02d0d1c79" providerId="ADAL" clId="{2F41B4EF-95C8-48E3-9320-9D21DD9AD613}" dt="2019-10-22T22:45:25.263" v="2273" actId="26606"/>
          <ac:spMkLst>
            <pc:docMk/>
            <pc:sldMk cId="1121679545" sldId="264"/>
            <ac:spMk id="14" creationId="{115AD956-A5B6-4760-B8B2-11E2DF6B0212}"/>
          </ac:spMkLst>
        </pc:spChg>
        <pc:spChg chg="add del mod">
          <ac:chgData name="Alshriefy, Osama" userId="ea7e2656-5b8b-4eed-be6d-46d02d0d1c79" providerId="ADAL" clId="{2F41B4EF-95C8-48E3-9320-9D21DD9AD613}" dt="2019-10-22T22:45:43.642" v="2277" actId="26606"/>
          <ac:spMkLst>
            <pc:docMk/>
            <pc:sldMk cId="1121679545" sldId="264"/>
            <ac:spMk id="16" creationId="{B7435067-2F00-4818-B3FA-97E894511E6F}"/>
          </ac:spMkLst>
        </pc:spChg>
        <pc:spChg chg="add del">
          <ac:chgData name="Alshriefy, Osama" userId="ea7e2656-5b8b-4eed-be6d-46d02d0d1c79" providerId="ADAL" clId="{2F41B4EF-95C8-48E3-9320-9D21DD9AD613}" dt="2019-10-22T22:45:43.642" v="2277" actId="26606"/>
          <ac:spMkLst>
            <pc:docMk/>
            <pc:sldMk cId="1121679545" sldId="264"/>
            <ac:spMk id="17" creationId="{46F7435D-E3DB-47B1-BA61-B00ACC83A9DE}"/>
          </ac:spMkLst>
        </pc:spChg>
        <pc:spChg chg="add del">
          <ac:chgData name="Alshriefy, Osama" userId="ea7e2656-5b8b-4eed-be6d-46d02d0d1c79" providerId="ADAL" clId="{2F41B4EF-95C8-48E3-9320-9D21DD9AD613}" dt="2019-10-22T22:45:43.642" v="2277" actId="26606"/>
          <ac:spMkLst>
            <pc:docMk/>
            <pc:sldMk cId="1121679545" sldId="264"/>
            <ac:spMk id="18" creationId="{F263A0B5-F8C4-4116-809F-78A768EA79A6}"/>
          </ac:spMkLst>
        </pc:spChg>
        <pc:picChg chg="add mod">
          <ac:chgData name="Alshriefy, Osama" userId="ea7e2656-5b8b-4eed-be6d-46d02d0d1c79" providerId="ADAL" clId="{2F41B4EF-95C8-48E3-9320-9D21DD9AD613}" dt="2019-10-22T22:46:00.606" v="2278" actId="26606"/>
          <ac:picMkLst>
            <pc:docMk/>
            <pc:sldMk cId="1121679545" sldId="264"/>
            <ac:picMk id="5" creationId="{B51F0DA1-681E-43AA-82B5-8F70A9924D00}"/>
          </ac:picMkLst>
        </pc:picChg>
        <pc:picChg chg="add del mod">
          <ac:chgData name="Alshriefy, Osama" userId="ea7e2656-5b8b-4eed-be6d-46d02d0d1c79" providerId="ADAL" clId="{2F41B4EF-95C8-48E3-9320-9D21DD9AD613}" dt="2019-10-22T22:43:36.043" v="2258" actId="478"/>
          <ac:picMkLst>
            <pc:docMk/>
            <pc:sldMk cId="1121679545" sldId="264"/>
            <ac:picMk id="6" creationId="{69622DD0-48EB-4896-8327-73C5108DCDAD}"/>
          </ac:picMkLst>
        </pc:picChg>
      </pc:sldChg>
      <pc:sldChg chg="addSp delSp modSp add mod setBg">
        <pc:chgData name="Alshriefy, Osama" userId="ea7e2656-5b8b-4eed-be6d-46d02d0d1c79" providerId="ADAL" clId="{2F41B4EF-95C8-48E3-9320-9D21DD9AD613}" dt="2019-10-22T23:06:51.315" v="3402" actId="20577"/>
        <pc:sldMkLst>
          <pc:docMk/>
          <pc:sldMk cId="2433329514" sldId="265"/>
        </pc:sldMkLst>
        <pc:spChg chg="mod">
          <ac:chgData name="Alshriefy, Osama" userId="ea7e2656-5b8b-4eed-be6d-46d02d0d1c79" providerId="ADAL" clId="{2F41B4EF-95C8-48E3-9320-9D21DD9AD613}" dt="2019-10-22T22:53:31.961" v="2791" actId="14100"/>
          <ac:spMkLst>
            <pc:docMk/>
            <pc:sldMk cId="2433329514" sldId="265"/>
            <ac:spMk id="2" creationId="{C17DC289-7A6F-4284-B93F-8769AA681106}"/>
          </ac:spMkLst>
        </pc:spChg>
        <pc:spChg chg="del">
          <ac:chgData name="Alshriefy, Osama" userId="ea7e2656-5b8b-4eed-be6d-46d02d0d1c79" providerId="ADAL" clId="{2F41B4EF-95C8-48E3-9320-9D21DD9AD613}" dt="2019-10-22T22:25:42.475" v="2108" actId="931"/>
          <ac:spMkLst>
            <pc:docMk/>
            <pc:sldMk cId="2433329514" sldId="265"/>
            <ac:spMk id="3" creationId="{2E6DE2A3-47DA-4753-B909-755AB20E20B3}"/>
          </ac:spMkLst>
        </pc:spChg>
        <pc:spChg chg="add del mod">
          <ac:chgData name="Alshriefy, Osama" userId="ea7e2656-5b8b-4eed-be6d-46d02d0d1c79" providerId="ADAL" clId="{2F41B4EF-95C8-48E3-9320-9D21DD9AD613}" dt="2019-10-22T22:32:18.623" v="2215" actId="931"/>
          <ac:spMkLst>
            <pc:docMk/>
            <pc:sldMk cId="2433329514" sldId="265"/>
            <ac:spMk id="7" creationId="{9F5B9B06-CAE2-4D57-8535-947233434AC7}"/>
          </ac:spMkLst>
        </pc:spChg>
        <pc:spChg chg="add mod">
          <ac:chgData name="Alshriefy, Osama" userId="ea7e2656-5b8b-4eed-be6d-46d02d0d1c79" providerId="ADAL" clId="{2F41B4EF-95C8-48E3-9320-9D21DD9AD613}" dt="2019-10-22T23:06:51.315" v="3402" actId="20577"/>
          <ac:spMkLst>
            <pc:docMk/>
            <pc:sldMk cId="2433329514" sldId="265"/>
            <ac:spMk id="13" creationId="{0FAC57F2-494B-4439-8FD1-612422D47FB1}"/>
          </ac:spMkLst>
        </pc:spChg>
        <pc:spChg chg="add del">
          <ac:chgData name="Alshriefy, Osama" userId="ea7e2656-5b8b-4eed-be6d-46d02d0d1c79" providerId="ADAL" clId="{2F41B4EF-95C8-48E3-9320-9D21DD9AD613}" dt="2019-10-22T22:53:25.237" v="2790" actId="26606"/>
          <ac:spMkLst>
            <pc:docMk/>
            <pc:sldMk cId="2433329514" sldId="265"/>
            <ac:spMk id="16" creationId="{46F7435D-E3DB-47B1-BA61-B00ACC83A9DE}"/>
          </ac:spMkLst>
        </pc:spChg>
        <pc:spChg chg="add del">
          <ac:chgData name="Alshriefy, Osama" userId="ea7e2656-5b8b-4eed-be6d-46d02d0d1c79" providerId="ADAL" clId="{2F41B4EF-95C8-48E3-9320-9D21DD9AD613}" dt="2019-10-22T22:53:25.237" v="2790" actId="26606"/>
          <ac:spMkLst>
            <pc:docMk/>
            <pc:sldMk cId="2433329514" sldId="265"/>
            <ac:spMk id="18" creationId="{F263A0B5-F8C4-4116-809F-78A768EA79A6}"/>
          </ac:spMkLst>
        </pc:spChg>
        <pc:spChg chg="add">
          <ac:chgData name="Alshriefy, Osama" userId="ea7e2656-5b8b-4eed-be6d-46d02d0d1c79" providerId="ADAL" clId="{2F41B4EF-95C8-48E3-9320-9D21DD9AD613}" dt="2019-10-22T22:53:25.237" v="2790" actId="26606"/>
          <ac:spMkLst>
            <pc:docMk/>
            <pc:sldMk cId="2433329514" sldId="265"/>
            <ac:spMk id="23" creationId="{11C59EDF-5A1E-404D-B55D-8AEA5D8D6D62}"/>
          </ac:spMkLst>
        </pc:spChg>
        <pc:spChg chg="add">
          <ac:chgData name="Alshriefy, Osama" userId="ea7e2656-5b8b-4eed-be6d-46d02d0d1c79" providerId="ADAL" clId="{2F41B4EF-95C8-48E3-9320-9D21DD9AD613}" dt="2019-10-22T22:53:25.237" v="2790" actId="26606"/>
          <ac:spMkLst>
            <pc:docMk/>
            <pc:sldMk cId="2433329514" sldId="265"/>
            <ac:spMk id="25" creationId="{FEE0385D-4151-43AA-9C6B-0365E103172D}"/>
          </ac:spMkLst>
        </pc:spChg>
        <pc:picChg chg="add del mod">
          <ac:chgData name="Alshriefy, Osama" userId="ea7e2656-5b8b-4eed-be6d-46d02d0d1c79" providerId="ADAL" clId="{2F41B4EF-95C8-48E3-9320-9D21DD9AD613}" dt="2019-10-22T22:26:53.293" v="2154" actId="478"/>
          <ac:picMkLst>
            <pc:docMk/>
            <pc:sldMk cId="2433329514" sldId="265"/>
            <ac:picMk id="5" creationId="{EEE62625-6232-4B56-AA5E-CF54A94B75D6}"/>
          </ac:picMkLst>
        </pc:picChg>
        <pc:picChg chg="add mod">
          <ac:chgData name="Alshriefy, Osama" userId="ea7e2656-5b8b-4eed-be6d-46d02d0d1c79" providerId="ADAL" clId="{2F41B4EF-95C8-48E3-9320-9D21DD9AD613}" dt="2019-10-22T22:53:25.237" v="2790" actId="26606"/>
          <ac:picMkLst>
            <pc:docMk/>
            <pc:sldMk cId="2433329514" sldId="265"/>
            <ac:picMk id="9" creationId="{3206B436-C050-49D5-96DA-4D70DDF70838}"/>
          </ac:picMkLst>
        </pc:picChg>
        <pc:picChg chg="add del mod">
          <ac:chgData name="Alshriefy, Osama" userId="ea7e2656-5b8b-4eed-be6d-46d02d0d1c79" providerId="ADAL" clId="{2F41B4EF-95C8-48E3-9320-9D21DD9AD613}" dt="2019-10-22T22:52:44.686" v="2780" actId="478"/>
          <ac:picMkLst>
            <pc:docMk/>
            <pc:sldMk cId="2433329514" sldId="265"/>
            <ac:picMk id="11" creationId="{5B24FD18-7A98-42FB-9B6A-7A6C2D8DC32D}"/>
          </ac:picMkLst>
        </pc:picChg>
      </pc:sldChg>
      <pc:sldChg chg="addSp delSp modSp add mod ord setBg">
        <pc:chgData name="Alshriefy, Osama" userId="ea7e2656-5b8b-4eed-be6d-46d02d0d1c79" providerId="ADAL" clId="{2F41B4EF-95C8-48E3-9320-9D21DD9AD613}" dt="2019-10-24T23:55:00.926" v="4103"/>
        <pc:sldMkLst>
          <pc:docMk/>
          <pc:sldMk cId="3718703537" sldId="266"/>
        </pc:sldMkLst>
        <pc:spChg chg="mod">
          <ac:chgData name="Alshriefy, Osama" userId="ea7e2656-5b8b-4eed-be6d-46d02d0d1c79" providerId="ADAL" clId="{2F41B4EF-95C8-48E3-9320-9D21DD9AD613}" dt="2019-10-22T23:07:37.412" v="3407" actId="14100"/>
          <ac:spMkLst>
            <pc:docMk/>
            <pc:sldMk cId="3718703537" sldId="266"/>
            <ac:spMk id="2" creationId="{6A57AA81-603E-438B-A0FA-13ADA782D9F9}"/>
          </ac:spMkLst>
        </pc:spChg>
        <pc:spChg chg="del">
          <ac:chgData name="Alshriefy, Osama" userId="ea7e2656-5b8b-4eed-be6d-46d02d0d1c79" providerId="ADAL" clId="{2F41B4EF-95C8-48E3-9320-9D21DD9AD613}" dt="2019-10-22T22:52:29.441" v="2777"/>
          <ac:spMkLst>
            <pc:docMk/>
            <pc:sldMk cId="3718703537" sldId="266"/>
            <ac:spMk id="3" creationId="{82DBA04D-271D-43E9-9410-589BB936696E}"/>
          </ac:spMkLst>
        </pc:spChg>
        <pc:spChg chg="add mod">
          <ac:chgData name="Alshriefy, Osama" userId="ea7e2656-5b8b-4eed-be6d-46d02d0d1c79" providerId="ADAL" clId="{2F41B4EF-95C8-48E3-9320-9D21DD9AD613}" dt="2019-10-24T23:55:00.926" v="4103"/>
          <ac:spMkLst>
            <pc:docMk/>
            <pc:sldMk cId="3718703537" sldId="266"/>
            <ac:spMk id="8" creationId="{D03A32CD-28DB-4F5D-9639-DE47B34B36F8}"/>
          </ac:spMkLst>
        </pc:spChg>
        <pc:spChg chg="add">
          <ac:chgData name="Alshriefy, Osama" userId="ea7e2656-5b8b-4eed-be6d-46d02d0d1c79" providerId="ADAL" clId="{2F41B4EF-95C8-48E3-9320-9D21DD9AD613}" dt="2019-10-22T23:07:18.912" v="3403" actId="26606"/>
          <ac:spMkLst>
            <pc:docMk/>
            <pc:sldMk cId="3718703537" sldId="266"/>
            <ac:spMk id="11" creationId="{11C59EDF-5A1E-404D-B55D-8AEA5D8D6D62}"/>
          </ac:spMkLst>
        </pc:spChg>
        <pc:spChg chg="add">
          <ac:chgData name="Alshriefy, Osama" userId="ea7e2656-5b8b-4eed-be6d-46d02d0d1c79" providerId="ADAL" clId="{2F41B4EF-95C8-48E3-9320-9D21DD9AD613}" dt="2019-10-22T23:07:18.912" v="3403" actId="26606"/>
          <ac:spMkLst>
            <pc:docMk/>
            <pc:sldMk cId="3718703537" sldId="266"/>
            <ac:spMk id="13" creationId="{FEE0385D-4151-43AA-9C6B-0365E103172D}"/>
          </ac:spMkLst>
        </pc:spChg>
        <pc:picChg chg="add mod">
          <ac:chgData name="Alshriefy, Osama" userId="ea7e2656-5b8b-4eed-be6d-46d02d0d1c79" providerId="ADAL" clId="{2F41B4EF-95C8-48E3-9320-9D21DD9AD613}" dt="2019-10-22T23:07:30.380" v="3406" actId="14100"/>
          <ac:picMkLst>
            <pc:docMk/>
            <pc:sldMk cId="3718703537" sldId="266"/>
            <ac:picMk id="4" creationId="{7F4182DD-DD80-4A79-A2E2-684A760F648E}"/>
          </ac:picMkLst>
        </pc:picChg>
      </pc:sldChg>
      <pc:sldChg chg="addSp delSp modSp add mod ord setBg">
        <pc:chgData name="Alshriefy, Osama" userId="ea7e2656-5b8b-4eed-be6d-46d02d0d1c79" providerId="ADAL" clId="{2F41B4EF-95C8-48E3-9320-9D21DD9AD613}" dt="2019-10-22T22:52:17.120" v="2776" actId="20577"/>
        <pc:sldMkLst>
          <pc:docMk/>
          <pc:sldMk cId="476441429" sldId="267"/>
        </pc:sldMkLst>
        <pc:spChg chg="mod">
          <ac:chgData name="Alshriefy, Osama" userId="ea7e2656-5b8b-4eed-be6d-46d02d0d1c79" providerId="ADAL" clId="{2F41B4EF-95C8-48E3-9320-9D21DD9AD613}" dt="2019-10-22T22:49:56.215" v="2525" actId="26606"/>
          <ac:spMkLst>
            <pc:docMk/>
            <pc:sldMk cId="476441429" sldId="267"/>
            <ac:spMk id="2" creationId="{1754669A-82C5-498B-AAEC-A56B6C5832E3}"/>
          </ac:spMkLst>
        </pc:spChg>
        <pc:spChg chg="mod">
          <ac:chgData name="Alshriefy, Osama" userId="ea7e2656-5b8b-4eed-be6d-46d02d0d1c79" providerId="ADAL" clId="{2F41B4EF-95C8-48E3-9320-9D21DD9AD613}" dt="2019-10-22T22:52:17.120" v="2776" actId="20577"/>
          <ac:spMkLst>
            <pc:docMk/>
            <pc:sldMk cId="476441429" sldId="267"/>
            <ac:spMk id="3" creationId="{44067810-F197-4DA0-B214-221C9A09347A}"/>
          </ac:spMkLst>
        </pc:spChg>
        <pc:spChg chg="add del">
          <ac:chgData name="Alshriefy, Osama" userId="ea7e2656-5b8b-4eed-be6d-46d02d0d1c79" providerId="ADAL" clId="{2F41B4EF-95C8-48E3-9320-9D21DD9AD613}" dt="2019-10-22T22:49:56.201" v="2524" actId="26606"/>
          <ac:spMkLst>
            <pc:docMk/>
            <pc:sldMk cId="476441429" sldId="267"/>
            <ac:spMk id="9" creationId="{5E39A796-BE83-48B1-B33F-35C4A32AAB57}"/>
          </ac:spMkLst>
        </pc:spChg>
        <pc:spChg chg="add del">
          <ac:chgData name="Alshriefy, Osama" userId="ea7e2656-5b8b-4eed-be6d-46d02d0d1c79" providerId="ADAL" clId="{2F41B4EF-95C8-48E3-9320-9D21DD9AD613}" dt="2019-10-22T22:49:56.201" v="2524" actId="26606"/>
          <ac:spMkLst>
            <pc:docMk/>
            <pc:sldMk cId="476441429" sldId="267"/>
            <ac:spMk id="11" creationId="{72F84B47-E267-4194-8194-831DB7B5547F}"/>
          </ac:spMkLst>
        </pc:spChg>
        <pc:spChg chg="add">
          <ac:chgData name="Alshriefy, Osama" userId="ea7e2656-5b8b-4eed-be6d-46d02d0d1c79" providerId="ADAL" clId="{2F41B4EF-95C8-48E3-9320-9D21DD9AD613}" dt="2019-10-22T22:49:56.215" v="2525" actId="26606"/>
          <ac:spMkLst>
            <pc:docMk/>
            <pc:sldMk cId="476441429" sldId="267"/>
            <ac:spMk id="13" creationId="{46F7435D-E3DB-47B1-BA61-B00ACC83A9DE}"/>
          </ac:spMkLst>
        </pc:spChg>
        <pc:spChg chg="add">
          <ac:chgData name="Alshriefy, Osama" userId="ea7e2656-5b8b-4eed-be6d-46d02d0d1c79" providerId="ADAL" clId="{2F41B4EF-95C8-48E3-9320-9D21DD9AD613}" dt="2019-10-22T22:49:56.215" v="2525" actId="26606"/>
          <ac:spMkLst>
            <pc:docMk/>
            <pc:sldMk cId="476441429" sldId="267"/>
            <ac:spMk id="14" creationId="{F263A0B5-F8C4-4116-809F-78A768EA79A6}"/>
          </ac:spMkLst>
        </pc:spChg>
        <pc:picChg chg="add mod">
          <ac:chgData name="Alshriefy, Osama" userId="ea7e2656-5b8b-4eed-be6d-46d02d0d1c79" providerId="ADAL" clId="{2F41B4EF-95C8-48E3-9320-9D21DD9AD613}" dt="2019-10-22T22:49:56.215" v="2525" actId="26606"/>
          <ac:picMkLst>
            <pc:docMk/>
            <pc:sldMk cId="476441429" sldId="267"/>
            <ac:picMk id="4" creationId="{3AEF9AD9-2214-4BE2-B070-0CF5645D6316}"/>
          </ac:picMkLst>
        </pc:picChg>
      </pc:sldChg>
      <pc:sldChg chg="add del">
        <pc:chgData name="Alshriefy, Osama" userId="ea7e2656-5b8b-4eed-be6d-46d02d0d1c79" providerId="ADAL" clId="{2F41B4EF-95C8-48E3-9320-9D21DD9AD613}" dt="2019-10-22T22:44:22.436" v="2265"/>
        <pc:sldMkLst>
          <pc:docMk/>
          <pc:sldMk cId="249203921" sldId="268"/>
        </pc:sldMkLst>
      </pc:sldChg>
      <pc:sldChg chg="addSp delSp modSp add mod setBg">
        <pc:chgData name="Alshriefy, Osama" userId="ea7e2656-5b8b-4eed-be6d-46d02d0d1c79" providerId="ADAL" clId="{2F41B4EF-95C8-48E3-9320-9D21DD9AD613}" dt="2019-10-24T02:26:43.129" v="4067" actId="14100"/>
        <pc:sldMkLst>
          <pc:docMk/>
          <pc:sldMk cId="2693857063" sldId="268"/>
        </pc:sldMkLst>
        <pc:spChg chg="mod">
          <ac:chgData name="Alshriefy, Osama" userId="ea7e2656-5b8b-4eed-be6d-46d02d0d1c79" providerId="ADAL" clId="{2F41B4EF-95C8-48E3-9320-9D21DD9AD613}" dt="2019-10-24T02:25:52.347" v="4055" actId="26606"/>
          <ac:spMkLst>
            <pc:docMk/>
            <pc:sldMk cId="2693857063" sldId="268"/>
            <ac:spMk id="2" creationId="{E7DEBEEB-CBE8-4482-BE31-3C46CF5CEF5E}"/>
          </ac:spMkLst>
        </pc:spChg>
        <pc:spChg chg="del">
          <ac:chgData name="Alshriefy, Osama" userId="ea7e2656-5b8b-4eed-be6d-46d02d0d1c79" providerId="ADAL" clId="{2F41B4EF-95C8-48E3-9320-9D21DD9AD613}" dt="2019-10-24T02:25:28.201" v="4050" actId="931"/>
          <ac:spMkLst>
            <pc:docMk/>
            <pc:sldMk cId="2693857063" sldId="268"/>
            <ac:spMk id="3" creationId="{298C96D9-B68F-4DF7-8D6C-AEEC60AA9F63}"/>
          </ac:spMkLst>
        </pc:spChg>
        <pc:spChg chg="add">
          <ac:chgData name="Alshriefy, Osama" userId="ea7e2656-5b8b-4eed-be6d-46d02d0d1c79" providerId="ADAL" clId="{2F41B4EF-95C8-48E3-9320-9D21DD9AD613}" dt="2019-10-24T02:25:52.347" v="4055" actId="26606"/>
          <ac:spMkLst>
            <pc:docMk/>
            <pc:sldMk cId="2693857063" sldId="268"/>
            <ac:spMk id="7" creationId="{A4AC5506-6312-4701-8D3C-40187889A947}"/>
          </ac:spMkLst>
        </pc:spChg>
        <pc:spChg chg="add del">
          <ac:chgData name="Alshriefy, Osama" userId="ea7e2656-5b8b-4eed-be6d-46d02d0d1c79" providerId="ADAL" clId="{2F41B4EF-95C8-48E3-9320-9D21DD9AD613}" dt="2019-10-24T02:25:48.997" v="4054" actId="26606"/>
          <ac:spMkLst>
            <pc:docMk/>
            <pc:sldMk cId="2693857063" sldId="268"/>
            <ac:spMk id="10" creationId="{823AC064-BC96-4F32-8AE1-B2FD38754823}"/>
          </ac:spMkLst>
        </pc:spChg>
        <pc:picChg chg="add mod">
          <ac:chgData name="Alshriefy, Osama" userId="ea7e2656-5b8b-4eed-be6d-46d02d0d1c79" providerId="ADAL" clId="{2F41B4EF-95C8-48E3-9320-9D21DD9AD613}" dt="2019-10-24T02:26:43.129" v="4067" actId="14100"/>
          <ac:picMkLst>
            <pc:docMk/>
            <pc:sldMk cId="2693857063" sldId="268"/>
            <ac:picMk id="5" creationId="{D92E5439-05A5-48BE-AADD-0FAFD7828722}"/>
          </ac:picMkLst>
        </pc:picChg>
        <pc:cxnChg chg="add del">
          <ac:chgData name="Alshriefy, Osama" userId="ea7e2656-5b8b-4eed-be6d-46d02d0d1c79" providerId="ADAL" clId="{2F41B4EF-95C8-48E3-9320-9D21DD9AD613}" dt="2019-10-24T02:25:48.997" v="4054" actId="26606"/>
          <ac:cxnSpMkLst>
            <pc:docMk/>
            <pc:sldMk cId="2693857063" sldId="268"/>
            <ac:cxnSpMk id="12" creationId="{7E7C77BC-7138-40B1-A15B-20F57A494629}"/>
          </ac:cxnSpMkLst>
        </pc:cxnChg>
      </pc:sldChg>
      <pc:sldChg chg="addSp delSp modSp add mod setBg">
        <pc:chgData name="Alshriefy, Osama" userId="ea7e2656-5b8b-4eed-be6d-46d02d0d1c79" providerId="ADAL" clId="{2F41B4EF-95C8-48E3-9320-9D21DD9AD613}" dt="2019-10-24T02:26:31.716" v="4065" actId="1076"/>
        <pc:sldMkLst>
          <pc:docMk/>
          <pc:sldMk cId="1690413072" sldId="269"/>
        </pc:sldMkLst>
        <pc:spChg chg="mod">
          <ac:chgData name="Alshriefy, Osama" userId="ea7e2656-5b8b-4eed-be6d-46d02d0d1c79" providerId="ADAL" clId="{2F41B4EF-95C8-48E3-9320-9D21DD9AD613}" dt="2019-10-24T02:26:14.503" v="4062" actId="26606"/>
          <ac:spMkLst>
            <pc:docMk/>
            <pc:sldMk cId="1690413072" sldId="269"/>
            <ac:spMk id="2" creationId="{4DA8D98A-D6FE-4E79-A1E6-BA6DFB2F13F0}"/>
          </ac:spMkLst>
        </pc:spChg>
        <pc:spChg chg="del">
          <ac:chgData name="Alshriefy, Osama" userId="ea7e2656-5b8b-4eed-be6d-46d02d0d1c79" providerId="ADAL" clId="{2F41B4EF-95C8-48E3-9320-9D21DD9AD613}" dt="2019-10-24T02:26:03.921" v="4057" actId="931"/>
          <ac:spMkLst>
            <pc:docMk/>
            <pc:sldMk cId="1690413072" sldId="269"/>
            <ac:spMk id="3" creationId="{168E9F26-9170-45D6-A881-AEDE44628639}"/>
          </ac:spMkLst>
        </pc:spChg>
        <pc:spChg chg="add">
          <ac:chgData name="Alshriefy, Osama" userId="ea7e2656-5b8b-4eed-be6d-46d02d0d1c79" providerId="ADAL" clId="{2F41B4EF-95C8-48E3-9320-9D21DD9AD613}" dt="2019-10-24T02:26:14.503" v="4062" actId="26606"/>
          <ac:spMkLst>
            <pc:docMk/>
            <pc:sldMk cId="1690413072" sldId="269"/>
            <ac:spMk id="10" creationId="{A4AC5506-6312-4701-8D3C-40187889A947}"/>
          </ac:spMkLst>
        </pc:spChg>
        <pc:picChg chg="add mod">
          <ac:chgData name="Alshriefy, Osama" userId="ea7e2656-5b8b-4eed-be6d-46d02d0d1c79" providerId="ADAL" clId="{2F41B4EF-95C8-48E3-9320-9D21DD9AD613}" dt="2019-10-24T02:26:31.716" v="4065" actId="1076"/>
          <ac:picMkLst>
            <pc:docMk/>
            <pc:sldMk cId="1690413072" sldId="269"/>
            <ac:picMk id="5" creationId="{F9980431-C76D-4377-B615-E8D2BB9E7A90}"/>
          </ac:picMkLst>
        </pc:picChg>
      </pc:sldChg>
      <pc:sldChg chg="addSp delSp modSp add mod setBg">
        <pc:chgData name="Alshriefy, Osama" userId="ea7e2656-5b8b-4eed-be6d-46d02d0d1c79" providerId="ADAL" clId="{2F41B4EF-95C8-48E3-9320-9D21DD9AD613}" dt="2019-10-24T02:27:24.446" v="4081" actId="14100"/>
        <pc:sldMkLst>
          <pc:docMk/>
          <pc:sldMk cId="635410199" sldId="270"/>
        </pc:sldMkLst>
        <pc:spChg chg="mod">
          <ac:chgData name="Alshriefy, Osama" userId="ea7e2656-5b8b-4eed-be6d-46d02d0d1c79" providerId="ADAL" clId="{2F41B4EF-95C8-48E3-9320-9D21DD9AD613}" dt="2019-10-24T02:27:11.083" v="4078" actId="26606"/>
          <ac:spMkLst>
            <pc:docMk/>
            <pc:sldMk cId="635410199" sldId="270"/>
            <ac:spMk id="2" creationId="{F50513A9-F9CD-4A68-9AAD-C06F2FCA8166}"/>
          </ac:spMkLst>
        </pc:spChg>
        <pc:spChg chg="del">
          <ac:chgData name="Alshriefy, Osama" userId="ea7e2656-5b8b-4eed-be6d-46d02d0d1c79" providerId="ADAL" clId="{2F41B4EF-95C8-48E3-9320-9D21DD9AD613}" dt="2019-10-24T02:26:54.568" v="4071" actId="931"/>
          <ac:spMkLst>
            <pc:docMk/>
            <pc:sldMk cId="635410199" sldId="270"/>
            <ac:spMk id="3" creationId="{07B41057-258D-4674-8C2B-ECB84A02E143}"/>
          </ac:spMkLst>
        </pc:spChg>
        <pc:spChg chg="add">
          <ac:chgData name="Alshriefy, Osama" userId="ea7e2656-5b8b-4eed-be6d-46d02d0d1c79" providerId="ADAL" clId="{2F41B4EF-95C8-48E3-9320-9D21DD9AD613}" dt="2019-10-24T02:27:11.083" v="4078" actId="26606"/>
          <ac:spMkLst>
            <pc:docMk/>
            <pc:sldMk cId="635410199" sldId="270"/>
            <ac:spMk id="10" creationId="{A4AC5506-6312-4701-8D3C-40187889A947}"/>
          </ac:spMkLst>
        </pc:spChg>
        <pc:picChg chg="add mod">
          <ac:chgData name="Alshriefy, Osama" userId="ea7e2656-5b8b-4eed-be6d-46d02d0d1c79" providerId="ADAL" clId="{2F41B4EF-95C8-48E3-9320-9D21DD9AD613}" dt="2019-10-24T02:27:24.446" v="4081" actId="14100"/>
          <ac:picMkLst>
            <pc:docMk/>
            <pc:sldMk cId="635410199" sldId="270"/>
            <ac:picMk id="5" creationId="{538200BE-2ACA-4BFF-AF9A-8070A622D43B}"/>
          </ac:picMkLst>
        </pc:picChg>
      </pc:sldChg>
      <pc:sldChg chg="addSp delSp modSp add mod setBg">
        <pc:chgData name="Alshriefy, Osama" userId="ea7e2656-5b8b-4eed-be6d-46d02d0d1c79" providerId="ADAL" clId="{2F41B4EF-95C8-48E3-9320-9D21DD9AD613}" dt="2019-10-24T23:57:45.484" v="4105" actId="1036"/>
        <pc:sldMkLst>
          <pc:docMk/>
          <pc:sldMk cId="1808576400" sldId="271"/>
        </pc:sldMkLst>
        <pc:spChg chg="mod">
          <ac:chgData name="Alshriefy, Osama" userId="ea7e2656-5b8b-4eed-be6d-46d02d0d1c79" providerId="ADAL" clId="{2F41B4EF-95C8-48E3-9320-9D21DD9AD613}" dt="2019-10-24T02:27:51.532" v="4090" actId="26606"/>
          <ac:spMkLst>
            <pc:docMk/>
            <pc:sldMk cId="1808576400" sldId="271"/>
            <ac:spMk id="2" creationId="{A691D07D-8BA4-4A4F-B566-C7BCB4447649}"/>
          </ac:spMkLst>
        </pc:spChg>
        <pc:spChg chg="del">
          <ac:chgData name="Alshriefy, Osama" userId="ea7e2656-5b8b-4eed-be6d-46d02d0d1c79" providerId="ADAL" clId="{2F41B4EF-95C8-48E3-9320-9D21DD9AD613}" dt="2019-10-24T02:27:37.060" v="4085" actId="931"/>
          <ac:spMkLst>
            <pc:docMk/>
            <pc:sldMk cId="1808576400" sldId="271"/>
            <ac:spMk id="3" creationId="{55339CA0-BFC3-4271-87E5-C421F2FB0D76}"/>
          </ac:spMkLst>
        </pc:spChg>
        <pc:spChg chg="add">
          <ac:chgData name="Alshriefy, Osama" userId="ea7e2656-5b8b-4eed-be6d-46d02d0d1c79" providerId="ADAL" clId="{2F41B4EF-95C8-48E3-9320-9D21DD9AD613}" dt="2019-10-24T02:27:51.532" v="4090" actId="26606"/>
          <ac:spMkLst>
            <pc:docMk/>
            <pc:sldMk cId="1808576400" sldId="271"/>
            <ac:spMk id="10" creationId="{A4AC5506-6312-4701-8D3C-40187889A947}"/>
          </ac:spMkLst>
        </pc:spChg>
        <pc:picChg chg="add mod">
          <ac:chgData name="Alshriefy, Osama" userId="ea7e2656-5b8b-4eed-be6d-46d02d0d1c79" providerId="ADAL" clId="{2F41B4EF-95C8-48E3-9320-9D21DD9AD613}" dt="2019-10-24T23:57:45.484" v="4105" actId="1036"/>
          <ac:picMkLst>
            <pc:docMk/>
            <pc:sldMk cId="1808576400" sldId="271"/>
            <ac:picMk id="5" creationId="{FBEBEBA0-B6BA-4560-8193-5F25CD92E193}"/>
          </ac:picMkLst>
        </pc:picChg>
      </pc:sldChg>
      <pc:sldChg chg="addSp delSp modSp add mod setBg">
        <pc:chgData name="Alshriefy, Osama" userId="ea7e2656-5b8b-4eed-be6d-46d02d0d1c79" providerId="ADAL" clId="{2F41B4EF-95C8-48E3-9320-9D21DD9AD613}" dt="2019-10-24T02:28:26.304" v="4102" actId="14100"/>
        <pc:sldMkLst>
          <pc:docMk/>
          <pc:sldMk cId="1471501137" sldId="272"/>
        </pc:sldMkLst>
        <pc:spChg chg="mod">
          <ac:chgData name="Alshriefy, Osama" userId="ea7e2656-5b8b-4eed-be6d-46d02d0d1c79" providerId="ADAL" clId="{2F41B4EF-95C8-48E3-9320-9D21DD9AD613}" dt="2019-10-24T02:28:18.217" v="4099" actId="26606"/>
          <ac:spMkLst>
            <pc:docMk/>
            <pc:sldMk cId="1471501137" sldId="272"/>
            <ac:spMk id="2" creationId="{8382B09C-526C-4162-A8D7-1A64B7BD77DE}"/>
          </ac:spMkLst>
        </pc:spChg>
        <pc:spChg chg="del">
          <ac:chgData name="Alshriefy, Osama" userId="ea7e2656-5b8b-4eed-be6d-46d02d0d1c79" providerId="ADAL" clId="{2F41B4EF-95C8-48E3-9320-9D21DD9AD613}" dt="2019-10-24T02:28:14.407" v="4096" actId="931"/>
          <ac:spMkLst>
            <pc:docMk/>
            <pc:sldMk cId="1471501137" sldId="272"/>
            <ac:spMk id="3" creationId="{144B2ACB-2082-44AA-90B0-47D322EBCD34}"/>
          </ac:spMkLst>
        </pc:spChg>
        <pc:spChg chg="add">
          <ac:chgData name="Alshriefy, Osama" userId="ea7e2656-5b8b-4eed-be6d-46d02d0d1c79" providerId="ADAL" clId="{2F41B4EF-95C8-48E3-9320-9D21DD9AD613}" dt="2019-10-24T02:28:18.217" v="4099" actId="26606"/>
          <ac:spMkLst>
            <pc:docMk/>
            <pc:sldMk cId="1471501137" sldId="272"/>
            <ac:spMk id="10" creationId="{A4AC5506-6312-4701-8D3C-40187889A947}"/>
          </ac:spMkLst>
        </pc:spChg>
        <pc:picChg chg="add mod">
          <ac:chgData name="Alshriefy, Osama" userId="ea7e2656-5b8b-4eed-be6d-46d02d0d1c79" providerId="ADAL" clId="{2F41B4EF-95C8-48E3-9320-9D21DD9AD613}" dt="2019-10-24T02:28:26.304" v="4102" actId="14100"/>
          <ac:picMkLst>
            <pc:docMk/>
            <pc:sldMk cId="1471501137" sldId="272"/>
            <ac:picMk id="5" creationId="{38E66408-DDB0-4028-86D4-022806ABEA67}"/>
          </ac:picMkLst>
        </pc:picChg>
      </pc:sldChg>
    </pc:docChg>
  </pc:docChgLst>
  <pc:docChgLst>
    <pc:chgData name="Osama Alshriefy" userId="ea7e2656-5b8b-4eed-be6d-46d02d0d1c79" providerId="ADAL" clId="{2F41B4EF-95C8-48E3-9320-9D21DD9AD613}"/>
    <pc:docChg chg="undo custSel addSld modSld">
      <pc:chgData name="Osama Alshriefy" userId="ea7e2656-5b8b-4eed-be6d-46d02d0d1c79" providerId="ADAL" clId="{2F41B4EF-95C8-48E3-9320-9D21DD9AD613}" dt="2019-10-22T04:06:51.478" v="882" actId="1076"/>
      <pc:docMkLst>
        <pc:docMk/>
      </pc:docMkLst>
      <pc:sldChg chg="modSp add">
        <pc:chgData name="Osama Alshriefy" userId="ea7e2656-5b8b-4eed-be6d-46d02d0d1c79" providerId="ADAL" clId="{2F41B4EF-95C8-48E3-9320-9D21DD9AD613}" dt="2019-10-17T00:32:12.739" v="208" actId="20577"/>
        <pc:sldMkLst>
          <pc:docMk/>
          <pc:sldMk cId="1802365119" sldId="256"/>
        </pc:sldMkLst>
        <pc:spChg chg="mod">
          <ac:chgData name="Osama Alshriefy" userId="ea7e2656-5b8b-4eed-be6d-46d02d0d1c79" providerId="ADAL" clId="{2F41B4EF-95C8-48E3-9320-9D21DD9AD613}" dt="2019-10-17T00:25:19.705" v="57" actId="20577"/>
          <ac:spMkLst>
            <pc:docMk/>
            <pc:sldMk cId="1802365119" sldId="256"/>
            <ac:spMk id="2" creationId="{9E7189F0-73F9-4FD4-8748-875C5B12069B}"/>
          </ac:spMkLst>
        </pc:spChg>
        <pc:spChg chg="mod">
          <ac:chgData name="Osama Alshriefy" userId="ea7e2656-5b8b-4eed-be6d-46d02d0d1c79" providerId="ADAL" clId="{2F41B4EF-95C8-48E3-9320-9D21DD9AD613}" dt="2019-10-17T00:32:12.739" v="208" actId="20577"/>
          <ac:spMkLst>
            <pc:docMk/>
            <pc:sldMk cId="1802365119" sldId="256"/>
            <ac:spMk id="3" creationId="{53B6D56C-F5C6-4840-99C7-E29D51E18422}"/>
          </ac:spMkLst>
        </pc:spChg>
      </pc:sldChg>
      <pc:sldChg chg="modSp add">
        <pc:chgData name="Osama Alshriefy" userId="ea7e2656-5b8b-4eed-be6d-46d02d0d1c79" providerId="ADAL" clId="{2F41B4EF-95C8-48E3-9320-9D21DD9AD613}" dt="2019-10-17T00:53:15.556" v="417" actId="5793"/>
        <pc:sldMkLst>
          <pc:docMk/>
          <pc:sldMk cId="863657241" sldId="257"/>
        </pc:sldMkLst>
        <pc:spChg chg="mod">
          <ac:chgData name="Osama Alshriefy" userId="ea7e2656-5b8b-4eed-be6d-46d02d0d1c79" providerId="ADAL" clId="{2F41B4EF-95C8-48E3-9320-9D21DD9AD613}" dt="2019-10-17T00:48:49.633" v="236" actId="14100"/>
          <ac:spMkLst>
            <pc:docMk/>
            <pc:sldMk cId="863657241" sldId="257"/>
            <ac:spMk id="2" creationId="{38243101-5F08-4AFB-BEA4-8118CBA7730C}"/>
          </ac:spMkLst>
        </pc:spChg>
        <pc:spChg chg="mod">
          <ac:chgData name="Osama Alshriefy" userId="ea7e2656-5b8b-4eed-be6d-46d02d0d1c79" providerId="ADAL" clId="{2F41B4EF-95C8-48E3-9320-9D21DD9AD613}" dt="2019-10-17T00:53:15.556" v="417" actId="5793"/>
          <ac:spMkLst>
            <pc:docMk/>
            <pc:sldMk cId="863657241" sldId="257"/>
            <ac:spMk id="3" creationId="{C7FA3835-3E5F-47D6-A587-66C76A6ACA0E}"/>
          </ac:spMkLst>
        </pc:spChg>
      </pc:sldChg>
      <pc:sldChg chg="addSp delSp modSp add">
        <pc:chgData name="Osama Alshriefy" userId="ea7e2656-5b8b-4eed-be6d-46d02d0d1c79" providerId="ADAL" clId="{2F41B4EF-95C8-48E3-9320-9D21DD9AD613}" dt="2019-10-22T04:06:51.478" v="882" actId="1076"/>
        <pc:sldMkLst>
          <pc:docMk/>
          <pc:sldMk cId="3115384263" sldId="258"/>
        </pc:sldMkLst>
        <pc:spChg chg="del">
          <ac:chgData name="Osama Alshriefy" userId="ea7e2656-5b8b-4eed-be6d-46d02d0d1c79" providerId="ADAL" clId="{2F41B4EF-95C8-48E3-9320-9D21DD9AD613}" dt="2019-10-17T00:53:53.248" v="420" actId="478"/>
          <ac:spMkLst>
            <pc:docMk/>
            <pc:sldMk cId="3115384263" sldId="258"/>
            <ac:spMk id="2" creationId="{9D0DFE23-A3D8-4473-A04A-AE06A2E23B61}"/>
          </ac:spMkLst>
        </pc:spChg>
        <pc:spChg chg="del">
          <ac:chgData name="Osama Alshriefy" userId="ea7e2656-5b8b-4eed-be6d-46d02d0d1c79" providerId="ADAL" clId="{2F41B4EF-95C8-48E3-9320-9D21DD9AD613}" dt="2019-10-17T00:53:49.379" v="419" actId="478"/>
          <ac:spMkLst>
            <pc:docMk/>
            <pc:sldMk cId="3115384263" sldId="258"/>
            <ac:spMk id="3" creationId="{0C36530F-2FEF-4A5A-82B5-E465989DBB67}"/>
          </ac:spMkLst>
        </pc:spChg>
        <pc:spChg chg="add mod">
          <ac:chgData name="Osama Alshriefy" userId="ea7e2656-5b8b-4eed-be6d-46d02d0d1c79" providerId="ADAL" clId="{2F41B4EF-95C8-48E3-9320-9D21DD9AD613}" dt="2019-10-22T04:05:28.962" v="859" actId="20577"/>
          <ac:spMkLst>
            <pc:docMk/>
            <pc:sldMk cId="3115384263" sldId="258"/>
            <ac:spMk id="4" creationId="{BBBA6679-DB18-4298-896B-BFD3225E2E55}"/>
          </ac:spMkLst>
        </pc:spChg>
        <pc:spChg chg="add mod">
          <ac:chgData name="Osama Alshriefy" userId="ea7e2656-5b8b-4eed-be6d-46d02d0d1c79" providerId="ADAL" clId="{2F41B4EF-95C8-48E3-9320-9D21DD9AD613}" dt="2019-10-22T04:04:01.937" v="852" actId="1076"/>
          <ac:spMkLst>
            <pc:docMk/>
            <pc:sldMk cId="3115384263" sldId="258"/>
            <ac:spMk id="5" creationId="{C33CADE8-10CB-455E-96BB-3DBEE34149BB}"/>
          </ac:spMkLst>
        </pc:spChg>
        <pc:spChg chg="add mod">
          <ac:chgData name="Osama Alshriefy" userId="ea7e2656-5b8b-4eed-be6d-46d02d0d1c79" providerId="ADAL" clId="{2F41B4EF-95C8-48E3-9320-9D21DD9AD613}" dt="2019-10-22T04:03:35.852" v="848" actId="1076"/>
          <ac:spMkLst>
            <pc:docMk/>
            <pc:sldMk cId="3115384263" sldId="258"/>
            <ac:spMk id="6" creationId="{73B8E751-8459-4AAE-A1AD-1E9C03D18CBF}"/>
          </ac:spMkLst>
        </pc:spChg>
        <pc:spChg chg="add mod">
          <ac:chgData name="Osama Alshriefy" userId="ea7e2656-5b8b-4eed-be6d-46d02d0d1c79" providerId="ADAL" clId="{2F41B4EF-95C8-48E3-9320-9D21DD9AD613}" dt="2019-10-22T04:03:39.982" v="849" actId="1076"/>
          <ac:spMkLst>
            <pc:docMk/>
            <pc:sldMk cId="3115384263" sldId="258"/>
            <ac:spMk id="7" creationId="{440F1C54-0995-40A7-820B-9A2979EDB079}"/>
          </ac:spMkLst>
        </pc:spChg>
        <pc:spChg chg="add mod">
          <ac:chgData name="Osama Alshriefy" userId="ea7e2656-5b8b-4eed-be6d-46d02d0d1c79" providerId="ADAL" clId="{2F41B4EF-95C8-48E3-9320-9D21DD9AD613}" dt="2019-10-22T04:03:47.861" v="850" actId="1076"/>
          <ac:spMkLst>
            <pc:docMk/>
            <pc:sldMk cId="3115384263" sldId="258"/>
            <ac:spMk id="8" creationId="{3CDD3FE8-B99C-4B13-A33F-33B44C87333B}"/>
          </ac:spMkLst>
        </pc:spChg>
        <pc:spChg chg="add mod">
          <ac:chgData name="Osama Alshriefy" userId="ea7e2656-5b8b-4eed-be6d-46d02d0d1c79" providerId="ADAL" clId="{2F41B4EF-95C8-48E3-9320-9D21DD9AD613}" dt="2019-10-22T04:00:58.951" v="812" actId="1076"/>
          <ac:spMkLst>
            <pc:docMk/>
            <pc:sldMk cId="3115384263" sldId="258"/>
            <ac:spMk id="9" creationId="{AA03EFA7-2FD6-4961-B2E6-D49F6DCC950E}"/>
          </ac:spMkLst>
        </pc:spChg>
        <pc:spChg chg="add mod">
          <ac:chgData name="Osama Alshriefy" userId="ea7e2656-5b8b-4eed-be6d-46d02d0d1c79" providerId="ADAL" clId="{2F41B4EF-95C8-48E3-9320-9D21DD9AD613}" dt="2019-10-22T04:06:26.031" v="876" actId="20577"/>
          <ac:spMkLst>
            <pc:docMk/>
            <pc:sldMk cId="3115384263" sldId="258"/>
            <ac:spMk id="26" creationId="{C7CD2716-FDA0-4467-A779-ED74735D9581}"/>
          </ac:spMkLst>
        </pc:spChg>
        <pc:spChg chg="add mod">
          <ac:chgData name="Osama Alshriefy" userId="ea7e2656-5b8b-4eed-be6d-46d02d0d1c79" providerId="ADAL" clId="{2F41B4EF-95C8-48E3-9320-9D21DD9AD613}" dt="2019-10-22T04:06:36.329" v="878" actId="1076"/>
          <ac:spMkLst>
            <pc:docMk/>
            <pc:sldMk cId="3115384263" sldId="258"/>
            <ac:spMk id="27" creationId="{EC23434F-E6BA-4624-B218-135DA3CBCD12}"/>
          </ac:spMkLst>
        </pc:spChg>
        <pc:spChg chg="add mod">
          <ac:chgData name="Osama Alshriefy" userId="ea7e2656-5b8b-4eed-be6d-46d02d0d1c79" providerId="ADAL" clId="{2F41B4EF-95C8-48E3-9320-9D21DD9AD613}" dt="2019-10-22T04:06:44.697" v="880" actId="1076"/>
          <ac:spMkLst>
            <pc:docMk/>
            <pc:sldMk cId="3115384263" sldId="258"/>
            <ac:spMk id="28" creationId="{98564880-2D86-4860-8942-B45480B0A5C5}"/>
          </ac:spMkLst>
        </pc:spChg>
        <pc:spChg chg="add mod">
          <ac:chgData name="Osama Alshriefy" userId="ea7e2656-5b8b-4eed-be6d-46d02d0d1c79" providerId="ADAL" clId="{2F41B4EF-95C8-48E3-9320-9D21DD9AD613}" dt="2019-10-22T04:06:51.478" v="882" actId="1076"/>
          <ac:spMkLst>
            <pc:docMk/>
            <pc:sldMk cId="3115384263" sldId="258"/>
            <ac:spMk id="29" creationId="{A1058456-A0E8-44FC-BE4F-B68585D8143D}"/>
          </ac:spMkLst>
        </pc:spChg>
        <pc:cxnChg chg="add del mod">
          <ac:chgData name="Osama Alshriefy" userId="ea7e2656-5b8b-4eed-be6d-46d02d0d1c79" providerId="ADAL" clId="{2F41B4EF-95C8-48E3-9320-9D21DD9AD613}" dt="2019-10-22T04:03:28.380" v="846" actId="478"/>
          <ac:cxnSpMkLst>
            <pc:docMk/>
            <pc:sldMk cId="3115384263" sldId="258"/>
            <ac:cxnSpMk id="3" creationId="{BC99B385-1AA2-4845-9CA8-8015815CBFCC}"/>
          </ac:cxnSpMkLst>
        </pc:cxnChg>
        <pc:cxnChg chg="add del mod">
          <ac:chgData name="Osama Alshriefy" userId="ea7e2656-5b8b-4eed-be6d-46d02d0d1c79" providerId="ADAL" clId="{2F41B4EF-95C8-48E3-9320-9D21DD9AD613}" dt="2019-10-22T04:03:31.141" v="847" actId="478"/>
          <ac:cxnSpMkLst>
            <pc:docMk/>
            <pc:sldMk cId="3115384263" sldId="258"/>
            <ac:cxnSpMk id="11" creationId="{BDE9524A-2B8D-426D-976A-D761D79E9F39}"/>
          </ac:cxnSpMkLst>
        </pc:cxnChg>
        <pc:cxnChg chg="add del mod">
          <ac:chgData name="Osama Alshriefy" userId="ea7e2656-5b8b-4eed-be6d-46d02d0d1c79" providerId="ADAL" clId="{2F41B4EF-95C8-48E3-9320-9D21DD9AD613}" dt="2019-10-22T04:03:26.324" v="845" actId="478"/>
          <ac:cxnSpMkLst>
            <pc:docMk/>
            <pc:sldMk cId="3115384263" sldId="258"/>
            <ac:cxnSpMk id="13" creationId="{213E1E1C-7312-4455-8052-F1127E8C84F9}"/>
          </ac:cxnSpMkLst>
        </pc:cxnChg>
        <pc:cxnChg chg="add del mod">
          <ac:chgData name="Osama Alshriefy" userId="ea7e2656-5b8b-4eed-be6d-46d02d0d1c79" providerId="ADAL" clId="{2F41B4EF-95C8-48E3-9320-9D21DD9AD613}" dt="2019-10-22T04:03:51.503" v="851" actId="478"/>
          <ac:cxnSpMkLst>
            <pc:docMk/>
            <pc:sldMk cId="3115384263" sldId="258"/>
            <ac:cxnSpMk id="15" creationId="{38DEE9D6-B0DA-42E1-ABED-A391C2F25C98}"/>
          </ac:cxnSpMkLst>
        </pc:cxnChg>
        <pc:cxnChg chg="add del mod">
          <ac:chgData name="Osama Alshriefy" userId="ea7e2656-5b8b-4eed-be6d-46d02d0d1c79" providerId="ADAL" clId="{2F41B4EF-95C8-48E3-9320-9D21DD9AD613}" dt="2019-10-22T04:05:08.911" v="857" actId="478"/>
          <ac:cxnSpMkLst>
            <pc:docMk/>
            <pc:sldMk cId="3115384263" sldId="258"/>
            <ac:cxnSpMk id="17" creationId="{A0A7D9A4-39DE-4CE5-858A-6D289DEAA2EB}"/>
          </ac:cxnSpMkLst>
        </pc:cxnChg>
        <pc:cxnChg chg="add mod">
          <ac:chgData name="Osama Alshriefy" userId="ea7e2656-5b8b-4eed-be6d-46d02d0d1c79" providerId="ADAL" clId="{2F41B4EF-95C8-48E3-9320-9D21DD9AD613}" dt="2019-10-22T04:04:39.175" v="854" actId="11529"/>
          <ac:cxnSpMkLst>
            <pc:docMk/>
            <pc:sldMk cId="3115384263" sldId="258"/>
            <ac:cxnSpMk id="19" creationId="{A4FC4F50-EE6E-4162-B62B-3C1434573D50}"/>
          </ac:cxnSpMkLst>
        </pc:cxnChg>
        <pc:cxnChg chg="add mod">
          <ac:chgData name="Osama Alshriefy" userId="ea7e2656-5b8b-4eed-be6d-46d02d0d1c79" providerId="ADAL" clId="{2F41B4EF-95C8-48E3-9320-9D21DD9AD613}" dt="2019-10-22T04:04:53.401" v="855" actId="11529"/>
          <ac:cxnSpMkLst>
            <pc:docMk/>
            <pc:sldMk cId="3115384263" sldId="258"/>
            <ac:cxnSpMk id="21" creationId="{8DC71B8B-346E-4CDA-A3C7-3A9560839C0A}"/>
          </ac:cxnSpMkLst>
        </pc:cxnChg>
        <pc:cxnChg chg="add mod">
          <ac:chgData name="Osama Alshriefy" userId="ea7e2656-5b8b-4eed-be6d-46d02d0d1c79" providerId="ADAL" clId="{2F41B4EF-95C8-48E3-9320-9D21DD9AD613}" dt="2019-10-22T04:05:05.080" v="856" actId="11529"/>
          <ac:cxnSpMkLst>
            <pc:docMk/>
            <pc:sldMk cId="3115384263" sldId="258"/>
            <ac:cxnSpMk id="23" creationId="{3A625A61-A1CE-473E-B5C5-0E1FC479B164}"/>
          </ac:cxnSpMkLst>
        </pc:cxnChg>
        <pc:cxnChg chg="add mod">
          <ac:chgData name="Osama Alshriefy" userId="ea7e2656-5b8b-4eed-be6d-46d02d0d1c79" providerId="ADAL" clId="{2F41B4EF-95C8-48E3-9320-9D21DD9AD613}" dt="2019-10-22T04:05:22.738" v="858" actId="11529"/>
          <ac:cxnSpMkLst>
            <pc:docMk/>
            <pc:sldMk cId="3115384263" sldId="258"/>
            <ac:cxnSpMk id="25" creationId="{095D064F-0A9C-41FC-94A2-5B06DF650D0C}"/>
          </ac:cxnSpMkLst>
        </pc:cxnChg>
      </pc:sldChg>
      <pc:sldChg chg="addSp delSp modSp add">
        <pc:chgData name="Osama Alshriefy" userId="ea7e2656-5b8b-4eed-be6d-46d02d0d1c79" providerId="ADAL" clId="{2F41B4EF-95C8-48E3-9320-9D21DD9AD613}" dt="2019-10-17T01:06:55.132" v="751" actId="20577"/>
        <pc:sldMkLst>
          <pc:docMk/>
          <pc:sldMk cId="4096836240" sldId="259"/>
        </pc:sldMkLst>
        <pc:spChg chg="del">
          <ac:chgData name="Osama Alshriefy" userId="ea7e2656-5b8b-4eed-be6d-46d02d0d1c79" providerId="ADAL" clId="{2F41B4EF-95C8-48E3-9320-9D21DD9AD613}" dt="2019-10-17T00:54:02.998" v="422" actId="478"/>
          <ac:spMkLst>
            <pc:docMk/>
            <pc:sldMk cId="4096836240" sldId="259"/>
            <ac:spMk id="2" creationId="{80086C15-85B1-45D0-BD82-C0DD5AD2176A}"/>
          </ac:spMkLst>
        </pc:spChg>
        <pc:spChg chg="del mod">
          <ac:chgData name="Osama Alshriefy" userId="ea7e2656-5b8b-4eed-be6d-46d02d0d1c79" providerId="ADAL" clId="{2F41B4EF-95C8-48E3-9320-9D21DD9AD613}" dt="2019-10-17T00:57:07.782" v="535"/>
          <ac:spMkLst>
            <pc:docMk/>
            <pc:sldMk cId="4096836240" sldId="259"/>
            <ac:spMk id="3" creationId="{6B4CBDA3-58BA-4E79-B2DB-EE0DE53CC023}"/>
          </ac:spMkLst>
        </pc:spChg>
        <pc:spChg chg="add del mod">
          <ac:chgData name="Osama Alshriefy" userId="ea7e2656-5b8b-4eed-be6d-46d02d0d1c79" providerId="ADAL" clId="{2F41B4EF-95C8-48E3-9320-9D21DD9AD613}" dt="2019-10-17T00:57:07.782" v="535"/>
          <ac:spMkLst>
            <pc:docMk/>
            <pc:sldMk cId="4096836240" sldId="259"/>
            <ac:spMk id="4" creationId="{7B27D3CF-3299-4943-8AF2-CDF3114F9321}"/>
          </ac:spMkLst>
        </pc:spChg>
        <pc:spChg chg="add del mod">
          <ac:chgData name="Osama Alshriefy" userId="ea7e2656-5b8b-4eed-be6d-46d02d0d1c79" providerId="ADAL" clId="{2F41B4EF-95C8-48E3-9320-9D21DD9AD613}" dt="2019-10-17T00:57:07.782" v="535"/>
          <ac:spMkLst>
            <pc:docMk/>
            <pc:sldMk cId="4096836240" sldId="259"/>
            <ac:spMk id="5" creationId="{52DE0220-7AA8-4BD5-BC61-1BC7D768749B}"/>
          </ac:spMkLst>
        </pc:spChg>
        <pc:spChg chg="add del mod">
          <ac:chgData name="Osama Alshriefy" userId="ea7e2656-5b8b-4eed-be6d-46d02d0d1c79" providerId="ADAL" clId="{2F41B4EF-95C8-48E3-9320-9D21DD9AD613}" dt="2019-10-17T00:57:07.782" v="535"/>
          <ac:spMkLst>
            <pc:docMk/>
            <pc:sldMk cId="4096836240" sldId="259"/>
            <ac:spMk id="6" creationId="{F13372E4-0CDD-4C13-AB9C-33D11A9C2F77}"/>
          </ac:spMkLst>
        </pc:spChg>
        <pc:spChg chg="add del mod">
          <ac:chgData name="Osama Alshriefy" userId="ea7e2656-5b8b-4eed-be6d-46d02d0d1c79" providerId="ADAL" clId="{2F41B4EF-95C8-48E3-9320-9D21DD9AD613}" dt="2019-10-17T00:57:07.782" v="535"/>
          <ac:spMkLst>
            <pc:docMk/>
            <pc:sldMk cId="4096836240" sldId="259"/>
            <ac:spMk id="7" creationId="{300BA3F1-A676-4B8C-A4AD-F618487115E5}"/>
          </ac:spMkLst>
        </pc:spChg>
        <pc:spChg chg="add">
          <ac:chgData name="Osama Alshriefy" userId="ea7e2656-5b8b-4eed-be6d-46d02d0d1c79" providerId="ADAL" clId="{2F41B4EF-95C8-48E3-9320-9D21DD9AD613}" dt="2019-10-17T00:57:27.407" v="537"/>
          <ac:spMkLst>
            <pc:docMk/>
            <pc:sldMk cId="4096836240" sldId="259"/>
            <ac:spMk id="8" creationId="{549BBF1A-9590-4571-BCB7-729E50535644}"/>
          </ac:spMkLst>
        </pc:spChg>
        <pc:spChg chg="add mod">
          <ac:chgData name="Osama Alshriefy" userId="ea7e2656-5b8b-4eed-be6d-46d02d0d1c79" providerId="ADAL" clId="{2F41B4EF-95C8-48E3-9320-9D21DD9AD613}" dt="2019-10-17T01:01:46.929" v="666" actId="1038"/>
          <ac:spMkLst>
            <pc:docMk/>
            <pc:sldMk cId="4096836240" sldId="259"/>
            <ac:spMk id="9" creationId="{FBD7B4D7-AB71-4DA3-B804-3D1A747ED125}"/>
          </ac:spMkLst>
        </pc:spChg>
        <pc:spChg chg="add mod">
          <ac:chgData name="Osama Alshriefy" userId="ea7e2656-5b8b-4eed-be6d-46d02d0d1c79" providerId="ADAL" clId="{2F41B4EF-95C8-48E3-9320-9D21DD9AD613}" dt="2019-10-17T01:04:07.394" v="713" actId="1035"/>
          <ac:spMkLst>
            <pc:docMk/>
            <pc:sldMk cId="4096836240" sldId="259"/>
            <ac:spMk id="10" creationId="{044B3730-9DE1-473D-B0CC-1467F1232E77}"/>
          </ac:spMkLst>
        </pc:spChg>
        <pc:spChg chg="add mod">
          <ac:chgData name="Osama Alshriefy" userId="ea7e2656-5b8b-4eed-be6d-46d02d0d1c79" providerId="ADAL" clId="{2F41B4EF-95C8-48E3-9320-9D21DD9AD613}" dt="2019-10-17T00:59:21.005" v="648" actId="1036"/>
          <ac:spMkLst>
            <pc:docMk/>
            <pc:sldMk cId="4096836240" sldId="259"/>
            <ac:spMk id="11" creationId="{FE82A828-CF02-48B2-8099-D33D20149A53}"/>
          </ac:spMkLst>
        </pc:spChg>
        <pc:spChg chg="add mod">
          <ac:chgData name="Osama Alshriefy" userId="ea7e2656-5b8b-4eed-be6d-46d02d0d1c79" providerId="ADAL" clId="{2F41B4EF-95C8-48E3-9320-9D21DD9AD613}" dt="2019-10-17T00:59:21.005" v="648" actId="1036"/>
          <ac:spMkLst>
            <pc:docMk/>
            <pc:sldMk cId="4096836240" sldId="259"/>
            <ac:spMk id="12" creationId="{578F8B3B-39D0-4B4C-B1FD-0FE03D2A6CD7}"/>
          </ac:spMkLst>
        </pc:spChg>
        <pc:spChg chg="add mod">
          <ac:chgData name="Osama Alshriefy" userId="ea7e2656-5b8b-4eed-be6d-46d02d0d1c79" providerId="ADAL" clId="{2F41B4EF-95C8-48E3-9320-9D21DD9AD613}" dt="2019-10-17T01:04:44.101" v="716" actId="1076"/>
          <ac:spMkLst>
            <pc:docMk/>
            <pc:sldMk cId="4096836240" sldId="259"/>
            <ac:spMk id="13" creationId="{CB0EC6B6-E6F3-45F2-AAA7-77FEF5810AA2}"/>
          </ac:spMkLst>
        </pc:spChg>
        <pc:spChg chg="add mod">
          <ac:chgData name="Osama Alshriefy" userId="ea7e2656-5b8b-4eed-be6d-46d02d0d1c79" providerId="ADAL" clId="{2F41B4EF-95C8-48E3-9320-9D21DD9AD613}" dt="2019-10-17T00:58:52.051" v="610" actId="20577"/>
          <ac:spMkLst>
            <pc:docMk/>
            <pc:sldMk cId="4096836240" sldId="259"/>
            <ac:spMk id="14" creationId="{BF476618-1C92-4ABA-A5A3-376C35B31D41}"/>
          </ac:spMkLst>
        </pc:spChg>
        <pc:spChg chg="add mod">
          <ac:chgData name="Osama Alshriefy" userId="ea7e2656-5b8b-4eed-be6d-46d02d0d1c79" providerId="ADAL" clId="{2F41B4EF-95C8-48E3-9320-9D21DD9AD613}" dt="2019-10-17T00:58:56.450" v="615" actId="20577"/>
          <ac:spMkLst>
            <pc:docMk/>
            <pc:sldMk cId="4096836240" sldId="259"/>
            <ac:spMk id="15" creationId="{21E536C4-9E24-4324-9F70-5F73C692A27C}"/>
          </ac:spMkLst>
        </pc:spChg>
        <pc:spChg chg="add del">
          <ac:chgData name="Osama Alshriefy" userId="ea7e2656-5b8b-4eed-be6d-46d02d0d1c79" providerId="ADAL" clId="{2F41B4EF-95C8-48E3-9320-9D21DD9AD613}" dt="2019-10-17T00:59:56.059" v="650"/>
          <ac:spMkLst>
            <pc:docMk/>
            <pc:sldMk cId="4096836240" sldId="259"/>
            <ac:spMk id="16" creationId="{94A230D5-8121-436C-A41C-186D776273BD}"/>
          </ac:spMkLst>
        </pc:spChg>
        <pc:spChg chg="add mod">
          <ac:chgData name="Osama Alshriefy" userId="ea7e2656-5b8b-4eed-be6d-46d02d0d1c79" providerId="ADAL" clId="{2F41B4EF-95C8-48E3-9320-9D21DD9AD613}" dt="2019-10-17T01:00:12.533" v="652" actId="1076"/>
          <ac:spMkLst>
            <pc:docMk/>
            <pc:sldMk cId="4096836240" sldId="259"/>
            <ac:spMk id="17" creationId="{3D3C1799-2883-4513-838E-C21B6E325E32}"/>
          </ac:spMkLst>
        </pc:spChg>
        <pc:spChg chg="add mod">
          <ac:chgData name="Osama Alshriefy" userId="ea7e2656-5b8b-4eed-be6d-46d02d0d1c79" providerId="ADAL" clId="{2F41B4EF-95C8-48E3-9320-9D21DD9AD613}" dt="2019-10-17T01:06:39.978" v="741" actId="20577"/>
          <ac:spMkLst>
            <pc:docMk/>
            <pc:sldMk cId="4096836240" sldId="259"/>
            <ac:spMk id="18" creationId="{18EBCD56-7449-486B-8E28-E2C9A4D31902}"/>
          </ac:spMkLst>
        </pc:spChg>
        <pc:spChg chg="add mod">
          <ac:chgData name="Osama Alshriefy" userId="ea7e2656-5b8b-4eed-be6d-46d02d0d1c79" providerId="ADAL" clId="{2F41B4EF-95C8-48E3-9320-9D21DD9AD613}" dt="2019-10-17T01:06:55.132" v="751" actId="20577"/>
          <ac:spMkLst>
            <pc:docMk/>
            <pc:sldMk cId="4096836240" sldId="259"/>
            <ac:spMk id="19" creationId="{8345F963-7D19-496D-BA64-F98AB5AED318}"/>
          </ac:spMkLst>
        </pc:spChg>
        <pc:spChg chg="add mod">
          <ac:chgData name="Osama Alshriefy" userId="ea7e2656-5b8b-4eed-be6d-46d02d0d1c79" providerId="ADAL" clId="{2F41B4EF-95C8-48E3-9320-9D21DD9AD613}" dt="2019-10-17T01:00:44.965" v="660" actId="1076"/>
          <ac:spMkLst>
            <pc:docMk/>
            <pc:sldMk cId="4096836240" sldId="259"/>
            <ac:spMk id="20" creationId="{7D658A43-1C4B-4B1B-B3DC-8D63C1A98CFC}"/>
          </ac:spMkLst>
        </pc:spChg>
        <pc:spChg chg="add mod">
          <ac:chgData name="Osama Alshriefy" userId="ea7e2656-5b8b-4eed-be6d-46d02d0d1c79" providerId="ADAL" clId="{2F41B4EF-95C8-48E3-9320-9D21DD9AD613}" dt="2019-10-17T01:06:17.514" v="718" actId="1076"/>
          <ac:spMkLst>
            <pc:docMk/>
            <pc:sldMk cId="4096836240" sldId="259"/>
            <ac:spMk id="41" creationId="{67DE542F-9B96-4AD4-8384-7DC79506B32A}"/>
          </ac:spMkLst>
        </pc:spChg>
        <pc:cxnChg chg="add mod">
          <ac:chgData name="Osama Alshriefy" userId="ea7e2656-5b8b-4eed-be6d-46d02d0d1c79" providerId="ADAL" clId="{2F41B4EF-95C8-48E3-9320-9D21DD9AD613}" dt="2019-10-17T01:01:46.929" v="666" actId="1038"/>
          <ac:cxnSpMkLst>
            <pc:docMk/>
            <pc:sldMk cId="4096836240" sldId="259"/>
            <ac:cxnSpMk id="22" creationId="{72B87146-D677-4618-9EAD-43827E7EB592}"/>
          </ac:cxnSpMkLst>
        </pc:cxnChg>
        <pc:cxnChg chg="add mod">
          <ac:chgData name="Osama Alshriefy" userId="ea7e2656-5b8b-4eed-be6d-46d02d0d1c79" providerId="ADAL" clId="{2F41B4EF-95C8-48E3-9320-9D21DD9AD613}" dt="2019-10-17T01:02:03.761" v="667" actId="11529"/>
          <ac:cxnSpMkLst>
            <pc:docMk/>
            <pc:sldMk cId="4096836240" sldId="259"/>
            <ac:cxnSpMk id="24" creationId="{06FE13D4-327B-4080-8FF2-FD07C2F7C74C}"/>
          </ac:cxnSpMkLst>
        </pc:cxnChg>
        <pc:cxnChg chg="add mod">
          <ac:chgData name="Osama Alshriefy" userId="ea7e2656-5b8b-4eed-be6d-46d02d0d1c79" providerId="ADAL" clId="{2F41B4EF-95C8-48E3-9320-9D21DD9AD613}" dt="2019-10-17T01:04:07.394" v="713" actId="1035"/>
          <ac:cxnSpMkLst>
            <pc:docMk/>
            <pc:sldMk cId="4096836240" sldId="259"/>
            <ac:cxnSpMk id="26" creationId="{AAF80E1A-470B-4506-A17B-288C14D686EA}"/>
          </ac:cxnSpMkLst>
        </pc:cxnChg>
        <pc:cxnChg chg="add mod">
          <ac:chgData name="Osama Alshriefy" userId="ea7e2656-5b8b-4eed-be6d-46d02d0d1c79" providerId="ADAL" clId="{2F41B4EF-95C8-48E3-9320-9D21DD9AD613}" dt="2019-10-17T01:04:07.394" v="713" actId="1035"/>
          <ac:cxnSpMkLst>
            <pc:docMk/>
            <pc:sldMk cId="4096836240" sldId="259"/>
            <ac:cxnSpMk id="28" creationId="{863C82A6-95F9-41A3-BD78-FCA62083BF2E}"/>
          </ac:cxnSpMkLst>
        </pc:cxnChg>
        <pc:cxnChg chg="add mod">
          <ac:chgData name="Osama Alshriefy" userId="ea7e2656-5b8b-4eed-be6d-46d02d0d1c79" providerId="ADAL" clId="{2F41B4EF-95C8-48E3-9320-9D21DD9AD613}" dt="2019-10-17T01:04:07.394" v="713" actId="1035"/>
          <ac:cxnSpMkLst>
            <pc:docMk/>
            <pc:sldMk cId="4096836240" sldId="259"/>
            <ac:cxnSpMk id="30" creationId="{8EA5BA9C-5ED6-4FC6-9D65-748535C2754D}"/>
          </ac:cxnSpMkLst>
        </pc:cxnChg>
        <pc:cxnChg chg="add del mod">
          <ac:chgData name="Osama Alshriefy" userId="ea7e2656-5b8b-4eed-be6d-46d02d0d1c79" providerId="ADAL" clId="{2F41B4EF-95C8-48E3-9320-9D21DD9AD613}" dt="2019-10-17T01:03:24.817" v="681" actId="478"/>
          <ac:cxnSpMkLst>
            <pc:docMk/>
            <pc:sldMk cId="4096836240" sldId="259"/>
            <ac:cxnSpMk id="32" creationId="{8E75D886-7921-400A-8432-84BB8D2316B6}"/>
          </ac:cxnSpMkLst>
        </pc:cxnChg>
        <pc:cxnChg chg="add del mod">
          <ac:chgData name="Osama Alshriefy" userId="ea7e2656-5b8b-4eed-be6d-46d02d0d1c79" providerId="ADAL" clId="{2F41B4EF-95C8-48E3-9320-9D21DD9AD613}" dt="2019-10-17T01:04:16.067" v="714" actId="478"/>
          <ac:cxnSpMkLst>
            <pc:docMk/>
            <pc:sldMk cId="4096836240" sldId="259"/>
            <ac:cxnSpMk id="34" creationId="{1F785A2B-6B40-49D9-8B69-1B69691E239F}"/>
          </ac:cxnSpMkLst>
        </pc:cxnChg>
        <pc:cxnChg chg="add mod">
          <ac:chgData name="Osama Alshriefy" userId="ea7e2656-5b8b-4eed-be6d-46d02d0d1c79" providerId="ADAL" clId="{2F41B4EF-95C8-48E3-9320-9D21DD9AD613}" dt="2019-10-17T01:04:07.394" v="713" actId="1035"/>
          <ac:cxnSpMkLst>
            <pc:docMk/>
            <pc:sldMk cId="4096836240" sldId="259"/>
            <ac:cxnSpMk id="38" creationId="{E53CD516-AA42-4496-BF86-775BA4B95941}"/>
          </ac:cxnSpMkLst>
        </pc:cxnChg>
        <pc:cxnChg chg="add mod">
          <ac:chgData name="Osama Alshriefy" userId="ea7e2656-5b8b-4eed-be6d-46d02d0d1c79" providerId="ADAL" clId="{2F41B4EF-95C8-48E3-9320-9D21DD9AD613}" dt="2019-10-17T01:04:25.521" v="715" actId="11529"/>
          <ac:cxnSpMkLst>
            <pc:docMk/>
            <pc:sldMk cId="4096836240" sldId="259"/>
            <ac:cxnSpMk id="40" creationId="{03E649A9-DF4C-474B-AEC1-8E737B128C6B}"/>
          </ac:cxnSpMkLst>
        </pc:cxnChg>
      </pc:sldChg>
    </pc:docChg>
  </pc:docChgLst>
  <pc:docChgLst>
    <pc:chgData name="Alshriefy, Osama" userId="ea7e2656-5b8b-4eed-be6d-46d02d0d1c79" providerId="ADAL" clId="{CBD4DD26-4C13-46B2-AB0B-7659D54D285A}"/>
    <pc:docChg chg="undo redo custSel addSld delSld modSld">
      <pc:chgData name="Alshriefy, Osama" userId="ea7e2656-5b8b-4eed-be6d-46d02d0d1c79" providerId="ADAL" clId="{CBD4DD26-4C13-46B2-AB0B-7659D54D285A}" dt="2019-10-30T01:00:29.081" v="1169" actId="20577"/>
      <pc:docMkLst>
        <pc:docMk/>
      </pc:docMkLst>
      <pc:sldChg chg="modSp">
        <pc:chgData name="Alshriefy, Osama" userId="ea7e2656-5b8b-4eed-be6d-46d02d0d1c79" providerId="ADAL" clId="{CBD4DD26-4C13-46B2-AB0B-7659D54D285A}" dt="2019-10-29T00:16:58.391" v="26" actId="20577"/>
        <pc:sldMkLst>
          <pc:docMk/>
          <pc:sldMk cId="4096836240" sldId="259"/>
        </pc:sldMkLst>
        <pc:spChg chg="mod">
          <ac:chgData name="Alshriefy, Osama" userId="ea7e2656-5b8b-4eed-be6d-46d02d0d1c79" providerId="ADAL" clId="{CBD4DD26-4C13-46B2-AB0B-7659D54D285A}" dt="2019-10-29T00:15:50.193" v="2" actId="1076"/>
          <ac:spMkLst>
            <pc:docMk/>
            <pc:sldMk cId="4096836240" sldId="259"/>
            <ac:spMk id="11" creationId="{FE82A828-CF02-48B2-8099-D33D20149A53}"/>
          </ac:spMkLst>
        </pc:spChg>
        <pc:spChg chg="mod">
          <ac:chgData name="Alshriefy, Osama" userId="ea7e2656-5b8b-4eed-be6d-46d02d0d1c79" providerId="ADAL" clId="{CBD4DD26-4C13-46B2-AB0B-7659D54D285A}" dt="2019-10-29T00:15:45.987" v="1" actId="1076"/>
          <ac:spMkLst>
            <pc:docMk/>
            <pc:sldMk cId="4096836240" sldId="259"/>
            <ac:spMk id="12" creationId="{578F8B3B-39D0-4B4C-B1FD-0FE03D2A6CD7}"/>
          </ac:spMkLst>
        </pc:spChg>
        <pc:spChg chg="mod">
          <ac:chgData name="Alshriefy, Osama" userId="ea7e2656-5b8b-4eed-be6d-46d02d0d1c79" providerId="ADAL" clId="{CBD4DD26-4C13-46B2-AB0B-7659D54D285A}" dt="2019-10-29T00:16:58.391" v="26" actId="20577"/>
          <ac:spMkLst>
            <pc:docMk/>
            <pc:sldMk cId="4096836240" sldId="259"/>
            <ac:spMk id="25" creationId="{20D5A4D9-2CCE-4A7D-94D8-87F639C4729C}"/>
          </ac:spMkLst>
        </pc:spChg>
      </pc:sldChg>
      <pc:sldChg chg="modSp">
        <pc:chgData name="Alshriefy, Osama" userId="ea7e2656-5b8b-4eed-be6d-46d02d0d1c79" providerId="ADAL" clId="{CBD4DD26-4C13-46B2-AB0B-7659D54D285A}" dt="2019-10-30T00:55:21.994" v="1142" actId="20577"/>
        <pc:sldMkLst>
          <pc:docMk/>
          <pc:sldMk cId="1974370105" sldId="260"/>
        </pc:sldMkLst>
        <pc:spChg chg="mod">
          <ac:chgData name="Alshriefy, Osama" userId="ea7e2656-5b8b-4eed-be6d-46d02d0d1c79" providerId="ADAL" clId="{CBD4DD26-4C13-46B2-AB0B-7659D54D285A}" dt="2019-10-30T00:55:21.994" v="1142" actId="20577"/>
          <ac:spMkLst>
            <pc:docMk/>
            <pc:sldMk cId="1974370105" sldId="260"/>
            <ac:spMk id="21" creationId="{C7C2F0E7-B229-4D78-8485-373E4D29CF37}"/>
          </ac:spMkLst>
        </pc:spChg>
      </pc:sldChg>
      <pc:sldChg chg="modSp">
        <pc:chgData name="Alshriefy, Osama" userId="ea7e2656-5b8b-4eed-be6d-46d02d0d1c79" providerId="ADAL" clId="{CBD4DD26-4C13-46B2-AB0B-7659D54D285A}" dt="2019-10-29T00:20:31.732" v="93" actId="20577"/>
        <pc:sldMkLst>
          <pc:docMk/>
          <pc:sldMk cId="3567018577" sldId="261"/>
        </pc:sldMkLst>
        <pc:spChg chg="mod">
          <ac:chgData name="Alshriefy, Osama" userId="ea7e2656-5b8b-4eed-be6d-46d02d0d1c79" providerId="ADAL" clId="{CBD4DD26-4C13-46B2-AB0B-7659D54D285A}" dt="2019-10-29T00:20:31.732" v="93" actId="20577"/>
          <ac:spMkLst>
            <pc:docMk/>
            <pc:sldMk cId="3567018577" sldId="261"/>
            <ac:spMk id="3" creationId="{245ABCF6-2E8A-4795-ACBE-4ECB763936C7}"/>
          </ac:spMkLst>
        </pc:spChg>
      </pc:sldChg>
      <pc:sldChg chg="modSp">
        <pc:chgData name="Alshriefy, Osama" userId="ea7e2656-5b8b-4eed-be6d-46d02d0d1c79" providerId="ADAL" clId="{CBD4DD26-4C13-46B2-AB0B-7659D54D285A}" dt="2019-10-29T21:42:50.084" v="973" actId="20577"/>
        <pc:sldMkLst>
          <pc:docMk/>
          <pc:sldMk cId="1121679545" sldId="264"/>
        </pc:sldMkLst>
        <pc:spChg chg="mod">
          <ac:chgData name="Alshriefy, Osama" userId="ea7e2656-5b8b-4eed-be6d-46d02d0d1c79" providerId="ADAL" clId="{CBD4DD26-4C13-46B2-AB0B-7659D54D285A}" dt="2019-10-29T21:42:50.084" v="973" actId="20577"/>
          <ac:spMkLst>
            <pc:docMk/>
            <pc:sldMk cId="1121679545" sldId="264"/>
            <ac:spMk id="8" creationId="{F5AFDCBC-0DE1-41A8-BC12-B1CE9E6B7F5F}"/>
          </ac:spMkLst>
        </pc:spChg>
      </pc:sldChg>
      <pc:sldChg chg="modSp">
        <pc:chgData name="Alshriefy, Osama" userId="ea7e2656-5b8b-4eed-be6d-46d02d0d1c79" providerId="ADAL" clId="{CBD4DD26-4C13-46B2-AB0B-7659D54D285A}" dt="2019-10-30T00:57:54.925" v="1147" actId="20577"/>
        <pc:sldMkLst>
          <pc:docMk/>
          <pc:sldMk cId="2433329514" sldId="265"/>
        </pc:sldMkLst>
        <pc:spChg chg="mod">
          <ac:chgData name="Alshriefy, Osama" userId="ea7e2656-5b8b-4eed-be6d-46d02d0d1c79" providerId="ADAL" clId="{CBD4DD26-4C13-46B2-AB0B-7659D54D285A}" dt="2019-10-30T00:57:54.925" v="1147" actId="20577"/>
          <ac:spMkLst>
            <pc:docMk/>
            <pc:sldMk cId="2433329514" sldId="265"/>
            <ac:spMk id="13" creationId="{0FAC57F2-494B-4439-8FD1-612422D47FB1}"/>
          </ac:spMkLst>
        </pc:spChg>
      </pc:sldChg>
      <pc:sldChg chg="delSp modSp setBg delDesignElem">
        <pc:chgData name="Alshriefy, Osama" userId="ea7e2656-5b8b-4eed-be6d-46d02d0d1c79" providerId="ADAL" clId="{CBD4DD26-4C13-46B2-AB0B-7659D54D285A}" dt="2019-10-30T01:00:29.081" v="1169" actId="20577"/>
        <pc:sldMkLst>
          <pc:docMk/>
          <pc:sldMk cId="3718703537" sldId="266"/>
        </pc:sldMkLst>
        <pc:spChg chg="mod">
          <ac:chgData name="Alshriefy, Osama" userId="ea7e2656-5b8b-4eed-be6d-46d02d0d1c79" providerId="ADAL" clId="{CBD4DD26-4C13-46B2-AB0B-7659D54D285A}" dt="2019-10-30T01:00:29.081" v="1169" actId="20577"/>
          <ac:spMkLst>
            <pc:docMk/>
            <pc:sldMk cId="3718703537" sldId="266"/>
            <ac:spMk id="8" creationId="{D03A32CD-28DB-4F5D-9639-DE47B34B36F8}"/>
          </ac:spMkLst>
        </pc:spChg>
        <pc:spChg chg="del">
          <ac:chgData name="Alshriefy, Osama" userId="ea7e2656-5b8b-4eed-be6d-46d02d0d1c79" providerId="ADAL" clId="{CBD4DD26-4C13-46B2-AB0B-7659D54D285A}" dt="2019-10-29T00:35:01.089" v="433"/>
          <ac:spMkLst>
            <pc:docMk/>
            <pc:sldMk cId="3718703537" sldId="266"/>
            <ac:spMk id="11" creationId="{11C59EDF-5A1E-404D-B55D-8AEA5D8D6D62}"/>
          </ac:spMkLst>
        </pc:spChg>
        <pc:spChg chg="del">
          <ac:chgData name="Alshriefy, Osama" userId="ea7e2656-5b8b-4eed-be6d-46d02d0d1c79" providerId="ADAL" clId="{CBD4DD26-4C13-46B2-AB0B-7659D54D285A}" dt="2019-10-29T00:35:01.089" v="433"/>
          <ac:spMkLst>
            <pc:docMk/>
            <pc:sldMk cId="3718703537" sldId="266"/>
            <ac:spMk id="13" creationId="{FEE0385D-4151-43AA-9C6B-0365E103172D}"/>
          </ac:spMkLst>
        </pc:spChg>
      </pc:sldChg>
      <pc:sldChg chg="modSp">
        <pc:chgData name="Alshriefy, Osama" userId="ea7e2656-5b8b-4eed-be6d-46d02d0d1c79" providerId="ADAL" clId="{CBD4DD26-4C13-46B2-AB0B-7659D54D285A}" dt="2019-10-29T21:46:42.228" v="1080" actId="20577"/>
        <pc:sldMkLst>
          <pc:docMk/>
          <pc:sldMk cId="476441429" sldId="267"/>
        </pc:sldMkLst>
        <pc:spChg chg="mod">
          <ac:chgData name="Alshriefy, Osama" userId="ea7e2656-5b8b-4eed-be6d-46d02d0d1c79" providerId="ADAL" clId="{CBD4DD26-4C13-46B2-AB0B-7659D54D285A}" dt="2019-10-29T21:46:42.228" v="1080" actId="20577"/>
          <ac:spMkLst>
            <pc:docMk/>
            <pc:sldMk cId="476441429" sldId="267"/>
            <ac:spMk id="3" creationId="{44067810-F197-4DA0-B214-221C9A09347A}"/>
          </ac:spMkLst>
        </pc:spChg>
      </pc:sldChg>
      <pc:sldChg chg="modSp">
        <pc:chgData name="Alshriefy, Osama" userId="ea7e2656-5b8b-4eed-be6d-46d02d0d1c79" providerId="ADAL" clId="{CBD4DD26-4C13-46B2-AB0B-7659D54D285A}" dt="2019-10-29T00:46:28.756" v="967" actId="20577"/>
        <pc:sldMkLst>
          <pc:docMk/>
          <pc:sldMk cId="2693857063" sldId="268"/>
        </pc:sldMkLst>
        <pc:spChg chg="mod">
          <ac:chgData name="Alshriefy, Osama" userId="ea7e2656-5b8b-4eed-be6d-46d02d0d1c79" providerId="ADAL" clId="{CBD4DD26-4C13-46B2-AB0B-7659D54D285A}" dt="2019-10-29T00:46:28.756" v="967" actId="20577"/>
          <ac:spMkLst>
            <pc:docMk/>
            <pc:sldMk cId="2693857063" sldId="268"/>
            <ac:spMk id="2" creationId="{E7DEBEEB-CBE8-4482-BE31-3C46CF5CEF5E}"/>
          </ac:spMkLst>
        </pc:spChg>
      </pc:sldChg>
      <pc:sldChg chg="modSp">
        <pc:chgData name="Alshriefy, Osama" userId="ea7e2656-5b8b-4eed-be6d-46d02d0d1c79" providerId="ADAL" clId="{CBD4DD26-4C13-46B2-AB0B-7659D54D285A}" dt="2019-10-29T00:47:06.024" v="968"/>
        <pc:sldMkLst>
          <pc:docMk/>
          <pc:sldMk cId="1690413072" sldId="269"/>
        </pc:sldMkLst>
        <pc:spChg chg="mod">
          <ac:chgData name="Alshriefy, Osama" userId="ea7e2656-5b8b-4eed-be6d-46d02d0d1c79" providerId="ADAL" clId="{CBD4DD26-4C13-46B2-AB0B-7659D54D285A}" dt="2019-10-29T00:47:06.024" v="968"/>
          <ac:spMkLst>
            <pc:docMk/>
            <pc:sldMk cId="1690413072" sldId="269"/>
            <ac:spMk id="2" creationId="{4DA8D98A-D6FE-4E79-A1E6-BA6DFB2F13F0}"/>
          </ac:spMkLst>
        </pc:spChg>
      </pc:sldChg>
      <pc:sldChg chg="modSp">
        <pc:chgData name="Alshriefy, Osama" userId="ea7e2656-5b8b-4eed-be6d-46d02d0d1c79" providerId="ADAL" clId="{CBD4DD26-4C13-46B2-AB0B-7659D54D285A}" dt="2019-10-29T00:47:13.482" v="969"/>
        <pc:sldMkLst>
          <pc:docMk/>
          <pc:sldMk cId="635410199" sldId="270"/>
        </pc:sldMkLst>
        <pc:spChg chg="mod">
          <ac:chgData name="Alshriefy, Osama" userId="ea7e2656-5b8b-4eed-be6d-46d02d0d1c79" providerId="ADAL" clId="{CBD4DD26-4C13-46B2-AB0B-7659D54D285A}" dt="2019-10-29T00:47:13.482" v="969"/>
          <ac:spMkLst>
            <pc:docMk/>
            <pc:sldMk cId="635410199" sldId="270"/>
            <ac:spMk id="2" creationId="{F50513A9-F9CD-4A68-9AAD-C06F2FCA8166}"/>
          </ac:spMkLst>
        </pc:spChg>
      </pc:sldChg>
      <pc:sldChg chg="modSp">
        <pc:chgData name="Alshriefy, Osama" userId="ea7e2656-5b8b-4eed-be6d-46d02d0d1c79" providerId="ADAL" clId="{CBD4DD26-4C13-46B2-AB0B-7659D54D285A}" dt="2019-10-29T00:47:17.874" v="970"/>
        <pc:sldMkLst>
          <pc:docMk/>
          <pc:sldMk cId="1808576400" sldId="271"/>
        </pc:sldMkLst>
        <pc:spChg chg="mod">
          <ac:chgData name="Alshriefy, Osama" userId="ea7e2656-5b8b-4eed-be6d-46d02d0d1c79" providerId="ADAL" clId="{CBD4DD26-4C13-46B2-AB0B-7659D54D285A}" dt="2019-10-29T00:47:17.874" v="970"/>
          <ac:spMkLst>
            <pc:docMk/>
            <pc:sldMk cId="1808576400" sldId="271"/>
            <ac:spMk id="2" creationId="{A691D07D-8BA4-4A4F-B566-C7BCB4447649}"/>
          </ac:spMkLst>
        </pc:spChg>
      </pc:sldChg>
      <pc:sldChg chg="modSp">
        <pc:chgData name="Alshriefy, Osama" userId="ea7e2656-5b8b-4eed-be6d-46d02d0d1c79" providerId="ADAL" clId="{CBD4DD26-4C13-46B2-AB0B-7659D54D285A}" dt="2019-10-29T00:47:21.483" v="971"/>
        <pc:sldMkLst>
          <pc:docMk/>
          <pc:sldMk cId="1471501137" sldId="272"/>
        </pc:sldMkLst>
        <pc:spChg chg="mod">
          <ac:chgData name="Alshriefy, Osama" userId="ea7e2656-5b8b-4eed-be6d-46d02d0d1c79" providerId="ADAL" clId="{CBD4DD26-4C13-46B2-AB0B-7659D54D285A}" dt="2019-10-29T00:47:21.483" v="971"/>
          <ac:spMkLst>
            <pc:docMk/>
            <pc:sldMk cId="1471501137" sldId="272"/>
            <ac:spMk id="2" creationId="{8382B09C-526C-4162-A8D7-1A64B7BD77DE}"/>
          </ac:spMkLst>
        </pc:spChg>
      </pc:sldChg>
      <pc:sldChg chg="modSp add del">
        <pc:chgData name="Alshriefy, Osama" userId="ea7e2656-5b8b-4eed-be6d-46d02d0d1c79" providerId="ADAL" clId="{CBD4DD26-4C13-46B2-AB0B-7659D54D285A}" dt="2019-10-29T00:46:11.246" v="964" actId="2696"/>
        <pc:sldMkLst>
          <pc:docMk/>
          <pc:sldMk cId="1361058312" sldId="273"/>
        </pc:sldMkLst>
        <pc:spChg chg="mod">
          <ac:chgData name="Alshriefy, Osama" userId="ea7e2656-5b8b-4eed-be6d-46d02d0d1c79" providerId="ADAL" clId="{CBD4DD26-4C13-46B2-AB0B-7659D54D285A}" dt="2019-10-29T00:44:23.366" v="960" actId="20577"/>
          <ac:spMkLst>
            <pc:docMk/>
            <pc:sldMk cId="1361058312" sldId="273"/>
            <ac:spMk id="2" creationId="{0BBD99E1-6955-46F5-9CBF-DC962FDFA116}"/>
          </ac:spMkLst>
        </pc:spChg>
      </pc:sldChg>
    </pc:docChg>
  </pc:docChgLst>
  <pc:docChgLst>
    <pc:chgData name="Osama Alshriefy" userId="ea7e2656-5b8b-4eed-be6d-46d02d0d1c79" providerId="ADAL" clId="{CBD4DD26-4C13-46B2-AB0B-7659D54D285A}"/>
    <pc:docChg chg="undo custSel mod modSld">
      <pc:chgData name="Osama Alshriefy" userId="ea7e2656-5b8b-4eed-be6d-46d02d0d1c79" providerId="ADAL" clId="{CBD4DD26-4C13-46B2-AB0B-7659D54D285A}" dt="2019-11-07T21:10:15.639" v="1237" actId="1037"/>
      <pc:docMkLst>
        <pc:docMk/>
      </pc:docMkLst>
      <pc:sldChg chg="modSp">
        <pc:chgData name="Osama Alshriefy" userId="ea7e2656-5b8b-4eed-be6d-46d02d0d1c79" providerId="ADAL" clId="{CBD4DD26-4C13-46B2-AB0B-7659D54D285A}" dt="2019-11-04T22:10:25.989" v="1" actId="14100"/>
        <pc:sldMkLst>
          <pc:docMk/>
          <pc:sldMk cId="1974370105" sldId="260"/>
        </pc:sldMkLst>
        <pc:spChg chg="mod">
          <ac:chgData name="Osama Alshriefy" userId="ea7e2656-5b8b-4eed-be6d-46d02d0d1c79" providerId="ADAL" clId="{CBD4DD26-4C13-46B2-AB0B-7659D54D285A}" dt="2019-11-04T22:10:25.989" v="1" actId="14100"/>
          <ac:spMkLst>
            <pc:docMk/>
            <pc:sldMk cId="1974370105" sldId="260"/>
            <ac:spMk id="21" creationId="{C7C2F0E7-B229-4D78-8485-373E4D29CF37}"/>
          </ac:spMkLst>
        </pc:spChg>
      </pc:sldChg>
      <pc:sldChg chg="addSp delSp modSp mod setBg setClrOvrMap">
        <pc:chgData name="Osama Alshriefy" userId="ea7e2656-5b8b-4eed-be6d-46d02d0d1c79" providerId="ADAL" clId="{CBD4DD26-4C13-46B2-AB0B-7659D54D285A}" dt="2019-11-07T21:10:15.639" v="1237" actId="1037"/>
        <pc:sldMkLst>
          <pc:docMk/>
          <pc:sldMk cId="1121679545" sldId="264"/>
        </pc:sldMkLst>
        <pc:spChg chg="mod">
          <ac:chgData name="Osama Alshriefy" userId="ea7e2656-5b8b-4eed-be6d-46d02d0d1c79" providerId="ADAL" clId="{CBD4DD26-4C13-46B2-AB0B-7659D54D285A}" dt="2019-11-07T21:06:14.681" v="1083" actId="26606"/>
          <ac:spMkLst>
            <pc:docMk/>
            <pc:sldMk cId="1121679545" sldId="264"/>
            <ac:spMk id="2" creationId="{25561FAA-85C6-426B-8652-A5CAA9836D0C}"/>
          </ac:spMkLst>
        </pc:spChg>
        <pc:spChg chg="mod ord">
          <ac:chgData name="Osama Alshriefy" userId="ea7e2656-5b8b-4eed-be6d-46d02d0d1c79" providerId="ADAL" clId="{CBD4DD26-4C13-46B2-AB0B-7659D54D285A}" dt="2019-11-07T21:08:54.624" v="1139" actId="20577"/>
          <ac:spMkLst>
            <pc:docMk/>
            <pc:sldMk cId="1121679545" sldId="264"/>
            <ac:spMk id="8" creationId="{F5AFDCBC-0DE1-41A8-BC12-B1CE9E6B7F5F}"/>
          </ac:spMkLst>
        </pc:spChg>
        <pc:spChg chg="del">
          <ac:chgData name="Osama Alshriefy" userId="ea7e2656-5b8b-4eed-be6d-46d02d0d1c79" providerId="ADAL" clId="{CBD4DD26-4C13-46B2-AB0B-7659D54D285A}" dt="2019-11-07T21:05:45.295" v="1082" actId="26606"/>
          <ac:spMkLst>
            <pc:docMk/>
            <pc:sldMk cId="1121679545" sldId="264"/>
            <ac:spMk id="10" creationId="{46F7435D-E3DB-47B1-BA61-B00ACC83A9DE}"/>
          </ac:spMkLst>
        </pc:spChg>
        <pc:spChg chg="del">
          <ac:chgData name="Osama Alshriefy" userId="ea7e2656-5b8b-4eed-be6d-46d02d0d1c79" providerId="ADAL" clId="{CBD4DD26-4C13-46B2-AB0B-7659D54D285A}" dt="2019-11-07T21:05:45.295" v="1082" actId="26606"/>
          <ac:spMkLst>
            <pc:docMk/>
            <pc:sldMk cId="1121679545" sldId="264"/>
            <ac:spMk id="11" creationId="{F263A0B5-F8C4-4116-809F-78A768EA79A6}"/>
          </ac:spMkLst>
        </pc:spChg>
        <pc:spChg chg="add del">
          <ac:chgData name="Osama Alshriefy" userId="ea7e2656-5b8b-4eed-be6d-46d02d0d1c79" providerId="ADAL" clId="{CBD4DD26-4C13-46B2-AB0B-7659D54D285A}" dt="2019-11-07T21:06:14.681" v="1083" actId="26606"/>
          <ac:spMkLst>
            <pc:docMk/>
            <pc:sldMk cId="1121679545" sldId="264"/>
            <ac:spMk id="13" creationId="{56C20283-73E0-40EC-8AD8-057F581F64C2}"/>
          </ac:spMkLst>
        </pc:spChg>
        <pc:spChg chg="add del">
          <ac:chgData name="Osama Alshriefy" userId="ea7e2656-5b8b-4eed-be6d-46d02d0d1c79" providerId="ADAL" clId="{CBD4DD26-4C13-46B2-AB0B-7659D54D285A}" dt="2019-11-07T21:06:14.681" v="1083" actId="26606"/>
          <ac:spMkLst>
            <pc:docMk/>
            <pc:sldMk cId="1121679545" sldId="264"/>
            <ac:spMk id="15" creationId="{3FCC729B-E528-40C3-82D3-BA4375575E87}"/>
          </ac:spMkLst>
        </pc:spChg>
        <pc:spChg chg="add del">
          <ac:chgData name="Osama Alshriefy" userId="ea7e2656-5b8b-4eed-be6d-46d02d0d1c79" providerId="ADAL" clId="{CBD4DD26-4C13-46B2-AB0B-7659D54D285A}" dt="2019-11-07T21:06:14.681" v="1083" actId="26606"/>
          <ac:spMkLst>
            <pc:docMk/>
            <pc:sldMk cId="1121679545" sldId="264"/>
            <ac:spMk id="20" creationId="{58F1FB8D-1842-4A04-998D-6CF047AB2790}"/>
          </ac:spMkLst>
        </pc:spChg>
        <pc:spChg chg="add">
          <ac:chgData name="Osama Alshriefy" userId="ea7e2656-5b8b-4eed-be6d-46d02d0d1c79" providerId="ADAL" clId="{CBD4DD26-4C13-46B2-AB0B-7659D54D285A}" dt="2019-11-07T21:06:14.681" v="1083" actId="26606"/>
          <ac:spMkLst>
            <pc:docMk/>
            <pc:sldMk cId="1121679545" sldId="264"/>
            <ac:spMk id="25" creationId="{EE1FC7B4-E4A7-4452-B413-1A623E3A7230}"/>
          </ac:spMkLst>
        </pc:spChg>
        <pc:spChg chg="add">
          <ac:chgData name="Osama Alshriefy" userId="ea7e2656-5b8b-4eed-be6d-46d02d0d1c79" providerId="ADAL" clId="{CBD4DD26-4C13-46B2-AB0B-7659D54D285A}" dt="2019-11-07T21:06:14.681" v="1083" actId="26606"/>
          <ac:spMkLst>
            <pc:docMk/>
            <pc:sldMk cId="1121679545" sldId="264"/>
            <ac:spMk id="27" creationId="{E0709AF0-24F0-4486-B189-BE6386BDB198}"/>
          </ac:spMkLst>
        </pc:spChg>
        <pc:spChg chg="add">
          <ac:chgData name="Osama Alshriefy" userId="ea7e2656-5b8b-4eed-be6d-46d02d0d1c79" providerId="ADAL" clId="{CBD4DD26-4C13-46B2-AB0B-7659D54D285A}" dt="2019-11-07T21:06:14.681" v="1083" actId="26606"/>
          <ac:spMkLst>
            <pc:docMk/>
            <pc:sldMk cId="1121679545" sldId="264"/>
            <ac:spMk id="29" creationId="{FBE3B62F-5853-4A3C-B050-6186351A7176}"/>
          </ac:spMkLst>
        </pc:spChg>
        <pc:picChg chg="mod ord">
          <ac:chgData name="Osama Alshriefy" userId="ea7e2656-5b8b-4eed-be6d-46d02d0d1c79" providerId="ADAL" clId="{CBD4DD26-4C13-46B2-AB0B-7659D54D285A}" dt="2019-11-07T21:10:15.639" v="1237" actId="1037"/>
          <ac:picMkLst>
            <pc:docMk/>
            <pc:sldMk cId="1121679545" sldId="264"/>
            <ac:picMk id="3" creationId="{00000000-0000-0000-0000-000000000000}"/>
          </ac:picMkLst>
        </pc:picChg>
      </pc:sldChg>
      <pc:sldChg chg="addSp delSp modSp mod setBg setClrOvrMap">
        <pc:chgData name="Osama Alshriefy" userId="ea7e2656-5b8b-4eed-be6d-46d02d0d1c79" providerId="ADAL" clId="{CBD4DD26-4C13-46B2-AB0B-7659D54D285A}" dt="2019-11-07T21:09:57.060" v="1179" actId="1038"/>
        <pc:sldMkLst>
          <pc:docMk/>
          <pc:sldMk cId="2433329514" sldId="265"/>
        </pc:sldMkLst>
        <pc:spChg chg="mod">
          <ac:chgData name="Osama Alshriefy" userId="ea7e2656-5b8b-4eed-be6d-46d02d0d1c79" providerId="ADAL" clId="{CBD4DD26-4C13-46B2-AB0B-7659D54D285A}" dt="2019-11-07T20:37:59.371" v="423" actId="26606"/>
          <ac:spMkLst>
            <pc:docMk/>
            <pc:sldMk cId="2433329514" sldId="265"/>
            <ac:spMk id="2" creationId="{C17DC289-7A6F-4284-B93F-8769AA681106}"/>
          </ac:spMkLst>
        </pc:spChg>
        <pc:spChg chg="mod">
          <ac:chgData name="Osama Alshriefy" userId="ea7e2656-5b8b-4eed-be6d-46d02d0d1c79" providerId="ADAL" clId="{CBD4DD26-4C13-46B2-AB0B-7659D54D285A}" dt="2019-11-07T20:51:43.916" v="904" actId="20577"/>
          <ac:spMkLst>
            <pc:docMk/>
            <pc:sldMk cId="2433329514" sldId="265"/>
            <ac:spMk id="13" creationId="{0FAC57F2-494B-4439-8FD1-612422D47FB1}"/>
          </ac:spMkLst>
        </pc:spChg>
        <pc:spChg chg="del">
          <ac:chgData name="Osama Alshriefy" userId="ea7e2656-5b8b-4eed-be6d-46d02d0d1c79" providerId="ADAL" clId="{CBD4DD26-4C13-46B2-AB0B-7659D54D285A}" dt="2019-11-07T20:37:59.371" v="423" actId="26606"/>
          <ac:spMkLst>
            <pc:docMk/>
            <pc:sldMk cId="2433329514" sldId="265"/>
            <ac:spMk id="23" creationId="{11C59EDF-5A1E-404D-B55D-8AEA5D8D6D62}"/>
          </ac:spMkLst>
        </pc:spChg>
        <pc:spChg chg="del">
          <ac:chgData name="Osama Alshriefy" userId="ea7e2656-5b8b-4eed-be6d-46d02d0d1c79" providerId="ADAL" clId="{CBD4DD26-4C13-46B2-AB0B-7659D54D285A}" dt="2019-11-07T20:37:59.371" v="423" actId="26606"/>
          <ac:spMkLst>
            <pc:docMk/>
            <pc:sldMk cId="2433329514" sldId="265"/>
            <ac:spMk id="25" creationId="{FEE0385D-4151-43AA-9C6B-0365E103172D}"/>
          </ac:spMkLst>
        </pc:spChg>
        <pc:spChg chg="add">
          <ac:chgData name="Osama Alshriefy" userId="ea7e2656-5b8b-4eed-be6d-46d02d0d1c79" providerId="ADAL" clId="{CBD4DD26-4C13-46B2-AB0B-7659D54D285A}" dt="2019-11-07T20:37:59.371" v="423" actId="26606"/>
          <ac:spMkLst>
            <pc:docMk/>
            <pc:sldMk cId="2433329514" sldId="265"/>
            <ac:spMk id="30" creationId="{EE1FC7B4-E4A7-4452-B413-1A623E3A7230}"/>
          </ac:spMkLst>
        </pc:spChg>
        <pc:spChg chg="add">
          <ac:chgData name="Osama Alshriefy" userId="ea7e2656-5b8b-4eed-be6d-46d02d0d1c79" providerId="ADAL" clId="{CBD4DD26-4C13-46B2-AB0B-7659D54D285A}" dt="2019-11-07T20:37:59.371" v="423" actId="26606"/>
          <ac:spMkLst>
            <pc:docMk/>
            <pc:sldMk cId="2433329514" sldId="265"/>
            <ac:spMk id="32" creationId="{E0709AF0-24F0-4486-B189-BE6386BDB198}"/>
          </ac:spMkLst>
        </pc:spChg>
        <pc:spChg chg="add">
          <ac:chgData name="Osama Alshriefy" userId="ea7e2656-5b8b-4eed-be6d-46d02d0d1c79" providerId="ADAL" clId="{CBD4DD26-4C13-46B2-AB0B-7659D54D285A}" dt="2019-11-07T20:37:59.371" v="423" actId="26606"/>
          <ac:spMkLst>
            <pc:docMk/>
            <pc:sldMk cId="2433329514" sldId="265"/>
            <ac:spMk id="34" creationId="{FBE3B62F-5853-4A3C-B050-6186351A7176}"/>
          </ac:spMkLst>
        </pc:spChg>
        <pc:picChg chg="del">
          <ac:chgData name="Osama Alshriefy" userId="ea7e2656-5b8b-4eed-be6d-46d02d0d1c79" providerId="ADAL" clId="{CBD4DD26-4C13-46B2-AB0B-7659D54D285A}" dt="2019-11-07T20:37:43.102" v="418" actId="478"/>
          <ac:picMkLst>
            <pc:docMk/>
            <pc:sldMk cId="2433329514" sldId="265"/>
            <ac:picMk id="3" creationId="{00000000-0000-0000-0000-000000000000}"/>
          </ac:picMkLst>
        </pc:picChg>
        <pc:picChg chg="add mod">
          <ac:chgData name="Osama Alshriefy" userId="ea7e2656-5b8b-4eed-be6d-46d02d0d1c79" providerId="ADAL" clId="{CBD4DD26-4C13-46B2-AB0B-7659D54D285A}" dt="2019-11-07T21:09:57.060" v="1179" actId="1038"/>
          <ac:picMkLst>
            <pc:docMk/>
            <pc:sldMk cId="2433329514" sldId="265"/>
            <ac:picMk id="5" creationId="{F053041B-71BB-4D27-9CC2-4B8CD6F2F2B2}"/>
          </ac:picMkLst>
        </pc:picChg>
      </pc:sldChg>
      <pc:sldChg chg="addSp delSp modSp mod setBg setClrOvrMap">
        <pc:chgData name="Osama Alshriefy" userId="ea7e2656-5b8b-4eed-be6d-46d02d0d1c79" providerId="ADAL" clId="{CBD4DD26-4C13-46B2-AB0B-7659D54D285A}" dt="2019-11-07T21:10:08.516" v="1207" actId="1038"/>
        <pc:sldMkLst>
          <pc:docMk/>
          <pc:sldMk cId="3718703537" sldId="266"/>
        </pc:sldMkLst>
        <pc:spChg chg="mod">
          <ac:chgData name="Osama Alshriefy" userId="ea7e2656-5b8b-4eed-be6d-46d02d0d1c79" providerId="ADAL" clId="{CBD4DD26-4C13-46B2-AB0B-7659D54D285A}" dt="2019-11-07T21:01:08.196" v="1003" actId="26606"/>
          <ac:spMkLst>
            <pc:docMk/>
            <pc:sldMk cId="3718703537" sldId="266"/>
            <ac:spMk id="2" creationId="{6A57AA81-603E-438B-A0FA-13ADA782D9F9}"/>
          </ac:spMkLst>
        </pc:spChg>
        <pc:spChg chg="mod ord">
          <ac:chgData name="Osama Alshriefy" userId="ea7e2656-5b8b-4eed-be6d-46d02d0d1c79" providerId="ADAL" clId="{CBD4DD26-4C13-46B2-AB0B-7659D54D285A}" dt="2019-11-07T21:04:11.403" v="1076" actId="27636"/>
          <ac:spMkLst>
            <pc:docMk/>
            <pc:sldMk cId="3718703537" sldId="266"/>
            <ac:spMk id="8" creationId="{D03A32CD-28DB-4F5D-9639-DE47B34B36F8}"/>
          </ac:spMkLst>
        </pc:spChg>
        <pc:spChg chg="add del">
          <ac:chgData name="Osama Alshriefy" userId="ea7e2656-5b8b-4eed-be6d-46d02d0d1c79" providerId="ADAL" clId="{CBD4DD26-4C13-46B2-AB0B-7659D54D285A}" dt="2019-11-07T21:01:08.232" v="1004" actId="26606"/>
          <ac:spMkLst>
            <pc:docMk/>
            <pc:sldMk cId="3718703537" sldId="266"/>
            <ac:spMk id="10" creationId="{EE1FC7B4-E4A7-4452-B413-1A623E3A7230}"/>
          </ac:spMkLst>
        </pc:spChg>
        <pc:spChg chg="add del">
          <ac:chgData name="Osama Alshriefy" userId="ea7e2656-5b8b-4eed-be6d-46d02d0d1c79" providerId="ADAL" clId="{CBD4DD26-4C13-46B2-AB0B-7659D54D285A}" dt="2019-11-07T21:01:08.232" v="1004" actId="26606"/>
          <ac:spMkLst>
            <pc:docMk/>
            <pc:sldMk cId="3718703537" sldId="266"/>
            <ac:spMk id="15" creationId="{E0709AF0-24F0-4486-B189-BE6386BDB198}"/>
          </ac:spMkLst>
        </pc:spChg>
        <pc:spChg chg="add del">
          <ac:chgData name="Osama Alshriefy" userId="ea7e2656-5b8b-4eed-be6d-46d02d0d1c79" providerId="ADAL" clId="{CBD4DD26-4C13-46B2-AB0B-7659D54D285A}" dt="2019-11-07T21:01:08.232" v="1004" actId="26606"/>
          <ac:spMkLst>
            <pc:docMk/>
            <pc:sldMk cId="3718703537" sldId="266"/>
            <ac:spMk id="17" creationId="{FBE3B62F-5853-4A3C-B050-6186351A7176}"/>
          </ac:spMkLst>
        </pc:spChg>
        <pc:spChg chg="add del">
          <ac:chgData name="Osama Alshriefy" userId="ea7e2656-5b8b-4eed-be6d-46d02d0d1c79" providerId="ADAL" clId="{CBD4DD26-4C13-46B2-AB0B-7659D54D285A}" dt="2019-11-07T21:01:02.660" v="1001" actId="26606"/>
          <ac:spMkLst>
            <pc:docMk/>
            <pc:sldMk cId="3718703537" sldId="266"/>
            <ac:spMk id="22" creationId="{56C20283-73E0-40EC-8AD8-057F581F64C2}"/>
          </ac:spMkLst>
        </pc:spChg>
        <pc:spChg chg="add del">
          <ac:chgData name="Osama Alshriefy" userId="ea7e2656-5b8b-4eed-be6d-46d02d0d1c79" providerId="ADAL" clId="{CBD4DD26-4C13-46B2-AB0B-7659D54D285A}" dt="2019-11-07T21:01:02.660" v="1001" actId="26606"/>
          <ac:spMkLst>
            <pc:docMk/>
            <pc:sldMk cId="3718703537" sldId="266"/>
            <ac:spMk id="24" creationId="{3FCC729B-E528-40C3-82D3-BA4375575E87}"/>
          </ac:spMkLst>
        </pc:spChg>
        <pc:spChg chg="add del">
          <ac:chgData name="Osama Alshriefy" userId="ea7e2656-5b8b-4eed-be6d-46d02d0d1c79" providerId="ADAL" clId="{CBD4DD26-4C13-46B2-AB0B-7659D54D285A}" dt="2019-11-07T21:01:02.660" v="1001" actId="26606"/>
          <ac:spMkLst>
            <pc:docMk/>
            <pc:sldMk cId="3718703537" sldId="266"/>
            <ac:spMk id="26" creationId="{58F1FB8D-1842-4A04-998D-6CF047AB2790}"/>
          </ac:spMkLst>
        </pc:spChg>
        <pc:spChg chg="add del">
          <ac:chgData name="Osama Alshriefy" userId="ea7e2656-5b8b-4eed-be6d-46d02d0d1c79" providerId="ADAL" clId="{CBD4DD26-4C13-46B2-AB0B-7659D54D285A}" dt="2019-11-07T21:01:08.196" v="1003" actId="26606"/>
          <ac:spMkLst>
            <pc:docMk/>
            <pc:sldMk cId="3718703537" sldId="266"/>
            <ac:spMk id="28" creationId="{867D4867-5BA7-4462-B2F6-A23F4A622AA7}"/>
          </ac:spMkLst>
        </pc:spChg>
        <pc:spChg chg="add">
          <ac:chgData name="Osama Alshriefy" userId="ea7e2656-5b8b-4eed-be6d-46d02d0d1c79" providerId="ADAL" clId="{CBD4DD26-4C13-46B2-AB0B-7659D54D285A}" dt="2019-11-07T21:01:08.232" v="1004" actId="26606"/>
          <ac:spMkLst>
            <pc:docMk/>
            <pc:sldMk cId="3718703537" sldId="266"/>
            <ac:spMk id="30" creationId="{EE1FC7B4-E4A7-4452-B413-1A623E3A7230}"/>
          </ac:spMkLst>
        </pc:spChg>
        <pc:spChg chg="add">
          <ac:chgData name="Osama Alshriefy" userId="ea7e2656-5b8b-4eed-be6d-46d02d0d1c79" providerId="ADAL" clId="{CBD4DD26-4C13-46B2-AB0B-7659D54D285A}" dt="2019-11-07T21:01:08.232" v="1004" actId="26606"/>
          <ac:spMkLst>
            <pc:docMk/>
            <pc:sldMk cId="3718703537" sldId="266"/>
            <ac:spMk id="31" creationId="{E0709AF0-24F0-4486-B189-BE6386BDB198}"/>
          </ac:spMkLst>
        </pc:spChg>
        <pc:spChg chg="add">
          <ac:chgData name="Osama Alshriefy" userId="ea7e2656-5b8b-4eed-be6d-46d02d0d1c79" providerId="ADAL" clId="{CBD4DD26-4C13-46B2-AB0B-7659D54D285A}" dt="2019-11-07T21:01:08.232" v="1004" actId="26606"/>
          <ac:spMkLst>
            <pc:docMk/>
            <pc:sldMk cId="3718703537" sldId="266"/>
            <ac:spMk id="32" creationId="{FBE3B62F-5853-4A3C-B050-6186351A7176}"/>
          </ac:spMkLst>
        </pc:spChg>
        <pc:picChg chg="del">
          <ac:chgData name="Osama Alshriefy" userId="ea7e2656-5b8b-4eed-be6d-46d02d0d1c79" providerId="ADAL" clId="{CBD4DD26-4C13-46B2-AB0B-7659D54D285A}" dt="2019-11-07T20:58:04.902" v="932" actId="478"/>
          <ac:picMkLst>
            <pc:docMk/>
            <pc:sldMk cId="3718703537" sldId="266"/>
            <ac:picMk id="3" creationId="{00000000-0000-0000-0000-000000000000}"/>
          </ac:picMkLst>
        </pc:picChg>
        <pc:picChg chg="add mod">
          <ac:chgData name="Osama Alshriefy" userId="ea7e2656-5b8b-4eed-be6d-46d02d0d1c79" providerId="ADAL" clId="{CBD4DD26-4C13-46B2-AB0B-7659D54D285A}" dt="2019-11-07T21:10:08.516" v="1207" actId="1038"/>
          <ac:picMkLst>
            <pc:docMk/>
            <pc:sldMk cId="3718703537" sldId="266"/>
            <ac:picMk id="5" creationId="{936AD3FB-29E1-44A2-983A-21DEC6AB746D}"/>
          </ac:picMkLst>
        </pc:picChg>
      </pc:sldChg>
      <pc:sldChg chg="addSp delSp modSp mod setBg setClrOvrMap">
        <pc:chgData name="Osama Alshriefy" userId="ea7e2656-5b8b-4eed-be6d-46d02d0d1c79" providerId="ADAL" clId="{CBD4DD26-4C13-46B2-AB0B-7659D54D285A}" dt="2019-11-07T21:09:50.848" v="1158" actId="1038"/>
        <pc:sldMkLst>
          <pc:docMk/>
          <pc:sldMk cId="476441429" sldId="267"/>
        </pc:sldMkLst>
        <pc:spChg chg="mod">
          <ac:chgData name="Osama Alshriefy" userId="ea7e2656-5b8b-4eed-be6d-46d02d0d1c79" providerId="ADAL" clId="{CBD4DD26-4C13-46B2-AB0B-7659D54D285A}" dt="2019-11-07T20:00:09.401" v="399" actId="26606"/>
          <ac:spMkLst>
            <pc:docMk/>
            <pc:sldMk cId="476441429" sldId="267"/>
            <ac:spMk id="2" creationId="{1754669A-82C5-498B-AAEC-A56B6C5832E3}"/>
          </ac:spMkLst>
        </pc:spChg>
        <pc:spChg chg="mod">
          <ac:chgData name="Osama Alshriefy" userId="ea7e2656-5b8b-4eed-be6d-46d02d0d1c79" providerId="ADAL" clId="{CBD4DD26-4C13-46B2-AB0B-7659D54D285A}" dt="2019-11-07T20:52:28.761" v="931" actId="20577"/>
          <ac:spMkLst>
            <pc:docMk/>
            <pc:sldMk cId="476441429" sldId="267"/>
            <ac:spMk id="3" creationId="{44067810-F197-4DA0-B214-221C9A09347A}"/>
          </ac:spMkLst>
        </pc:spChg>
        <pc:spChg chg="add del">
          <ac:chgData name="Osama Alshriefy" userId="ea7e2656-5b8b-4eed-be6d-46d02d0d1c79" providerId="ADAL" clId="{CBD4DD26-4C13-46B2-AB0B-7659D54D285A}" dt="2019-11-07T20:00:09.401" v="399" actId="26606"/>
          <ac:spMkLst>
            <pc:docMk/>
            <pc:sldMk cId="476441429" sldId="267"/>
            <ac:spMk id="13" creationId="{46F7435D-E3DB-47B1-BA61-B00ACC83A9DE}"/>
          </ac:spMkLst>
        </pc:spChg>
        <pc:spChg chg="add del">
          <ac:chgData name="Osama Alshriefy" userId="ea7e2656-5b8b-4eed-be6d-46d02d0d1c79" providerId="ADAL" clId="{CBD4DD26-4C13-46B2-AB0B-7659D54D285A}" dt="2019-11-07T20:00:09.401" v="399" actId="26606"/>
          <ac:spMkLst>
            <pc:docMk/>
            <pc:sldMk cId="476441429" sldId="267"/>
            <ac:spMk id="14" creationId="{F263A0B5-F8C4-4116-809F-78A768EA79A6}"/>
          </ac:spMkLst>
        </pc:spChg>
        <pc:spChg chg="add del">
          <ac:chgData name="Osama Alshriefy" userId="ea7e2656-5b8b-4eed-be6d-46d02d0d1c79" providerId="ADAL" clId="{CBD4DD26-4C13-46B2-AB0B-7659D54D285A}" dt="2019-11-07T20:00:09.387" v="398" actId="26606"/>
          <ac:spMkLst>
            <pc:docMk/>
            <pc:sldMk cId="476441429" sldId="267"/>
            <ac:spMk id="16" creationId="{867D4867-5BA7-4462-B2F6-A23F4A622AA7}"/>
          </ac:spMkLst>
        </pc:spChg>
        <pc:spChg chg="add">
          <ac:chgData name="Osama Alshriefy" userId="ea7e2656-5b8b-4eed-be6d-46d02d0d1c79" providerId="ADAL" clId="{CBD4DD26-4C13-46B2-AB0B-7659D54D285A}" dt="2019-11-07T20:00:09.401" v="399" actId="26606"/>
          <ac:spMkLst>
            <pc:docMk/>
            <pc:sldMk cId="476441429" sldId="267"/>
            <ac:spMk id="18" creationId="{EE1FC7B4-E4A7-4452-B413-1A623E3A7230}"/>
          </ac:spMkLst>
        </pc:spChg>
        <pc:spChg chg="add del">
          <ac:chgData name="Osama Alshriefy" userId="ea7e2656-5b8b-4eed-be6d-46d02d0d1c79" providerId="ADAL" clId="{CBD4DD26-4C13-46B2-AB0B-7659D54D285A}" dt="2019-11-07T19:53:15.231" v="64" actId="26606"/>
          <ac:spMkLst>
            <pc:docMk/>
            <pc:sldMk cId="476441429" sldId="267"/>
            <ac:spMk id="19" creationId="{867D4867-5BA7-4462-B2F6-A23F4A622AA7}"/>
          </ac:spMkLst>
        </pc:spChg>
        <pc:spChg chg="add">
          <ac:chgData name="Osama Alshriefy" userId="ea7e2656-5b8b-4eed-be6d-46d02d0d1c79" providerId="ADAL" clId="{CBD4DD26-4C13-46B2-AB0B-7659D54D285A}" dt="2019-11-07T20:00:09.401" v="399" actId="26606"/>
          <ac:spMkLst>
            <pc:docMk/>
            <pc:sldMk cId="476441429" sldId="267"/>
            <ac:spMk id="20" creationId="{E0709AF0-24F0-4486-B189-BE6386BDB198}"/>
          </ac:spMkLst>
        </pc:spChg>
        <pc:spChg chg="add del">
          <ac:chgData name="Osama Alshriefy" userId="ea7e2656-5b8b-4eed-be6d-46d02d0d1c79" providerId="ADAL" clId="{CBD4DD26-4C13-46B2-AB0B-7659D54D285A}" dt="2019-11-07T19:53:24.414" v="66" actId="26606"/>
          <ac:spMkLst>
            <pc:docMk/>
            <pc:sldMk cId="476441429" sldId="267"/>
            <ac:spMk id="21" creationId="{839DC788-B140-4F3E-A91E-CB3E70ED940A}"/>
          </ac:spMkLst>
        </pc:spChg>
        <pc:spChg chg="add del">
          <ac:chgData name="Osama Alshriefy" userId="ea7e2656-5b8b-4eed-be6d-46d02d0d1c79" providerId="ADAL" clId="{CBD4DD26-4C13-46B2-AB0B-7659D54D285A}" dt="2019-11-07T19:53:24.414" v="66" actId="26606"/>
          <ac:spMkLst>
            <pc:docMk/>
            <pc:sldMk cId="476441429" sldId="267"/>
            <ac:spMk id="22" creationId="{3BAF1561-20C4-41FD-A35F-BF2B9E727F3E}"/>
          </ac:spMkLst>
        </pc:spChg>
        <pc:spChg chg="add">
          <ac:chgData name="Osama Alshriefy" userId="ea7e2656-5b8b-4eed-be6d-46d02d0d1c79" providerId="ADAL" clId="{CBD4DD26-4C13-46B2-AB0B-7659D54D285A}" dt="2019-11-07T20:00:09.401" v="399" actId="26606"/>
          <ac:spMkLst>
            <pc:docMk/>
            <pc:sldMk cId="476441429" sldId="267"/>
            <ac:spMk id="24" creationId="{FBE3B62F-5853-4A3C-B050-6186351A7176}"/>
          </ac:spMkLst>
        </pc:spChg>
        <pc:picChg chg="add del mod">
          <ac:chgData name="Osama Alshriefy" userId="ea7e2656-5b8b-4eed-be6d-46d02d0d1c79" providerId="ADAL" clId="{CBD4DD26-4C13-46B2-AB0B-7659D54D285A}" dt="2019-11-07T19:59:45.776" v="392" actId="478"/>
          <ac:picMkLst>
            <pc:docMk/>
            <pc:sldMk cId="476441429" sldId="267"/>
            <ac:picMk id="5" creationId="{70725754-D990-49FE-810E-43E293FBE90C}"/>
          </ac:picMkLst>
        </pc:picChg>
        <pc:picChg chg="add mod">
          <ac:chgData name="Osama Alshriefy" userId="ea7e2656-5b8b-4eed-be6d-46d02d0d1c79" providerId="ADAL" clId="{CBD4DD26-4C13-46B2-AB0B-7659D54D285A}" dt="2019-11-07T21:09:50.848" v="1158" actId="1038"/>
          <ac:picMkLst>
            <pc:docMk/>
            <pc:sldMk cId="476441429" sldId="267"/>
            <ac:picMk id="7" creationId="{29AC940B-9D1C-4B28-9538-0B9FB2971CF0}"/>
          </ac:picMkLst>
        </pc:picChg>
        <pc:picChg chg="del">
          <ac:chgData name="Osama Alshriefy" userId="ea7e2656-5b8b-4eed-be6d-46d02d0d1c79" providerId="ADAL" clId="{CBD4DD26-4C13-46B2-AB0B-7659D54D285A}" dt="2019-11-07T19:52:21.847" v="56" actId="478"/>
          <ac:picMkLst>
            <pc:docMk/>
            <pc:sldMk cId="476441429" sldId="267"/>
            <ac:picMk id="8" creationId="{00000000-0000-0000-0000-000000000000}"/>
          </ac:picMkLst>
        </pc:picChg>
        <pc:cxnChg chg="add del">
          <ac:chgData name="Osama Alshriefy" userId="ea7e2656-5b8b-4eed-be6d-46d02d0d1c79" providerId="ADAL" clId="{CBD4DD26-4C13-46B2-AB0B-7659D54D285A}" dt="2019-11-07T19:53:24.414" v="66" actId="26606"/>
          <ac:cxnSpMkLst>
            <pc:docMk/>
            <pc:sldMk cId="476441429" sldId="267"/>
            <ac:cxnSpMk id="23" creationId="{FC18D930-0EEE-448F-ABF1-2AA3C83DA55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E3D7-0621-47C5-AA2A-2FCC48828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8AD263-0DE0-4935-8C2A-9217226EF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71E567-09BA-48C8-949A-415EFC4A983B}"/>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5" name="Footer Placeholder 4">
            <a:extLst>
              <a:ext uri="{FF2B5EF4-FFF2-40B4-BE49-F238E27FC236}">
                <a16:creationId xmlns:a16="http://schemas.microsoft.com/office/drawing/2014/main" id="{886DD7E7-5A79-464D-A2C4-9D42F6E0DB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4B51C-7AA9-45C2-825F-4D1F32AE526C}"/>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233013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138C-ACDC-4DCA-9448-20EB85FA4D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E22CA4-8AD8-431C-AFA3-AC098ACCD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68A9-9590-45B1-AD1C-7DA258C9D2A8}"/>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5" name="Footer Placeholder 4">
            <a:extLst>
              <a:ext uri="{FF2B5EF4-FFF2-40B4-BE49-F238E27FC236}">
                <a16:creationId xmlns:a16="http://schemas.microsoft.com/office/drawing/2014/main" id="{A97D004B-903D-42E6-ABEB-1505AB7E4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7EBF4B-77B6-4EB8-B652-BE3342482A4B}"/>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55327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EBC45-BDCB-4012-860A-AEDF56D54D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BBA9F6-0FB9-41EF-BE63-F05890743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8E62FA-17CC-4C0E-9C63-64E5D8F4FA0F}"/>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5" name="Footer Placeholder 4">
            <a:extLst>
              <a:ext uri="{FF2B5EF4-FFF2-40B4-BE49-F238E27FC236}">
                <a16:creationId xmlns:a16="http://schemas.microsoft.com/office/drawing/2014/main" id="{8CCF1396-70A2-40AB-8C0E-F03768E069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1426CD-ED37-4DBC-9ABA-B1EFF9B201B8}"/>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209493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B789-A6AD-47AF-9AC8-5FEEA638B5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76993E-91C6-4A45-ABA2-F3346252A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B0D443-5EB0-4F8F-B30A-98209EEA0C9A}"/>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5" name="Footer Placeholder 4">
            <a:extLst>
              <a:ext uri="{FF2B5EF4-FFF2-40B4-BE49-F238E27FC236}">
                <a16:creationId xmlns:a16="http://schemas.microsoft.com/office/drawing/2014/main" id="{5F5315CB-DDB6-4D9B-87E9-C9844FE645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520511-6D2E-4968-98A5-69D71D59CFA8}"/>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31655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925A-28C6-4DA1-953D-8886CE0FD4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C28790-7160-446B-8159-A3A0D819F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3C553C-F401-4122-8B0A-07292AACF5A7}"/>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5" name="Footer Placeholder 4">
            <a:extLst>
              <a:ext uri="{FF2B5EF4-FFF2-40B4-BE49-F238E27FC236}">
                <a16:creationId xmlns:a16="http://schemas.microsoft.com/office/drawing/2014/main" id="{1B0B2B47-9FD5-4F13-BDFC-EEF5862E5C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0B3CDD-8DCF-4459-9CBE-6C2920611B3B}"/>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77690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960F-74DE-4827-94C2-AE02ED2FD1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B0FCB-1C83-4DF4-B129-2EBBE6F9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6848AF-98BE-4162-AC7F-4BD454822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A228C4-27DE-4D78-B68C-1E999FB3FFF5}"/>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6" name="Footer Placeholder 5">
            <a:extLst>
              <a:ext uri="{FF2B5EF4-FFF2-40B4-BE49-F238E27FC236}">
                <a16:creationId xmlns:a16="http://schemas.microsoft.com/office/drawing/2014/main" id="{4F6590FE-3D4A-43C9-A9D0-E8BFCA3721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9DE234-CB17-4727-865A-E220497DE730}"/>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28579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9ACC-F8CC-415D-83ED-09C2EAF5A2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392725-62A8-45BD-8B86-F4E0ABF3D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952FC-DE82-4EF4-8E6C-8039758FE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C41CBC-8A02-42FB-88FD-F658173F5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830120-4220-4ABA-8198-AC6B4FF97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C3C6775-ADC8-44BA-86EE-8FDC2AB83F24}"/>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8" name="Footer Placeholder 7">
            <a:extLst>
              <a:ext uri="{FF2B5EF4-FFF2-40B4-BE49-F238E27FC236}">
                <a16:creationId xmlns:a16="http://schemas.microsoft.com/office/drawing/2014/main" id="{4DFCF466-54C7-4B70-B883-9BBDEDE711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6A44EC-3A6B-44C1-8482-A6909297E0B3}"/>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354409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AA96-00EA-43C1-839C-A6A23FADE5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C48C212-1FF8-4E85-8131-D6B8B6533E3E}"/>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4" name="Footer Placeholder 3">
            <a:extLst>
              <a:ext uri="{FF2B5EF4-FFF2-40B4-BE49-F238E27FC236}">
                <a16:creationId xmlns:a16="http://schemas.microsoft.com/office/drawing/2014/main" id="{E7107F3A-768E-422E-8D9E-3749C642B22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12C3D0-E347-4366-ADF8-881AE1658A7F}"/>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29915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C3FD8-2E20-4166-996F-75188BCA45CA}"/>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3" name="Footer Placeholder 2">
            <a:extLst>
              <a:ext uri="{FF2B5EF4-FFF2-40B4-BE49-F238E27FC236}">
                <a16:creationId xmlns:a16="http://schemas.microsoft.com/office/drawing/2014/main" id="{62CC3BB5-8543-413C-8E08-E2AC15D086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795CB4-F2B1-4D8B-B89A-F47FAB59132F}"/>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106403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5731-1149-49C2-98AE-0B06C26F9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23688AD-25FF-4E3D-9F1C-14E0AE8E0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5CDE9F-707B-4CF7-BD7E-0516DF6BE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7DC34-046D-474D-85CB-F28BBC857DDB}"/>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6" name="Footer Placeholder 5">
            <a:extLst>
              <a:ext uri="{FF2B5EF4-FFF2-40B4-BE49-F238E27FC236}">
                <a16:creationId xmlns:a16="http://schemas.microsoft.com/office/drawing/2014/main" id="{5C6E1F59-5AC0-4A51-B725-74550B6DAC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081350-F6AA-46F3-A5AA-C75FEFC4878E}"/>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325179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A7C3-1528-4020-8B34-20EF48B21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E11BEE-694C-41D6-A582-8848AF708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C34991D-5488-4C7D-B32D-EB42E56D5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8AA9A-C035-4CE9-8CBB-4555525FF5C9}"/>
              </a:ext>
            </a:extLst>
          </p:cNvPr>
          <p:cNvSpPr>
            <a:spLocks noGrp="1"/>
          </p:cNvSpPr>
          <p:nvPr>
            <p:ph type="dt" sz="half" idx="10"/>
          </p:nvPr>
        </p:nvSpPr>
        <p:spPr/>
        <p:txBody>
          <a:bodyPr/>
          <a:lstStyle/>
          <a:p>
            <a:fld id="{3FD548F6-834A-45A0-BD81-3A486AB965E8}" type="datetimeFigureOut">
              <a:rPr lang="en-GB" smtClean="0"/>
              <a:t>07/11/2019</a:t>
            </a:fld>
            <a:endParaRPr lang="en-GB"/>
          </a:p>
        </p:txBody>
      </p:sp>
      <p:sp>
        <p:nvSpPr>
          <p:cNvPr id="6" name="Footer Placeholder 5">
            <a:extLst>
              <a:ext uri="{FF2B5EF4-FFF2-40B4-BE49-F238E27FC236}">
                <a16:creationId xmlns:a16="http://schemas.microsoft.com/office/drawing/2014/main" id="{49750529-4687-4AD2-9FC8-A2368F6398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61C9B5-F0BE-4534-9026-D64C421BB01D}"/>
              </a:ext>
            </a:extLst>
          </p:cNvPr>
          <p:cNvSpPr>
            <a:spLocks noGrp="1"/>
          </p:cNvSpPr>
          <p:nvPr>
            <p:ph type="sldNum" sz="quarter" idx="12"/>
          </p:nvPr>
        </p:nvSpPr>
        <p:spPr/>
        <p:txBody>
          <a:bodyPr/>
          <a:lstStyle/>
          <a:p>
            <a:fld id="{66C58E8B-3C13-42C4-BCD0-5EF552015161}" type="slidenum">
              <a:rPr lang="en-GB" smtClean="0"/>
              <a:t>‹#›</a:t>
            </a:fld>
            <a:endParaRPr lang="en-GB"/>
          </a:p>
        </p:txBody>
      </p:sp>
    </p:spTree>
    <p:extLst>
      <p:ext uri="{BB962C8B-B14F-4D97-AF65-F5344CB8AC3E}">
        <p14:creationId xmlns:p14="http://schemas.microsoft.com/office/powerpoint/2010/main" val="35506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00351-1C1F-4119-A4E2-29D48B1AA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59A685-7B69-426E-B911-C5769D136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452E8B-15F1-4227-B470-13643F748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548F6-834A-45A0-BD81-3A486AB965E8}" type="datetimeFigureOut">
              <a:rPr lang="en-GB" smtClean="0"/>
              <a:t>07/11/2019</a:t>
            </a:fld>
            <a:endParaRPr lang="en-GB"/>
          </a:p>
        </p:txBody>
      </p:sp>
      <p:sp>
        <p:nvSpPr>
          <p:cNvPr id="5" name="Footer Placeholder 4">
            <a:extLst>
              <a:ext uri="{FF2B5EF4-FFF2-40B4-BE49-F238E27FC236}">
                <a16:creationId xmlns:a16="http://schemas.microsoft.com/office/drawing/2014/main" id="{ACB1530A-6C63-4CE0-90EE-092D3F68E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A8BF8B-0DAC-419F-8A9E-1D1C66CD8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58E8B-3C13-42C4-BCD0-5EF552015161}" type="slidenum">
              <a:rPr lang="en-GB" smtClean="0"/>
              <a:t>‹#›</a:t>
            </a:fld>
            <a:endParaRPr lang="en-GB"/>
          </a:p>
        </p:txBody>
      </p:sp>
    </p:spTree>
    <p:extLst>
      <p:ext uri="{BB962C8B-B14F-4D97-AF65-F5344CB8AC3E}">
        <p14:creationId xmlns:p14="http://schemas.microsoft.com/office/powerpoint/2010/main" val="2191895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89F0-73F9-4FD4-8748-875C5B12069B}"/>
              </a:ext>
            </a:extLst>
          </p:cNvPr>
          <p:cNvSpPr>
            <a:spLocks noGrp="1"/>
          </p:cNvSpPr>
          <p:nvPr>
            <p:ph type="ctrTitle"/>
          </p:nvPr>
        </p:nvSpPr>
        <p:spPr>
          <a:xfrm>
            <a:off x="1510748" y="181458"/>
            <a:ext cx="9144000" cy="825707"/>
          </a:xfrm>
        </p:spPr>
        <p:txBody>
          <a:bodyPr>
            <a:normAutofit fontScale="90000"/>
          </a:bodyPr>
          <a:lstStyle/>
          <a:p>
            <a:r>
              <a:rPr lang="en-GB" dirty="0"/>
              <a:t>IT Service Desk – Project Plan</a:t>
            </a:r>
          </a:p>
        </p:txBody>
      </p:sp>
      <p:sp>
        <p:nvSpPr>
          <p:cNvPr id="3" name="Subtitle 2">
            <a:extLst>
              <a:ext uri="{FF2B5EF4-FFF2-40B4-BE49-F238E27FC236}">
                <a16:creationId xmlns:a16="http://schemas.microsoft.com/office/drawing/2014/main" id="{53B6D56C-F5C6-4840-99C7-E29D51E18422}"/>
              </a:ext>
            </a:extLst>
          </p:cNvPr>
          <p:cNvSpPr>
            <a:spLocks noGrp="1"/>
          </p:cNvSpPr>
          <p:nvPr>
            <p:ph type="subTitle" idx="1"/>
          </p:nvPr>
        </p:nvSpPr>
        <p:spPr>
          <a:xfrm>
            <a:off x="477077" y="1007165"/>
            <a:ext cx="11158331" cy="5669377"/>
          </a:xfrm>
        </p:spPr>
        <p:txBody>
          <a:bodyPr/>
          <a:lstStyle/>
          <a:p>
            <a:pPr algn="l"/>
            <a:r>
              <a:rPr lang="en-GB" sz="5400" dirty="0">
                <a:latin typeface="+mj-lt"/>
                <a:ea typeface="+mj-ea"/>
                <a:cs typeface="+mj-cs"/>
              </a:rPr>
              <a:t>Idea</a:t>
            </a:r>
          </a:p>
          <a:p>
            <a:pPr algn="l"/>
            <a:r>
              <a:rPr lang="en-GB" dirty="0"/>
              <a:t>This application will work as IT customer care centre services, it will help the customers to contact IT department easily and quickly using this app.</a:t>
            </a:r>
          </a:p>
          <a:p>
            <a:pPr algn="l"/>
            <a:r>
              <a:rPr lang="en-GB" dirty="0"/>
              <a:t>If the customers have any problems in their PCs or if they want to order anything they need from IT Department , so they will open a new ticket using this app, once the ticket has been created then IT Department will contact the customers as per the ticket’s priority to get their issues sorted out.</a:t>
            </a:r>
          </a:p>
          <a:p>
            <a:pPr algn="l"/>
            <a:r>
              <a:rPr lang="en-GB" dirty="0"/>
              <a:t>The customer will open new task ( incident or order ) by themselves and the app will ask many questions to figure out what is the customers looking for, then the app will assign the priority, then the app will tell the customer: when the IT person will contact them to get the customer’s issue sorted out.</a:t>
            </a:r>
          </a:p>
          <a:p>
            <a:pPr algn="l"/>
            <a:endParaRPr lang="en-GB" dirty="0"/>
          </a:p>
          <a:p>
            <a:pPr algn="l"/>
            <a:endParaRPr lang="en-GB" dirty="0"/>
          </a:p>
          <a:p>
            <a:pPr algn="l"/>
            <a:endParaRPr lang="en-GB" dirty="0"/>
          </a:p>
        </p:txBody>
      </p:sp>
    </p:spTree>
    <p:extLst>
      <p:ext uri="{BB962C8B-B14F-4D97-AF65-F5344CB8AC3E}">
        <p14:creationId xmlns:p14="http://schemas.microsoft.com/office/powerpoint/2010/main" val="180236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7DC289-7A6F-4284-B93F-8769AA681106}"/>
              </a:ext>
            </a:extLst>
          </p:cNvPr>
          <p:cNvSpPr>
            <a:spLocks noGrp="1"/>
          </p:cNvSpPr>
          <p:nvPr>
            <p:ph type="title"/>
          </p:nvPr>
        </p:nvSpPr>
        <p:spPr>
          <a:xfrm>
            <a:off x="833002" y="448253"/>
            <a:ext cx="10520702" cy="1325563"/>
          </a:xfrm>
        </p:spPr>
        <p:txBody>
          <a:bodyPr>
            <a:normAutofit/>
          </a:bodyPr>
          <a:lstStyle/>
          <a:p>
            <a:r>
              <a:rPr lang="en-GB" dirty="0" err="1"/>
              <a:t>Incident.cs</a:t>
            </a:r>
            <a:endParaRPr lang="en-GB" dirty="0"/>
          </a:p>
        </p:txBody>
      </p:sp>
      <p:sp>
        <p:nvSpPr>
          <p:cNvPr id="13" name="Content Placeholder 12">
            <a:extLst>
              <a:ext uri="{FF2B5EF4-FFF2-40B4-BE49-F238E27FC236}">
                <a16:creationId xmlns:a16="http://schemas.microsoft.com/office/drawing/2014/main" id="{0FAC57F2-494B-4439-8FD1-612422D47FB1}"/>
              </a:ext>
            </a:extLst>
          </p:cNvPr>
          <p:cNvSpPr>
            <a:spLocks noGrp="1"/>
          </p:cNvSpPr>
          <p:nvPr>
            <p:ph idx="1"/>
          </p:nvPr>
        </p:nvSpPr>
        <p:spPr>
          <a:xfrm>
            <a:off x="259307" y="1773817"/>
            <a:ext cx="6414447" cy="4403146"/>
          </a:xfrm>
        </p:spPr>
        <p:txBody>
          <a:bodyPr>
            <a:normAutofit/>
          </a:bodyPr>
          <a:lstStyle/>
          <a:p>
            <a:r>
              <a:rPr lang="en-US" sz="2400" dirty="0"/>
              <a:t>In this child class the constructor will build to string clarification by customers and string category with priority based on Ticket class.</a:t>
            </a:r>
          </a:p>
          <a:p>
            <a:r>
              <a:rPr lang="en-US" sz="2400" dirty="0"/>
              <a:t>The Incident counter will be increased once the customer decided to create new Incident.</a:t>
            </a:r>
          </a:p>
          <a:p>
            <a:r>
              <a:rPr lang="en-US" sz="2400" dirty="0"/>
              <a:t>The priority will be assigned regarding to Ticket class (</a:t>
            </a:r>
            <a:r>
              <a:rPr lang="en-GB" sz="2400" dirty="0" err="1"/>
              <a:t>getCategoryAndPriority</a:t>
            </a:r>
            <a:r>
              <a:rPr lang="en-US" sz="2400" dirty="0"/>
              <a:t>)</a:t>
            </a:r>
          </a:p>
          <a:p>
            <a:r>
              <a:rPr lang="en-US" sz="2400" dirty="0"/>
              <a:t>The Priority counters will be used to know that how many Incident has been created with P1, P2…..etc.</a:t>
            </a:r>
          </a:p>
        </p:txBody>
      </p:sp>
      <p:pic>
        <p:nvPicPr>
          <p:cNvPr id="5" name="Picture 4" descr="A screenshot of a cell phone screen with text&#10;&#10;Description automatically generated">
            <a:extLst>
              <a:ext uri="{FF2B5EF4-FFF2-40B4-BE49-F238E27FC236}">
                <a16:creationId xmlns:a16="http://schemas.microsoft.com/office/drawing/2014/main" id="{F053041B-71BB-4D27-9CC2-4B8CD6F2F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056" y="1132764"/>
            <a:ext cx="3866418" cy="5044199"/>
          </a:xfrm>
          <a:prstGeom prst="rect">
            <a:avLst/>
          </a:prstGeom>
        </p:spPr>
      </p:pic>
    </p:spTree>
    <p:extLst>
      <p:ext uri="{BB962C8B-B14F-4D97-AF65-F5344CB8AC3E}">
        <p14:creationId xmlns:p14="http://schemas.microsoft.com/office/powerpoint/2010/main" val="24333295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57AA81-603E-438B-A0FA-13ADA782D9F9}"/>
              </a:ext>
            </a:extLst>
          </p:cNvPr>
          <p:cNvSpPr>
            <a:spLocks noGrp="1"/>
          </p:cNvSpPr>
          <p:nvPr>
            <p:ph type="title"/>
          </p:nvPr>
        </p:nvSpPr>
        <p:spPr>
          <a:xfrm>
            <a:off x="833002" y="448253"/>
            <a:ext cx="10520702" cy="1325563"/>
          </a:xfrm>
        </p:spPr>
        <p:txBody>
          <a:bodyPr>
            <a:normAutofit/>
          </a:bodyPr>
          <a:lstStyle/>
          <a:p>
            <a:r>
              <a:rPr lang="en-GB"/>
              <a:t>Order.cs</a:t>
            </a:r>
            <a:endParaRPr lang="en-GB" dirty="0"/>
          </a:p>
        </p:txBody>
      </p:sp>
      <p:sp>
        <p:nvSpPr>
          <p:cNvPr id="8" name="Content Placeholder 7">
            <a:extLst>
              <a:ext uri="{FF2B5EF4-FFF2-40B4-BE49-F238E27FC236}">
                <a16:creationId xmlns:a16="http://schemas.microsoft.com/office/drawing/2014/main" id="{D03A32CD-28DB-4F5D-9639-DE47B34B36F8}"/>
              </a:ext>
            </a:extLst>
          </p:cNvPr>
          <p:cNvSpPr>
            <a:spLocks noGrp="1"/>
          </p:cNvSpPr>
          <p:nvPr>
            <p:ph idx="1"/>
          </p:nvPr>
        </p:nvSpPr>
        <p:spPr>
          <a:xfrm>
            <a:off x="272956" y="2191807"/>
            <a:ext cx="6319550" cy="3985155"/>
          </a:xfrm>
        </p:spPr>
        <p:txBody>
          <a:bodyPr>
            <a:normAutofit/>
          </a:bodyPr>
          <a:lstStyle/>
          <a:p>
            <a:r>
              <a:rPr lang="en-US" sz="2400" dirty="0"/>
              <a:t>In this class the constructor will be designed to string Justification by customers, and the category will be assigned based on Ticket class.</a:t>
            </a:r>
          </a:p>
          <a:p>
            <a:r>
              <a:rPr lang="en-US" sz="2400" dirty="0"/>
              <a:t>The counter will be increased once the customer created new order.</a:t>
            </a:r>
          </a:p>
          <a:p>
            <a:r>
              <a:rPr lang="en-US" sz="2400" dirty="0"/>
              <a:t>Here we have only P5 because it is hardware issue.</a:t>
            </a:r>
          </a:p>
          <a:p>
            <a:r>
              <a:rPr lang="en-US" sz="2400" dirty="0"/>
              <a:t>We will make setter here to let the customer order only one device (Laptop or Monitor….etc.)</a:t>
            </a:r>
          </a:p>
        </p:txBody>
      </p:sp>
      <p:pic>
        <p:nvPicPr>
          <p:cNvPr id="5" name="Picture 4" descr="A screenshot of a cell phone&#10;&#10;Description automatically generated">
            <a:extLst>
              <a:ext uri="{FF2B5EF4-FFF2-40B4-BE49-F238E27FC236}">
                <a16:creationId xmlns:a16="http://schemas.microsoft.com/office/drawing/2014/main" id="{936AD3FB-29E1-44A2-983A-21DEC6AB7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007" y="1773816"/>
            <a:ext cx="3907071" cy="4403147"/>
          </a:xfrm>
          <a:prstGeom prst="rect">
            <a:avLst/>
          </a:prstGeom>
        </p:spPr>
      </p:pic>
    </p:spTree>
    <p:extLst>
      <p:ext uri="{BB962C8B-B14F-4D97-AF65-F5344CB8AC3E}">
        <p14:creationId xmlns:p14="http://schemas.microsoft.com/office/powerpoint/2010/main" val="371870353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EBEEB-CBE8-4482-BE31-3C46CF5CEF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UL </a:t>
            </a:r>
            <a:r>
              <a:rPr lang="en-GB" sz="3200" dirty="0">
                <a:solidFill>
                  <a:schemeClr val="bg1"/>
                </a:solidFill>
              </a:rPr>
              <a:t>(How is the app going to look like?)</a:t>
            </a:r>
            <a:r>
              <a:rPr lang="en-US" sz="3200" kern="1200" dirty="0">
                <a:solidFill>
                  <a:schemeClr val="bg1"/>
                </a:solidFill>
                <a:latin typeface="+mj-lt"/>
                <a:ea typeface="+mj-ea"/>
                <a:cs typeface="+mj-cs"/>
              </a:rPr>
              <a:t> </a:t>
            </a:r>
          </a:p>
        </p:txBody>
      </p:sp>
      <p:pic>
        <p:nvPicPr>
          <p:cNvPr id="5" name="Content Placeholder 4" descr="A screenshot of a cell phone&#10;&#10;Description automatically generated">
            <a:extLst>
              <a:ext uri="{FF2B5EF4-FFF2-40B4-BE49-F238E27FC236}">
                <a16:creationId xmlns:a16="http://schemas.microsoft.com/office/drawing/2014/main" id="{D92E5439-05A5-48BE-AADD-0FAFD7828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533" y="1675227"/>
            <a:ext cx="11389684" cy="4756570"/>
          </a:xfrm>
          <a:prstGeom prst="rect">
            <a:avLst/>
          </a:prstGeom>
        </p:spPr>
      </p:pic>
    </p:spTree>
    <p:extLst>
      <p:ext uri="{BB962C8B-B14F-4D97-AF65-F5344CB8AC3E}">
        <p14:creationId xmlns:p14="http://schemas.microsoft.com/office/powerpoint/2010/main" val="269385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8D98A-D6FE-4E79-A1E6-BA6DFB2F13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UL </a:t>
            </a:r>
            <a:r>
              <a:rPr lang="en-GB" sz="3200" dirty="0">
                <a:solidFill>
                  <a:schemeClr val="bg1"/>
                </a:solidFill>
              </a:rPr>
              <a:t>(How is the app going to look like?)</a:t>
            </a:r>
            <a:r>
              <a:rPr lang="en-US" sz="3200" dirty="0">
                <a:solidFill>
                  <a:schemeClr val="bg1"/>
                </a:solidFill>
              </a:rPr>
              <a:t> </a:t>
            </a:r>
            <a:endParaRPr lang="en-US" sz="3200" kern="1200" dirty="0">
              <a:solidFill>
                <a:schemeClr val="bg1"/>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F9980431-C76D-4377-B615-E8D2BB9E7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583" y="1566739"/>
            <a:ext cx="10662834" cy="5099906"/>
          </a:xfrm>
          <a:prstGeom prst="rect">
            <a:avLst/>
          </a:prstGeom>
        </p:spPr>
      </p:pic>
    </p:spTree>
    <p:extLst>
      <p:ext uri="{BB962C8B-B14F-4D97-AF65-F5344CB8AC3E}">
        <p14:creationId xmlns:p14="http://schemas.microsoft.com/office/powerpoint/2010/main" val="169041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513A9-F9CD-4A68-9AAD-C06F2FCA81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UL </a:t>
            </a:r>
            <a:r>
              <a:rPr lang="en-GB" sz="3200" dirty="0">
                <a:solidFill>
                  <a:schemeClr val="bg1"/>
                </a:solidFill>
              </a:rPr>
              <a:t>(How is the app going to look like?)</a:t>
            </a:r>
            <a:r>
              <a:rPr lang="en-US" sz="3200" dirty="0">
                <a:solidFill>
                  <a:schemeClr val="bg1"/>
                </a:solidFill>
              </a:rPr>
              <a:t> </a:t>
            </a:r>
            <a:endParaRPr lang="en-US" sz="3200" kern="1200" dirty="0">
              <a:solidFill>
                <a:schemeClr val="bg1"/>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538200BE-2ACA-4BFF-AF9A-8070A622D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56" y="1675227"/>
            <a:ext cx="11210925" cy="5048168"/>
          </a:xfrm>
          <a:prstGeom prst="rect">
            <a:avLst/>
          </a:prstGeom>
        </p:spPr>
      </p:pic>
    </p:spTree>
    <p:extLst>
      <p:ext uri="{BB962C8B-B14F-4D97-AF65-F5344CB8AC3E}">
        <p14:creationId xmlns:p14="http://schemas.microsoft.com/office/powerpoint/2010/main" val="63541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1D07D-8BA4-4A4F-B566-C7BCB44476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UL </a:t>
            </a:r>
            <a:r>
              <a:rPr lang="en-GB" sz="3200" dirty="0">
                <a:solidFill>
                  <a:schemeClr val="bg1"/>
                </a:solidFill>
              </a:rPr>
              <a:t>(How is the app going to look like?)</a:t>
            </a:r>
            <a:r>
              <a:rPr lang="en-US" sz="3200" dirty="0">
                <a:solidFill>
                  <a:schemeClr val="bg1"/>
                </a:solidFill>
              </a:rPr>
              <a:t> </a:t>
            </a:r>
            <a:endParaRPr lang="en-US" sz="3200" kern="1200" dirty="0">
              <a:solidFill>
                <a:schemeClr val="bg1"/>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FBEBEBA0-B6BA-4560-8193-5F25CD92E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533" y="1701731"/>
            <a:ext cx="10927712" cy="5052869"/>
          </a:xfrm>
          <a:prstGeom prst="rect">
            <a:avLst/>
          </a:prstGeom>
        </p:spPr>
      </p:pic>
    </p:spTree>
    <p:extLst>
      <p:ext uri="{BB962C8B-B14F-4D97-AF65-F5344CB8AC3E}">
        <p14:creationId xmlns:p14="http://schemas.microsoft.com/office/powerpoint/2010/main" val="180857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2B09C-526C-4162-A8D7-1A64B7BD77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UL </a:t>
            </a:r>
            <a:r>
              <a:rPr lang="en-GB" sz="3200" dirty="0">
                <a:solidFill>
                  <a:schemeClr val="bg1"/>
                </a:solidFill>
              </a:rPr>
              <a:t>(How is the app going to look like?)</a:t>
            </a:r>
            <a:r>
              <a:rPr lang="en-US" sz="3200" dirty="0">
                <a:solidFill>
                  <a:schemeClr val="bg1"/>
                </a:solidFill>
              </a:rPr>
              <a:t> </a:t>
            </a:r>
            <a:endParaRPr lang="en-US" sz="3200" kern="1200" dirty="0">
              <a:solidFill>
                <a:schemeClr val="bg1"/>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38E66408-DDB0-4028-86D4-022806ABE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62" y="1549831"/>
            <a:ext cx="11410996" cy="5016438"/>
          </a:xfrm>
          <a:prstGeom prst="rect">
            <a:avLst/>
          </a:prstGeom>
        </p:spPr>
      </p:pic>
    </p:spTree>
    <p:extLst>
      <p:ext uri="{BB962C8B-B14F-4D97-AF65-F5344CB8AC3E}">
        <p14:creationId xmlns:p14="http://schemas.microsoft.com/office/powerpoint/2010/main" val="147150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243101-5F08-4AFB-BEA4-8118CBA7730C}"/>
              </a:ext>
            </a:extLst>
          </p:cNvPr>
          <p:cNvSpPr>
            <a:spLocks noGrp="1"/>
          </p:cNvSpPr>
          <p:nvPr>
            <p:ph type="title"/>
          </p:nvPr>
        </p:nvSpPr>
        <p:spPr>
          <a:xfrm>
            <a:off x="640079" y="2053641"/>
            <a:ext cx="3669161" cy="2760098"/>
          </a:xfrm>
        </p:spPr>
        <p:txBody>
          <a:bodyPr>
            <a:normAutofit/>
          </a:bodyPr>
          <a:lstStyle/>
          <a:p>
            <a:r>
              <a:rPr lang="en-GB">
                <a:solidFill>
                  <a:srgbClr val="FFFFFF"/>
                </a:solidFill>
              </a:rPr>
              <a:t>Requirements</a:t>
            </a:r>
          </a:p>
        </p:txBody>
      </p:sp>
      <p:sp>
        <p:nvSpPr>
          <p:cNvPr id="3" name="Content Placeholder 2">
            <a:extLst>
              <a:ext uri="{FF2B5EF4-FFF2-40B4-BE49-F238E27FC236}">
                <a16:creationId xmlns:a16="http://schemas.microsoft.com/office/drawing/2014/main" id="{C7FA3835-3E5F-47D6-A587-66C76A6ACA0E}"/>
              </a:ext>
            </a:extLst>
          </p:cNvPr>
          <p:cNvSpPr>
            <a:spLocks noGrp="1"/>
          </p:cNvSpPr>
          <p:nvPr>
            <p:ph idx="1"/>
          </p:nvPr>
        </p:nvSpPr>
        <p:spPr>
          <a:xfrm>
            <a:off x="6090574" y="801866"/>
            <a:ext cx="5306084" cy="5230634"/>
          </a:xfrm>
        </p:spPr>
        <p:txBody>
          <a:bodyPr anchor="ctr">
            <a:normAutofit/>
          </a:bodyPr>
          <a:lstStyle/>
          <a:p>
            <a:pPr marL="0" indent="0">
              <a:buNone/>
            </a:pPr>
            <a:endParaRPr lang="en-GB" sz="2400">
              <a:solidFill>
                <a:srgbClr val="000000"/>
              </a:solidFill>
            </a:endParaRPr>
          </a:p>
          <a:p>
            <a:pPr marL="0" indent="0">
              <a:buNone/>
            </a:pPr>
            <a:endParaRPr lang="en-GB" sz="2400">
              <a:solidFill>
                <a:srgbClr val="000000"/>
              </a:solidFill>
            </a:endParaRPr>
          </a:p>
          <a:p>
            <a:pPr marL="0" indent="0">
              <a:buNone/>
            </a:pPr>
            <a:r>
              <a:rPr lang="en-GB" sz="2400">
                <a:solidFill>
                  <a:srgbClr val="000000"/>
                </a:solidFill>
              </a:rPr>
              <a:t>In this program we will use 4 classes as well as the Main program.</a:t>
            </a:r>
          </a:p>
          <a:p>
            <a:pPr marL="514350" indent="-514350">
              <a:buFont typeface="+mj-lt"/>
              <a:buAutoNum type="arabicPeriod"/>
            </a:pPr>
            <a:r>
              <a:rPr lang="en-GB" sz="2400">
                <a:solidFill>
                  <a:srgbClr val="000000"/>
                </a:solidFill>
              </a:rPr>
              <a:t>Employee</a:t>
            </a:r>
          </a:p>
          <a:p>
            <a:pPr marL="514350" indent="-514350">
              <a:buFont typeface="+mj-lt"/>
              <a:buAutoNum type="arabicPeriod"/>
            </a:pPr>
            <a:r>
              <a:rPr lang="en-GB" sz="2400">
                <a:solidFill>
                  <a:srgbClr val="000000"/>
                </a:solidFill>
              </a:rPr>
              <a:t>Ticket</a:t>
            </a:r>
          </a:p>
          <a:p>
            <a:pPr marL="514350" indent="-514350">
              <a:buFont typeface="+mj-lt"/>
              <a:buAutoNum type="arabicPeriod"/>
            </a:pPr>
            <a:r>
              <a:rPr lang="en-GB" sz="2400">
                <a:solidFill>
                  <a:srgbClr val="000000"/>
                </a:solidFill>
              </a:rPr>
              <a:t>Incident</a:t>
            </a:r>
          </a:p>
          <a:p>
            <a:pPr marL="514350" indent="-514350">
              <a:buFont typeface="+mj-lt"/>
              <a:buAutoNum type="arabicPeriod"/>
            </a:pPr>
            <a:r>
              <a:rPr lang="en-GB" sz="2400">
                <a:solidFill>
                  <a:srgbClr val="000000"/>
                </a:solidFill>
              </a:rPr>
              <a:t>Order</a:t>
            </a:r>
          </a:p>
          <a:p>
            <a:pPr marL="514350" indent="-514350">
              <a:buFont typeface="+mj-lt"/>
              <a:buAutoNum type="arabicPeriod"/>
            </a:pPr>
            <a:endParaRPr lang="en-GB" sz="2400">
              <a:solidFill>
                <a:srgbClr val="000000"/>
              </a:solidFill>
            </a:endParaRPr>
          </a:p>
          <a:p>
            <a:pPr marL="0" indent="0">
              <a:buNone/>
            </a:pPr>
            <a:endParaRPr lang="en-GB" sz="2400">
              <a:solidFill>
                <a:srgbClr val="000000"/>
              </a:solidFill>
            </a:endParaRPr>
          </a:p>
        </p:txBody>
      </p:sp>
    </p:spTree>
    <p:extLst>
      <p:ext uri="{BB962C8B-B14F-4D97-AF65-F5344CB8AC3E}">
        <p14:creationId xmlns:p14="http://schemas.microsoft.com/office/powerpoint/2010/main" val="86365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BBA6679-DB18-4298-896B-BFD3225E2E55}"/>
              </a:ext>
            </a:extLst>
          </p:cNvPr>
          <p:cNvSpPr>
            <a:spLocks noGrp="1"/>
          </p:cNvSpPr>
          <p:nvPr>
            <p:ph idx="1"/>
          </p:nvPr>
        </p:nvSpPr>
        <p:spPr>
          <a:xfrm>
            <a:off x="225287" y="159026"/>
            <a:ext cx="11675165" cy="6599583"/>
          </a:xfrm>
        </p:spPr>
        <p:txBody>
          <a:bodyPr/>
          <a:lstStyle/>
          <a:p>
            <a:pPr marL="0" indent="0">
              <a:buNone/>
            </a:pPr>
            <a:endParaRPr lang="en-GB" dirty="0"/>
          </a:p>
          <a:p>
            <a:pPr marL="0" indent="0">
              <a:buNone/>
            </a:pPr>
            <a:r>
              <a:rPr lang="en-GB" dirty="0"/>
              <a:t>Main diagram ( main program with classes)</a:t>
            </a:r>
          </a:p>
          <a:p>
            <a:pPr marL="0" indent="0">
              <a:buNone/>
            </a:pPr>
            <a:endParaRPr lang="en-GB" dirty="0"/>
          </a:p>
          <a:p>
            <a:pPr marL="0" indent="0">
              <a:buNone/>
            </a:pPr>
            <a:endParaRPr lang="en-GB" dirty="0"/>
          </a:p>
        </p:txBody>
      </p:sp>
      <p:sp>
        <p:nvSpPr>
          <p:cNvPr id="5" name="Rectangle 4">
            <a:extLst>
              <a:ext uri="{FF2B5EF4-FFF2-40B4-BE49-F238E27FC236}">
                <a16:creationId xmlns:a16="http://schemas.microsoft.com/office/drawing/2014/main" id="{C33CADE8-10CB-455E-96BB-3DBEE34149BB}"/>
              </a:ext>
            </a:extLst>
          </p:cNvPr>
          <p:cNvSpPr/>
          <p:nvPr/>
        </p:nvSpPr>
        <p:spPr>
          <a:xfrm>
            <a:off x="1802296" y="2060702"/>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Employee</a:t>
            </a:r>
          </a:p>
        </p:txBody>
      </p:sp>
      <p:sp>
        <p:nvSpPr>
          <p:cNvPr id="6" name="Rectangle 5">
            <a:extLst>
              <a:ext uri="{FF2B5EF4-FFF2-40B4-BE49-F238E27FC236}">
                <a16:creationId xmlns:a16="http://schemas.microsoft.com/office/drawing/2014/main" id="{73B8E751-8459-4AAE-A1AD-1E9C03D18CBF}"/>
              </a:ext>
            </a:extLst>
          </p:cNvPr>
          <p:cNvSpPr/>
          <p:nvPr/>
        </p:nvSpPr>
        <p:spPr>
          <a:xfrm>
            <a:off x="5426765" y="3491930"/>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Ticket</a:t>
            </a:r>
          </a:p>
        </p:txBody>
      </p:sp>
      <p:sp>
        <p:nvSpPr>
          <p:cNvPr id="7" name="Rectangle 6">
            <a:extLst>
              <a:ext uri="{FF2B5EF4-FFF2-40B4-BE49-F238E27FC236}">
                <a16:creationId xmlns:a16="http://schemas.microsoft.com/office/drawing/2014/main" id="{440F1C54-0995-40A7-820B-9A2979EDB079}"/>
              </a:ext>
            </a:extLst>
          </p:cNvPr>
          <p:cNvSpPr/>
          <p:nvPr/>
        </p:nvSpPr>
        <p:spPr>
          <a:xfrm>
            <a:off x="6698973" y="5121956"/>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Incident</a:t>
            </a:r>
          </a:p>
        </p:txBody>
      </p:sp>
      <p:sp>
        <p:nvSpPr>
          <p:cNvPr id="8" name="Rectangle 7">
            <a:extLst>
              <a:ext uri="{FF2B5EF4-FFF2-40B4-BE49-F238E27FC236}">
                <a16:creationId xmlns:a16="http://schemas.microsoft.com/office/drawing/2014/main" id="{3CDD3FE8-B99C-4B13-A33F-33B44C87333B}"/>
              </a:ext>
            </a:extLst>
          </p:cNvPr>
          <p:cNvSpPr/>
          <p:nvPr/>
        </p:nvSpPr>
        <p:spPr>
          <a:xfrm>
            <a:off x="4154557" y="5121956"/>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Order</a:t>
            </a:r>
          </a:p>
        </p:txBody>
      </p:sp>
      <p:sp>
        <p:nvSpPr>
          <p:cNvPr id="9" name="Rectangle 8">
            <a:extLst>
              <a:ext uri="{FF2B5EF4-FFF2-40B4-BE49-F238E27FC236}">
                <a16:creationId xmlns:a16="http://schemas.microsoft.com/office/drawing/2014/main" id="{AA03EFA7-2FD6-4961-B2E6-D49F6DCC950E}"/>
              </a:ext>
            </a:extLst>
          </p:cNvPr>
          <p:cNvSpPr/>
          <p:nvPr/>
        </p:nvSpPr>
        <p:spPr>
          <a:xfrm>
            <a:off x="5426765" y="2060702"/>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Program.cs</a:t>
            </a:r>
            <a:endParaRPr lang="en-GB" dirty="0"/>
          </a:p>
        </p:txBody>
      </p:sp>
      <p:cxnSp>
        <p:nvCxnSpPr>
          <p:cNvPr id="19" name="Straight Arrow Connector 18">
            <a:extLst>
              <a:ext uri="{FF2B5EF4-FFF2-40B4-BE49-F238E27FC236}">
                <a16:creationId xmlns:a16="http://schemas.microsoft.com/office/drawing/2014/main" id="{A4FC4F50-EE6E-4162-B62B-3C1434573D50}"/>
              </a:ext>
            </a:extLst>
          </p:cNvPr>
          <p:cNvCxnSpPr>
            <a:stCxn id="9" idx="2"/>
            <a:endCxn id="6" idx="0"/>
          </p:cNvCxnSpPr>
          <p:nvPr/>
        </p:nvCxnSpPr>
        <p:spPr>
          <a:xfrm>
            <a:off x="6062869" y="2524529"/>
            <a:ext cx="0" cy="9674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C71B8B-346E-4CDA-A3C7-3A9560839C0A}"/>
              </a:ext>
            </a:extLst>
          </p:cNvPr>
          <p:cNvCxnSpPr>
            <a:stCxn id="6" idx="2"/>
            <a:endCxn id="7" idx="0"/>
          </p:cNvCxnSpPr>
          <p:nvPr/>
        </p:nvCxnSpPr>
        <p:spPr>
          <a:xfrm>
            <a:off x="6062869" y="3955757"/>
            <a:ext cx="1272208" cy="1166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625A61-A1CE-473E-B5C5-0E1FC479B164}"/>
              </a:ext>
            </a:extLst>
          </p:cNvPr>
          <p:cNvCxnSpPr>
            <a:stCxn id="6" idx="2"/>
            <a:endCxn id="8" idx="0"/>
          </p:cNvCxnSpPr>
          <p:nvPr/>
        </p:nvCxnSpPr>
        <p:spPr>
          <a:xfrm flipH="1">
            <a:off x="4790661" y="3955757"/>
            <a:ext cx="1272208" cy="1166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95D064F-0A9C-41FC-94A2-5B06DF650D0C}"/>
              </a:ext>
            </a:extLst>
          </p:cNvPr>
          <p:cNvCxnSpPr>
            <a:stCxn id="9" idx="1"/>
            <a:endCxn id="5" idx="3"/>
          </p:cNvCxnSpPr>
          <p:nvPr/>
        </p:nvCxnSpPr>
        <p:spPr>
          <a:xfrm flipH="1">
            <a:off x="3074504" y="2292616"/>
            <a:ext cx="23522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7CD2716-FDA0-4467-A779-ED74735D9581}"/>
              </a:ext>
            </a:extLst>
          </p:cNvPr>
          <p:cNvSpPr/>
          <p:nvPr/>
        </p:nvSpPr>
        <p:spPr>
          <a:xfrm>
            <a:off x="583097" y="2060702"/>
            <a:ext cx="1166191"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27" name="Oval 26">
            <a:extLst>
              <a:ext uri="{FF2B5EF4-FFF2-40B4-BE49-F238E27FC236}">
                <a16:creationId xmlns:a16="http://schemas.microsoft.com/office/drawing/2014/main" id="{EC23434F-E6BA-4624-B218-135DA3CBCD12}"/>
              </a:ext>
            </a:extLst>
          </p:cNvPr>
          <p:cNvSpPr/>
          <p:nvPr/>
        </p:nvSpPr>
        <p:spPr>
          <a:xfrm>
            <a:off x="6804990" y="3491930"/>
            <a:ext cx="1166191"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28" name="Oval 27">
            <a:extLst>
              <a:ext uri="{FF2B5EF4-FFF2-40B4-BE49-F238E27FC236}">
                <a16:creationId xmlns:a16="http://schemas.microsoft.com/office/drawing/2014/main" id="{98564880-2D86-4860-8942-B45480B0A5C5}"/>
              </a:ext>
            </a:extLst>
          </p:cNvPr>
          <p:cNvSpPr/>
          <p:nvPr/>
        </p:nvSpPr>
        <p:spPr>
          <a:xfrm>
            <a:off x="2882349" y="5121955"/>
            <a:ext cx="1166191"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29" name="Oval 28">
            <a:extLst>
              <a:ext uri="{FF2B5EF4-FFF2-40B4-BE49-F238E27FC236}">
                <a16:creationId xmlns:a16="http://schemas.microsoft.com/office/drawing/2014/main" id="{A1058456-A0E8-44FC-BE4F-B68585D8143D}"/>
              </a:ext>
            </a:extLst>
          </p:cNvPr>
          <p:cNvSpPr/>
          <p:nvPr/>
        </p:nvSpPr>
        <p:spPr>
          <a:xfrm>
            <a:off x="8090452" y="5121954"/>
            <a:ext cx="1166191"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Tree>
    <p:extLst>
      <p:ext uri="{BB962C8B-B14F-4D97-AF65-F5344CB8AC3E}">
        <p14:creationId xmlns:p14="http://schemas.microsoft.com/office/powerpoint/2010/main" val="311538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9BBF1A-9590-4571-BCB7-729E50535644}"/>
              </a:ext>
            </a:extLst>
          </p:cNvPr>
          <p:cNvSpPr/>
          <p:nvPr/>
        </p:nvSpPr>
        <p:spPr>
          <a:xfrm>
            <a:off x="7712769" y="318052"/>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Employee</a:t>
            </a:r>
          </a:p>
        </p:txBody>
      </p:sp>
      <p:sp>
        <p:nvSpPr>
          <p:cNvPr id="9" name="Rectangle 8">
            <a:extLst>
              <a:ext uri="{FF2B5EF4-FFF2-40B4-BE49-F238E27FC236}">
                <a16:creationId xmlns:a16="http://schemas.microsoft.com/office/drawing/2014/main" id="{FBD7B4D7-AB71-4DA3-B804-3D1A747ED125}"/>
              </a:ext>
            </a:extLst>
          </p:cNvPr>
          <p:cNvSpPr/>
          <p:nvPr/>
        </p:nvSpPr>
        <p:spPr>
          <a:xfrm>
            <a:off x="2100468" y="1835419"/>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Ticket</a:t>
            </a:r>
          </a:p>
        </p:txBody>
      </p:sp>
      <p:sp>
        <p:nvSpPr>
          <p:cNvPr id="10" name="Rectangle 9">
            <a:extLst>
              <a:ext uri="{FF2B5EF4-FFF2-40B4-BE49-F238E27FC236}">
                <a16:creationId xmlns:a16="http://schemas.microsoft.com/office/drawing/2014/main" id="{044B3730-9DE1-473D-B0CC-1467F1232E77}"/>
              </a:ext>
            </a:extLst>
          </p:cNvPr>
          <p:cNvSpPr/>
          <p:nvPr/>
        </p:nvSpPr>
        <p:spPr>
          <a:xfrm>
            <a:off x="7389730" y="3189436"/>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Incident</a:t>
            </a:r>
          </a:p>
        </p:txBody>
      </p:sp>
      <p:sp>
        <p:nvSpPr>
          <p:cNvPr id="11" name="Rectangle 10">
            <a:extLst>
              <a:ext uri="{FF2B5EF4-FFF2-40B4-BE49-F238E27FC236}">
                <a16:creationId xmlns:a16="http://schemas.microsoft.com/office/drawing/2014/main" id="{FE82A828-CF02-48B2-8099-D33D20149A53}"/>
              </a:ext>
            </a:extLst>
          </p:cNvPr>
          <p:cNvSpPr/>
          <p:nvPr/>
        </p:nvSpPr>
        <p:spPr>
          <a:xfrm>
            <a:off x="7389730" y="4903253"/>
            <a:ext cx="1272208" cy="46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Order</a:t>
            </a:r>
          </a:p>
        </p:txBody>
      </p:sp>
      <p:sp>
        <p:nvSpPr>
          <p:cNvPr id="12" name="Oval 11">
            <a:extLst>
              <a:ext uri="{FF2B5EF4-FFF2-40B4-BE49-F238E27FC236}">
                <a16:creationId xmlns:a16="http://schemas.microsoft.com/office/drawing/2014/main" id="{578F8B3B-39D0-4B4C-B1FD-0FE03D2A6CD7}"/>
              </a:ext>
            </a:extLst>
          </p:cNvPr>
          <p:cNvSpPr/>
          <p:nvPr/>
        </p:nvSpPr>
        <p:spPr>
          <a:xfrm>
            <a:off x="8751391" y="4903254"/>
            <a:ext cx="967408"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13" name="Oval 12">
            <a:extLst>
              <a:ext uri="{FF2B5EF4-FFF2-40B4-BE49-F238E27FC236}">
                <a16:creationId xmlns:a16="http://schemas.microsoft.com/office/drawing/2014/main" id="{CB0EC6B6-E6F3-45F2-AAA7-77FEF5810AA2}"/>
              </a:ext>
            </a:extLst>
          </p:cNvPr>
          <p:cNvSpPr/>
          <p:nvPr/>
        </p:nvSpPr>
        <p:spPr>
          <a:xfrm>
            <a:off x="8751391" y="3189435"/>
            <a:ext cx="967408"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14" name="Oval 13">
            <a:extLst>
              <a:ext uri="{FF2B5EF4-FFF2-40B4-BE49-F238E27FC236}">
                <a16:creationId xmlns:a16="http://schemas.microsoft.com/office/drawing/2014/main" id="{BF476618-1C92-4ABA-A5A3-376C35B31D41}"/>
              </a:ext>
            </a:extLst>
          </p:cNvPr>
          <p:cNvSpPr/>
          <p:nvPr/>
        </p:nvSpPr>
        <p:spPr>
          <a:xfrm>
            <a:off x="9104248" y="318052"/>
            <a:ext cx="967408"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15" name="Oval 14">
            <a:extLst>
              <a:ext uri="{FF2B5EF4-FFF2-40B4-BE49-F238E27FC236}">
                <a16:creationId xmlns:a16="http://schemas.microsoft.com/office/drawing/2014/main" id="{21E536C4-9E24-4324-9F70-5F73C692A27C}"/>
              </a:ext>
            </a:extLst>
          </p:cNvPr>
          <p:cNvSpPr/>
          <p:nvPr/>
        </p:nvSpPr>
        <p:spPr>
          <a:xfrm>
            <a:off x="3452192" y="1835418"/>
            <a:ext cx="967408" cy="46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a:t>
            </a:r>
          </a:p>
        </p:txBody>
      </p:sp>
      <p:sp>
        <p:nvSpPr>
          <p:cNvPr id="41" name="Rectangle: Rounded Corners 40">
            <a:extLst>
              <a:ext uri="{FF2B5EF4-FFF2-40B4-BE49-F238E27FC236}">
                <a16:creationId xmlns:a16="http://schemas.microsoft.com/office/drawing/2014/main" id="{67DE542F-9B96-4AD4-8384-7DC79506B32A}"/>
              </a:ext>
            </a:extLst>
          </p:cNvPr>
          <p:cNvSpPr/>
          <p:nvPr/>
        </p:nvSpPr>
        <p:spPr>
          <a:xfrm>
            <a:off x="5579162" y="846480"/>
            <a:ext cx="6480315" cy="82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 this class designed to ask the customers in enter their contact details (ID, First Name, Last Name,……etc.)</a:t>
            </a:r>
          </a:p>
        </p:txBody>
      </p:sp>
      <p:sp>
        <p:nvSpPr>
          <p:cNvPr id="23" name="Rectangle: Rounded Corners 22">
            <a:extLst>
              <a:ext uri="{FF2B5EF4-FFF2-40B4-BE49-F238E27FC236}">
                <a16:creationId xmlns:a16="http://schemas.microsoft.com/office/drawing/2014/main" id="{42E39F32-7DF6-4E25-B24C-317741C21327}"/>
              </a:ext>
            </a:extLst>
          </p:cNvPr>
          <p:cNvSpPr/>
          <p:nvPr/>
        </p:nvSpPr>
        <p:spPr>
          <a:xfrm>
            <a:off x="178901" y="2353910"/>
            <a:ext cx="6480315" cy="959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Parent class (base class)</a:t>
            </a:r>
          </a:p>
          <a:p>
            <a:r>
              <a:rPr lang="en-GB" dirty="0"/>
              <a:t>Both classes Incident and Order will be as child classes, inherits from ticket class.</a:t>
            </a:r>
          </a:p>
          <a:p>
            <a:pPr algn="ctr"/>
            <a:endParaRPr lang="en-GB" dirty="0"/>
          </a:p>
        </p:txBody>
      </p:sp>
      <p:sp>
        <p:nvSpPr>
          <p:cNvPr id="25" name="Rectangle: Rounded Corners 24">
            <a:extLst>
              <a:ext uri="{FF2B5EF4-FFF2-40B4-BE49-F238E27FC236}">
                <a16:creationId xmlns:a16="http://schemas.microsoft.com/office/drawing/2014/main" id="{20D5A4D9-2CCE-4A7D-94D8-87F639C4729C}"/>
              </a:ext>
            </a:extLst>
          </p:cNvPr>
          <p:cNvSpPr/>
          <p:nvPr/>
        </p:nvSpPr>
        <p:spPr>
          <a:xfrm>
            <a:off x="5544368" y="3727800"/>
            <a:ext cx="6480315" cy="959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Child class based on Ticket.</a:t>
            </a:r>
          </a:p>
          <a:p>
            <a:pPr algn="ctr"/>
            <a:r>
              <a:rPr lang="en-GB" dirty="0"/>
              <a:t>This class has been designed to ask the customers about what kind of issues happened to get them sorted out.</a:t>
            </a:r>
          </a:p>
          <a:p>
            <a:pPr algn="ctr"/>
            <a:endParaRPr lang="en-GB" dirty="0"/>
          </a:p>
        </p:txBody>
      </p:sp>
      <p:sp>
        <p:nvSpPr>
          <p:cNvPr id="27" name="Rectangle: Rounded Corners 26">
            <a:extLst>
              <a:ext uri="{FF2B5EF4-FFF2-40B4-BE49-F238E27FC236}">
                <a16:creationId xmlns:a16="http://schemas.microsoft.com/office/drawing/2014/main" id="{B8F264B5-6C13-431C-A89B-654E2479C7EB}"/>
              </a:ext>
            </a:extLst>
          </p:cNvPr>
          <p:cNvSpPr/>
          <p:nvPr/>
        </p:nvSpPr>
        <p:spPr>
          <a:xfrm>
            <a:off x="5579162" y="5492194"/>
            <a:ext cx="6480315" cy="959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Child class based on Ticket.</a:t>
            </a:r>
          </a:p>
          <a:p>
            <a:pPr algn="ctr"/>
            <a:r>
              <a:rPr lang="en-GB" dirty="0"/>
              <a:t>This class designed to ask the customers about what they would like to order.</a:t>
            </a:r>
          </a:p>
          <a:p>
            <a:pPr algn="ctr"/>
            <a:endParaRPr lang="en-GB" dirty="0"/>
          </a:p>
        </p:txBody>
      </p:sp>
    </p:spTree>
    <p:extLst>
      <p:ext uri="{BB962C8B-B14F-4D97-AF65-F5344CB8AC3E}">
        <p14:creationId xmlns:p14="http://schemas.microsoft.com/office/powerpoint/2010/main" val="409683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340BEDC-781D-441A-9537-96C5BA6B3A9F}"/>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Design(Data)</a:t>
            </a:r>
          </a:p>
        </p:txBody>
      </p:sp>
      <p:sp>
        <p:nvSpPr>
          <p:cNvPr id="21" name="Content Placeholder 2">
            <a:extLst>
              <a:ext uri="{FF2B5EF4-FFF2-40B4-BE49-F238E27FC236}">
                <a16:creationId xmlns:a16="http://schemas.microsoft.com/office/drawing/2014/main" id="{C7C2F0E7-B229-4D78-8485-373E4D29CF37}"/>
              </a:ext>
            </a:extLst>
          </p:cNvPr>
          <p:cNvSpPr>
            <a:spLocks noGrp="1"/>
          </p:cNvSpPr>
          <p:nvPr>
            <p:ph idx="1"/>
          </p:nvPr>
        </p:nvSpPr>
        <p:spPr>
          <a:xfrm>
            <a:off x="6090573" y="801865"/>
            <a:ext cx="5836383" cy="5400151"/>
          </a:xfrm>
        </p:spPr>
        <p:txBody>
          <a:bodyPr anchor="ctr">
            <a:normAutofit/>
          </a:bodyPr>
          <a:lstStyle/>
          <a:p>
            <a:pPr marL="0" indent="0">
              <a:buNone/>
            </a:pPr>
            <a:r>
              <a:rPr lang="en-GB" sz="2400" dirty="0">
                <a:solidFill>
                  <a:srgbClr val="000000"/>
                </a:solidFill>
              </a:rPr>
              <a:t>The main data that we need to be saved or printed out are below:-</a:t>
            </a:r>
          </a:p>
          <a:p>
            <a:pPr marL="0" indent="0">
              <a:buNone/>
            </a:pPr>
            <a:endParaRPr lang="en-GB" sz="2400" dirty="0">
              <a:solidFill>
                <a:srgbClr val="000000"/>
              </a:solidFill>
            </a:endParaRPr>
          </a:p>
          <a:p>
            <a:pPr marL="457200" indent="-457200">
              <a:buFont typeface="+mj-lt"/>
              <a:buAutoNum type="arabicPeriod"/>
            </a:pPr>
            <a:r>
              <a:rPr lang="en-GB" sz="2400" dirty="0">
                <a:solidFill>
                  <a:srgbClr val="000000"/>
                </a:solidFill>
              </a:rPr>
              <a:t>Contact Details (ID, First Name, Last Name, Phone, Email)</a:t>
            </a:r>
          </a:p>
          <a:p>
            <a:pPr marL="457200" indent="-457200">
              <a:buFont typeface="+mj-lt"/>
              <a:buAutoNum type="arabicPeriod"/>
            </a:pPr>
            <a:r>
              <a:rPr lang="en-GB" sz="2400" dirty="0">
                <a:solidFill>
                  <a:srgbClr val="000000"/>
                </a:solidFill>
              </a:rPr>
              <a:t>How many Tickets, Incidents and Orders has been created.</a:t>
            </a:r>
          </a:p>
          <a:p>
            <a:pPr marL="457200" indent="-457200">
              <a:buFont typeface="+mj-lt"/>
              <a:buAutoNum type="arabicPeriod"/>
            </a:pPr>
            <a:r>
              <a:rPr lang="en-GB" sz="2400" dirty="0">
                <a:solidFill>
                  <a:srgbClr val="000000"/>
                </a:solidFill>
              </a:rPr>
              <a:t>How many Tickets has been created with P1, P2, P3, P5.</a:t>
            </a:r>
          </a:p>
          <a:p>
            <a:pPr marL="457200" indent="-457200">
              <a:buFont typeface="+mj-lt"/>
              <a:buAutoNum type="arabicPeriod"/>
            </a:pPr>
            <a:r>
              <a:rPr lang="en-GB" sz="2400" dirty="0">
                <a:solidFill>
                  <a:srgbClr val="000000"/>
                </a:solidFill>
              </a:rPr>
              <a:t>Incident/Order Details. </a:t>
            </a:r>
          </a:p>
          <a:p>
            <a:pPr marL="457200" indent="-457200">
              <a:buFont typeface="+mj-lt"/>
              <a:buAutoNum type="arabicPeriod"/>
            </a:pPr>
            <a:r>
              <a:rPr lang="en-GB" sz="2400" dirty="0">
                <a:solidFill>
                  <a:srgbClr val="000000"/>
                </a:solidFill>
              </a:rPr>
              <a:t>Incident/Order Number(random number)</a:t>
            </a:r>
          </a:p>
        </p:txBody>
      </p:sp>
    </p:spTree>
    <p:extLst>
      <p:ext uri="{BB962C8B-B14F-4D97-AF65-F5344CB8AC3E}">
        <p14:creationId xmlns:p14="http://schemas.microsoft.com/office/powerpoint/2010/main" val="197437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0EB3-2D39-4506-B0FD-2959B63EBC8D}"/>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Design (code)</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C53B412-555F-4433-BC31-8AF113658E05}"/>
              </a:ext>
            </a:extLst>
          </p:cNvPr>
          <p:cNvPicPr>
            <a:picLocks noChangeAspect="1"/>
          </p:cNvPicPr>
          <p:nvPr/>
        </p:nvPicPr>
        <p:blipFill rotWithShape="1">
          <a:blip r:embed="rId2"/>
          <a:srcRect l="28245" r="2234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0151287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5ABCF6-2E8A-4795-ACBE-4ECB763936C7}"/>
              </a:ext>
            </a:extLst>
          </p:cNvPr>
          <p:cNvSpPr>
            <a:spLocks noGrp="1"/>
          </p:cNvSpPr>
          <p:nvPr>
            <p:ph idx="1"/>
          </p:nvPr>
        </p:nvSpPr>
        <p:spPr>
          <a:xfrm>
            <a:off x="309966" y="1224367"/>
            <a:ext cx="3967566" cy="4829300"/>
          </a:xfrm>
        </p:spPr>
        <p:txBody>
          <a:bodyPr>
            <a:normAutofit/>
          </a:bodyPr>
          <a:lstStyle/>
          <a:p>
            <a:pPr marL="0" indent="0">
              <a:buNone/>
            </a:pPr>
            <a:endParaRPr lang="en-GB" sz="2000" dirty="0"/>
          </a:p>
          <a:p>
            <a:pPr marL="0" indent="0">
              <a:buNone/>
            </a:pPr>
            <a:r>
              <a:rPr lang="en-GB" sz="2000" dirty="0"/>
              <a:t>As I mentioned before that we need below:-</a:t>
            </a:r>
          </a:p>
          <a:p>
            <a:pPr marL="0" indent="0">
              <a:buNone/>
            </a:pPr>
            <a:endParaRPr lang="en-GB" sz="2000" dirty="0"/>
          </a:p>
          <a:p>
            <a:pPr marL="457200" indent="-457200">
              <a:buFont typeface="+mj-lt"/>
              <a:buAutoNum type="arabicPeriod"/>
            </a:pPr>
            <a:r>
              <a:rPr lang="en-GB" sz="2000" dirty="0" err="1"/>
              <a:t>program.cs</a:t>
            </a:r>
            <a:r>
              <a:rPr lang="en-GB" sz="2000" dirty="0"/>
              <a:t>(main)</a:t>
            </a:r>
          </a:p>
          <a:p>
            <a:pPr marL="457200" indent="-457200">
              <a:buFont typeface="+mj-lt"/>
              <a:buAutoNum type="arabicPeriod"/>
            </a:pPr>
            <a:r>
              <a:rPr lang="en-GB" sz="2000" dirty="0" err="1"/>
              <a:t>Employee.cs</a:t>
            </a:r>
            <a:r>
              <a:rPr lang="en-GB" sz="2000" dirty="0"/>
              <a:t> (class)</a:t>
            </a:r>
          </a:p>
          <a:p>
            <a:pPr marL="457200" indent="-457200">
              <a:buFont typeface="+mj-lt"/>
              <a:buAutoNum type="arabicPeriod"/>
            </a:pPr>
            <a:r>
              <a:rPr lang="en-GB" sz="2000" dirty="0" err="1"/>
              <a:t>Ticket.cs</a:t>
            </a:r>
            <a:r>
              <a:rPr lang="en-GB" sz="2000" dirty="0"/>
              <a:t>(base class)</a:t>
            </a:r>
          </a:p>
          <a:p>
            <a:pPr marL="457200" indent="-457200">
              <a:buFont typeface="+mj-lt"/>
              <a:buAutoNum type="arabicPeriod"/>
            </a:pPr>
            <a:r>
              <a:rPr lang="en-GB" sz="2000" dirty="0" err="1"/>
              <a:t>Incident.cs</a:t>
            </a:r>
            <a:r>
              <a:rPr lang="en-GB" sz="2000" dirty="0"/>
              <a:t>(child class)</a:t>
            </a:r>
          </a:p>
          <a:p>
            <a:pPr marL="457200" indent="-457200">
              <a:buFont typeface="+mj-lt"/>
              <a:buAutoNum type="arabicPeriod"/>
            </a:pPr>
            <a:r>
              <a:rPr lang="en-GB" sz="2000" dirty="0" err="1"/>
              <a:t>Order.cs</a:t>
            </a:r>
            <a:r>
              <a:rPr lang="en-GB" sz="2000" dirty="0"/>
              <a:t>(child class)</a:t>
            </a:r>
          </a:p>
        </p:txBody>
      </p:sp>
      <p:pic>
        <p:nvPicPr>
          <p:cNvPr id="6" name="Content Placeholder 12" descr="A screenshot of a social media post&#10;&#10;Description automatically generated">
            <a:extLst>
              <a:ext uri="{FF2B5EF4-FFF2-40B4-BE49-F238E27FC236}">
                <a16:creationId xmlns:a16="http://schemas.microsoft.com/office/drawing/2014/main" id="{FD818BAE-4ABC-455B-9A4F-3D6B0F81E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081" y="2014780"/>
            <a:ext cx="7261160" cy="2341724"/>
          </a:xfrm>
          <a:prstGeom prst="rect">
            <a:avLst/>
          </a:prstGeom>
        </p:spPr>
      </p:pic>
    </p:spTree>
    <p:extLst>
      <p:ext uri="{BB962C8B-B14F-4D97-AF65-F5344CB8AC3E}">
        <p14:creationId xmlns:p14="http://schemas.microsoft.com/office/powerpoint/2010/main" val="35670185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561FAA-85C6-426B-8652-A5CAA9836D0C}"/>
              </a:ext>
            </a:extLst>
          </p:cNvPr>
          <p:cNvSpPr>
            <a:spLocks noGrp="1"/>
          </p:cNvSpPr>
          <p:nvPr>
            <p:ph type="title"/>
          </p:nvPr>
        </p:nvSpPr>
        <p:spPr>
          <a:xfrm>
            <a:off x="833002" y="448253"/>
            <a:ext cx="10520702" cy="1325563"/>
          </a:xfrm>
        </p:spPr>
        <p:txBody>
          <a:bodyPr>
            <a:normAutofit/>
          </a:bodyPr>
          <a:lstStyle/>
          <a:p>
            <a:r>
              <a:rPr lang="en-GB" dirty="0" err="1"/>
              <a:t>Employee.cs</a:t>
            </a:r>
            <a:endParaRPr lang="en-GB" dirty="0"/>
          </a:p>
        </p:txBody>
      </p:sp>
      <p:sp>
        <p:nvSpPr>
          <p:cNvPr id="8" name="Content Placeholder 8">
            <a:extLst>
              <a:ext uri="{FF2B5EF4-FFF2-40B4-BE49-F238E27FC236}">
                <a16:creationId xmlns:a16="http://schemas.microsoft.com/office/drawing/2014/main" id="{F5AFDCBC-0DE1-41A8-BC12-B1CE9E6B7F5F}"/>
              </a:ext>
            </a:extLst>
          </p:cNvPr>
          <p:cNvSpPr>
            <a:spLocks noGrp="1"/>
          </p:cNvSpPr>
          <p:nvPr>
            <p:ph idx="1"/>
          </p:nvPr>
        </p:nvSpPr>
        <p:spPr>
          <a:xfrm>
            <a:off x="399952" y="1624085"/>
            <a:ext cx="6168808" cy="4552878"/>
          </a:xfrm>
        </p:spPr>
        <p:txBody>
          <a:bodyPr>
            <a:normAutofit/>
          </a:bodyPr>
          <a:lstStyle/>
          <a:p>
            <a:pPr marL="0" indent="0">
              <a:buNone/>
            </a:pPr>
            <a:r>
              <a:rPr lang="en-US" sz="2600" dirty="0"/>
              <a:t>This class designed to get the Customers Contact Details:</a:t>
            </a:r>
          </a:p>
          <a:p>
            <a:r>
              <a:rPr lang="en-US" sz="2600" dirty="0"/>
              <a:t>ID</a:t>
            </a:r>
          </a:p>
          <a:p>
            <a:r>
              <a:rPr lang="en-US" sz="2600" dirty="0"/>
              <a:t>First Name</a:t>
            </a:r>
          </a:p>
          <a:p>
            <a:r>
              <a:rPr lang="en-US" sz="2600" dirty="0"/>
              <a:t>Last Name</a:t>
            </a:r>
          </a:p>
          <a:p>
            <a:r>
              <a:rPr lang="en-US" sz="2600" dirty="0"/>
              <a:t>Phone</a:t>
            </a:r>
          </a:p>
          <a:p>
            <a:r>
              <a:rPr lang="en-US" sz="2600" dirty="0"/>
              <a:t>Email</a:t>
            </a:r>
          </a:p>
          <a:p>
            <a:pPr marL="0" indent="0">
              <a:buNone/>
            </a:pPr>
            <a:endParaRPr lang="en-US" sz="2600" dirty="0"/>
          </a:p>
          <a:p>
            <a:pPr marL="0" indent="0">
              <a:buNone/>
            </a:pPr>
            <a:r>
              <a:rPr lang="en-US" sz="2600" dirty="0"/>
              <a:t>Then print them out once the customer created a Ticket.</a:t>
            </a:r>
          </a:p>
          <a:p>
            <a:pPr marL="0" indent="0">
              <a:buNone/>
            </a:pP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374" y="1220489"/>
            <a:ext cx="3425588" cy="4956474"/>
          </a:xfrm>
          <a:prstGeom prst="rect">
            <a:avLst/>
          </a:prstGeom>
        </p:spPr>
      </p:pic>
    </p:spTree>
    <p:extLst>
      <p:ext uri="{BB962C8B-B14F-4D97-AF65-F5344CB8AC3E}">
        <p14:creationId xmlns:p14="http://schemas.microsoft.com/office/powerpoint/2010/main" val="11216795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54669A-82C5-498B-AAEC-A56B6C5832E3}"/>
              </a:ext>
            </a:extLst>
          </p:cNvPr>
          <p:cNvSpPr>
            <a:spLocks noGrp="1"/>
          </p:cNvSpPr>
          <p:nvPr>
            <p:ph type="title"/>
          </p:nvPr>
        </p:nvSpPr>
        <p:spPr>
          <a:xfrm>
            <a:off x="833002" y="448253"/>
            <a:ext cx="10520702" cy="1325563"/>
          </a:xfrm>
        </p:spPr>
        <p:txBody>
          <a:bodyPr>
            <a:normAutofit/>
          </a:bodyPr>
          <a:lstStyle/>
          <a:p>
            <a:r>
              <a:rPr lang="en-GB"/>
              <a:t>Ticket.cs</a:t>
            </a:r>
            <a:endParaRPr lang="en-GB" dirty="0"/>
          </a:p>
        </p:txBody>
      </p:sp>
      <p:sp>
        <p:nvSpPr>
          <p:cNvPr id="3" name="Content Placeholder 2">
            <a:extLst>
              <a:ext uri="{FF2B5EF4-FFF2-40B4-BE49-F238E27FC236}">
                <a16:creationId xmlns:a16="http://schemas.microsoft.com/office/drawing/2014/main" id="{44067810-F197-4DA0-B214-221C9A09347A}"/>
              </a:ext>
            </a:extLst>
          </p:cNvPr>
          <p:cNvSpPr>
            <a:spLocks noGrp="1"/>
          </p:cNvSpPr>
          <p:nvPr>
            <p:ph idx="1"/>
          </p:nvPr>
        </p:nvSpPr>
        <p:spPr>
          <a:xfrm>
            <a:off x="232475" y="1952787"/>
            <a:ext cx="6441279" cy="4224176"/>
          </a:xfrm>
        </p:spPr>
        <p:txBody>
          <a:bodyPr>
            <a:normAutofit fontScale="92500" lnSpcReduction="10000"/>
          </a:bodyPr>
          <a:lstStyle/>
          <a:p>
            <a:pPr marL="0" indent="0">
              <a:buNone/>
            </a:pPr>
            <a:r>
              <a:rPr lang="en-GB" sz="2600" dirty="0"/>
              <a:t>In this class we will make below basic things:</a:t>
            </a:r>
          </a:p>
          <a:p>
            <a:pPr marL="0" indent="0">
              <a:buNone/>
            </a:pPr>
            <a:endParaRPr lang="en-GB" sz="2600" dirty="0"/>
          </a:p>
          <a:p>
            <a:r>
              <a:rPr lang="en-GB" sz="2600" dirty="0"/>
              <a:t>Main constructor: will be used to assign the Incident Category with Priority and  the Order Category also by using String via main program.</a:t>
            </a:r>
          </a:p>
          <a:p>
            <a:r>
              <a:rPr lang="en-GB" sz="2600" dirty="0"/>
              <a:t>Providing Incident/Order Numbers (Ticket Number).</a:t>
            </a:r>
          </a:p>
          <a:p>
            <a:r>
              <a:rPr lang="en-GB" sz="2600" dirty="0"/>
              <a:t>The Ticket counter will be increased once the customer created new Ticket (Incident or Order).</a:t>
            </a:r>
          </a:p>
          <a:p>
            <a:r>
              <a:rPr lang="en-GB" sz="2600" dirty="0"/>
              <a:t>Counter : to know how many ticket has been created.</a:t>
            </a:r>
          </a:p>
          <a:p>
            <a:endParaRPr lang="en-GB" sz="2000" dirty="0"/>
          </a:p>
          <a:p>
            <a:endParaRPr lang="en-GB" sz="2000" dirty="0"/>
          </a:p>
          <a:p>
            <a:pPr marL="0" indent="0">
              <a:buNone/>
            </a:pPr>
            <a:endParaRPr lang="en-GB" sz="2000" dirty="0"/>
          </a:p>
        </p:txBody>
      </p:sp>
      <p:pic>
        <p:nvPicPr>
          <p:cNvPr id="7" name="Picture 6" descr="A screenshot of a cell phone&#10;&#10;Description automatically generated">
            <a:extLst>
              <a:ext uri="{FF2B5EF4-FFF2-40B4-BE49-F238E27FC236}">
                <a16:creationId xmlns:a16="http://schemas.microsoft.com/office/drawing/2014/main" id="{29AC940B-9D1C-4B28-9538-0B9FB2971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446" y="1952787"/>
            <a:ext cx="4356576" cy="4039398"/>
          </a:xfrm>
          <a:prstGeom prst="rect">
            <a:avLst/>
          </a:prstGeom>
        </p:spPr>
      </p:pic>
    </p:spTree>
    <p:extLst>
      <p:ext uri="{BB962C8B-B14F-4D97-AF65-F5344CB8AC3E}">
        <p14:creationId xmlns:p14="http://schemas.microsoft.com/office/powerpoint/2010/main" val="4764414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TotalTime>
  <Words>720</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IT Service Desk – Project Plan</vt:lpstr>
      <vt:lpstr>Requirements</vt:lpstr>
      <vt:lpstr>PowerPoint Presentation</vt:lpstr>
      <vt:lpstr>PowerPoint Presentation</vt:lpstr>
      <vt:lpstr>Design(Data)</vt:lpstr>
      <vt:lpstr>Design (code)</vt:lpstr>
      <vt:lpstr>PowerPoint Presentation</vt:lpstr>
      <vt:lpstr>Employee.cs</vt:lpstr>
      <vt:lpstr>Ticket.cs</vt:lpstr>
      <vt:lpstr>Incident.cs</vt:lpstr>
      <vt:lpstr>Order.cs</vt:lpstr>
      <vt:lpstr>UL (How is the app going to look like?) </vt:lpstr>
      <vt:lpstr>UL (How is the app going to look like?) </vt:lpstr>
      <vt:lpstr>UL (How is the app going to look like?) </vt:lpstr>
      <vt:lpstr>UL (How is the app going to look like?) </vt:lpstr>
      <vt:lpstr>UL (How is the app going to look like?)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Desk – Project Plan</dc:title>
  <dc:creator>Alshriefy, Osama</dc:creator>
  <cp:lastModifiedBy>Alshriefy, Osama</cp:lastModifiedBy>
  <cp:revision>1</cp:revision>
  <dcterms:created xsi:type="dcterms:W3CDTF">2019-11-07T21:06:14Z</dcterms:created>
  <dcterms:modified xsi:type="dcterms:W3CDTF">2019-11-07T21:10:24Z</dcterms:modified>
</cp:coreProperties>
</file>