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A495B3-D6A8-4597-B861-03DF9DFB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2D2770D-F3CD-481E-B4CB-FC3868255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F2CAF2-F2C8-4117-9E04-DEF75BAF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A57D7D-17EC-421B-AC27-F2B2E0D1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0B9E090-435C-4EE0-A606-CDCEA143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65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8C0CD9-65EC-45F3-A12E-1323C49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C3E2A6E-346D-430A-ADF4-FD2DB272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7BFC5FD-3CBB-4A56-A43A-FEB12B56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ABEF8B2-EA14-4997-A836-D487DAB1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6509CE1-F3C8-40BC-995F-4D2926C7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926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DE2971B-2DB0-466D-A496-097B8510B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D33039D-7360-41C5-BEEF-B1BCF2DA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B6012B-901F-4A78-AA90-95E4638A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03F8A3-1F0C-4844-B2BB-641DAF3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4134731-6BAD-4D74-A55C-BD9A7A08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321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450C20-0DF1-44CD-8773-2ED73264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BC088B-A276-4177-8BBB-0CA4A229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32BE41-796D-4EBB-9ECA-26ABF7EE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F0EEE-FCFA-4C17-A1E4-EDCF598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014E86B-1E22-4F8F-9C45-E6C85E08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10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3479B1-7CFA-4314-BD16-43A955A8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01C81D9-0477-44C1-8D97-8DCB5D23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B83D1F6-5E4F-4B24-9029-4318F0F8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61FE266-31F5-4435-8D3A-E7B3E26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90DF61-FF46-492F-BB67-2E2107B0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311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3DED51-4A09-4557-9F9C-5233347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290F25-3E54-4DF8-93AA-58F641FD6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EE21B99-5F0F-48B2-A7A6-D4790A9BB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F9D5EE1-2C71-4644-8F40-FC53B1EF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6A1E95E-4D4E-4D60-8C79-40DB9188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605E06-1ECB-48F2-B31A-C8828DB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25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2B5DFA-07E9-4E98-8E1D-DA9B4376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F8723DD-E306-4744-9340-60672A99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5FC9588-578A-4112-A9BA-AC75D3346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6EF0FA0-4A2F-470E-8B4F-0D465468B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CFB50CC-71F2-4138-B42B-83E9FDA7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7228FFA-BCF8-4386-A54E-23CD12F7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B2DDAF9-2E0D-41CE-8B70-E6C98143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0FC85C26-57C3-46EC-AADB-2DFC3CEF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64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DB4BF4-0913-4CF8-9EC0-75D6233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1DBD250-FA62-4C9B-9762-AF8988CB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9F49955-850B-4480-BBF4-E93354FC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EA9E3DB-3029-407C-B2C7-B8A59FA2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6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54EB00C-1CE1-49EF-B420-F267850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3BC66E17-CD52-4E24-9A2B-81FEE39E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680D4F7-4014-4121-A69F-35544353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012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2CB9C43-5CCD-464A-B66A-15654C5E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1DA6D4-893D-4C97-9629-10CC94CA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E401F5C-F788-40AB-ABBC-1BEC560D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852C99E-B277-4577-ACF1-EFF4E8B3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1C09DFA-0C5B-4995-986B-BDF37EA1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33203DC-E3D5-4CE1-B290-8920723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3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735C02-D422-4437-B0C9-91D270B0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1DC55A4-BC03-4E2B-87A7-58C48356F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F2D7CC7-14D1-4646-A2A0-7CE5939A4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3A35224-E191-4EA5-920E-E88B8AFA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8945BC3-7036-4319-ABF2-36F0E083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16B444-D70E-4D1D-898C-2734B2A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6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BBCD03D-8EBF-4B41-949C-EB266D4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D7F25F6-65BC-4333-8479-DED46081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89FEE3E-82A8-4C81-B010-F6FC34F9A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F6C6-0E76-4AA8-A77A-07B53EF57A35}" type="datetimeFigureOut">
              <a:rPr lang="fi-FI" smtClean="0"/>
              <a:t>1.9.2022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D21596-1F9D-409B-BB0C-9896E3333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6C6D0B1-2763-4F36-84DD-B1F23EAA1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2AF2-8410-4B87-81BA-9E3C19E3983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466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ADE69E-F95F-4872-BCF2-2A58765E8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Minä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FDE722E-8D98-4F0A-BCC7-FA7CAA78E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Aron Särkioja</a:t>
            </a:r>
          </a:p>
        </p:txBody>
      </p:sp>
    </p:spTree>
    <p:extLst>
      <p:ext uri="{BB962C8B-B14F-4D97-AF65-F5344CB8AC3E}">
        <p14:creationId xmlns:p14="http://schemas.microsoft.com/office/powerpoint/2010/main" val="248401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5B0286-7ACF-4E89-8653-F0A03BFB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Minä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DB457D-AF93-42BB-9783-55E4F071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i-FI" dirty="0"/>
              <a:t>Olen 16-vuotta. Syntymäpäiväni on 21. elokuuta.</a:t>
            </a:r>
          </a:p>
          <a:p>
            <a:r>
              <a:rPr lang="fi-FI" dirty="0"/>
              <a:t>Tykkään tietotekniikasta, videopeleistä ja koodaamisesta.</a:t>
            </a:r>
          </a:p>
          <a:p>
            <a:endParaRPr lang="fi-FI" dirty="0"/>
          </a:p>
        </p:txBody>
      </p:sp>
      <p:pic>
        <p:nvPicPr>
          <p:cNvPr id="1026" name="Picture 2" descr="Computer Hacker - Criminal with the Laptop Stock Image - Image of robber,  hack: 8064085">
            <a:extLst>
              <a:ext uri="{FF2B5EF4-FFF2-40B4-BE49-F238E27FC236}">
                <a16:creationId xmlns:a16="http://schemas.microsoft.com/office/drawing/2014/main" id="{52BD9F9C-CD31-4C2C-9A56-695614FB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0" y="3382297"/>
            <a:ext cx="4761390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6B47F2-0135-4C2F-8974-14B001FB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Perhe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339EC94-EB8A-42F2-B8FB-3E167811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Perheeseeni kuuluu isä, äiti, veli ja 4 siskoa.</a:t>
            </a:r>
          </a:p>
          <a:p>
            <a:r>
              <a:rPr lang="fi-FI" dirty="0"/>
              <a:t>Minulla on kissa.</a:t>
            </a:r>
          </a:p>
        </p:txBody>
      </p:sp>
      <p:pic>
        <p:nvPicPr>
          <p:cNvPr id="3074" name="Picture 2" descr="Funniest Cats 😹 - Don't try to hold back Laughter 😂 - Funny Cats Life -  YouTube">
            <a:extLst>
              <a:ext uri="{FF2B5EF4-FFF2-40B4-BE49-F238E27FC236}">
                <a16:creationId xmlns:a16="http://schemas.microsoft.com/office/drawing/2014/main" id="{6C00289A-2DF8-4407-81F8-1ECE90A7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161" y="3280854"/>
            <a:ext cx="13559160" cy="35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9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4A399E-39D9-46EF-817A-36BBB46D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Harrastukset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E7D0DA4-8F20-40F7-ACD4-378E9B78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71" y="1830251"/>
            <a:ext cx="10573129" cy="4346711"/>
          </a:xfrm>
        </p:spPr>
        <p:txBody>
          <a:bodyPr/>
          <a:lstStyle/>
          <a:p>
            <a:r>
              <a:rPr lang="fi-FI" dirty="0"/>
              <a:t>Ei ole harrastuksia </a:t>
            </a:r>
            <a:r>
              <a:rPr lang="fi-FI" dirty="0" err="1"/>
              <a:t>muutakuin</a:t>
            </a:r>
            <a:r>
              <a:rPr lang="fi-FI" dirty="0"/>
              <a:t> tietokoneella oleminen. Yleensä pelaaminen :D</a:t>
            </a:r>
          </a:p>
        </p:txBody>
      </p:sp>
      <p:pic>
        <p:nvPicPr>
          <p:cNvPr id="2050" name="Picture 2" descr="Funny Gamer Introvert Gaming - Gaming - Sticker | TeePublic">
            <a:extLst>
              <a:ext uri="{FF2B5EF4-FFF2-40B4-BE49-F238E27FC236}">
                <a16:creationId xmlns:a16="http://schemas.microsoft.com/office/drawing/2014/main" id="{ABE2CC60-6CA0-4E22-81DD-31CBE23A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15" y="2705347"/>
            <a:ext cx="3991714" cy="39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4,126 Funny Gamer Photos - Free &amp; Royalty-Free Stock Photos from Dreamstime">
            <a:extLst>
              <a:ext uri="{FF2B5EF4-FFF2-40B4-BE49-F238E27FC236}">
                <a16:creationId xmlns:a16="http://schemas.microsoft.com/office/drawing/2014/main" id="{212386ED-AB82-40AE-A998-73D7E82E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8" y="2800032"/>
            <a:ext cx="5403542" cy="39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5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C0450E-308B-4388-A745-8099808F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Mielenkiinnon kohteet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48BEDC-3B81-4791-9929-7521B250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78" y="1742189"/>
            <a:ext cx="10760622" cy="4434774"/>
          </a:xfrm>
        </p:spPr>
        <p:txBody>
          <a:bodyPr/>
          <a:lstStyle/>
          <a:p>
            <a:r>
              <a:rPr lang="fi-FI" dirty="0"/>
              <a:t>Koodaaminen, mm. pelit ja huijauskoodit.</a:t>
            </a:r>
          </a:p>
        </p:txBody>
      </p:sp>
      <p:pic>
        <p:nvPicPr>
          <p:cNvPr id="4098" name="Picture 2" descr="Cs Go Terrorist Png, Transparent Png - 3840x1837 (#6787997) - PinPng">
            <a:extLst>
              <a:ext uri="{FF2B5EF4-FFF2-40B4-BE49-F238E27FC236}">
                <a16:creationId xmlns:a16="http://schemas.microsoft.com/office/drawing/2014/main" id="{94AE47D1-E816-4461-A16A-FE257AF9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77" y="2228296"/>
            <a:ext cx="11872403" cy="535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49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359E64-546A-445E-904E-269837A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Lempipelit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D59AD0-59BA-41F9-ACC3-20C23F5B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fi-FI" dirty="0"/>
              <a:t>Lempipelini ovat Call Of </a:t>
            </a:r>
            <a:r>
              <a:rPr lang="fi-FI" dirty="0" err="1"/>
              <a:t>Duty</a:t>
            </a:r>
            <a:r>
              <a:rPr lang="fi-FI" dirty="0"/>
              <a:t>-pelisarjan pelit, mm. Call Of </a:t>
            </a:r>
            <a:r>
              <a:rPr lang="fi-FI" dirty="0" err="1"/>
              <a:t>Duty</a:t>
            </a:r>
            <a:r>
              <a:rPr lang="fi-FI" dirty="0"/>
              <a:t>: </a:t>
            </a:r>
            <a:r>
              <a:rPr lang="fi-FI" dirty="0" err="1"/>
              <a:t>Modern</a:t>
            </a:r>
            <a:r>
              <a:rPr lang="fi-FI" dirty="0"/>
              <a:t> </a:t>
            </a:r>
            <a:r>
              <a:rPr lang="fi-FI" dirty="0" err="1"/>
              <a:t>Warfare</a:t>
            </a:r>
            <a:r>
              <a:rPr lang="fi-FI" dirty="0"/>
              <a:t>(2019) ja Call Of </a:t>
            </a:r>
            <a:r>
              <a:rPr lang="fi-FI" dirty="0" err="1"/>
              <a:t>Duty</a:t>
            </a:r>
            <a:r>
              <a:rPr lang="fi-FI" dirty="0"/>
              <a:t>: Black </a:t>
            </a:r>
            <a:r>
              <a:rPr lang="fi-FI" dirty="0" err="1"/>
              <a:t>Ops</a:t>
            </a:r>
            <a:r>
              <a:rPr lang="fi-FI" dirty="0"/>
              <a:t> </a:t>
            </a:r>
            <a:r>
              <a:rPr lang="fi-FI" dirty="0" err="1"/>
              <a:t>Cold</a:t>
            </a:r>
            <a:r>
              <a:rPr lang="fi-FI" dirty="0"/>
              <a:t> </a:t>
            </a:r>
            <a:r>
              <a:rPr lang="fi-FI" dirty="0" err="1"/>
              <a:t>War</a:t>
            </a:r>
            <a:r>
              <a:rPr lang="fi-FI" dirty="0"/>
              <a:t>.</a:t>
            </a:r>
          </a:p>
          <a:p>
            <a:r>
              <a:rPr lang="fi-FI" dirty="0"/>
              <a:t>Ja tietenkin Minecraft.</a:t>
            </a:r>
          </a:p>
        </p:txBody>
      </p:sp>
      <p:pic>
        <p:nvPicPr>
          <p:cNvPr id="5124" name="Picture 4" descr="Call of Duty®: Modern Warfare®">
            <a:extLst>
              <a:ext uri="{FF2B5EF4-FFF2-40B4-BE49-F238E27FC236}">
                <a16:creationId xmlns:a16="http://schemas.microsoft.com/office/drawing/2014/main" id="{FF94686B-1003-4372-84C8-30CAE072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75" y="2615214"/>
            <a:ext cx="5992425" cy="42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all of Duty Black Ops Cold War - PS4 &amp; PS5 Games | PlayStation (Finland)">
            <a:extLst>
              <a:ext uri="{FF2B5EF4-FFF2-40B4-BE49-F238E27FC236}">
                <a16:creationId xmlns:a16="http://schemas.microsoft.com/office/drawing/2014/main" id="{97DB6045-D4AA-45DD-840C-C4FEF369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" y="2615212"/>
            <a:ext cx="5988736" cy="42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0F82CAC5-01F6-413E-A162-844FDB4BE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80005" y="-385000"/>
            <a:ext cx="1110411" cy="2021975"/>
          </a:xfrm>
          <a:prstGeom prst="rect">
            <a:avLst/>
          </a:prstGeom>
        </p:spPr>
      </p:pic>
      <p:pic>
        <p:nvPicPr>
          <p:cNvPr id="5128" name="Picture 8" descr="Minecraft – Google Play ‑sovellukset">
            <a:extLst>
              <a:ext uri="{FF2B5EF4-FFF2-40B4-BE49-F238E27FC236}">
                <a16:creationId xmlns:a16="http://schemas.microsoft.com/office/drawing/2014/main" id="{DC6DABDE-2C6E-42EC-865B-F25A3DD9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93" y="0"/>
            <a:ext cx="1769616" cy="26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9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3C0A43-C1DA-4801-AD89-3BC16FCC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Kaverit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7C03BD-2A9F-471B-9824-F594C8AB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Koulussa, vapaa-ajalla ja Netissä.</a:t>
            </a:r>
          </a:p>
          <a:p>
            <a:pPr marL="0" indent="0">
              <a:buNone/>
            </a:pPr>
            <a:r>
              <a:rPr lang="fi-FI" dirty="0"/>
              <a:t>Netissä mm. </a:t>
            </a:r>
            <a:r>
              <a:rPr lang="fi-FI" dirty="0" err="1"/>
              <a:t>Discordin</a:t>
            </a:r>
            <a:r>
              <a:rPr lang="fi-FI" dirty="0"/>
              <a:t> kautta.</a:t>
            </a:r>
          </a:p>
        </p:txBody>
      </p:sp>
      <p:pic>
        <p:nvPicPr>
          <p:cNvPr id="6146" name="Picture 2" descr="Discord – puhu ja keskustele – Google Play ‑sovellukset">
            <a:extLst>
              <a:ext uri="{FF2B5EF4-FFF2-40B4-BE49-F238E27FC236}">
                <a16:creationId xmlns:a16="http://schemas.microsoft.com/office/drawing/2014/main" id="{AF97BED1-994B-466C-A915-0DA1A420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8513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0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6E9569-1CBC-4269-949E-50E6BE97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Lempi nettisivut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55D7BBD-843F-4761-ABCC-8E499FC0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Netflix, </a:t>
            </a:r>
            <a:r>
              <a:rPr lang="fi-FI" dirty="0" err="1"/>
              <a:t>Youtube</a:t>
            </a:r>
            <a:r>
              <a:rPr lang="fi-FI" dirty="0"/>
              <a:t>, Google ja Call Of </a:t>
            </a:r>
            <a:r>
              <a:rPr lang="fi-FI" dirty="0" err="1"/>
              <a:t>Dutyn</a:t>
            </a:r>
            <a:r>
              <a:rPr lang="fi-FI" dirty="0"/>
              <a:t> nettisivut.</a:t>
            </a:r>
          </a:p>
        </p:txBody>
      </p:sp>
      <p:pic>
        <p:nvPicPr>
          <p:cNvPr id="7170" name="Picture 2" descr="Näin Netflix rahastaa lisää tilauksen jakamisesta - testi käynnissä jo  ensimmäisissä maissa - Teknavi">
            <a:extLst>
              <a:ext uri="{FF2B5EF4-FFF2-40B4-BE49-F238E27FC236}">
                <a16:creationId xmlns:a16="http://schemas.microsoft.com/office/drawing/2014/main" id="{5DD236F5-AAF5-4C49-8AB0-29951FD4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299316"/>
            <a:ext cx="12087225" cy="45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oogle">
            <a:extLst>
              <a:ext uri="{FF2B5EF4-FFF2-40B4-BE49-F238E27FC236}">
                <a16:creationId xmlns:a16="http://schemas.microsoft.com/office/drawing/2014/main" id="{8CF75BFB-0A38-4E31-8A0D-F99087A9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5" y="521980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all of Duty YouTube video leaks key art, October release of Call of Duty:  Modern Warfare - Charlie INTEL">
            <a:extLst>
              <a:ext uri="{FF2B5EF4-FFF2-40B4-BE49-F238E27FC236}">
                <a16:creationId xmlns:a16="http://schemas.microsoft.com/office/drawing/2014/main" id="{E42A3BFB-1E1D-4178-B9EE-BC1B50B6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89" y="0"/>
            <a:ext cx="3693111" cy="20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1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</Words>
  <Application>Microsoft Office PowerPoint</Application>
  <PresentationFormat>Laajakuva</PresentationFormat>
  <Paragraphs>20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Minä                                                                                                                                                                                                                              </vt:lpstr>
      <vt:lpstr>Minä</vt:lpstr>
      <vt:lpstr>Perhe</vt:lpstr>
      <vt:lpstr>Harrastukset</vt:lpstr>
      <vt:lpstr>Mielenkiinnon kohteet</vt:lpstr>
      <vt:lpstr>Lempipelit</vt:lpstr>
      <vt:lpstr>Kaverit</vt:lpstr>
      <vt:lpstr>Lempi nettisivut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</dc:title>
  <dc:creator>Särkioja Aron - TIVI22ROU</dc:creator>
  <cp:lastModifiedBy>Särkioja Aron - TIVI22ROU</cp:lastModifiedBy>
  <cp:revision>5</cp:revision>
  <dcterms:created xsi:type="dcterms:W3CDTF">2022-09-01T05:48:08Z</dcterms:created>
  <dcterms:modified xsi:type="dcterms:W3CDTF">2022-09-01T06:46:42Z</dcterms:modified>
</cp:coreProperties>
</file>