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lane flying in the sky&#10;&#10;Description automatically generated">
            <a:extLst>
              <a:ext uri="{FF2B5EF4-FFF2-40B4-BE49-F238E27FC236}">
                <a16:creationId xmlns:a16="http://schemas.microsoft.com/office/drawing/2014/main" id="{77F1A5EA-0F53-A01F-B20F-EDF8FEC96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6" r="9090" b="31716"/>
          <a:stretch/>
        </p:blipFill>
        <p:spPr>
          <a:xfrm>
            <a:off x="3516923" y="10"/>
            <a:ext cx="8675077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Virtual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Customer Behavior based on their reviews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trained by Random Forest Classifier.</a:t>
            </a:r>
          </a:p>
          <a:p>
            <a:pPr algn="l"/>
            <a:endParaRPr lang="en-GB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E1156E8-BBF6-2F73-C0E2-67A824FF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" y="20475"/>
            <a:ext cx="4634687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3AF5D38-FFEB-42F9-A0FC-37D8A54F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310FE-B8BF-2C92-8B1D-E7EF88EA8D7B}"/>
              </a:ext>
            </a:extLst>
          </p:cNvPr>
          <p:cNvSpPr txBox="1"/>
          <p:nvPr/>
        </p:nvSpPr>
        <p:spPr>
          <a:xfrm>
            <a:off x="5499929" y="1167540"/>
            <a:ext cx="6140449" cy="5759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Customer Buying Behavior Prediction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8E8AF0-57F3-4E67-AB90-C8DAC713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D060FA9-04BB-4F42-A882-444817956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499CE50-F6DF-42D1-A1DF-2E014ABF3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EF919B7-6C5A-40BB-9604-805D6785E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2C7F27-09E2-43E0-B571-E95E511F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A7830C9-FC12-40AB-BF67-9B212AB8F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5A4A589-E9CA-41F2-A18C-FFC863E70C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E6DFDE1C-EF51-49D2-BA0A-86FBD87F10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F4C4AFE-70BD-4430-9072-3280C18D67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C5CE4030-5E8F-4B4E-AA83-2CCC3E7889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0757DC5-5894-4F54-9EB2-2575295701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47E-BD1D-DD78-D48D-DA950E7EDE51}"/>
              </a:ext>
            </a:extLst>
          </p:cNvPr>
          <p:cNvSpPr txBox="1"/>
          <p:nvPr/>
        </p:nvSpPr>
        <p:spPr>
          <a:xfrm>
            <a:off x="5509454" y="1690882"/>
            <a:ext cx="6140449" cy="493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graph displays the Booking Status, depicting the count of individuals who have completed the booking versus those who have not.\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graph illustrates the key features that exhibit dependency on the "booking_complete" attribute.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which influence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buying behavior: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booking_origin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flight_duration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trip_type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99.98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85.17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B6BD38F9-55B0-B93A-B052-DD04F6D93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-2"/>
            <a:ext cx="7600950" cy="828675"/>
          </a:xfrm>
          <a:prstGeom prst="rect">
            <a:avLst/>
          </a:prstGeom>
        </p:spPr>
      </p:pic>
      <p:pic>
        <p:nvPicPr>
          <p:cNvPr id="6" name="Content Placeholder 5" descr="A blue and orange bar graph&#10;&#10;Description automatically generated">
            <a:extLst>
              <a:ext uri="{FF2B5EF4-FFF2-40B4-BE49-F238E27FC236}">
                <a16:creationId xmlns:a16="http://schemas.microsoft.com/office/drawing/2014/main" id="{10AACEB6-A7E0-B185-93B5-4E11B34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2" y="129347"/>
            <a:ext cx="4301011" cy="3299653"/>
          </a:xfrm>
        </p:spPr>
      </p:pic>
      <p:pic>
        <p:nvPicPr>
          <p:cNvPr id="10" name="Picture 9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9B0213D3-380A-A7C2-38C6-86F6C2A89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2" y="3558347"/>
            <a:ext cx="5176610" cy="29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 Virtual Internship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Muhammad Arslaan Shamim</cp:lastModifiedBy>
  <cp:revision>8</cp:revision>
  <dcterms:created xsi:type="dcterms:W3CDTF">2022-12-06T11:13:27Z</dcterms:created>
  <dcterms:modified xsi:type="dcterms:W3CDTF">2024-03-29T20:30:51Z</dcterms:modified>
</cp:coreProperties>
</file>