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lane flying in the sky&#10;&#10;Description automatically generated">
            <a:extLst>
              <a:ext uri="{FF2B5EF4-FFF2-40B4-BE49-F238E27FC236}">
                <a16:creationId xmlns:a16="http://schemas.microsoft.com/office/drawing/2014/main" id="{77F1A5EA-0F53-A01F-B20F-EDF8FEC96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6" r="9090" b="31716"/>
          <a:stretch/>
        </p:blipFill>
        <p:spPr>
          <a:xfrm>
            <a:off x="3516923" y="10"/>
            <a:ext cx="8675077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: Data Extraction (Data Gathering) and Data Analysis. </a:t>
            </a:r>
          </a:p>
          <a:p>
            <a:pPr algn="l"/>
            <a:r>
              <a:rPr lang="en-GB" sz="1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Customer Behaviour based on their 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E1156E8-BBF6-2F73-C0E2-67A824FF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" y="20475"/>
            <a:ext cx="4634687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3AF5D38-FFEB-42F9-A0FC-37D8A54F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310FE-B8BF-2C92-8B1D-E7EF88EA8D7B}"/>
              </a:ext>
            </a:extLst>
          </p:cNvPr>
          <p:cNvSpPr txBox="1"/>
          <p:nvPr/>
        </p:nvSpPr>
        <p:spPr>
          <a:xfrm>
            <a:off x="5232401" y="2297475"/>
            <a:ext cx="6140449" cy="73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Review Analysis: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5" name="Content Placeholder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BFDB3F58-2F21-7EB3-A30E-AB7F7668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8" y="133530"/>
            <a:ext cx="2546902" cy="2382248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7" name="Picture 6" descr="A yellow background with words&#10;&#10;Description automatically generated">
            <a:extLst>
              <a:ext uri="{FF2B5EF4-FFF2-40B4-BE49-F238E27FC236}">
                <a16:creationId xmlns:a16="http://schemas.microsoft.com/office/drawing/2014/main" id="{05CAD6E2-75D5-D205-ADAF-9F16EFEC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2662669"/>
            <a:ext cx="3967088" cy="1951535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024DBB81-440C-77CC-B144-2B01603E7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4754881"/>
            <a:ext cx="3967088" cy="1962442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21E47E-BD1D-DD78-D48D-DA950E7EDE51}"/>
              </a:ext>
            </a:extLst>
          </p:cNvPr>
          <p:cNvSpPr txBox="1"/>
          <p:nvPr/>
        </p:nvSpPr>
        <p:spPr>
          <a:xfrm>
            <a:off x="5232401" y="3146400"/>
            <a:ext cx="6140449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Trips Verified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813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521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373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</a:p>
          <a:p>
            <a:pPr marL="25146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B6BD38F9-55B0-B93A-B052-DD04F6D93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-2"/>
            <a:ext cx="7600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 Virtual Internship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Muhammad Arslaan Shamim</cp:lastModifiedBy>
  <cp:revision>6</cp:revision>
  <dcterms:created xsi:type="dcterms:W3CDTF">2022-12-06T11:13:27Z</dcterms:created>
  <dcterms:modified xsi:type="dcterms:W3CDTF">2024-03-27T20:57:11Z</dcterms:modified>
</cp:coreProperties>
</file>