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2569F-A83D-409C-8210-693F1F0E2F8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908AC-AD36-406F-9967-93E5FF30F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Electronic currency, Digital Payment System that does not rely on banks to verify transactions.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908AC-AD36-406F-9967-93E5FF30F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3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D029-C7D8-4CCC-8F67-19F9A03E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254" y="1671926"/>
            <a:ext cx="9929091" cy="215899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Cryptocurrency Market Update Application </a:t>
            </a:r>
          </a:p>
        </p:txBody>
      </p:sp>
    </p:spTree>
    <p:extLst>
      <p:ext uri="{BB962C8B-B14F-4D97-AF65-F5344CB8AC3E}">
        <p14:creationId xmlns:p14="http://schemas.microsoft.com/office/powerpoint/2010/main" val="32299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E852-31AD-49B2-8093-51C392ED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8F13AE6-191D-47DB-ADC7-5DC11005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2200"/>
            <a:ext cx="5233987" cy="239871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Arslan Haider (P190057) 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Matti-ur-Rehman (p190048)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Faiq Aslam           (P190082)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98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D92C-979E-473D-976F-8C1543B9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cryptocurrency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D98A-48E4-4CFD-9431-D4A5CA73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Cryptocurrency</a:t>
            </a:r>
          </a:p>
          <a:p>
            <a:r>
              <a:rPr lang="en-US" dirty="0"/>
              <a:t>Bitcoin</a:t>
            </a:r>
          </a:p>
          <a:p>
            <a:r>
              <a:rPr lang="en-US" dirty="0"/>
              <a:t>Ethereum </a:t>
            </a:r>
          </a:p>
          <a:p>
            <a:pPr marL="0" indent="0">
              <a:buNone/>
            </a:pPr>
            <a:r>
              <a:rPr lang="en-US" dirty="0"/>
              <a:t>Cryptocurrency Market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1A3C-3816-4EA0-A488-D2A85F69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Project:-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DEC5-6AC0-4B1A-A06B-6EB5C559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  <a:p>
            <a:r>
              <a:rPr lang="en-US" dirty="0"/>
              <a:t>Client connect through server.</a:t>
            </a:r>
          </a:p>
          <a:p>
            <a:r>
              <a:rPr lang="en-US" dirty="0"/>
              <a:t>Data scrapping</a:t>
            </a:r>
          </a:p>
        </p:txBody>
      </p:sp>
    </p:spTree>
    <p:extLst>
      <p:ext uri="{BB962C8B-B14F-4D97-AF65-F5344CB8AC3E}">
        <p14:creationId xmlns:p14="http://schemas.microsoft.com/office/powerpoint/2010/main" val="194585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8709-B2FC-4600-A6E6-31DC8F1B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679" y="2689715"/>
            <a:ext cx="4282642" cy="1478570"/>
          </a:xfrm>
        </p:spPr>
        <p:txBody>
          <a:bodyPr/>
          <a:lstStyle/>
          <a:p>
            <a:r>
              <a:rPr lang="en-US" sz="6000" dirty="0"/>
              <a:t>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B4A3-B616-4242-A5AC-FD3BBDF7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875B-4721-411A-9104-85B82BA4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updates time to time about the rise and fall of a cryptocurrency.</a:t>
            </a:r>
          </a:p>
          <a:p>
            <a:r>
              <a:rPr lang="en-US" dirty="0"/>
              <a:t>Investors </a:t>
            </a:r>
          </a:p>
          <a:p>
            <a:r>
              <a:rPr lang="en-US" dirty="0"/>
              <a:t>Easiness </a:t>
            </a:r>
          </a:p>
        </p:txBody>
      </p:sp>
    </p:spTree>
    <p:extLst>
      <p:ext uri="{BB962C8B-B14F-4D97-AF65-F5344CB8AC3E}">
        <p14:creationId xmlns:p14="http://schemas.microsoft.com/office/powerpoint/2010/main" val="83239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D7D8-E687-4EA6-9C92-3CF8C478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152" y="2667995"/>
            <a:ext cx="3991696" cy="1522010"/>
          </a:xfrm>
        </p:spPr>
        <p:txBody>
          <a:bodyPr/>
          <a:lstStyle/>
          <a:p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897538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88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Cryptocurrency Market Update Application </vt:lpstr>
      <vt:lpstr>Group Members:</vt:lpstr>
      <vt:lpstr>What is cryptocurrency Market?</vt:lpstr>
      <vt:lpstr>In Project:-</vt:lpstr>
      <vt:lpstr>Working</vt:lpstr>
      <vt:lpstr>Advantages:-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Market Update Application </dc:title>
  <dc:creator>Arslan Haider</dc:creator>
  <cp:lastModifiedBy>Arslan Haider</cp:lastModifiedBy>
  <cp:revision>1</cp:revision>
  <dcterms:created xsi:type="dcterms:W3CDTF">2021-12-29T04:54:40Z</dcterms:created>
  <dcterms:modified xsi:type="dcterms:W3CDTF">2021-12-29T06:11:05Z</dcterms:modified>
</cp:coreProperties>
</file>