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070d245a5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070d245a5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arslansajid527.wixsite.com/proj39542" TargetMode="External"/><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2.png"/><Relationship Id="rId7"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395500"/>
            <a:ext cx="8520600" cy="978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Make Intersections Safer</a:t>
            </a:r>
            <a:endParaRPr/>
          </a:p>
        </p:txBody>
      </p:sp>
      <p:sp>
        <p:nvSpPr>
          <p:cNvPr id="55" name="Google Shape;55;p13"/>
          <p:cNvSpPr txBox="1"/>
          <p:nvPr>
            <p:ph idx="1" type="subTitle"/>
          </p:nvPr>
        </p:nvSpPr>
        <p:spPr>
          <a:xfrm>
            <a:off x="2549700" y="4440575"/>
            <a:ext cx="4044600" cy="6051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Arslan Sajid</a:t>
            </a:r>
            <a:endParaRPr/>
          </a:p>
        </p:txBody>
      </p:sp>
      <p:pic>
        <p:nvPicPr>
          <p:cNvPr id="56" name="Google Shape;56;p13"/>
          <p:cNvPicPr preferRelativeResize="0"/>
          <p:nvPr/>
        </p:nvPicPr>
        <p:blipFill>
          <a:blip r:embed="rId3">
            <a:alphaModFix/>
          </a:blip>
          <a:stretch>
            <a:fillRect/>
          </a:stretch>
        </p:blipFill>
        <p:spPr>
          <a:xfrm>
            <a:off x="2315938" y="1373800"/>
            <a:ext cx="4512118" cy="2982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2" name="Google Shape;62;p14"/>
          <p:cNvSpPr txBox="1"/>
          <p:nvPr>
            <p:ph idx="1" type="body"/>
          </p:nvPr>
        </p:nvSpPr>
        <p:spPr>
          <a:xfrm>
            <a:off x="311700" y="3425225"/>
            <a:ext cx="8520600" cy="1718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6200"/>
              <a:t>The conclusion that can be drawn here is that there exists cars that do not have very important safety features as a standard. </a:t>
            </a:r>
            <a:r>
              <a:rPr lang="en" sz="6200"/>
              <a:t>While we don’t know if the cars involved had safety features, many of the primary causes show that there needs to be an improvement in that area where these features can help. </a:t>
            </a:r>
            <a:r>
              <a:rPr lang="en" sz="6200"/>
              <a:t>The data does show that having some features installed can make a difference in the amount of collisions and those who come away injured.</a:t>
            </a:r>
            <a:endParaRPr sz="6200"/>
          </a:p>
          <a:p>
            <a:pPr indent="0" lvl="0" marL="0" rtl="0" algn="l">
              <a:spcBef>
                <a:spcPts val="1200"/>
              </a:spcBef>
              <a:spcAft>
                <a:spcPts val="0"/>
              </a:spcAft>
              <a:buNone/>
            </a:pPr>
            <a:r>
              <a:rPr lang="en" sz="4600"/>
              <a:t>*to look at the images more closely, click here: </a:t>
            </a:r>
            <a:r>
              <a:rPr lang="en" sz="4600" u="sng">
                <a:solidFill>
                  <a:schemeClr val="hlink"/>
                </a:solidFill>
                <a:hlinkClick r:id="rId3"/>
              </a:rPr>
              <a:t>https://arslansajid527.wixsite.com/proj39542</a:t>
            </a:r>
            <a:endParaRPr sz="4600"/>
          </a:p>
          <a:p>
            <a:pPr indent="0" lvl="0" marL="0" rtl="0" algn="l">
              <a:spcBef>
                <a:spcPts val="1200"/>
              </a:spcBef>
              <a:spcAft>
                <a:spcPts val="1200"/>
              </a:spcAft>
              <a:buNone/>
            </a:pPr>
            <a:r>
              <a:rPr lang="en" sz="6200"/>
              <a:t>]</a:t>
            </a:r>
            <a:endParaRPr sz="6200"/>
          </a:p>
        </p:txBody>
      </p:sp>
      <p:pic>
        <p:nvPicPr>
          <p:cNvPr id="63" name="Google Shape;63;p14"/>
          <p:cNvPicPr preferRelativeResize="0"/>
          <p:nvPr/>
        </p:nvPicPr>
        <p:blipFill>
          <a:blip r:embed="rId4">
            <a:alphaModFix/>
          </a:blip>
          <a:stretch>
            <a:fillRect/>
          </a:stretch>
        </p:blipFill>
        <p:spPr>
          <a:xfrm>
            <a:off x="1335475" y="25"/>
            <a:ext cx="1919404" cy="1609800"/>
          </a:xfrm>
          <a:prstGeom prst="rect">
            <a:avLst/>
          </a:prstGeom>
          <a:noFill/>
          <a:ln>
            <a:noFill/>
          </a:ln>
        </p:spPr>
      </p:pic>
      <p:pic>
        <p:nvPicPr>
          <p:cNvPr id="64" name="Google Shape;64;p14"/>
          <p:cNvPicPr preferRelativeResize="0"/>
          <p:nvPr/>
        </p:nvPicPr>
        <p:blipFill>
          <a:blip r:embed="rId5">
            <a:alphaModFix/>
          </a:blip>
          <a:stretch>
            <a:fillRect/>
          </a:stretch>
        </p:blipFill>
        <p:spPr>
          <a:xfrm>
            <a:off x="4764712" y="13"/>
            <a:ext cx="2784459" cy="1609800"/>
          </a:xfrm>
          <a:prstGeom prst="rect">
            <a:avLst/>
          </a:prstGeom>
          <a:noFill/>
          <a:ln>
            <a:noFill/>
          </a:ln>
        </p:spPr>
      </p:pic>
      <p:pic>
        <p:nvPicPr>
          <p:cNvPr id="65" name="Google Shape;65;p14"/>
          <p:cNvPicPr preferRelativeResize="0"/>
          <p:nvPr/>
        </p:nvPicPr>
        <p:blipFill>
          <a:blip r:embed="rId6">
            <a:alphaModFix/>
          </a:blip>
          <a:stretch>
            <a:fillRect/>
          </a:stretch>
        </p:blipFill>
        <p:spPr>
          <a:xfrm>
            <a:off x="4764700" y="1712625"/>
            <a:ext cx="2146374" cy="1609794"/>
          </a:xfrm>
          <a:prstGeom prst="rect">
            <a:avLst/>
          </a:prstGeom>
          <a:noFill/>
          <a:ln>
            <a:noFill/>
          </a:ln>
        </p:spPr>
      </p:pic>
      <p:pic>
        <p:nvPicPr>
          <p:cNvPr id="66" name="Google Shape;66;p14"/>
          <p:cNvPicPr preferRelativeResize="0"/>
          <p:nvPr/>
        </p:nvPicPr>
        <p:blipFill>
          <a:blip r:embed="rId7">
            <a:alphaModFix/>
          </a:blip>
          <a:stretch>
            <a:fillRect/>
          </a:stretch>
        </p:blipFill>
        <p:spPr>
          <a:xfrm>
            <a:off x="1335475" y="1712613"/>
            <a:ext cx="2146374" cy="1609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