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318" r:id="rId4"/>
    <p:sldId id="319" r:id="rId5"/>
    <p:sldId id="260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17" r:id="rId17"/>
    <p:sldId id="29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2218CF-30C7-D821-D815-960624C9EE08}" v="1201" dt="2024-03-21T18:21:32.947"/>
  </p1510:revLst>
</p1510:revInfo>
</file>

<file path=ppt/tableStyles.xml><?xml version="1.0" encoding="utf-8"?>
<a:tblStyleLst xmlns:a="http://schemas.openxmlformats.org/drawingml/2006/main" def="{90651C3A-4460-11DB-9652-00E08161165F}">
  <a:tblStyle styleId="{4A3A3ED3-AA43-460C-9D0A-4A905132F6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slan Ahmed" userId="S::i202444@nu.edu.pk::ff99a853-80ce-45e6-95aa-a68e0213ab49" providerId="AD" clId="Web-{7C2218CF-30C7-D821-D815-960624C9EE08}"/>
    <pc:docChg chg="addSld delSld modSld sldOrd">
      <pc:chgData name="Arslan Ahmed" userId="S::i202444@nu.edu.pk::ff99a853-80ce-45e6-95aa-a68e0213ab49" providerId="AD" clId="Web-{7C2218CF-30C7-D821-D815-960624C9EE08}" dt="2024-03-21T18:21:23.854" v="676" actId="20577"/>
      <pc:docMkLst>
        <pc:docMk/>
      </pc:docMkLst>
      <pc:sldChg chg="addSp modSp">
        <pc:chgData name="Arslan Ahmed" userId="S::i202444@nu.edu.pk::ff99a853-80ce-45e6-95aa-a68e0213ab49" providerId="AD" clId="Web-{7C2218CF-30C7-D821-D815-960624C9EE08}" dt="2024-03-21T18:21:23.854" v="676" actId="20577"/>
        <pc:sldMkLst>
          <pc:docMk/>
          <pc:sldMk cId="0" sldId="256"/>
        </pc:sldMkLst>
        <pc:spChg chg="add mod">
          <ac:chgData name="Arslan Ahmed" userId="S::i202444@nu.edu.pk::ff99a853-80ce-45e6-95aa-a68e0213ab49" providerId="AD" clId="Web-{7C2218CF-30C7-D821-D815-960624C9EE08}" dt="2024-03-21T18:20:11.696" v="592" actId="1076"/>
          <ac:spMkLst>
            <pc:docMk/>
            <pc:sldMk cId="0" sldId="256"/>
            <ac:spMk id="2" creationId="{4B42C918-3266-83BF-13F1-4B3AB65489BE}"/>
          </ac:spMkLst>
        </pc:spChg>
        <pc:spChg chg="add mod">
          <ac:chgData name="Arslan Ahmed" userId="S::i202444@nu.edu.pk::ff99a853-80ce-45e6-95aa-a68e0213ab49" providerId="AD" clId="Web-{7C2218CF-30C7-D821-D815-960624C9EE08}" dt="2024-03-21T18:21:23.854" v="676" actId="20577"/>
          <ac:spMkLst>
            <pc:docMk/>
            <pc:sldMk cId="0" sldId="256"/>
            <ac:spMk id="3" creationId="{31C68D65-E633-23EF-A988-1005D501B47D}"/>
          </ac:spMkLst>
        </pc:spChg>
        <pc:spChg chg="mod">
          <ac:chgData name="Arslan Ahmed" userId="S::i202444@nu.edu.pk::ff99a853-80ce-45e6-95aa-a68e0213ab49" providerId="AD" clId="Web-{7C2218CF-30C7-D821-D815-960624C9EE08}" dt="2024-03-21T18:19:17.398" v="560" actId="1076"/>
          <ac:spMkLst>
            <pc:docMk/>
            <pc:sldMk cId="0" sldId="256"/>
            <ac:spMk id="95" creationId="{00000000-0000-0000-0000-000000000000}"/>
          </ac:spMkLst>
        </pc:spChg>
      </pc:sldChg>
      <pc:sldChg chg="mod setBg">
        <pc:chgData name="Arslan Ahmed" userId="S::i202444@nu.edu.pk::ff99a853-80ce-45e6-95aa-a68e0213ab49" providerId="AD" clId="Web-{7C2218CF-30C7-D821-D815-960624C9EE08}" dt="2024-03-21T18:18:27.147" v="559"/>
        <pc:sldMkLst>
          <pc:docMk/>
          <pc:sldMk cId="0" sldId="257"/>
        </pc:sldMkLst>
      </pc:sldChg>
      <pc:sldChg chg="del">
        <pc:chgData name="Arslan Ahmed" userId="S::i202444@nu.edu.pk::ff99a853-80ce-45e6-95aa-a68e0213ab49" providerId="AD" clId="Web-{7C2218CF-30C7-D821-D815-960624C9EE08}" dt="2024-03-21T18:15:27.988" v="553"/>
        <pc:sldMkLst>
          <pc:docMk/>
          <pc:sldMk cId="0" sldId="258"/>
        </pc:sldMkLst>
      </pc:sldChg>
      <pc:sldChg chg="ord">
        <pc:chgData name="Arslan Ahmed" userId="S::i202444@nu.edu.pk::ff99a853-80ce-45e6-95aa-a68e0213ab49" providerId="AD" clId="Web-{7C2218CF-30C7-D821-D815-960624C9EE08}" dt="2024-03-21T18:15:00.425" v="551"/>
        <pc:sldMkLst>
          <pc:docMk/>
          <pc:sldMk cId="0" sldId="260"/>
        </pc:sldMkLst>
      </pc:sldChg>
      <pc:sldChg chg="del">
        <pc:chgData name="Arslan Ahmed" userId="S::i202444@nu.edu.pk::ff99a853-80ce-45e6-95aa-a68e0213ab49" providerId="AD" clId="Web-{7C2218CF-30C7-D821-D815-960624C9EE08}" dt="2024-03-21T18:16:27.004" v="557"/>
        <pc:sldMkLst>
          <pc:docMk/>
          <pc:sldMk cId="3930817208" sldId="291"/>
        </pc:sldMkLst>
      </pc:sldChg>
      <pc:sldChg chg="addSp delSp modSp del">
        <pc:chgData name="Arslan Ahmed" userId="S::i202444@nu.edu.pk::ff99a853-80ce-45e6-95aa-a68e0213ab49" providerId="AD" clId="Web-{7C2218CF-30C7-D821-D815-960624C9EE08}" dt="2024-03-21T18:15:14.847" v="552"/>
        <pc:sldMkLst>
          <pc:docMk/>
          <pc:sldMk cId="564598120" sldId="293"/>
        </pc:sldMkLst>
        <pc:spChg chg="mod">
          <ac:chgData name="Arslan Ahmed" userId="S::i202444@nu.edu.pk::ff99a853-80ce-45e6-95aa-a68e0213ab49" providerId="AD" clId="Web-{7C2218CF-30C7-D821-D815-960624C9EE08}" dt="2024-03-21T18:09:12.934" v="536" actId="20577"/>
          <ac:spMkLst>
            <pc:docMk/>
            <pc:sldMk cId="564598120" sldId="293"/>
            <ac:spMk id="29" creationId="{BE0977EC-9FA9-D3A3-89F6-28ECBEE204FA}"/>
          </ac:spMkLst>
        </pc:spChg>
        <pc:picChg chg="add del mod">
          <ac:chgData name="Arslan Ahmed" userId="S::i202444@nu.edu.pk::ff99a853-80ce-45e6-95aa-a68e0213ab49" providerId="AD" clId="Web-{7C2218CF-30C7-D821-D815-960624C9EE08}" dt="2024-03-21T17:42:55.202" v="62"/>
          <ac:picMkLst>
            <pc:docMk/>
            <pc:sldMk cId="564598120" sldId="293"/>
            <ac:picMk id="2" creationId="{127FCC9A-B4B0-FA04-9763-FC9FDC5459AA}"/>
          </ac:picMkLst>
        </pc:picChg>
        <pc:picChg chg="add mod">
          <ac:chgData name="Arslan Ahmed" userId="S::i202444@nu.edu.pk::ff99a853-80ce-45e6-95aa-a68e0213ab49" providerId="AD" clId="Web-{7C2218CF-30C7-D821-D815-960624C9EE08}" dt="2024-03-21T18:09:16.637" v="537" actId="14100"/>
          <ac:picMkLst>
            <pc:docMk/>
            <pc:sldMk cId="564598120" sldId="293"/>
            <ac:picMk id="3" creationId="{B354214D-398B-F0D7-427C-F7CB0679F1C7}"/>
          </ac:picMkLst>
        </pc:picChg>
        <pc:picChg chg="del">
          <ac:chgData name="Arslan Ahmed" userId="S::i202444@nu.edu.pk::ff99a853-80ce-45e6-95aa-a68e0213ab49" providerId="AD" clId="Web-{7C2218CF-30C7-D821-D815-960624C9EE08}" dt="2024-03-21T17:43:21.078" v="66"/>
          <ac:picMkLst>
            <pc:docMk/>
            <pc:sldMk cId="564598120" sldId="293"/>
            <ac:picMk id="2054" creationId="{5F5B3558-D32D-9A74-D593-608CE1909AD6}"/>
          </ac:picMkLst>
        </pc:picChg>
      </pc:sldChg>
      <pc:sldChg chg="del">
        <pc:chgData name="Arslan Ahmed" userId="S::i202444@nu.edu.pk::ff99a853-80ce-45e6-95aa-a68e0213ab49" providerId="AD" clId="Web-{7C2218CF-30C7-D821-D815-960624C9EE08}" dt="2024-03-21T18:15:41.504" v="554"/>
        <pc:sldMkLst>
          <pc:docMk/>
          <pc:sldMk cId="1325749084" sldId="295"/>
        </pc:sldMkLst>
      </pc:sldChg>
      <pc:sldChg chg="del">
        <pc:chgData name="Arslan Ahmed" userId="S::i202444@nu.edu.pk::ff99a853-80ce-45e6-95aa-a68e0213ab49" providerId="AD" clId="Web-{7C2218CF-30C7-D821-D815-960624C9EE08}" dt="2024-03-21T18:14:29.612" v="545"/>
        <pc:sldMkLst>
          <pc:docMk/>
          <pc:sldMk cId="689963020" sldId="300"/>
        </pc:sldMkLst>
      </pc:sldChg>
      <pc:sldChg chg="del">
        <pc:chgData name="Arslan Ahmed" userId="S::i202444@nu.edu.pk::ff99a853-80ce-45e6-95aa-a68e0213ab49" providerId="AD" clId="Web-{7C2218CF-30C7-D821-D815-960624C9EE08}" dt="2024-03-21T17:37:41.181" v="48"/>
        <pc:sldMkLst>
          <pc:docMk/>
          <pc:sldMk cId="2885822821" sldId="301"/>
        </pc:sldMkLst>
      </pc:sldChg>
      <pc:sldChg chg="del">
        <pc:chgData name="Arslan Ahmed" userId="S::i202444@nu.edu.pk::ff99a853-80ce-45e6-95aa-a68e0213ab49" providerId="AD" clId="Web-{7C2218CF-30C7-D821-D815-960624C9EE08}" dt="2024-03-21T18:14:30.159" v="546"/>
        <pc:sldMkLst>
          <pc:docMk/>
          <pc:sldMk cId="3395305693" sldId="302"/>
        </pc:sldMkLst>
      </pc:sldChg>
      <pc:sldChg chg="del">
        <pc:chgData name="Arslan Ahmed" userId="S::i202444@nu.edu.pk::ff99a853-80ce-45e6-95aa-a68e0213ab49" providerId="AD" clId="Web-{7C2218CF-30C7-D821-D815-960624C9EE08}" dt="2024-03-21T18:14:25.658" v="539"/>
        <pc:sldMkLst>
          <pc:docMk/>
          <pc:sldMk cId="607609786" sldId="303"/>
        </pc:sldMkLst>
      </pc:sldChg>
      <pc:sldChg chg="del">
        <pc:chgData name="Arslan Ahmed" userId="S::i202444@nu.edu.pk::ff99a853-80ce-45e6-95aa-a68e0213ab49" providerId="AD" clId="Web-{7C2218CF-30C7-D821-D815-960624C9EE08}" dt="2024-03-21T18:14:26.534" v="540"/>
        <pc:sldMkLst>
          <pc:docMk/>
          <pc:sldMk cId="981903897" sldId="304"/>
        </pc:sldMkLst>
      </pc:sldChg>
      <pc:sldChg chg="del">
        <pc:chgData name="Arslan Ahmed" userId="S::i202444@nu.edu.pk::ff99a853-80ce-45e6-95aa-a68e0213ab49" providerId="AD" clId="Web-{7C2218CF-30C7-D821-D815-960624C9EE08}" dt="2024-03-21T18:14:20.440" v="538"/>
        <pc:sldMkLst>
          <pc:docMk/>
          <pc:sldMk cId="1527820760" sldId="305"/>
        </pc:sldMkLst>
      </pc:sldChg>
      <pc:sldChg chg="del">
        <pc:chgData name="Arslan Ahmed" userId="S::i202444@nu.edu.pk::ff99a853-80ce-45e6-95aa-a68e0213ab49" providerId="AD" clId="Web-{7C2218CF-30C7-D821-D815-960624C9EE08}" dt="2024-03-21T18:14:30.893" v="547"/>
        <pc:sldMkLst>
          <pc:docMk/>
          <pc:sldMk cId="428955271" sldId="307"/>
        </pc:sldMkLst>
      </pc:sldChg>
      <pc:sldChg chg="del">
        <pc:chgData name="Arslan Ahmed" userId="S::i202444@nu.edu.pk::ff99a853-80ce-45e6-95aa-a68e0213ab49" providerId="AD" clId="Web-{7C2218CF-30C7-D821-D815-960624C9EE08}" dt="2024-03-21T18:14:27.518" v="542"/>
        <pc:sldMkLst>
          <pc:docMk/>
          <pc:sldMk cId="961272718" sldId="308"/>
        </pc:sldMkLst>
      </pc:sldChg>
      <pc:sldChg chg="del">
        <pc:chgData name="Arslan Ahmed" userId="S::i202444@nu.edu.pk::ff99a853-80ce-45e6-95aa-a68e0213ab49" providerId="AD" clId="Web-{7C2218CF-30C7-D821-D815-960624C9EE08}" dt="2024-03-21T18:14:27.159" v="541"/>
        <pc:sldMkLst>
          <pc:docMk/>
          <pc:sldMk cId="2636120360" sldId="311"/>
        </pc:sldMkLst>
      </pc:sldChg>
      <pc:sldChg chg="del">
        <pc:chgData name="Arslan Ahmed" userId="S::i202444@nu.edu.pk::ff99a853-80ce-45e6-95aa-a68e0213ab49" providerId="AD" clId="Web-{7C2218CF-30C7-D821-D815-960624C9EE08}" dt="2024-03-21T18:14:28.127" v="543"/>
        <pc:sldMkLst>
          <pc:docMk/>
          <pc:sldMk cId="1348960898" sldId="313"/>
        </pc:sldMkLst>
      </pc:sldChg>
      <pc:sldChg chg="del">
        <pc:chgData name="Arslan Ahmed" userId="S::i202444@nu.edu.pk::ff99a853-80ce-45e6-95aa-a68e0213ab49" providerId="AD" clId="Web-{7C2218CF-30C7-D821-D815-960624C9EE08}" dt="2024-03-21T18:14:29.143" v="544"/>
        <pc:sldMkLst>
          <pc:docMk/>
          <pc:sldMk cId="3244048751" sldId="314"/>
        </pc:sldMkLst>
      </pc:sldChg>
      <pc:sldChg chg="del">
        <pc:chgData name="Arslan Ahmed" userId="S::i202444@nu.edu.pk::ff99a853-80ce-45e6-95aa-a68e0213ab49" providerId="AD" clId="Web-{7C2218CF-30C7-D821-D815-960624C9EE08}" dt="2024-03-21T18:14:32.112" v="548"/>
        <pc:sldMkLst>
          <pc:docMk/>
          <pc:sldMk cId="3594096445" sldId="315"/>
        </pc:sldMkLst>
      </pc:sldChg>
      <pc:sldChg chg="del">
        <pc:chgData name="Arslan Ahmed" userId="S::i202444@nu.edu.pk::ff99a853-80ce-45e6-95aa-a68e0213ab49" providerId="AD" clId="Web-{7C2218CF-30C7-D821-D815-960624C9EE08}" dt="2024-03-21T18:14:32.706" v="549"/>
        <pc:sldMkLst>
          <pc:docMk/>
          <pc:sldMk cId="967543944" sldId="316"/>
        </pc:sldMkLst>
      </pc:sldChg>
      <pc:sldChg chg="addSp modSp new">
        <pc:chgData name="Arslan Ahmed" userId="S::i202444@nu.edu.pk::ff99a853-80ce-45e6-95aa-a68e0213ab49" providerId="AD" clId="Web-{7C2218CF-30C7-D821-D815-960624C9EE08}" dt="2024-03-21T17:39:21.964" v="60" actId="1076"/>
        <pc:sldMkLst>
          <pc:docMk/>
          <pc:sldMk cId="3715267115" sldId="318"/>
        </pc:sldMkLst>
        <pc:spChg chg="add mod">
          <ac:chgData name="Arslan Ahmed" userId="S::i202444@nu.edu.pk::ff99a853-80ce-45e6-95aa-a68e0213ab49" providerId="AD" clId="Web-{7C2218CF-30C7-D821-D815-960624C9EE08}" dt="2024-03-21T17:39:21.964" v="60" actId="1076"/>
          <ac:spMkLst>
            <pc:docMk/>
            <pc:sldMk cId="3715267115" sldId="318"/>
            <ac:spMk id="3" creationId="{520AC588-C7A9-77CD-160A-B1DD9411D834}"/>
          </ac:spMkLst>
        </pc:spChg>
        <pc:picChg chg="add mod">
          <ac:chgData name="Arslan Ahmed" userId="S::i202444@nu.edu.pk::ff99a853-80ce-45e6-95aa-a68e0213ab49" providerId="AD" clId="Web-{7C2218CF-30C7-D821-D815-960624C9EE08}" dt="2024-03-21T17:37:46.243" v="49" actId="1076"/>
          <ac:picMkLst>
            <pc:docMk/>
            <pc:sldMk cId="3715267115" sldId="318"/>
            <ac:picMk id="2" creationId="{F93B18BA-73DB-24D1-A43E-9C5D53E6B071}"/>
          </ac:picMkLst>
        </pc:picChg>
      </pc:sldChg>
      <pc:sldChg chg="addSp delSp modSp new ord">
        <pc:chgData name="Arslan Ahmed" userId="S::i202444@nu.edu.pk::ff99a853-80ce-45e6-95aa-a68e0213ab49" providerId="AD" clId="Web-{7C2218CF-30C7-D821-D815-960624C9EE08}" dt="2024-03-21T18:15:49.910" v="555"/>
        <pc:sldMkLst>
          <pc:docMk/>
          <pc:sldMk cId="2798846198" sldId="319"/>
        </pc:sldMkLst>
        <pc:spChg chg="del">
          <ac:chgData name="Arslan Ahmed" userId="S::i202444@nu.edu.pk::ff99a853-80ce-45e6-95aa-a68e0213ab49" providerId="AD" clId="Web-{7C2218CF-30C7-D821-D815-960624C9EE08}" dt="2024-03-21T17:37:29.290" v="46"/>
          <ac:spMkLst>
            <pc:docMk/>
            <pc:sldMk cId="2798846198" sldId="319"/>
            <ac:spMk id="2" creationId="{490EC2F4-771F-47D0-B116-A1F5E988A597}"/>
          </ac:spMkLst>
        </pc:spChg>
        <pc:spChg chg="add mod">
          <ac:chgData name="Arslan Ahmed" userId="S::i202444@nu.edu.pk::ff99a853-80ce-45e6-95aa-a68e0213ab49" providerId="AD" clId="Web-{7C2218CF-30C7-D821-D815-960624C9EE08}" dt="2024-03-21T17:37:37.478" v="47" actId="1076"/>
          <ac:spMkLst>
            <pc:docMk/>
            <pc:sldMk cId="2798846198" sldId="319"/>
            <ac:spMk id="4" creationId="{5DC11CFE-F1F5-ABC0-4442-ED44E66110E4}"/>
          </ac:spMkLst>
        </pc:spChg>
        <pc:picChg chg="add mod">
          <ac:chgData name="Arslan Ahmed" userId="S::i202444@nu.edu.pk::ff99a853-80ce-45e6-95aa-a68e0213ab49" providerId="AD" clId="Web-{7C2218CF-30C7-D821-D815-960624C9EE08}" dt="2024-03-21T17:36:23.804" v="24" actId="1076"/>
          <ac:picMkLst>
            <pc:docMk/>
            <pc:sldMk cId="2798846198" sldId="319"/>
            <ac:picMk id="3" creationId="{D207D35A-3E1E-B072-C9A0-5F1E670C93F0}"/>
          </ac:picMkLst>
        </pc:picChg>
      </pc:sldChg>
      <pc:sldChg chg="addSp delSp modSp new ord">
        <pc:chgData name="Arslan Ahmed" userId="S::i202444@nu.edu.pk::ff99a853-80ce-45e6-95aa-a68e0213ab49" providerId="AD" clId="Web-{7C2218CF-30C7-D821-D815-960624C9EE08}" dt="2024-03-21T18:16:20.364" v="556"/>
        <pc:sldMkLst>
          <pc:docMk/>
          <pc:sldMk cId="1577409514" sldId="320"/>
        </pc:sldMkLst>
        <pc:spChg chg="del">
          <ac:chgData name="Arslan Ahmed" userId="S::i202444@nu.edu.pk::ff99a853-80ce-45e6-95aa-a68e0213ab49" providerId="AD" clId="Web-{7C2218CF-30C7-D821-D815-960624C9EE08}" dt="2024-03-21T17:43:55.922" v="71"/>
          <ac:spMkLst>
            <pc:docMk/>
            <pc:sldMk cId="1577409514" sldId="320"/>
            <ac:spMk id="2" creationId="{0979A84D-7943-9819-F7B8-6CF9B6310BF8}"/>
          </ac:spMkLst>
        </pc:spChg>
        <pc:spChg chg="add del">
          <ac:chgData name="Arslan Ahmed" userId="S::i202444@nu.edu.pk::ff99a853-80ce-45e6-95aa-a68e0213ab49" providerId="AD" clId="Web-{7C2218CF-30C7-D821-D815-960624C9EE08}" dt="2024-03-21T17:44:56.376" v="73"/>
          <ac:spMkLst>
            <pc:docMk/>
            <pc:sldMk cId="1577409514" sldId="320"/>
            <ac:spMk id="3" creationId="{38E9C05E-EB8B-D431-7BA1-747389B8A363}"/>
          </ac:spMkLst>
        </pc:spChg>
        <pc:spChg chg="add mod">
          <ac:chgData name="Arslan Ahmed" userId="S::i202444@nu.edu.pk::ff99a853-80ce-45e6-95aa-a68e0213ab49" providerId="AD" clId="Web-{7C2218CF-30C7-D821-D815-960624C9EE08}" dt="2024-03-21T17:45:25.470" v="86" actId="20577"/>
          <ac:spMkLst>
            <pc:docMk/>
            <pc:sldMk cId="1577409514" sldId="320"/>
            <ac:spMk id="4" creationId="{701B6276-F508-6CFD-458B-B5274C92575B}"/>
          </ac:spMkLst>
        </pc:spChg>
        <pc:spChg chg="add mod">
          <ac:chgData name="Arslan Ahmed" userId="S::i202444@nu.edu.pk::ff99a853-80ce-45e6-95aa-a68e0213ab49" providerId="AD" clId="Web-{7C2218CF-30C7-D821-D815-960624C9EE08}" dt="2024-03-21T17:49:43.819" v="328" actId="20577"/>
          <ac:spMkLst>
            <pc:docMk/>
            <pc:sldMk cId="1577409514" sldId="320"/>
            <ac:spMk id="5" creationId="{38AA7CCE-8AD4-AE15-6885-3A668EE732A9}"/>
          </ac:spMkLst>
        </pc:spChg>
      </pc:sldChg>
      <pc:sldChg chg="addSp delSp modSp new">
        <pc:chgData name="Arslan Ahmed" userId="S::i202444@nu.edu.pk::ff99a853-80ce-45e6-95aa-a68e0213ab49" providerId="AD" clId="Web-{7C2218CF-30C7-D821-D815-960624C9EE08}" dt="2024-03-21T18:05:22.586" v="511" actId="1076"/>
        <pc:sldMkLst>
          <pc:docMk/>
          <pc:sldMk cId="3024415009" sldId="321"/>
        </pc:sldMkLst>
        <pc:spChg chg="del">
          <ac:chgData name="Arslan Ahmed" userId="S::i202444@nu.edu.pk::ff99a853-80ce-45e6-95aa-a68e0213ab49" providerId="AD" clId="Web-{7C2218CF-30C7-D821-D815-960624C9EE08}" dt="2024-03-21T17:50:01.007" v="330"/>
          <ac:spMkLst>
            <pc:docMk/>
            <pc:sldMk cId="3024415009" sldId="321"/>
            <ac:spMk id="2" creationId="{EB4BD2EC-593D-C67E-C282-4181EAEFCC96}"/>
          </ac:spMkLst>
        </pc:spChg>
        <pc:spChg chg="add mod">
          <ac:chgData name="Arslan Ahmed" userId="S::i202444@nu.edu.pk::ff99a853-80ce-45e6-95aa-a68e0213ab49" providerId="AD" clId="Web-{7C2218CF-30C7-D821-D815-960624C9EE08}" dt="2024-03-21T17:52:12.384" v="345" actId="20577"/>
          <ac:spMkLst>
            <pc:docMk/>
            <pc:sldMk cId="3024415009" sldId="321"/>
            <ac:spMk id="3" creationId="{B74B6135-9455-2FA8-490C-799028B68236}"/>
          </ac:spMkLst>
        </pc:spChg>
        <pc:picChg chg="add mod">
          <ac:chgData name="Arslan Ahmed" userId="S::i202444@nu.edu.pk::ff99a853-80ce-45e6-95aa-a68e0213ab49" providerId="AD" clId="Web-{7C2218CF-30C7-D821-D815-960624C9EE08}" dt="2024-03-21T18:05:22.586" v="511" actId="1076"/>
          <ac:picMkLst>
            <pc:docMk/>
            <pc:sldMk cId="3024415009" sldId="321"/>
            <ac:picMk id="4" creationId="{3FC6BE84-3B0A-42D8-FA86-7CF9F54145EF}"/>
          </ac:picMkLst>
        </pc:picChg>
      </pc:sldChg>
      <pc:sldChg chg="addSp modSp add replId">
        <pc:chgData name="Arslan Ahmed" userId="S::i202444@nu.edu.pk::ff99a853-80ce-45e6-95aa-a68e0213ab49" providerId="AD" clId="Web-{7C2218CF-30C7-D821-D815-960624C9EE08}" dt="2024-03-21T18:05:51.290" v="517" actId="14100"/>
        <pc:sldMkLst>
          <pc:docMk/>
          <pc:sldMk cId="3582402023" sldId="322"/>
        </pc:sldMkLst>
        <pc:spChg chg="add mod">
          <ac:chgData name="Arslan Ahmed" userId="S::i202444@nu.edu.pk::ff99a853-80ce-45e6-95aa-a68e0213ab49" providerId="AD" clId="Web-{7C2218CF-30C7-D821-D815-960624C9EE08}" dt="2024-03-21T17:54:44.997" v="354" actId="20577"/>
          <ac:spMkLst>
            <pc:docMk/>
            <pc:sldMk cId="3582402023" sldId="322"/>
            <ac:spMk id="3" creationId="{4D25051E-6D48-EF17-7772-CC43F1DA681B}"/>
          </ac:spMkLst>
        </pc:spChg>
        <pc:picChg chg="add mod">
          <ac:chgData name="Arslan Ahmed" userId="S::i202444@nu.edu.pk::ff99a853-80ce-45e6-95aa-a68e0213ab49" providerId="AD" clId="Web-{7C2218CF-30C7-D821-D815-960624C9EE08}" dt="2024-03-21T18:05:51.290" v="517" actId="14100"/>
          <ac:picMkLst>
            <pc:docMk/>
            <pc:sldMk cId="3582402023" sldId="322"/>
            <ac:picMk id="4" creationId="{AF269426-6C3E-F37A-2CF0-40F35F9B97F7}"/>
          </ac:picMkLst>
        </pc:picChg>
      </pc:sldChg>
      <pc:sldChg chg="addSp modSp add replId">
        <pc:chgData name="Arslan Ahmed" userId="S::i202444@nu.edu.pk::ff99a853-80ce-45e6-95aa-a68e0213ab49" providerId="AD" clId="Web-{7C2218CF-30C7-D821-D815-960624C9EE08}" dt="2024-03-21T18:06:11.196" v="521" actId="14100"/>
        <pc:sldMkLst>
          <pc:docMk/>
          <pc:sldMk cId="2889486225" sldId="323"/>
        </pc:sldMkLst>
        <pc:spChg chg="add mod">
          <ac:chgData name="Arslan Ahmed" userId="S::i202444@nu.edu.pk::ff99a853-80ce-45e6-95aa-a68e0213ab49" providerId="AD" clId="Web-{7C2218CF-30C7-D821-D815-960624C9EE08}" dt="2024-03-21T17:54:51.997" v="365" actId="20577"/>
          <ac:spMkLst>
            <pc:docMk/>
            <pc:sldMk cId="2889486225" sldId="323"/>
            <ac:spMk id="3" creationId="{066B5694-EAD3-ECB9-ED94-43E3FA7FB186}"/>
          </ac:spMkLst>
        </pc:spChg>
        <pc:picChg chg="add mod">
          <ac:chgData name="Arslan Ahmed" userId="S::i202444@nu.edu.pk::ff99a853-80ce-45e6-95aa-a68e0213ab49" providerId="AD" clId="Web-{7C2218CF-30C7-D821-D815-960624C9EE08}" dt="2024-03-21T18:06:11.196" v="521" actId="14100"/>
          <ac:picMkLst>
            <pc:docMk/>
            <pc:sldMk cId="2889486225" sldId="323"/>
            <ac:picMk id="4" creationId="{2CEF055F-BEB2-B617-6145-5BF633EE0B0B}"/>
          </ac:picMkLst>
        </pc:picChg>
      </pc:sldChg>
      <pc:sldChg chg="addSp modSp add replId">
        <pc:chgData name="Arslan Ahmed" userId="S::i202444@nu.edu.pk::ff99a853-80ce-45e6-95aa-a68e0213ab49" providerId="AD" clId="Web-{7C2218CF-30C7-D821-D815-960624C9EE08}" dt="2024-03-21T17:55:08.934" v="375" actId="14100"/>
        <pc:sldMkLst>
          <pc:docMk/>
          <pc:sldMk cId="3337174841" sldId="324"/>
        </pc:sldMkLst>
        <pc:spChg chg="add mod">
          <ac:chgData name="Arslan Ahmed" userId="S::i202444@nu.edu.pk::ff99a853-80ce-45e6-95aa-a68e0213ab49" providerId="AD" clId="Web-{7C2218CF-30C7-D821-D815-960624C9EE08}" dt="2024-03-21T17:55:08.934" v="375" actId="14100"/>
          <ac:spMkLst>
            <pc:docMk/>
            <pc:sldMk cId="3337174841" sldId="324"/>
            <ac:spMk id="3" creationId="{3370E2A5-81E3-0434-4FCE-D9BDDEEB78B7}"/>
          </ac:spMkLst>
        </pc:spChg>
      </pc:sldChg>
      <pc:sldChg chg="addSp modSp add replId">
        <pc:chgData name="Arslan Ahmed" userId="S::i202444@nu.edu.pk::ff99a853-80ce-45e6-95aa-a68e0213ab49" providerId="AD" clId="Web-{7C2218CF-30C7-D821-D815-960624C9EE08}" dt="2024-03-21T18:03:10.740" v="505" actId="14100"/>
        <pc:sldMkLst>
          <pc:docMk/>
          <pc:sldMk cId="1475592092" sldId="325"/>
        </pc:sldMkLst>
        <pc:spChg chg="add mod">
          <ac:chgData name="Arslan Ahmed" userId="S::i202444@nu.edu.pk::ff99a853-80ce-45e6-95aa-a68e0213ab49" providerId="AD" clId="Web-{7C2218CF-30C7-D821-D815-960624C9EE08}" dt="2024-03-21T17:55:42.935" v="418" actId="14100"/>
          <ac:spMkLst>
            <pc:docMk/>
            <pc:sldMk cId="1475592092" sldId="325"/>
            <ac:spMk id="3" creationId="{8752E336-2AE1-8AEB-447B-B57FC58CD6D6}"/>
          </ac:spMkLst>
        </pc:spChg>
        <pc:picChg chg="add mod">
          <ac:chgData name="Arslan Ahmed" userId="S::i202444@nu.edu.pk::ff99a853-80ce-45e6-95aa-a68e0213ab49" providerId="AD" clId="Web-{7C2218CF-30C7-D821-D815-960624C9EE08}" dt="2024-03-21T18:03:10.740" v="505" actId="14100"/>
          <ac:picMkLst>
            <pc:docMk/>
            <pc:sldMk cId="1475592092" sldId="325"/>
            <ac:picMk id="4" creationId="{E28B5ED8-6ED1-5282-251F-22C0665A724B}"/>
          </ac:picMkLst>
        </pc:picChg>
      </pc:sldChg>
      <pc:sldChg chg="addSp modSp add replId">
        <pc:chgData name="Arslan Ahmed" userId="S::i202444@nu.edu.pk::ff99a853-80ce-45e6-95aa-a68e0213ab49" providerId="AD" clId="Web-{7C2218CF-30C7-D821-D815-960624C9EE08}" dt="2024-03-21T17:55:55.513" v="428" actId="14100"/>
        <pc:sldMkLst>
          <pc:docMk/>
          <pc:sldMk cId="3404629498" sldId="326"/>
        </pc:sldMkLst>
        <pc:spChg chg="add mod">
          <ac:chgData name="Arslan Ahmed" userId="S::i202444@nu.edu.pk::ff99a853-80ce-45e6-95aa-a68e0213ab49" providerId="AD" clId="Web-{7C2218CF-30C7-D821-D815-960624C9EE08}" dt="2024-03-21T17:55:55.513" v="428" actId="14100"/>
          <ac:spMkLst>
            <pc:docMk/>
            <pc:sldMk cId="3404629498" sldId="326"/>
            <ac:spMk id="3" creationId="{3CCD0DA4-A0B1-5B38-55BD-1228B236B00F}"/>
          </ac:spMkLst>
        </pc:spChg>
      </pc:sldChg>
      <pc:sldChg chg="addSp modSp add replId">
        <pc:chgData name="Arslan Ahmed" userId="S::i202444@nu.edu.pk::ff99a853-80ce-45e6-95aa-a68e0213ab49" providerId="AD" clId="Web-{7C2218CF-30C7-D821-D815-960624C9EE08}" dt="2024-03-21T18:07:25.901" v="529" actId="14100"/>
        <pc:sldMkLst>
          <pc:docMk/>
          <pc:sldMk cId="3084985485" sldId="327"/>
        </pc:sldMkLst>
        <pc:spChg chg="add mod">
          <ac:chgData name="Arslan Ahmed" userId="S::i202444@nu.edu.pk::ff99a853-80ce-45e6-95aa-a68e0213ab49" providerId="AD" clId="Web-{7C2218CF-30C7-D821-D815-960624C9EE08}" dt="2024-03-21T18:02:13.364" v="496" actId="1076"/>
          <ac:spMkLst>
            <pc:docMk/>
            <pc:sldMk cId="3084985485" sldId="327"/>
            <ac:spMk id="3" creationId="{7E759605-426B-D950-45D4-13C17DB2C408}"/>
          </ac:spMkLst>
        </pc:spChg>
        <pc:picChg chg="add mod">
          <ac:chgData name="Arslan Ahmed" userId="S::i202444@nu.edu.pk::ff99a853-80ce-45e6-95aa-a68e0213ab49" providerId="AD" clId="Web-{7C2218CF-30C7-D821-D815-960624C9EE08}" dt="2024-03-21T18:07:25.901" v="529" actId="14100"/>
          <ac:picMkLst>
            <pc:docMk/>
            <pc:sldMk cId="3084985485" sldId="327"/>
            <ac:picMk id="4" creationId="{1F214E3C-FF40-9835-69FD-B7654FE1407B}"/>
          </ac:picMkLst>
        </pc:picChg>
      </pc:sldChg>
      <pc:sldChg chg="modSp add replId">
        <pc:chgData name="Arslan Ahmed" userId="S::i202444@nu.edu.pk::ff99a853-80ce-45e6-95aa-a68e0213ab49" providerId="AD" clId="Web-{7C2218CF-30C7-D821-D815-960624C9EE08}" dt="2024-03-21T17:57:59.141" v="486" actId="20577"/>
        <pc:sldMkLst>
          <pc:docMk/>
          <pc:sldMk cId="652809589" sldId="328"/>
        </pc:sldMkLst>
        <pc:spChg chg="mod">
          <ac:chgData name="Arslan Ahmed" userId="S::i202444@nu.edu.pk::ff99a853-80ce-45e6-95aa-a68e0213ab49" providerId="AD" clId="Web-{7C2218CF-30C7-D821-D815-960624C9EE08}" dt="2024-03-21T17:57:59.141" v="486" actId="20577"/>
          <ac:spMkLst>
            <pc:docMk/>
            <pc:sldMk cId="652809589" sldId="328"/>
            <ac:spMk id="3" creationId="{7E759605-426B-D950-45D4-13C17DB2C408}"/>
          </ac:spMkLst>
        </pc:spChg>
      </pc:sldChg>
      <pc:sldChg chg="addSp modSp add replId">
        <pc:chgData name="Arslan Ahmed" userId="S::i202444@nu.edu.pk::ff99a853-80ce-45e6-95aa-a68e0213ab49" providerId="AD" clId="Web-{7C2218CF-30C7-D821-D815-960624C9EE08}" dt="2024-03-21T18:06:52.869" v="526" actId="20577"/>
        <pc:sldMkLst>
          <pc:docMk/>
          <pc:sldMk cId="2172732498" sldId="329"/>
        </pc:sldMkLst>
        <pc:spChg chg="mod">
          <ac:chgData name="Arslan Ahmed" userId="S::i202444@nu.edu.pk::ff99a853-80ce-45e6-95aa-a68e0213ab49" providerId="AD" clId="Web-{7C2218CF-30C7-D821-D815-960624C9EE08}" dt="2024-03-21T18:06:52.869" v="526" actId="20577"/>
          <ac:spMkLst>
            <pc:docMk/>
            <pc:sldMk cId="2172732498" sldId="329"/>
            <ac:spMk id="3" creationId="{7E759605-426B-D950-45D4-13C17DB2C408}"/>
          </ac:spMkLst>
        </pc:spChg>
        <pc:picChg chg="add mod">
          <ac:chgData name="Arslan Ahmed" userId="S::i202444@nu.edu.pk::ff99a853-80ce-45e6-95aa-a68e0213ab49" providerId="AD" clId="Web-{7C2218CF-30C7-D821-D815-960624C9EE08}" dt="2024-03-21T18:06:48.010" v="525" actId="14100"/>
          <ac:picMkLst>
            <pc:docMk/>
            <pc:sldMk cId="2172732498" sldId="329"/>
            <ac:picMk id="2" creationId="{DEB49440-54A4-85F2-3CD8-D7EF48D26EDF}"/>
          </ac:picMkLst>
        </pc:picChg>
      </pc:sldChg>
    </pc:docChg>
  </pc:docChgLst>
  <pc:docChgLst>
    <pc:chgData clId="Web-{7C2218CF-30C7-D821-D815-960624C9EE08}"/>
    <pc:docChg chg="modSld">
      <pc:chgData name="" userId="" providerId="" clId="Web-{7C2218CF-30C7-D821-D815-960624C9EE08}" dt="2024-03-21T17:21:42.351" v="0" actId="20577"/>
      <pc:docMkLst>
        <pc:docMk/>
      </pc:docMkLst>
      <pc:sldChg chg="modSp">
        <pc:chgData name="" userId="" providerId="" clId="Web-{7C2218CF-30C7-D821-D815-960624C9EE08}" dt="2024-03-21T17:21:42.351" v="0" actId="20577"/>
        <pc:sldMkLst>
          <pc:docMk/>
          <pc:sldMk cId="0" sldId="256"/>
        </pc:sldMkLst>
        <pc:spChg chg="mod">
          <ac:chgData name="" userId="" providerId="" clId="Web-{7C2218CF-30C7-D821-D815-960624C9EE08}" dt="2024-03-21T17:21:42.351" v="0" actId="20577"/>
          <ac:spMkLst>
            <pc:docMk/>
            <pc:sldMk cId="0" sldId="256"/>
            <ac:spMk id="9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75947c64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75947c64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735ea88e1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7735ea88e1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20950" y="1396600"/>
            <a:ext cx="51021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20950" y="3802875"/>
            <a:ext cx="5102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040475" y="2437650"/>
            <a:ext cx="4360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40475" y="1615500"/>
            <a:ext cx="43602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040475" y="3111000"/>
            <a:ext cx="43602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3020488" y="110125"/>
            <a:ext cx="750900" cy="750900"/>
            <a:chOff x="3020488" y="110125"/>
            <a:chExt cx="750900" cy="750900"/>
          </a:xfrm>
        </p:grpSpPr>
        <p:sp>
          <p:nvSpPr>
            <p:cNvPr id="17" name="Google Shape;17;p3"/>
            <p:cNvSpPr/>
            <p:nvPr/>
          </p:nvSpPr>
          <p:spPr>
            <a:xfrm>
              <a:off x="3020488" y="110125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3"/>
            <p:cNvGrpSpPr/>
            <p:nvPr/>
          </p:nvGrpSpPr>
          <p:grpSpPr>
            <a:xfrm>
              <a:off x="3203443" y="293091"/>
              <a:ext cx="384977" cy="384977"/>
              <a:chOff x="2708775" y="1589925"/>
              <a:chExt cx="966550" cy="966550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2708775" y="1589925"/>
                <a:ext cx="966550" cy="966550"/>
              </a:xfrm>
              <a:custGeom>
                <a:avLst/>
                <a:gdLst/>
                <a:ahLst/>
                <a:cxnLst/>
                <a:rect l="l" t="t" r="r" b="b"/>
                <a:pathLst>
                  <a:path w="38662" h="38662" extrusionOk="0">
                    <a:moveTo>
                      <a:pt x="19348" y="6471"/>
                    </a:moveTo>
                    <a:cubicBezTo>
                      <a:pt x="26486" y="6471"/>
                      <a:pt x="32257" y="12242"/>
                      <a:pt x="32257" y="19347"/>
                    </a:cubicBezTo>
                    <a:cubicBezTo>
                      <a:pt x="32257" y="26486"/>
                      <a:pt x="26453" y="32256"/>
                      <a:pt x="19348" y="32256"/>
                    </a:cubicBezTo>
                    <a:cubicBezTo>
                      <a:pt x="12242" y="32256"/>
                      <a:pt x="6472" y="26486"/>
                      <a:pt x="6472" y="19347"/>
                    </a:cubicBezTo>
                    <a:cubicBezTo>
                      <a:pt x="6472" y="12242"/>
                      <a:pt x="12242" y="6471"/>
                      <a:pt x="19348" y="6471"/>
                    </a:cubicBezTo>
                    <a:close/>
                    <a:moveTo>
                      <a:pt x="14911" y="0"/>
                    </a:moveTo>
                    <a:lnTo>
                      <a:pt x="14911" y="3369"/>
                    </a:lnTo>
                    <a:cubicBezTo>
                      <a:pt x="13610" y="3769"/>
                      <a:pt x="12343" y="4270"/>
                      <a:pt x="11175" y="4937"/>
                    </a:cubicBezTo>
                    <a:lnTo>
                      <a:pt x="8807" y="2535"/>
                    </a:lnTo>
                    <a:lnTo>
                      <a:pt x="2569" y="8806"/>
                    </a:lnTo>
                    <a:lnTo>
                      <a:pt x="4937" y="11175"/>
                    </a:lnTo>
                    <a:cubicBezTo>
                      <a:pt x="4270" y="12342"/>
                      <a:pt x="3770" y="13543"/>
                      <a:pt x="3403" y="14877"/>
                    </a:cubicBezTo>
                    <a:lnTo>
                      <a:pt x="0" y="14877"/>
                    </a:lnTo>
                    <a:lnTo>
                      <a:pt x="0" y="23784"/>
                    </a:lnTo>
                    <a:lnTo>
                      <a:pt x="3403" y="23784"/>
                    </a:lnTo>
                    <a:cubicBezTo>
                      <a:pt x="3770" y="25085"/>
                      <a:pt x="4270" y="26319"/>
                      <a:pt x="4937" y="27486"/>
                    </a:cubicBezTo>
                    <a:lnTo>
                      <a:pt x="2569" y="29855"/>
                    </a:lnTo>
                    <a:lnTo>
                      <a:pt x="8807" y="36126"/>
                    </a:lnTo>
                    <a:lnTo>
                      <a:pt x="11175" y="33758"/>
                    </a:lnTo>
                    <a:cubicBezTo>
                      <a:pt x="12343" y="34425"/>
                      <a:pt x="13577" y="34925"/>
                      <a:pt x="14911" y="35292"/>
                    </a:cubicBezTo>
                    <a:lnTo>
                      <a:pt x="14911" y="38661"/>
                    </a:lnTo>
                    <a:lnTo>
                      <a:pt x="23784" y="38661"/>
                    </a:lnTo>
                    <a:lnTo>
                      <a:pt x="23784" y="35292"/>
                    </a:lnTo>
                    <a:cubicBezTo>
                      <a:pt x="25085" y="34892"/>
                      <a:pt x="26319" y="34425"/>
                      <a:pt x="27487" y="33758"/>
                    </a:cubicBezTo>
                    <a:lnTo>
                      <a:pt x="29855" y="36126"/>
                    </a:lnTo>
                    <a:lnTo>
                      <a:pt x="36126" y="29855"/>
                    </a:lnTo>
                    <a:lnTo>
                      <a:pt x="33758" y="27486"/>
                    </a:lnTo>
                    <a:cubicBezTo>
                      <a:pt x="34425" y="26319"/>
                      <a:pt x="34925" y="25118"/>
                      <a:pt x="35292" y="23784"/>
                    </a:cubicBezTo>
                    <a:lnTo>
                      <a:pt x="38661" y="23784"/>
                    </a:lnTo>
                    <a:lnTo>
                      <a:pt x="38661" y="14877"/>
                    </a:lnTo>
                    <a:lnTo>
                      <a:pt x="35292" y="14877"/>
                    </a:lnTo>
                    <a:cubicBezTo>
                      <a:pt x="34925" y="13610"/>
                      <a:pt x="34425" y="12342"/>
                      <a:pt x="33758" y="11175"/>
                    </a:cubicBezTo>
                    <a:lnTo>
                      <a:pt x="36126" y="8806"/>
                    </a:lnTo>
                    <a:lnTo>
                      <a:pt x="29855" y="2535"/>
                    </a:lnTo>
                    <a:lnTo>
                      <a:pt x="27487" y="4937"/>
                    </a:lnTo>
                    <a:cubicBezTo>
                      <a:pt x="26319" y="4270"/>
                      <a:pt x="25118" y="3769"/>
                      <a:pt x="23784" y="3369"/>
                    </a:cubicBezTo>
                    <a:lnTo>
                      <a:pt x="237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2991475" y="1872625"/>
                <a:ext cx="402800" cy="402800"/>
              </a:xfrm>
              <a:custGeom>
                <a:avLst/>
                <a:gdLst/>
                <a:ahLst/>
                <a:cxnLst/>
                <a:rect l="l" t="t" r="r" b="b"/>
                <a:pathLst>
                  <a:path w="16112" h="16112" extrusionOk="0">
                    <a:moveTo>
                      <a:pt x="8040" y="0"/>
                    </a:moveTo>
                    <a:cubicBezTo>
                      <a:pt x="3603" y="0"/>
                      <a:pt x="0" y="3603"/>
                      <a:pt x="0" y="8039"/>
                    </a:cubicBezTo>
                    <a:cubicBezTo>
                      <a:pt x="0" y="12476"/>
                      <a:pt x="3603" y="16112"/>
                      <a:pt x="8040" y="16112"/>
                    </a:cubicBezTo>
                    <a:cubicBezTo>
                      <a:pt x="12476" y="16112"/>
                      <a:pt x="16112" y="12476"/>
                      <a:pt x="16112" y="8039"/>
                    </a:cubicBezTo>
                    <a:cubicBezTo>
                      <a:pt x="16112" y="3603"/>
                      <a:pt x="12476" y="0"/>
                      <a:pt x="80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586700"/>
            <a:ext cx="5854500" cy="2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E07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624775" y="2977550"/>
            <a:ext cx="2573700" cy="40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4945525" y="2977550"/>
            <a:ext cx="2573700" cy="40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624775" y="3529475"/>
            <a:ext cx="25737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945525" y="3529475"/>
            <a:ext cx="25737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2213025" y="4301713"/>
            <a:ext cx="750900" cy="750900"/>
            <a:chOff x="974075" y="4101488"/>
            <a:chExt cx="750900" cy="750900"/>
          </a:xfrm>
        </p:grpSpPr>
        <p:sp>
          <p:nvSpPr>
            <p:cNvPr id="31" name="Google Shape;31;p5"/>
            <p:cNvSpPr/>
            <p:nvPr/>
          </p:nvSpPr>
          <p:spPr>
            <a:xfrm>
              <a:off x="974075" y="410148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1146521" y="4307575"/>
              <a:ext cx="406012" cy="389122"/>
            </a:xfrm>
            <a:custGeom>
              <a:avLst/>
              <a:gdLst/>
              <a:ahLst/>
              <a:cxnLst/>
              <a:rect l="l" t="t" r="r" b="b"/>
              <a:pathLst>
                <a:path w="28054" h="26887" extrusionOk="0">
                  <a:moveTo>
                    <a:pt x="13677" y="1"/>
                  </a:moveTo>
                  <a:cubicBezTo>
                    <a:pt x="12109" y="1"/>
                    <a:pt x="10775" y="1302"/>
                    <a:pt x="10775" y="2903"/>
                  </a:cubicBezTo>
                  <a:cubicBezTo>
                    <a:pt x="10775" y="4504"/>
                    <a:pt x="12042" y="5838"/>
                    <a:pt x="13677" y="5838"/>
                  </a:cubicBezTo>
                  <a:lnTo>
                    <a:pt x="13710" y="5838"/>
                  </a:lnTo>
                  <a:lnTo>
                    <a:pt x="14344" y="8374"/>
                  </a:lnTo>
                  <a:cubicBezTo>
                    <a:pt x="12943" y="8874"/>
                    <a:pt x="11842" y="10041"/>
                    <a:pt x="11442" y="11476"/>
                  </a:cubicBezTo>
                  <a:lnTo>
                    <a:pt x="5838" y="10408"/>
                  </a:lnTo>
                  <a:lnTo>
                    <a:pt x="5838" y="10375"/>
                  </a:lnTo>
                  <a:cubicBezTo>
                    <a:pt x="5838" y="8807"/>
                    <a:pt x="4537" y="7473"/>
                    <a:pt x="2936" y="7473"/>
                  </a:cubicBezTo>
                  <a:cubicBezTo>
                    <a:pt x="1335" y="7473"/>
                    <a:pt x="0" y="8740"/>
                    <a:pt x="0" y="10375"/>
                  </a:cubicBezTo>
                  <a:cubicBezTo>
                    <a:pt x="0" y="11976"/>
                    <a:pt x="1301" y="13310"/>
                    <a:pt x="2936" y="13310"/>
                  </a:cubicBezTo>
                  <a:cubicBezTo>
                    <a:pt x="4170" y="13310"/>
                    <a:pt x="5204" y="12510"/>
                    <a:pt x="5638" y="11409"/>
                  </a:cubicBezTo>
                  <a:lnTo>
                    <a:pt x="11208" y="12477"/>
                  </a:lnTo>
                  <a:lnTo>
                    <a:pt x="11208" y="12843"/>
                  </a:lnTo>
                  <a:cubicBezTo>
                    <a:pt x="11208" y="14778"/>
                    <a:pt x="12343" y="16379"/>
                    <a:pt x="14010" y="17147"/>
                  </a:cubicBezTo>
                  <a:lnTo>
                    <a:pt x="12676" y="21116"/>
                  </a:lnTo>
                  <a:cubicBezTo>
                    <a:pt x="12543" y="21116"/>
                    <a:pt x="12376" y="21049"/>
                    <a:pt x="12276" y="21049"/>
                  </a:cubicBezTo>
                  <a:cubicBezTo>
                    <a:pt x="10675" y="21049"/>
                    <a:pt x="9340" y="22350"/>
                    <a:pt x="9340" y="23985"/>
                  </a:cubicBezTo>
                  <a:cubicBezTo>
                    <a:pt x="9340" y="25553"/>
                    <a:pt x="10641" y="26887"/>
                    <a:pt x="12276" y="26887"/>
                  </a:cubicBezTo>
                  <a:cubicBezTo>
                    <a:pt x="13844" y="26887"/>
                    <a:pt x="15178" y="25619"/>
                    <a:pt x="15178" y="23985"/>
                  </a:cubicBezTo>
                  <a:cubicBezTo>
                    <a:pt x="15178" y="22884"/>
                    <a:pt x="14544" y="21950"/>
                    <a:pt x="13677" y="21450"/>
                  </a:cubicBezTo>
                  <a:lnTo>
                    <a:pt x="15011" y="17480"/>
                  </a:lnTo>
                  <a:cubicBezTo>
                    <a:pt x="15345" y="17547"/>
                    <a:pt x="15678" y="17614"/>
                    <a:pt x="16012" y="17614"/>
                  </a:cubicBezTo>
                  <a:cubicBezTo>
                    <a:pt x="17546" y="17614"/>
                    <a:pt x="18981" y="16846"/>
                    <a:pt x="19815" y="15679"/>
                  </a:cubicBezTo>
                  <a:lnTo>
                    <a:pt x="22383" y="17180"/>
                  </a:lnTo>
                  <a:cubicBezTo>
                    <a:pt x="22283" y="17480"/>
                    <a:pt x="22216" y="17847"/>
                    <a:pt x="22216" y="18181"/>
                  </a:cubicBezTo>
                  <a:cubicBezTo>
                    <a:pt x="22216" y="19782"/>
                    <a:pt x="23517" y="21116"/>
                    <a:pt x="25152" y="21116"/>
                  </a:cubicBezTo>
                  <a:cubicBezTo>
                    <a:pt x="26786" y="21116"/>
                    <a:pt x="28054" y="19815"/>
                    <a:pt x="28054" y="18181"/>
                  </a:cubicBezTo>
                  <a:cubicBezTo>
                    <a:pt x="28054" y="16546"/>
                    <a:pt x="26686" y="15312"/>
                    <a:pt x="25118" y="15312"/>
                  </a:cubicBezTo>
                  <a:cubicBezTo>
                    <a:pt x="24218" y="15312"/>
                    <a:pt x="23451" y="15679"/>
                    <a:pt x="22883" y="16313"/>
                  </a:cubicBezTo>
                  <a:lnTo>
                    <a:pt x="20315" y="14812"/>
                  </a:lnTo>
                  <a:cubicBezTo>
                    <a:pt x="20548" y="14211"/>
                    <a:pt x="20715" y="13544"/>
                    <a:pt x="20715" y="12843"/>
                  </a:cubicBezTo>
                  <a:cubicBezTo>
                    <a:pt x="20715" y="12376"/>
                    <a:pt x="20649" y="11876"/>
                    <a:pt x="20515" y="11476"/>
                  </a:cubicBezTo>
                  <a:lnTo>
                    <a:pt x="22050" y="10809"/>
                  </a:lnTo>
                  <a:cubicBezTo>
                    <a:pt x="22550" y="11609"/>
                    <a:pt x="23484" y="12110"/>
                    <a:pt x="24485" y="12110"/>
                  </a:cubicBezTo>
                  <a:cubicBezTo>
                    <a:pt x="26052" y="12110"/>
                    <a:pt x="27387" y="10809"/>
                    <a:pt x="27387" y="9174"/>
                  </a:cubicBezTo>
                  <a:cubicBezTo>
                    <a:pt x="27387" y="7606"/>
                    <a:pt x="26119" y="6272"/>
                    <a:pt x="24485" y="6272"/>
                  </a:cubicBezTo>
                  <a:cubicBezTo>
                    <a:pt x="22850" y="6272"/>
                    <a:pt x="21549" y="7540"/>
                    <a:pt x="21549" y="9174"/>
                  </a:cubicBezTo>
                  <a:cubicBezTo>
                    <a:pt x="21549" y="9374"/>
                    <a:pt x="21616" y="9641"/>
                    <a:pt x="21649" y="9841"/>
                  </a:cubicBezTo>
                  <a:lnTo>
                    <a:pt x="20115" y="10508"/>
                  </a:lnTo>
                  <a:cubicBezTo>
                    <a:pt x="19281" y="9041"/>
                    <a:pt x="17713" y="8073"/>
                    <a:pt x="15979" y="8073"/>
                  </a:cubicBezTo>
                  <a:cubicBezTo>
                    <a:pt x="15778" y="8073"/>
                    <a:pt x="15545" y="8073"/>
                    <a:pt x="15345" y="8140"/>
                  </a:cubicBezTo>
                  <a:lnTo>
                    <a:pt x="14778" y="5638"/>
                  </a:lnTo>
                  <a:cubicBezTo>
                    <a:pt x="15845" y="5205"/>
                    <a:pt x="16612" y="4171"/>
                    <a:pt x="16612" y="2903"/>
                  </a:cubicBezTo>
                  <a:cubicBezTo>
                    <a:pt x="16612" y="1335"/>
                    <a:pt x="15311" y="1"/>
                    <a:pt x="13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5"/>
          <p:cNvGrpSpPr/>
          <p:nvPr/>
        </p:nvGrpSpPr>
        <p:grpSpPr>
          <a:xfrm>
            <a:off x="8172325" y="611688"/>
            <a:ext cx="750900" cy="750900"/>
            <a:chOff x="8172325" y="611688"/>
            <a:chExt cx="750900" cy="750900"/>
          </a:xfrm>
        </p:grpSpPr>
        <p:sp>
          <p:nvSpPr>
            <p:cNvPr id="34" name="Google Shape;34;p5"/>
            <p:cNvSpPr/>
            <p:nvPr/>
          </p:nvSpPr>
          <p:spPr>
            <a:xfrm>
              <a:off x="8172325" y="61168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5"/>
            <p:cNvGrpSpPr/>
            <p:nvPr/>
          </p:nvGrpSpPr>
          <p:grpSpPr>
            <a:xfrm>
              <a:off x="8319564" y="786443"/>
              <a:ext cx="456421" cy="401406"/>
              <a:chOff x="5414025" y="4582900"/>
              <a:chExt cx="553775" cy="487025"/>
            </a:xfrm>
          </p:grpSpPr>
          <p:sp>
            <p:nvSpPr>
              <p:cNvPr id="36" name="Google Shape;36;p5"/>
              <p:cNvSpPr/>
              <p:nvPr/>
            </p:nvSpPr>
            <p:spPr>
              <a:xfrm>
                <a:off x="5605850" y="4975675"/>
                <a:ext cx="13350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534" h="1202" fill="none" extrusionOk="0">
                    <a:moveTo>
                      <a:pt x="0" y="1201"/>
                    </a:moveTo>
                    <a:lnTo>
                      <a:pt x="534" y="0"/>
                    </a:lnTo>
                  </a:path>
                </a:pathLst>
              </a:custGeom>
              <a:noFill/>
              <a:ln w="1085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" name="Google Shape;37;p5"/>
              <p:cNvGrpSpPr/>
              <p:nvPr/>
            </p:nvGrpSpPr>
            <p:grpSpPr>
              <a:xfrm>
                <a:off x="5414025" y="4582900"/>
                <a:ext cx="553775" cy="487025"/>
                <a:chOff x="5414025" y="4582900"/>
                <a:chExt cx="553775" cy="487025"/>
              </a:xfrm>
            </p:grpSpPr>
            <p:sp>
              <p:nvSpPr>
                <p:cNvPr id="38" name="Google Shape;38;p5"/>
                <p:cNvSpPr/>
                <p:nvPr/>
              </p:nvSpPr>
              <p:spPr>
                <a:xfrm>
                  <a:off x="5414025" y="4582900"/>
                  <a:ext cx="553775" cy="48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1" h="19481" extrusionOk="0">
                      <a:moveTo>
                        <a:pt x="11109" y="1668"/>
                      </a:moveTo>
                      <a:cubicBezTo>
                        <a:pt x="12310" y="1668"/>
                        <a:pt x="13477" y="1935"/>
                        <a:pt x="14545" y="2469"/>
                      </a:cubicBezTo>
                      <a:cubicBezTo>
                        <a:pt x="16513" y="3369"/>
                        <a:pt x="17981" y="5004"/>
                        <a:pt x="18681" y="7038"/>
                      </a:cubicBezTo>
                      <a:cubicBezTo>
                        <a:pt x="19382" y="9107"/>
                        <a:pt x="19315" y="11275"/>
                        <a:pt x="18347" y="13210"/>
                      </a:cubicBezTo>
                      <a:cubicBezTo>
                        <a:pt x="17013" y="16012"/>
                        <a:pt x="14178" y="17813"/>
                        <a:pt x="11109" y="17813"/>
                      </a:cubicBezTo>
                      <a:cubicBezTo>
                        <a:pt x="9875" y="17813"/>
                        <a:pt x="8707" y="17546"/>
                        <a:pt x="7640" y="17012"/>
                      </a:cubicBezTo>
                      <a:cubicBezTo>
                        <a:pt x="5672" y="16112"/>
                        <a:pt x="4204" y="14477"/>
                        <a:pt x="3503" y="12442"/>
                      </a:cubicBezTo>
                      <a:cubicBezTo>
                        <a:pt x="2803" y="10374"/>
                        <a:pt x="2870" y="8206"/>
                        <a:pt x="3837" y="6271"/>
                      </a:cubicBezTo>
                      <a:cubicBezTo>
                        <a:pt x="5171" y="3469"/>
                        <a:pt x="8007" y="1668"/>
                        <a:pt x="11109" y="1668"/>
                      </a:cubicBezTo>
                      <a:close/>
                      <a:moveTo>
                        <a:pt x="11109" y="0"/>
                      </a:moveTo>
                      <a:cubicBezTo>
                        <a:pt x="7473" y="0"/>
                        <a:pt x="3970" y="2035"/>
                        <a:pt x="2303" y="5537"/>
                      </a:cubicBezTo>
                      <a:cubicBezTo>
                        <a:pt x="1" y="10374"/>
                        <a:pt x="2036" y="16178"/>
                        <a:pt x="6873" y="18513"/>
                      </a:cubicBezTo>
                      <a:cubicBezTo>
                        <a:pt x="8207" y="19147"/>
                        <a:pt x="9641" y="19481"/>
                        <a:pt x="11042" y="19481"/>
                      </a:cubicBezTo>
                      <a:cubicBezTo>
                        <a:pt x="14678" y="19481"/>
                        <a:pt x="18181" y="17446"/>
                        <a:pt x="19849" y="13943"/>
                      </a:cubicBezTo>
                      <a:cubicBezTo>
                        <a:pt x="22150" y="9107"/>
                        <a:pt x="20115" y="3302"/>
                        <a:pt x="15279" y="967"/>
                      </a:cubicBezTo>
                      <a:cubicBezTo>
                        <a:pt x="13944" y="300"/>
                        <a:pt x="12510" y="0"/>
                        <a:pt x="111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5"/>
                <p:cNvSpPr/>
                <p:nvPr/>
              </p:nvSpPr>
              <p:spPr>
                <a:xfrm>
                  <a:off x="5672550" y="4810425"/>
                  <a:ext cx="36725" cy="3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279" extrusionOk="0">
                      <a:moveTo>
                        <a:pt x="728" y="1"/>
                      </a:moveTo>
                      <a:cubicBezTo>
                        <a:pt x="504" y="1"/>
                        <a:pt x="286" y="136"/>
                        <a:pt x="167" y="373"/>
                      </a:cubicBezTo>
                      <a:cubicBezTo>
                        <a:pt x="1" y="673"/>
                        <a:pt x="134" y="1040"/>
                        <a:pt x="468" y="1206"/>
                      </a:cubicBezTo>
                      <a:cubicBezTo>
                        <a:pt x="555" y="1255"/>
                        <a:pt x="649" y="1278"/>
                        <a:pt x="741" y="1278"/>
                      </a:cubicBezTo>
                      <a:cubicBezTo>
                        <a:pt x="965" y="1278"/>
                        <a:pt x="1184" y="1142"/>
                        <a:pt x="1302" y="906"/>
                      </a:cubicBezTo>
                      <a:cubicBezTo>
                        <a:pt x="1468" y="573"/>
                        <a:pt x="1335" y="206"/>
                        <a:pt x="1001" y="72"/>
                      </a:cubicBezTo>
                      <a:cubicBezTo>
                        <a:pt x="914" y="24"/>
                        <a:pt x="820" y="1"/>
                        <a:pt x="7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5"/>
                <p:cNvSpPr/>
                <p:nvPr/>
              </p:nvSpPr>
              <p:spPr>
                <a:xfrm>
                  <a:off x="5685075" y="4771350"/>
                  <a:ext cx="107600" cy="5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2236" fill="none" extrusionOk="0">
                      <a:moveTo>
                        <a:pt x="0" y="2236"/>
                      </a:moveTo>
                      <a:lnTo>
                        <a:pt x="4303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5"/>
                <p:cNvSpPr/>
                <p:nvPr/>
              </p:nvSpPr>
              <p:spPr>
                <a:xfrm>
                  <a:off x="5685075" y="4827225"/>
                  <a:ext cx="65900" cy="13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" h="5205" fill="none" extrusionOk="0">
                      <a:moveTo>
                        <a:pt x="0" y="1"/>
                      </a:moveTo>
                      <a:lnTo>
                        <a:pt x="2635" y="5204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5"/>
                <p:cNvSpPr/>
                <p:nvPr/>
              </p:nvSpPr>
              <p:spPr>
                <a:xfrm>
                  <a:off x="5762625" y="4645425"/>
                  <a:ext cx="14200" cy="3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1202" fill="none" extrusionOk="0">
                      <a:moveTo>
                        <a:pt x="0" y="1202"/>
                      </a:moveTo>
                      <a:lnTo>
                        <a:pt x="567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5"/>
                <p:cNvSpPr/>
                <p:nvPr/>
              </p:nvSpPr>
              <p:spPr>
                <a:xfrm>
                  <a:off x="5510775" y="4740500"/>
                  <a:ext cx="300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568" fill="none" extrusionOk="0">
                      <a:moveTo>
                        <a:pt x="0" y="1"/>
                      </a:moveTo>
                      <a:lnTo>
                        <a:pt x="1201" y="5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5"/>
                <p:cNvSpPr/>
                <p:nvPr/>
              </p:nvSpPr>
              <p:spPr>
                <a:xfrm>
                  <a:off x="5841850" y="4898125"/>
                  <a:ext cx="30050" cy="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534" fill="none" extrusionOk="0">
                      <a:moveTo>
                        <a:pt x="0" y="0"/>
                      </a:moveTo>
                      <a:lnTo>
                        <a:pt x="1201" y="534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4064200" y="1988562"/>
            <a:ext cx="4364700" cy="19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064200" y="1237338"/>
            <a:ext cx="436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051650" y="1150350"/>
            <a:ext cx="7040700" cy="2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52" name="Google Shape;52;p8"/>
          <p:cNvGrpSpPr/>
          <p:nvPr/>
        </p:nvGrpSpPr>
        <p:grpSpPr>
          <a:xfrm>
            <a:off x="7954175" y="369350"/>
            <a:ext cx="750900" cy="750900"/>
            <a:chOff x="7954175" y="369350"/>
            <a:chExt cx="750900" cy="750900"/>
          </a:xfrm>
        </p:grpSpPr>
        <p:sp>
          <p:nvSpPr>
            <p:cNvPr id="53" name="Google Shape;53;p8"/>
            <p:cNvSpPr/>
            <p:nvPr/>
          </p:nvSpPr>
          <p:spPr>
            <a:xfrm>
              <a:off x="7954175" y="369350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8"/>
            <p:cNvGrpSpPr/>
            <p:nvPr/>
          </p:nvGrpSpPr>
          <p:grpSpPr>
            <a:xfrm>
              <a:off x="8101438" y="557395"/>
              <a:ext cx="456372" cy="374806"/>
              <a:chOff x="3188275" y="497475"/>
              <a:chExt cx="900675" cy="739700"/>
            </a:xfrm>
          </p:grpSpPr>
          <p:sp>
            <p:nvSpPr>
              <p:cNvPr id="55" name="Google Shape;55;p8"/>
              <p:cNvSpPr/>
              <p:nvPr/>
            </p:nvSpPr>
            <p:spPr>
              <a:xfrm>
                <a:off x="3188275" y="497475"/>
                <a:ext cx="900675" cy="739700"/>
              </a:xfrm>
              <a:custGeom>
                <a:avLst/>
                <a:gdLst/>
                <a:ahLst/>
                <a:cxnLst/>
                <a:rect l="l" t="t" r="r" b="b"/>
                <a:pathLst>
                  <a:path w="36027" h="29588" extrusionOk="0">
                    <a:moveTo>
                      <a:pt x="29055" y="0"/>
                    </a:moveTo>
                    <a:lnTo>
                      <a:pt x="1" y="10808"/>
                    </a:lnTo>
                    <a:lnTo>
                      <a:pt x="6972" y="29588"/>
                    </a:lnTo>
                    <a:lnTo>
                      <a:pt x="17780" y="25585"/>
                    </a:lnTo>
                    <a:lnTo>
                      <a:pt x="23484" y="28187"/>
                    </a:lnTo>
                    <a:lnTo>
                      <a:pt x="26119" y="22483"/>
                    </a:lnTo>
                    <a:lnTo>
                      <a:pt x="36026" y="18780"/>
                    </a:lnTo>
                    <a:lnTo>
                      <a:pt x="290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8"/>
              <p:cNvSpPr/>
              <p:nvPr/>
            </p:nvSpPr>
            <p:spPr>
              <a:xfrm>
                <a:off x="3465150" y="900175"/>
                <a:ext cx="85925" cy="7637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055" extrusionOk="0">
                    <a:moveTo>
                      <a:pt x="1684" y="1"/>
                    </a:moveTo>
                    <a:cubicBezTo>
                      <a:pt x="1524" y="1"/>
                      <a:pt x="1361" y="24"/>
                      <a:pt x="1201" y="70"/>
                    </a:cubicBezTo>
                    <a:cubicBezTo>
                      <a:pt x="401" y="371"/>
                      <a:pt x="0" y="1238"/>
                      <a:pt x="267" y="2038"/>
                    </a:cubicBezTo>
                    <a:cubicBezTo>
                      <a:pt x="505" y="2672"/>
                      <a:pt x="1097" y="3055"/>
                      <a:pt x="1731" y="3055"/>
                    </a:cubicBezTo>
                    <a:cubicBezTo>
                      <a:pt x="1898" y="3055"/>
                      <a:pt x="2068" y="3028"/>
                      <a:pt x="2235" y="2972"/>
                    </a:cubicBezTo>
                    <a:cubicBezTo>
                      <a:pt x="3036" y="2672"/>
                      <a:pt x="3436" y="1805"/>
                      <a:pt x="3169" y="1004"/>
                    </a:cubicBezTo>
                    <a:cubicBezTo>
                      <a:pt x="2929" y="364"/>
                      <a:pt x="2326" y="1"/>
                      <a:pt x="1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8"/>
              <p:cNvSpPr/>
              <p:nvPr/>
            </p:nvSpPr>
            <p:spPr>
              <a:xfrm>
                <a:off x="3603575" y="848675"/>
                <a:ext cx="86750" cy="766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4" extrusionOk="0">
                    <a:moveTo>
                      <a:pt x="1720" y="0"/>
                    </a:moveTo>
                    <a:cubicBezTo>
                      <a:pt x="1549" y="0"/>
                      <a:pt x="1375" y="31"/>
                      <a:pt x="1201" y="96"/>
                    </a:cubicBezTo>
                    <a:cubicBezTo>
                      <a:pt x="401" y="396"/>
                      <a:pt x="1" y="1263"/>
                      <a:pt x="301" y="2064"/>
                    </a:cubicBezTo>
                    <a:cubicBezTo>
                      <a:pt x="508" y="2684"/>
                      <a:pt x="1095" y="3064"/>
                      <a:pt x="1706" y="3064"/>
                    </a:cubicBezTo>
                    <a:cubicBezTo>
                      <a:pt x="1883" y="3064"/>
                      <a:pt x="2063" y="3032"/>
                      <a:pt x="2236" y="2964"/>
                    </a:cubicBezTo>
                    <a:cubicBezTo>
                      <a:pt x="3036" y="2697"/>
                      <a:pt x="3470" y="1797"/>
                      <a:pt x="3170" y="1030"/>
                    </a:cubicBezTo>
                    <a:cubicBezTo>
                      <a:pt x="2908" y="402"/>
                      <a:pt x="2339" y="0"/>
                      <a:pt x="17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8"/>
              <p:cNvSpPr/>
              <p:nvPr/>
            </p:nvSpPr>
            <p:spPr>
              <a:xfrm>
                <a:off x="3741175" y="797775"/>
                <a:ext cx="86750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2" extrusionOk="0">
                    <a:moveTo>
                      <a:pt x="1727" y="1"/>
                    </a:moveTo>
                    <a:cubicBezTo>
                      <a:pt x="1553" y="1"/>
                      <a:pt x="1375" y="31"/>
                      <a:pt x="1201" y="97"/>
                    </a:cubicBezTo>
                    <a:cubicBezTo>
                      <a:pt x="401" y="397"/>
                      <a:pt x="1" y="1264"/>
                      <a:pt x="301" y="2065"/>
                    </a:cubicBezTo>
                    <a:cubicBezTo>
                      <a:pt x="510" y="2665"/>
                      <a:pt x="1107" y="3061"/>
                      <a:pt x="1724" y="3061"/>
                    </a:cubicBezTo>
                    <a:cubicBezTo>
                      <a:pt x="1896" y="3061"/>
                      <a:pt x="2069" y="3031"/>
                      <a:pt x="2235" y="2965"/>
                    </a:cubicBezTo>
                    <a:cubicBezTo>
                      <a:pt x="3036" y="2665"/>
                      <a:pt x="3470" y="1798"/>
                      <a:pt x="3169" y="997"/>
                    </a:cubicBezTo>
                    <a:cubicBezTo>
                      <a:pt x="2935" y="397"/>
                      <a:pt x="2352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8"/>
          <p:cNvGrpSpPr/>
          <p:nvPr/>
        </p:nvGrpSpPr>
        <p:grpSpPr>
          <a:xfrm>
            <a:off x="8053450" y="4233038"/>
            <a:ext cx="750900" cy="750900"/>
            <a:chOff x="8053450" y="3728013"/>
            <a:chExt cx="750900" cy="750900"/>
          </a:xfrm>
        </p:grpSpPr>
        <p:sp>
          <p:nvSpPr>
            <p:cNvPr id="60" name="Google Shape;60;p8"/>
            <p:cNvSpPr/>
            <p:nvPr/>
          </p:nvSpPr>
          <p:spPr>
            <a:xfrm>
              <a:off x="8053450" y="372801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8236413" y="3910708"/>
              <a:ext cx="384975" cy="385534"/>
            </a:xfrm>
            <a:custGeom>
              <a:avLst/>
              <a:gdLst/>
              <a:ahLst/>
              <a:cxnLst/>
              <a:rect l="l" t="t" r="r" b="b"/>
              <a:pathLst>
                <a:path w="23417" h="23451" extrusionOk="0">
                  <a:moveTo>
                    <a:pt x="11709" y="6539"/>
                  </a:moveTo>
                  <a:cubicBezTo>
                    <a:pt x="14544" y="6539"/>
                    <a:pt x="16879" y="8841"/>
                    <a:pt x="16879" y="11709"/>
                  </a:cubicBezTo>
                  <a:cubicBezTo>
                    <a:pt x="16846" y="14545"/>
                    <a:pt x="14544" y="16880"/>
                    <a:pt x="11709" y="16880"/>
                  </a:cubicBezTo>
                  <a:cubicBezTo>
                    <a:pt x="8873" y="16880"/>
                    <a:pt x="6538" y="14611"/>
                    <a:pt x="6538" y="11709"/>
                  </a:cubicBezTo>
                  <a:cubicBezTo>
                    <a:pt x="6538" y="8874"/>
                    <a:pt x="8840" y="6539"/>
                    <a:pt x="11709" y="6539"/>
                  </a:cubicBezTo>
                  <a:close/>
                  <a:moveTo>
                    <a:pt x="9741" y="1"/>
                  </a:moveTo>
                  <a:lnTo>
                    <a:pt x="9741" y="2436"/>
                  </a:lnTo>
                  <a:cubicBezTo>
                    <a:pt x="8573" y="2669"/>
                    <a:pt x="7506" y="3136"/>
                    <a:pt x="6538" y="3770"/>
                  </a:cubicBezTo>
                  <a:lnTo>
                    <a:pt x="4837" y="2036"/>
                  </a:lnTo>
                  <a:lnTo>
                    <a:pt x="2035" y="4838"/>
                  </a:lnTo>
                  <a:lnTo>
                    <a:pt x="3736" y="6539"/>
                  </a:lnTo>
                  <a:cubicBezTo>
                    <a:pt x="3102" y="7506"/>
                    <a:pt x="2669" y="8607"/>
                    <a:pt x="2402" y="9775"/>
                  </a:cubicBezTo>
                  <a:lnTo>
                    <a:pt x="0" y="9775"/>
                  </a:lnTo>
                  <a:lnTo>
                    <a:pt x="0" y="13677"/>
                  </a:lnTo>
                  <a:lnTo>
                    <a:pt x="2402" y="13677"/>
                  </a:lnTo>
                  <a:cubicBezTo>
                    <a:pt x="2669" y="14845"/>
                    <a:pt x="3102" y="15946"/>
                    <a:pt x="3736" y="16880"/>
                  </a:cubicBezTo>
                  <a:lnTo>
                    <a:pt x="2035" y="18614"/>
                  </a:lnTo>
                  <a:lnTo>
                    <a:pt x="4837" y="21383"/>
                  </a:lnTo>
                  <a:lnTo>
                    <a:pt x="6538" y="19682"/>
                  </a:lnTo>
                  <a:cubicBezTo>
                    <a:pt x="7506" y="20315"/>
                    <a:pt x="8573" y="20782"/>
                    <a:pt x="9741" y="21016"/>
                  </a:cubicBezTo>
                  <a:lnTo>
                    <a:pt x="9741" y="23451"/>
                  </a:lnTo>
                  <a:lnTo>
                    <a:pt x="13677" y="23451"/>
                  </a:lnTo>
                  <a:lnTo>
                    <a:pt x="13677" y="21016"/>
                  </a:lnTo>
                  <a:cubicBezTo>
                    <a:pt x="14844" y="20749"/>
                    <a:pt x="15912" y="20315"/>
                    <a:pt x="16879" y="19682"/>
                  </a:cubicBezTo>
                  <a:lnTo>
                    <a:pt x="18580" y="21383"/>
                  </a:lnTo>
                  <a:lnTo>
                    <a:pt x="21382" y="18614"/>
                  </a:lnTo>
                  <a:lnTo>
                    <a:pt x="19681" y="16880"/>
                  </a:lnTo>
                  <a:cubicBezTo>
                    <a:pt x="20315" y="15946"/>
                    <a:pt x="20748" y="14845"/>
                    <a:pt x="21015" y="13677"/>
                  </a:cubicBezTo>
                  <a:lnTo>
                    <a:pt x="23417" y="13677"/>
                  </a:lnTo>
                  <a:lnTo>
                    <a:pt x="23417" y="9775"/>
                  </a:lnTo>
                  <a:lnTo>
                    <a:pt x="21015" y="9775"/>
                  </a:lnTo>
                  <a:cubicBezTo>
                    <a:pt x="20748" y="8607"/>
                    <a:pt x="20315" y="7506"/>
                    <a:pt x="19681" y="6539"/>
                  </a:cubicBezTo>
                  <a:lnTo>
                    <a:pt x="21382" y="4838"/>
                  </a:lnTo>
                  <a:lnTo>
                    <a:pt x="18580" y="2036"/>
                  </a:lnTo>
                  <a:lnTo>
                    <a:pt x="16879" y="3770"/>
                  </a:lnTo>
                  <a:cubicBezTo>
                    <a:pt x="15912" y="3136"/>
                    <a:pt x="14844" y="2669"/>
                    <a:pt x="13677" y="2436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/>
          <p:nvPr/>
        </p:nvSpPr>
        <p:spPr>
          <a:xfrm>
            <a:off x="219588" y="186375"/>
            <a:ext cx="750900" cy="750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402543" y="369341"/>
            <a:ext cx="384977" cy="384977"/>
            <a:chOff x="2708775" y="1589925"/>
            <a:chExt cx="966550" cy="966550"/>
          </a:xfrm>
        </p:grpSpPr>
        <p:sp>
          <p:nvSpPr>
            <p:cNvPr id="64" name="Google Shape;64;p8"/>
            <p:cNvSpPr/>
            <p:nvPr/>
          </p:nvSpPr>
          <p:spPr>
            <a:xfrm>
              <a:off x="2708775" y="1589925"/>
              <a:ext cx="966550" cy="966550"/>
            </a:xfrm>
            <a:custGeom>
              <a:avLst/>
              <a:gdLst/>
              <a:ahLst/>
              <a:cxnLst/>
              <a:rect l="l" t="t" r="r" b="b"/>
              <a:pathLst>
                <a:path w="38662" h="38662" extrusionOk="0">
                  <a:moveTo>
                    <a:pt x="19348" y="6471"/>
                  </a:moveTo>
                  <a:cubicBezTo>
                    <a:pt x="26486" y="6471"/>
                    <a:pt x="32257" y="12242"/>
                    <a:pt x="32257" y="19347"/>
                  </a:cubicBezTo>
                  <a:cubicBezTo>
                    <a:pt x="32257" y="26486"/>
                    <a:pt x="26453" y="32256"/>
                    <a:pt x="19348" y="32256"/>
                  </a:cubicBezTo>
                  <a:cubicBezTo>
                    <a:pt x="12242" y="32256"/>
                    <a:pt x="6472" y="26486"/>
                    <a:pt x="6472" y="19347"/>
                  </a:cubicBezTo>
                  <a:cubicBezTo>
                    <a:pt x="6472" y="12242"/>
                    <a:pt x="12242" y="6471"/>
                    <a:pt x="19348" y="6471"/>
                  </a:cubicBezTo>
                  <a:close/>
                  <a:moveTo>
                    <a:pt x="14911" y="0"/>
                  </a:moveTo>
                  <a:lnTo>
                    <a:pt x="14911" y="3369"/>
                  </a:lnTo>
                  <a:cubicBezTo>
                    <a:pt x="13610" y="3769"/>
                    <a:pt x="12343" y="4270"/>
                    <a:pt x="11175" y="4937"/>
                  </a:cubicBezTo>
                  <a:lnTo>
                    <a:pt x="8807" y="2535"/>
                  </a:lnTo>
                  <a:lnTo>
                    <a:pt x="2569" y="8806"/>
                  </a:lnTo>
                  <a:lnTo>
                    <a:pt x="4937" y="11175"/>
                  </a:lnTo>
                  <a:cubicBezTo>
                    <a:pt x="4270" y="12342"/>
                    <a:pt x="3770" y="13543"/>
                    <a:pt x="3403" y="14877"/>
                  </a:cubicBezTo>
                  <a:lnTo>
                    <a:pt x="0" y="14877"/>
                  </a:lnTo>
                  <a:lnTo>
                    <a:pt x="0" y="23784"/>
                  </a:lnTo>
                  <a:lnTo>
                    <a:pt x="3403" y="23784"/>
                  </a:lnTo>
                  <a:cubicBezTo>
                    <a:pt x="3770" y="25085"/>
                    <a:pt x="4270" y="26319"/>
                    <a:pt x="4937" y="27486"/>
                  </a:cubicBezTo>
                  <a:lnTo>
                    <a:pt x="2569" y="29855"/>
                  </a:lnTo>
                  <a:lnTo>
                    <a:pt x="8807" y="36126"/>
                  </a:lnTo>
                  <a:lnTo>
                    <a:pt x="11175" y="33758"/>
                  </a:lnTo>
                  <a:cubicBezTo>
                    <a:pt x="12343" y="34425"/>
                    <a:pt x="13577" y="34925"/>
                    <a:pt x="14911" y="35292"/>
                  </a:cubicBezTo>
                  <a:lnTo>
                    <a:pt x="14911" y="38661"/>
                  </a:lnTo>
                  <a:lnTo>
                    <a:pt x="23784" y="38661"/>
                  </a:lnTo>
                  <a:lnTo>
                    <a:pt x="23784" y="35292"/>
                  </a:lnTo>
                  <a:cubicBezTo>
                    <a:pt x="25085" y="34892"/>
                    <a:pt x="26319" y="34425"/>
                    <a:pt x="27487" y="33758"/>
                  </a:cubicBezTo>
                  <a:lnTo>
                    <a:pt x="29855" y="36126"/>
                  </a:lnTo>
                  <a:lnTo>
                    <a:pt x="36126" y="29855"/>
                  </a:lnTo>
                  <a:lnTo>
                    <a:pt x="33758" y="27486"/>
                  </a:lnTo>
                  <a:cubicBezTo>
                    <a:pt x="34425" y="26319"/>
                    <a:pt x="34925" y="25118"/>
                    <a:pt x="35292" y="23784"/>
                  </a:cubicBezTo>
                  <a:lnTo>
                    <a:pt x="38661" y="23784"/>
                  </a:lnTo>
                  <a:lnTo>
                    <a:pt x="38661" y="14877"/>
                  </a:lnTo>
                  <a:lnTo>
                    <a:pt x="35292" y="14877"/>
                  </a:lnTo>
                  <a:cubicBezTo>
                    <a:pt x="34925" y="13610"/>
                    <a:pt x="34425" y="12342"/>
                    <a:pt x="33758" y="11175"/>
                  </a:cubicBezTo>
                  <a:lnTo>
                    <a:pt x="36126" y="8806"/>
                  </a:lnTo>
                  <a:lnTo>
                    <a:pt x="29855" y="2535"/>
                  </a:lnTo>
                  <a:lnTo>
                    <a:pt x="27487" y="4937"/>
                  </a:lnTo>
                  <a:cubicBezTo>
                    <a:pt x="26319" y="4270"/>
                    <a:pt x="25118" y="3769"/>
                    <a:pt x="23784" y="3369"/>
                  </a:cubicBezTo>
                  <a:lnTo>
                    <a:pt x="23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2991475" y="1872625"/>
              <a:ext cx="402800" cy="402800"/>
            </a:xfrm>
            <a:custGeom>
              <a:avLst/>
              <a:gdLst/>
              <a:ahLst/>
              <a:cxnLst/>
              <a:rect l="l" t="t" r="r" b="b"/>
              <a:pathLst>
                <a:path w="16112" h="16112" extrusionOk="0">
                  <a:moveTo>
                    <a:pt x="8040" y="0"/>
                  </a:moveTo>
                  <a:cubicBezTo>
                    <a:pt x="3603" y="0"/>
                    <a:pt x="0" y="3603"/>
                    <a:pt x="0" y="8039"/>
                  </a:cubicBezTo>
                  <a:cubicBezTo>
                    <a:pt x="0" y="12476"/>
                    <a:pt x="3603" y="16112"/>
                    <a:pt x="8040" y="16112"/>
                  </a:cubicBezTo>
                  <a:cubicBezTo>
                    <a:pt x="12476" y="16112"/>
                    <a:pt x="16112" y="12476"/>
                    <a:pt x="16112" y="8039"/>
                  </a:cubicBezTo>
                  <a:cubicBezTo>
                    <a:pt x="16112" y="3603"/>
                    <a:pt x="12476" y="0"/>
                    <a:pt x="80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8"/>
          <p:cNvGrpSpPr/>
          <p:nvPr/>
        </p:nvGrpSpPr>
        <p:grpSpPr>
          <a:xfrm>
            <a:off x="6149350" y="58312"/>
            <a:ext cx="750900" cy="750900"/>
            <a:chOff x="6149350" y="58313"/>
            <a:chExt cx="750900" cy="750900"/>
          </a:xfrm>
        </p:grpSpPr>
        <p:sp>
          <p:nvSpPr>
            <p:cNvPr id="67" name="Google Shape;67;p8"/>
            <p:cNvSpPr/>
            <p:nvPr/>
          </p:nvSpPr>
          <p:spPr>
            <a:xfrm>
              <a:off x="6149350" y="58312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68;p8"/>
            <p:cNvGrpSpPr/>
            <p:nvPr/>
          </p:nvGrpSpPr>
          <p:grpSpPr>
            <a:xfrm>
              <a:off x="6356290" y="280349"/>
              <a:ext cx="337024" cy="306780"/>
              <a:chOff x="4917025" y="635075"/>
              <a:chExt cx="521225" cy="474525"/>
            </a:xfrm>
          </p:grpSpPr>
          <p:sp>
            <p:nvSpPr>
              <p:cNvPr id="69" name="Google Shape;69;p8"/>
              <p:cNvSpPr/>
              <p:nvPr/>
            </p:nvSpPr>
            <p:spPr>
              <a:xfrm>
                <a:off x="4917850" y="635075"/>
                <a:ext cx="411150" cy="130950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5238" extrusionOk="0">
                    <a:moveTo>
                      <a:pt x="0" y="0"/>
                    </a:moveTo>
                    <a:lnTo>
                      <a:pt x="0" y="5237"/>
                    </a:lnTo>
                    <a:lnTo>
                      <a:pt x="16446" y="5237"/>
                    </a:lnTo>
                    <a:lnTo>
                      <a:pt x="16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4917025" y="977800"/>
                <a:ext cx="52122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20849" h="5272" extrusionOk="0">
                    <a:moveTo>
                      <a:pt x="0" y="1"/>
                    </a:moveTo>
                    <a:lnTo>
                      <a:pt x="0" y="5271"/>
                    </a:lnTo>
                    <a:lnTo>
                      <a:pt x="20848" y="5271"/>
                    </a:lnTo>
                    <a:lnTo>
                      <a:pt x="208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4917850" y="807675"/>
                <a:ext cx="205175" cy="130975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5239" extrusionOk="0">
                    <a:moveTo>
                      <a:pt x="0" y="1"/>
                    </a:moveTo>
                    <a:lnTo>
                      <a:pt x="0" y="5238"/>
                    </a:lnTo>
                    <a:lnTo>
                      <a:pt x="8206" y="5238"/>
                    </a:lnTo>
                    <a:lnTo>
                      <a:pt x="8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715100" y="2090700"/>
            <a:ext cx="3852000" cy="9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 hasCustomPrompt="1"/>
          </p:nvPr>
        </p:nvSpPr>
        <p:spPr>
          <a:xfrm>
            <a:off x="1703850" y="1617725"/>
            <a:ext cx="57363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>
            <a:spLocks noGrp="1"/>
          </p:cNvSpPr>
          <p:nvPr>
            <p:ph type="subTitle" idx="1"/>
          </p:nvPr>
        </p:nvSpPr>
        <p:spPr>
          <a:xfrm>
            <a:off x="1703850" y="3128875"/>
            <a:ext cx="57363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Devanagari"/>
              <a:buNone/>
              <a:defRPr sz="28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2020950" y="645038"/>
            <a:ext cx="5102100" cy="1458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Logi Tech</a:t>
            </a:r>
          </a:p>
        </p:txBody>
      </p:sp>
      <p:grpSp>
        <p:nvGrpSpPr>
          <p:cNvPr id="97" name="Google Shape;97;p15"/>
          <p:cNvGrpSpPr/>
          <p:nvPr/>
        </p:nvGrpSpPr>
        <p:grpSpPr>
          <a:xfrm>
            <a:off x="1218900" y="1259775"/>
            <a:ext cx="750900" cy="750900"/>
            <a:chOff x="4737925" y="4200675"/>
            <a:chExt cx="750900" cy="750900"/>
          </a:xfrm>
        </p:grpSpPr>
        <p:sp>
          <p:nvSpPr>
            <p:cNvPr id="98" name="Google Shape;98;p15"/>
            <p:cNvSpPr/>
            <p:nvPr/>
          </p:nvSpPr>
          <p:spPr>
            <a:xfrm>
              <a:off x="4737925" y="4200675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15"/>
            <p:cNvGrpSpPr/>
            <p:nvPr/>
          </p:nvGrpSpPr>
          <p:grpSpPr>
            <a:xfrm>
              <a:off x="4885188" y="4388720"/>
              <a:ext cx="456372" cy="374806"/>
              <a:chOff x="3188275" y="497475"/>
              <a:chExt cx="900675" cy="739700"/>
            </a:xfrm>
          </p:grpSpPr>
          <p:sp>
            <p:nvSpPr>
              <p:cNvPr id="100" name="Google Shape;100;p15"/>
              <p:cNvSpPr/>
              <p:nvPr/>
            </p:nvSpPr>
            <p:spPr>
              <a:xfrm>
                <a:off x="3188275" y="497475"/>
                <a:ext cx="900675" cy="739700"/>
              </a:xfrm>
              <a:custGeom>
                <a:avLst/>
                <a:gdLst/>
                <a:ahLst/>
                <a:cxnLst/>
                <a:rect l="l" t="t" r="r" b="b"/>
                <a:pathLst>
                  <a:path w="36027" h="29588" extrusionOk="0">
                    <a:moveTo>
                      <a:pt x="29055" y="0"/>
                    </a:moveTo>
                    <a:lnTo>
                      <a:pt x="1" y="10808"/>
                    </a:lnTo>
                    <a:lnTo>
                      <a:pt x="6972" y="29588"/>
                    </a:lnTo>
                    <a:lnTo>
                      <a:pt x="17780" y="25585"/>
                    </a:lnTo>
                    <a:lnTo>
                      <a:pt x="23484" y="28187"/>
                    </a:lnTo>
                    <a:lnTo>
                      <a:pt x="26119" y="22483"/>
                    </a:lnTo>
                    <a:lnTo>
                      <a:pt x="36026" y="18780"/>
                    </a:lnTo>
                    <a:lnTo>
                      <a:pt x="290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65150" y="900175"/>
                <a:ext cx="85925" cy="7637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055" extrusionOk="0">
                    <a:moveTo>
                      <a:pt x="1684" y="1"/>
                    </a:moveTo>
                    <a:cubicBezTo>
                      <a:pt x="1524" y="1"/>
                      <a:pt x="1361" y="24"/>
                      <a:pt x="1201" y="70"/>
                    </a:cubicBezTo>
                    <a:cubicBezTo>
                      <a:pt x="401" y="371"/>
                      <a:pt x="0" y="1238"/>
                      <a:pt x="267" y="2038"/>
                    </a:cubicBezTo>
                    <a:cubicBezTo>
                      <a:pt x="505" y="2672"/>
                      <a:pt x="1097" y="3055"/>
                      <a:pt x="1731" y="3055"/>
                    </a:cubicBezTo>
                    <a:cubicBezTo>
                      <a:pt x="1898" y="3055"/>
                      <a:pt x="2068" y="3028"/>
                      <a:pt x="2235" y="2972"/>
                    </a:cubicBezTo>
                    <a:cubicBezTo>
                      <a:pt x="3036" y="2672"/>
                      <a:pt x="3436" y="1805"/>
                      <a:pt x="3169" y="1004"/>
                    </a:cubicBezTo>
                    <a:cubicBezTo>
                      <a:pt x="2929" y="364"/>
                      <a:pt x="2326" y="1"/>
                      <a:pt x="1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603575" y="848675"/>
                <a:ext cx="86750" cy="766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4" extrusionOk="0">
                    <a:moveTo>
                      <a:pt x="1720" y="0"/>
                    </a:moveTo>
                    <a:cubicBezTo>
                      <a:pt x="1549" y="0"/>
                      <a:pt x="1375" y="31"/>
                      <a:pt x="1201" y="96"/>
                    </a:cubicBezTo>
                    <a:cubicBezTo>
                      <a:pt x="401" y="396"/>
                      <a:pt x="1" y="1263"/>
                      <a:pt x="301" y="2064"/>
                    </a:cubicBezTo>
                    <a:cubicBezTo>
                      <a:pt x="508" y="2684"/>
                      <a:pt x="1095" y="3064"/>
                      <a:pt x="1706" y="3064"/>
                    </a:cubicBezTo>
                    <a:cubicBezTo>
                      <a:pt x="1883" y="3064"/>
                      <a:pt x="2063" y="3032"/>
                      <a:pt x="2236" y="2964"/>
                    </a:cubicBezTo>
                    <a:cubicBezTo>
                      <a:pt x="3036" y="2697"/>
                      <a:pt x="3470" y="1797"/>
                      <a:pt x="3170" y="1030"/>
                    </a:cubicBezTo>
                    <a:cubicBezTo>
                      <a:pt x="2908" y="402"/>
                      <a:pt x="2339" y="0"/>
                      <a:pt x="17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741175" y="797775"/>
                <a:ext cx="86750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2" extrusionOk="0">
                    <a:moveTo>
                      <a:pt x="1727" y="1"/>
                    </a:moveTo>
                    <a:cubicBezTo>
                      <a:pt x="1553" y="1"/>
                      <a:pt x="1375" y="31"/>
                      <a:pt x="1201" y="97"/>
                    </a:cubicBezTo>
                    <a:cubicBezTo>
                      <a:pt x="401" y="397"/>
                      <a:pt x="1" y="1264"/>
                      <a:pt x="301" y="2065"/>
                    </a:cubicBezTo>
                    <a:cubicBezTo>
                      <a:pt x="510" y="2665"/>
                      <a:pt x="1107" y="3061"/>
                      <a:pt x="1724" y="3061"/>
                    </a:cubicBezTo>
                    <a:cubicBezTo>
                      <a:pt x="1896" y="3061"/>
                      <a:pt x="2069" y="3031"/>
                      <a:pt x="2235" y="2965"/>
                    </a:cubicBezTo>
                    <a:cubicBezTo>
                      <a:pt x="3036" y="2665"/>
                      <a:pt x="3470" y="1798"/>
                      <a:pt x="3169" y="997"/>
                    </a:cubicBezTo>
                    <a:cubicBezTo>
                      <a:pt x="2935" y="397"/>
                      <a:pt x="2352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" name="Google Shape;104;p15"/>
          <p:cNvGrpSpPr/>
          <p:nvPr/>
        </p:nvGrpSpPr>
        <p:grpSpPr>
          <a:xfrm>
            <a:off x="7879625" y="2169388"/>
            <a:ext cx="750900" cy="750900"/>
            <a:chOff x="305025" y="1253463"/>
            <a:chExt cx="750900" cy="750900"/>
          </a:xfrm>
        </p:grpSpPr>
        <p:sp>
          <p:nvSpPr>
            <p:cNvPr id="105" name="Google Shape;105;p15"/>
            <p:cNvSpPr/>
            <p:nvPr/>
          </p:nvSpPr>
          <p:spPr>
            <a:xfrm>
              <a:off x="305025" y="12534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15"/>
            <p:cNvGrpSpPr/>
            <p:nvPr/>
          </p:nvGrpSpPr>
          <p:grpSpPr>
            <a:xfrm>
              <a:off x="511965" y="1475499"/>
              <a:ext cx="337024" cy="306780"/>
              <a:chOff x="4917025" y="635075"/>
              <a:chExt cx="521225" cy="474525"/>
            </a:xfrm>
          </p:grpSpPr>
          <p:sp>
            <p:nvSpPr>
              <p:cNvPr id="107" name="Google Shape;107;p15"/>
              <p:cNvSpPr/>
              <p:nvPr/>
            </p:nvSpPr>
            <p:spPr>
              <a:xfrm>
                <a:off x="4917850" y="635075"/>
                <a:ext cx="411150" cy="130950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5238" extrusionOk="0">
                    <a:moveTo>
                      <a:pt x="0" y="0"/>
                    </a:moveTo>
                    <a:lnTo>
                      <a:pt x="0" y="5237"/>
                    </a:lnTo>
                    <a:lnTo>
                      <a:pt x="16446" y="5237"/>
                    </a:lnTo>
                    <a:lnTo>
                      <a:pt x="16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4917025" y="977800"/>
                <a:ext cx="52122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20849" h="5272" extrusionOk="0">
                    <a:moveTo>
                      <a:pt x="0" y="1"/>
                    </a:moveTo>
                    <a:lnTo>
                      <a:pt x="0" y="5271"/>
                    </a:lnTo>
                    <a:lnTo>
                      <a:pt x="20848" y="5271"/>
                    </a:lnTo>
                    <a:lnTo>
                      <a:pt x="208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4917850" y="807675"/>
                <a:ext cx="205175" cy="130975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5239" extrusionOk="0">
                    <a:moveTo>
                      <a:pt x="0" y="1"/>
                    </a:moveTo>
                    <a:lnTo>
                      <a:pt x="0" y="5238"/>
                    </a:lnTo>
                    <a:lnTo>
                      <a:pt x="8206" y="5238"/>
                    </a:lnTo>
                    <a:lnTo>
                      <a:pt x="8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" name="Google Shape;110;p15"/>
          <p:cNvGrpSpPr/>
          <p:nvPr/>
        </p:nvGrpSpPr>
        <p:grpSpPr>
          <a:xfrm>
            <a:off x="7367325" y="1259788"/>
            <a:ext cx="750900" cy="750900"/>
            <a:chOff x="942800" y="134363"/>
            <a:chExt cx="750900" cy="750900"/>
          </a:xfrm>
        </p:grpSpPr>
        <p:sp>
          <p:nvSpPr>
            <p:cNvPr id="111" name="Google Shape;111;p15"/>
            <p:cNvSpPr/>
            <p:nvPr/>
          </p:nvSpPr>
          <p:spPr>
            <a:xfrm>
              <a:off x="942800" y="1343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15"/>
            <p:cNvGrpSpPr/>
            <p:nvPr/>
          </p:nvGrpSpPr>
          <p:grpSpPr>
            <a:xfrm>
              <a:off x="1090062" y="315263"/>
              <a:ext cx="456379" cy="389130"/>
              <a:chOff x="3329225" y="587300"/>
              <a:chExt cx="649650" cy="5540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3329225" y="587300"/>
                <a:ext cx="543725" cy="554000"/>
              </a:xfrm>
              <a:custGeom>
                <a:avLst/>
                <a:gdLst/>
                <a:ahLst/>
                <a:cxnLst/>
                <a:rect l="l" t="t" r="r" b="b"/>
                <a:pathLst>
                  <a:path w="21749" h="22160" extrusionOk="0">
                    <a:moveTo>
                      <a:pt x="12238" y="1"/>
                    </a:moveTo>
                    <a:cubicBezTo>
                      <a:pt x="7284" y="1"/>
                      <a:pt x="2771" y="3328"/>
                      <a:pt x="1501" y="8349"/>
                    </a:cubicBezTo>
                    <a:cubicBezTo>
                      <a:pt x="0" y="14253"/>
                      <a:pt x="3569" y="20324"/>
                      <a:pt x="9507" y="21825"/>
                    </a:cubicBezTo>
                    <a:cubicBezTo>
                      <a:pt x="10420" y="22051"/>
                      <a:pt x="11336" y="22160"/>
                      <a:pt x="12237" y="22160"/>
                    </a:cubicBezTo>
                    <a:cubicBezTo>
                      <a:pt x="14265" y="22160"/>
                      <a:pt x="16216" y="21607"/>
                      <a:pt x="17880" y="20591"/>
                    </a:cubicBezTo>
                    <a:lnTo>
                      <a:pt x="12276" y="11051"/>
                    </a:lnTo>
                    <a:lnTo>
                      <a:pt x="21749" y="5414"/>
                    </a:lnTo>
                    <a:cubicBezTo>
                      <a:pt x="20315" y="3012"/>
                      <a:pt x="17946" y="1077"/>
                      <a:pt x="14977" y="343"/>
                    </a:cubicBezTo>
                    <a:cubicBezTo>
                      <a:pt x="14061" y="112"/>
                      <a:pt x="13142" y="1"/>
                      <a:pt x="122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691975" y="736800"/>
                <a:ext cx="286900" cy="379475"/>
              </a:xfrm>
              <a:custGeom>
                <a:avLst/>
                <a:gdLst/>
                <a:ahLst/>
                <a:cxnLst/>
                <a:rect l="l" t="t" r="r" b="b"/>
                <a:pathLst>
                  <a:path w="11476" h="15179" fill="none" extrusionOk="0">
                    <a:moveTo>
                      <a:pt x="10708" y="8373"/>
                    </a:moveTo>
                    <a:cubicBezTo>
                      <a:pt x="11475" y="5404"/>
                      <a:pt x="10975" y="2402"/>
                      <a:pt x="9507" y="1"/>
                    </a:cubicBezTo>
                    <a:lnTo>
                      <a:pt x="0" y="5671"/>
                    </a:lnTo>
                    <a:lnTo>
                      <a:pt x="5671" y="15178"/>
                    </a:lnTo>
                    <a:cubicBezTo>
                      <a:pt x="8073" y="13710"/>
                      <a:pt x="9974" y="11342"/>
                      <a:pt x="10708" y="8373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" name="Google Shape;115;p15"/>
          <p:cNvGrpSpPr/>
          <p:nvPr/>
        </p:nvGrpSpPr>
        <p:grpSpPr>
          <a:xfrm>
            <a:off x="7940725" y="350163"/>
            <a:ext cx="750900" cy="750900"/>
            <a:chOff x="2332975" y="586838"/>
            <a:chExt cx="750900" cy="750900"/>
          </a:xfrm>
        </p:grpSpPr>
        <p:sp>
          <p:nvSpPr>
            <p:cNvPr id="116" name="Google Shape;116;p15"/>
            <p:cNvSpPr/>
            <p:nvPr/>
          </p:nvSpPr>
          <p:spPr>
            <a:xfrm>
              <a:off x="2332975" y="58683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15"/>
            <p:cNvGrpSpPr/>
            <p:nvPr/>
          </p:nvGrpSpPr>
          <p:grpSpPr>
            <a:xfrm>
              <a:off x="2448791" y="705258"/>
              <a:ext cx="456431" cy="455543"/>
              <a:chOff x="4918675" y="349025"/>
              <a:chExt cx="1284275" cy="1281775"/>
            </a:xfrm>
          </p:grpSpPr>
          <p:sp>
            <p:nvSpPr>
              <p:cNvPr id="118" name="Google Shape;118;p15"/>
              <p:cNvSpPr/>
              <p:nvPr/>
            </p:nvSpPr>
            <p:spPr>
              <a:xfrm>
                <a:off x="5100475" y="527475"/>
                <a:ext cx="1102475" cy="1103325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4133" extrusionOk="0">
                    <a:moveTo>
                      <a:pt x="22050" y="1"/>
                    </a:moveTo>
                    <a:cubicBezTo>
                      <a:pt x="9874" y="1"/>
                      <a:pt x="1" y="9908"/>
                      <a:pt x="1" y="22083"/>
                    </a:cubicBezTo>
                    <a:cubicBezTo>
                      <a:pt x="1" y="34259"/>
                      <a:pt x="9874" y="44133"/>
                      <a:pt x="22050" y="44133"/>
                    </a:cubicBezTo>
                    <a:cubicBezTo>
                      <a:pt x="34225" y="44133"/>
                      <a:pt x="44099" y="34259"/>
                      <a:pt x="44099" y="22083"/>
                    </a:cubicBezTo>
                    <a:cubicBezTo>
                      <a:pt x="44099" y="9908"/>
                      <a:pt x="34225" y="1"/>
                      <a:pt x="22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5377350" y="805175"/>
                <a:ext cx="548750" cy="547925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21917" extrusionOk="0">
                    <a:moveTo>
                      <a:pt x="10975" y="1"/>
                    </a:moveTo>
                    <a:cubicBezTo>
                      <a:pt x="4904" y="1"/>
                      <a:pt x="0" y="4904"/>
                      <a:pt x="0" y="10975"/>
                    </a:cubicBezTo>
                    <a:cubicBezTo>
                      <a:pt x="0" y="17013"/>
                      <a:pt x="4904" y="21917"/>
                      <a:pt x="10975" y="21917"/>
                    </a:cubicBezTo>
                    <a:cubicBezTo>
                      <a:pt x="17046" y="21917"/>
                      <a:pt x="21949" y="17013"/>
                      <a:pt x="21949" y="10975"/>
                    </a:cubicBezTo>
                    <a:cubicBezTo>
                      <a:pt x="21949" y="4904"/>
                      <a:pt x="17046" y="1"/>
                      <a:pt x="109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4918675" y="349025"/>
                <a:ext cx="818950" cy="808100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32324" extrusionOk="0">
                    <a:moveTo>
                      <a:pt x="12777" y="1"/>
                    </a:moveTo>
                    <a:lnTo>
                      <a:pt x="10975" y="10875"/>
                    </a:lnTo>
                    <a:lnTo>
                      <a:pt x="10909" y="10775"/>
                    </a:lnTo>
                    <a:lnTo>
                      <a:pt x="1" y="12576"/>
                    </a:lnTo>
                    <a:lnTo>
                      <a:pt x="9641" y="22216"/>
                    </a:lnTo>
                    <a:lnTo>
                      <a:pt x="19782" y="20549"/>
                    </a:lnTo>
                    <a:lnTo>
                      <a:pt x="26787" y="27554"/>
                    </a:lnTo>
                    <a:cubicBezTo>
                      <a:pt x="25986" y="28754"/>
                      <a:pt x="26119" y="30389"/>
                      <a:pt x="27154" y="31423"/>
                    </a:cubicBezTo>
                    <a:cubicBezTo>
                      <a:pt x="27754" y="32023"/>
                      <a:pt x="28546" y="32324"/>
                      <a:pt x="29338" y="32324"/>
                    </a:cubicBezTo>
                    <a:cubicBezTo>
                      <a:pt x="30131" y="32324"/>
                      <a:pt x="30923" y="32023"/>
                      <a:pt x="31523" y="31423"/>
                    </a:cubicBezTo>
                    <a:cubicBezTo>
                      <a:pt x="32758" y="30222"/>
                      <a:pt x="32758" y="28254"/>
                      <a:pt x="31523" y="27087"/>
                    </a:cubicBezTo>
                    <a:cubicBezTo>
                      <a:pt x="30936" y="26499"/>
                      <a:pt x="30144" y="26202"/>
                      <a:pt x="29355" y="26202"/>
                    </a:cubicBezTo>
                    <a:cubicBezTo>
                      <a:pt x="28756" y="26202"/>
                      <a:pt x="28158" y="26374"/>
                      <a:pt x="27654" y="26720"/>
                    </a:cubicBezTo>
                    <a:lnTo>
                      <a:pt x="20749" y="19748"/>
                    </a:lnTo>
                    <a:lnTo>
                      <a:pt x="22417" y="9607"/>
                    </a:lnTo>
                    <a:lnTo>
                      <a:pt x="127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" name="Google Shape;121;p15"/>
          <p:cNvGrpSpPr/>
          <p:nvPr/>
        </p:nvGrpSpPr>
        <p:grpSpPr>
          <a:xfrm>
            <a:off x="1884725" y="508875"/>
            <a:ext cx="750900" cy="750900"/>
            <a:chOff x="3821100" y="1415250"/>
            <a:chExt cx="750900" cy="750900"/>
          </a:xfrm>
        </p:grpSpPr>
        <p:sp>
          <p:nvSpPr>
            <p:cNvPr id="122" name="Google Shape;122;p15"/>
            <p:cNvSpPr/>
            <p:nvPr/>
          </p:nvSpPr>
          <p:spPr>
            <a:xfrm>
              <a:off x="3821100" y="1415250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15"/>
            <p:cNvGrpSpPr/>
            <p:nvPr/>
          </p:nvGrpSpPr>
          <p:grpSpPr>
            <a:xfrm>
              <a:off x="4009422" y="1607598"/>
              <a:ext cx="456363" cy="476465"/>
              <a:chOff x="1828975" y="460775"/>
              <a:chExt cx="1185050" cy="1237250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1828975" y="460875"/>
                <a:ext cx="924850" cy="859600"/>
              </a:xfrm>
              <a:custGeom>
                <a:avLst/>
                <a:gdLst/>
                <a:ahLst/>
                <a:cxnLst/>
                <a:rect l="l" t="t" r="r" b="b"/>
                <a:pathLst>
                  <a:path w="36994" h="34384" extrusionOk="0">
                    <a:moveTo>
                      <a:pt x="18479" y="1"/>
                    </a:moveTo>
                    <a:cubicBezTo>
                      <a:pt x="10211" y="1"/>
                      <a:pt x="2945" y="5976"/>
                      <a:pt x="1535" y="14407"/>
                    </a:cubicBezTo>
                    <a:cubicBezTo>
                      <a:pt x="1" y="23780"/>
                      <a:pt x="6338" y="32620"/>
                      <a:pt x="15712" y="34154"/>
                    </a:cubicBezTo>
                    <a:cubicBezTo>
                      <a:pt x="16654" y="34308"/>
                      <a:pt x="17591" y="34383"/>
                      <a:pt x="18516" y="34383"/>
                    </a:cubicBezTo>
                    <a:cubicBezTo>
                      <a:pt x="26783" y="34383"/>
                      <a:pt x="34049" y="28408"/>
                      <a:pt x="35459" y="19977"/>
                    </a:cubicBezTo>
                    <a:cubicBezTo>
                      <a:pt x="36994" y="10637"/>
                      <a:pt x="30656" y="1798"/>
                      <a:pt x="21282" y="230"/>
                    </a:cubicBezTo>
                    <a:cubicBezTo>
                      <a:pt x="20340" y="76"/>
                      <a:pt x="19403" y="1"/>
                      <a:pt x="18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109175" y="460775"/>
                <a:ext cx="362775" cy="858975"/>
              </a:xfrm>
              <a:custGeom>
                <a:avLst/>
                <a:gdLst/>
                <a:ahLst/>
                <a:cxnLst/>
                <a:rect l="l" t="t" r="r" b="b"/>
                <a:pathLst>
                  <a:path w="14511" h="34359" fill="none" extrusionOk="0">
                    <a:moveTo>
                      <a:pt x="14511" y="17179"/>
                    </a:moveTo>
                    <a:cubicBezTo>
                      <a:pt x="14511" y="26686"/>
                      <a:pt x="11275" y="34358"/>
                      <a:pt x="7272" y="34358"/>
                    </a:cubicBezTo>
                    <a:cubicBezTo>
                      <a:pt x="3270" y="34358"/>
                      <a:pt x="1" y="26686"/>
                      <a:pt x="1" y="17179"/>
                    </a:cubicBezTo>
                    <a:cubicBezTo>
                      <a:pt x="1" y="7706"/>
                      <a:pt x="3270" y="0"/>
                      <a:pt x="7272" y="0"/>
                    </a:cubicBezTo>
                    <a:cubicBezTo>
                      <a:pt x="11275" y="0"/>
                      <a:pt x="14511" y="7706"/>
                      <a:pt x="14511" y="17179"/>
                    </a:cubicBezTo>
                    <a:close/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290975" y="460775"/>
                <a:ext cx="25" cy="859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392" fill="none" extrusionOk="0">
                    <a:moveTo>
                      <a:pt x="0" y="0"/>
                    </a:moveTo>
                    <a:lnTo>
                      <a:pt x="0" y="34392"/>
                    </a:lnTo>
                  </a:path>
                </a:pathLst>
              </a:custGeom>
              <a:noFill/>
              <a:ln w="500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1861500" y="890250"/>
                <a:ext cx="858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" fill="none" extrusionOk="0">
                    <a:moveTo>
                      <a:pt x="34358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1906525" y="700950"/>
                <a:ext cx="770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823" h="1" fill="none" extrusionOk="0">
                    <a:moveTo>
                      <a:pt x="308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1906525" y="1087900"/>
                <a:ext cx="7705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0823" fill="none" extrusionOk="0">
                    <a:moveTo>
                      <a:pt x="308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300575" y="1001450"/>
                <a:ext cx="713450" cy="696575"/>
              </a:xfrm>
              <a:custGeom>
                <a:avLst/>
                <a:gdLst/>
                <a:ahLst/>
                <a:cxnLst/>
                <a:rect l="l" t="t" r="r" b="b"/>
                <a:pathLst>
                  <a:path w="28538" h="27863" extrusionOk="0">
                    <a:moveTo>
                      <a:pt x="1572" y="0"/>
                    </a:moveTo>
                    <a:cubicBezTo>
                      <a:pt x="693" y="0"/>
                      <a:pt x="1" y="935"/>
                      <a:pt x="417" y="1823"/>
                    </a:cubicBezTo>
                    <a:lnTo>
                      <a:pt x="11592" y="27142"/>
                    </a:lnTo>
                    <a:cubicBezTo>
                      <a:pt x="11809" y="27634"/>
                      <a:pt x="12252" y="27862"/>
                      <a:pt x="12695" y="27862"/>
                    </a:cubicBezTo>
                    <a:cubicBezTo>
                      <a:pt x="13273" y="27862"/>
                      <a:pt x="13851" y="27473"/>
                      <a:pt x="13927" y="26775"/>
                    </a:cubicBezTo>
                    <a:lnTo>
                      <a:pt x="15294" y="15000"/>
                    </a:lnTo>
                    <a:lnTo>
                      <a:pt x="27036" y="13632"/>
                    </a:lnTo>
                    <a:cubicBezTo>
                      <a:pt x="28304" y="13499"/>
                      <a:pt x="28537" y="11797"/>
                      <a:pt x="27436" y="11297"/>
                    </a:cubicBezTo>
                    <a:lnTo>
                      <a:pt x="2118" y="122"/>
                    </a:lnTo>
                    <a:cubicBezTo>
                      <a:pt x="1934" y="38"/>
                      <a:pt x="1749" y="0"/>
                      <a:pt x="15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" name="Google Shape;131;p15"/>
          <p:cNvGrpSpPr/>
          <p:nvPr/>
        </p:nvGrpSpPr>
        <p:grpSpPr>
          <a:xfrm>
            <a:off x="300238" y="1462500"/>
            <a:ext cx="1241700" cy="3503550"/>
            <a:chOff x="3145450" y="1419325"/>
            <a:chExt cx="1241700" cy="3503550"/>
          </a:xfrm>
        </p:grpSpPr>
        <p:sp>
          <p:nvSpPr>
            <p:cNvPr id="132" name="Google Shape;132;p15"/>
            <p:cNvSpPr/>
            <p:nvPr/>
          </p:nvSpPr>
          <p:spPr>
            <a:xfrm>
              <a:off x="3539075" y="1824025"/>
              <a:ext cx="300950" cy="254600"/>
            </a:xfrm>
            <a:custGeom>
              <a:avLst/>
              <a:gdLst/>
              <a:ahLst/>
              <a:cxnLst/>
              <a:rect l="l" t="t" r="r" b="b"/>
              <a:pathLst>
                <a:path w="12038" h="10184" extrusionOk="0">
                  <a:moveTo>
                    <a:pt x="11825" y="1"/>
                  </a:moveTo>
                  <a:lnTo>
                    <a:pt x="1" y="1915"/>
                  </a:lnTo>
                  <a:lnTo>
                    <a:pt x="1" y="10183"/>
                  </a:lnTo>
                  <a:lnTo>
                    <a:pt x="7965" y="10183"/>
                  </a:lnTo>
                  <a:lnTo>
                    <a:pt x="7965" y="7964"/>
                  </a:lnTo>
                  <a:cubicBezTo>
                    <a:pt x="7965" y="7964"/>
                    <a:pt x="8613" y="8180"/>
                    <a:pt x="9325" y="8180"/>
                  </a:cubicBezTo>
                  <a:cubicBezTo>
                    <a:pt x="9680" y="8180"/>
                    <a:pt x="10052" y="8126"/>
                    <a:pt x="10366" y="7964"/>
                  </a:cubicBezTo>
                  <a:cubicBezTo>
                    <a:pt x="11308" y="7417"/>
                    <a:pt x="12038" y="1520"/>
                    <a:pt x="11825" y="1"/>
                  </a:cubicBezTo>
                  <a:close/>
                </a:path>
              </a:pathLst>
            </a:custGeom>
            <a:solidFill>
              <a:srgbClr val="6A5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304275" y="2832400"/>
              <a:ext cx="686975" cy="212725"/>
            </a:xfrm>
            <a:custGeom>
              <a:avLst/>
              <a:gdLst/>
              <a:ahLst/>
              <a:cxnLst/>
              <a:rect l="l" t="t" r="r" b="b"/>
              <a:pathLst>
                <a:path w="27479" h="8509" extrusionOk="0">
                  <a:moveTo>
                    <a:pt x="6627" y="0"/>
                  </a:moveTo>
                  <a:lnTo>
                    <a:pt x="1" y="5593"/>
                  </a:lnTo>
                  <a:cubicBezTo>
                    <a:pt x="1" y="5593"/>
                    <a:pt x="31" y="6140"/>
                    <a:pt x="122" y="7022"/>
                  </a:cubicBezTo>
                  <a:cubicBezTo>
                    <a:pt x="1408" y="7444"/>
                    <a:pt x="5386" y="8509"/>
                    <a:pt x="12308" y="8509"/>
                  </a:cubicBezTo>
                  <a:cubicBezTo>
                    <a:pt x="16346" y="8509"/>
                    <a:pt x="21386" y="8147"/>
                    <a:pt x="27478" y="7083"/>
                  </a:cubicBezTo>
                  <a:cubicBezTo>
                    <a:pt x="26931" y="5198"/>
                    <a:pt x="26445" y="4317"/>
                    <a:pt x="26445" y="4317"/>
                  </a:cubicBezTo>
                  <a:lnTo>
                    <a:pt x="25411" y="2311"/>
                  </a:lnTo>
                  <a:lnTo>
                    <a:pt x="66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oogle Shape;134;p15"/>
            <p:cNvGrpSpPr/>
            <p:nvPr/>
          </p:nvGrpSpPr>
          <p:grpSpPr>
            <a:xfrm>
              <a:off x="3145450" y="1419325"/>
              <a:ext cx="1241700" cy="3503550"/>
              <a:chOff x="3145450" y="1419325"/>
              <a:chExt cx="1241700" cy="3503550"/>
            </a:xfrm>
          </p:grpSpPr>
          <p:sp>
            <p:nvSpPr>
              <p:cNvPr id="135" name="Google Shape;135;p15"/>
              <p:cNvSpPr/>
              <p:nvPr/>
            </p:nvSpPr>
            <p:spPr>
              <a:xfrm>
                <a:off x="3145450" y="4706275"/>
                <a:ext cx="942300" cy="216600"/>
              </a:xfrm>
              <a:custGeom>
                <a:avLst/>
                <a:gdLst/>
                <a:ahLst/>
                <a:cxnLst/>
                <a:rect l="l" t="t" r="r" b="b"/>
                <a:pathLst>
                  <a:path w="37692" h="8664" extrusionOk="0">
                    <a:moveTo>
                      <a:pt x="18846" y="1"/>
                    </a:moveTo>
                    <a:cubicBezTo>
                      <a:pt x="8451" y="1"/>
                      <a:pt x="1" y="1946"/>
                      <a:pt x="1" y="4317"/>
                    </a:cubicBezTo>
                    <a:cubicBezTo>
                      <a:pt x="1" y="6718"/>
                      <a:pt x="8451" y="8664"/>
                      <a:pt x="18846" y="8664"/>
                    </a:cubicBezTo>
                    <a:cubicBezTo>
                      <a:pt x="29272" y="8664"/>
                      <a:pt x="37692" y="6718"/>
                      <a:pt x="37692" y="4317"/>
                    </a:cubicBezTo>
                    <a:cubicBezTo>
                      <a:pt x="37692" y="1946"/>
                      <a:pt x="29272" y="1"/>
                      <a:pt x="18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3673575" y="4596850"/>
                <a:ext cx="158850" cy="26525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10610" extrusionOk="0">
                    <a:moveTo>
                      <a:pt x="791" y="1"/>
                    </a:moveTo>
                    <a:cubicBezTo>
                      <a:pt x="791" y="1"/>
                      <a:pt x="457" y="3223"/>
                      <a:pt x="244" y="4256"/>
                    </a:cubicBezTo>
                    <a:cubicBezTo>
                      <a:pt x="1" y="5290"/>
                      <a:pt x="244" y="10032"/>
                      <a:pt x="244" y="10032"/>
                    </a:cubicBezTo>
                    <a:lnTo>
                      <a:pt x="5229" y="10609"/>
                    </a:lnTo>
                    <a:cubicBezTo>
                      <a:pt x="5229" y="10609"/>
                      <a:pt x="5320" y="7691"/>
                      <a:pt x="5563" y="6810"/>
                    </a:cubicBezTo>
                    <a:cubicBezTo>
                      <a:pt x="5776" y="5959"/>
                      <a:pt x="5563" y="4864"/>
                      <a:pt x="5563" y="4287"/>
                    </a:cubicBezTo>
                    <a:cubicBezTo>
                      <a:pt x="5563" y="3740"/>
                      <a:pt x="6354" y="457"/>
                      <a:pt x="6354" y="457"/>
                    </a:cubicBezTo>
                    <a:lnTo>
                      <a:pt x="791" y="1"/>
                    </a:ln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3642425" y="4739725"/>
                <a:ext cx="183175" cy="164175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6567" extrusionOk="0">
                    <a:moveTo>
                      <a:pt x="1460" y="0"/>
                    </a:moveTo>
                    <a:cubicBezTo>
                      <a:pt x="1460" y="1"/>
                      <a:pt x="913" y="1429"/>
                      <a:pt x="609" y="2219"/>
                    </a:cubicBezTo>
                    <a:cubicBezTo>
                      <a:pt x="305" y="3040"/>
                      <a:pt x="1" y="5532"/>
                      <a:pt x="1065" y="6171"/>
                    </a:cubicBezTo>
                    <a:cubicBezTo>
                      <a:pt x="1510" y="6459"/>
                      <a:pt x="2338" y="6566"/>
                      <a:pt x="3222" y="6566"/>
                    </a:cubicBezTo>
                    <a:cubicBezTo>
                      <a:pt x="4391" y="6566"/>
                      <a:pt x="5657" y="6378"/>
                      <a:pt x="6262" y="6171"/>
                    </a:cubicBezTo>
                    <a:cubicBezTo>
                      <a:pt x="7326" y="5836"/>
                      <a:pt x="7174" y="4256"/>
                      <a:pt x="7174" y="2888"/>
                    </a:cubicBezTo>
                    <a:cubicBezTo>
                      <a:pt x="7174" y="1459"/>
                      <a:pt x="6840" y="1125"/>
                      <a:pt x="6840" y="1125"/>
                    </a:cubicBezTo>
                    <a:lnTo>
                      <a:pt x="6657" y="2341"/>
                    </a:lnTo>
                    <a:cubicBezTo>
                      <a:pt x="5553" y="1966"/>
                      <a:pt x="4601" y="1841"/>
                      <a:pt x="3822" y="1841"/>
                    </a:cubicBezTo>
                    <a:cubicBezTo>
                      <a:pt x="2264" y="1841"/>
                      <a:pt x="1399" y="2341"/>
                      <a:pt x="1399" y="2341"/>
                    </a:cubicBez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3647000" y="4848375"/>
                <a:ext cx="1748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886" fill="none" extrusionOk="0">
                    <a:moveTo>
                      <a:pt x="122" y="274"/>
                    </a:moveTo>
                    <a:cubicBezTo>
                      <a:pt x="122" y="274"/>
                      <a:pt x="0" y="1642"/>
                      <a:pt x="1793" y="1764"/>
                    </a:cubicBezTo>
                    <a:cubicBezTo>
                      <a:pt x="3587" y="1885"/>
                      <a:pt x="5775" y="1490"/>
                      <a:pt x="6353" y="1034"/>
                    </a:cubicBezTo>
                    <a:cubicBezTo>
                      <a:pt x="6930" y="548"/>
                      <a:pt x="6991" y="1"/>
                      <a:pt x="6991" y="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3658400" y="4798225"/>
                <a:ext cx="19000" cy="897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588" fill="none" extrusionOk="0">
                    <a:moveTo>
                      <a:pt x="426" y="3587"/>
                    </a:moveTo>
                    <a:cubicBezTo>
                      <a:pt x="426" y="3587"/>
                      <a:pt x="0" y="1156"/>
                      <a:pt x="760" y="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3808850" y="4798225"/>
                <a:ext cx="1295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585" fill="none" extrusionOk="0">
                    <a:moveTo>
                      <a:pt x="0" y="1"/>
                    </a:moveTo>
                    <a:cubicBezTo>
                      <a:pt x="0" y="1"/>
                      <a:pt x="517" y="1642"/>
                      <a:pt x="304" y="2584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3690300" y="4599150"/>
                <a:ext cx="141375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1368" extrusionOk="0">
                    <a:moveTo>
                      <a:pt x="92" y="0"/>
                    </a:moveTo>
                    <a:lnTo>
                      <a:pt x="61" y="517"/>
                    </a:lnTo>
                    <a:cubicBezTo>
                      <a:pt x="61" y="517"/>
                      <a:pt x="1" y="638"/>
                      <a:pt x="1125" y="942"/>
                    </a:cubicBezTo>
                    <a:cubicBezTo>
                      <a:pt x="2280" y="1246"/>
                      <a:pt x="5229" y="1368"/>
                      <a:pt x="5229" y="1368"/>
                    </a:cubicBezTo>
                    <a:lnTo>
                      <a:pt x="5654" y="395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3466900" y="4597625"/>
                <a:ext cx="145925" cy="258375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10335" extrusionOk="0">
                    <a:moveTo>
                      <a:pt x="213" y="0"/>
                    </a:moveTo>
                    <a:cubicBezTo>
                      <a:pt x="213" y="0"/>
                      <a:pt x="578" y="3344"/>
                      <a:pt x="487" y="3921"/>
                    </a:cubicBezTo>
                    <a:cubicBezTo>
                      <a:pt x="426" y="4499"/>
                      <a:pt x="61" y="5532"/>
                      <a:pt x="152" y="6444"/>
                    </a:cubicBezTo>
                    <a:cubicBezTo>
                      <a:pt x="274" y="7295"/>
                      <a:pt x="0" y="10274"/>
                      <a:pt x="0" y="10274"/>
                    </a:cubicBezTo>
                    <a:lnTo>
                      <a:pt x="5016" y="10335"/>
                    </a:lnTo>
                    <a:cubicBezTo>
                      <a:pt x="5016" y="10335"/>
                      <a:pt x="5836" y="5684"/>
                      <a:pt x="5776" y="4651"/>
                    </a:cubicBezTo>
                    <a:cubicBezTo>
                      <a:pt x="5684" y="3617"/>
                      <a:pt x="5776" y="365"/>
                      <a:pt x="5776" y="365"/>
                    </a:cubicBez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3444850" y="4746550"/>
                <a:ext cx="184700" cy="159275"/>
              </a:xfrm>
              <a:custGeom>
                <a:avLst/>
                <a:gdLst/>
                <a:ahLst/>
                <a:cxnLst/>
                <a:rect l="l" t="t" r="r" b="b"/>
                <a:pathLst>
                  <a:path w="7388" h="6371" extrusionOk="0">
                    <a:moveTo>
                      <a:pt x="6658" y="1"/>
                    </a:moveTo>
                    <a:lnTo>
                      <a:pt x="6262" y="2372"/>
                    </a:lnTo>
                    <a:cubicBezTo>
                      <a:pt x="6262" y="2372"/>
                      <a:pt x="5153" y="1492"/>
                      <a:pt x="2996" y="1492"/>
                    </a:cubicBezTo>
                    <a:cubicBezTo>
                      <a:pt x="2434" y="1492"/>
                      <a:pt x="1799" y="1552"/>
                      <a:pt x="1095" y="1703"/>
                    </a:cubicBezTo>
                    <a:lnTo>
                      <a:pt x="1095" y="426"/>
                    </a:lnTo>
                    <a:cubicBezTo>
                      <a:pt x="1095" y="426"/>
                      <a:pt x="730" y="730"/>
                      <a:pt x="548" y="2098"/>
                    </a:cubicBezTo>
                    <a:cubicBezTo>
                      <a:pt x="335" y="3466"/>
                      <a:pt x="1" y="5016"/>
                      <a:pt x="1034" y="5533"/>
                    </a:cubicBezTo>
                    <a:cubicBezTo>
                      <a:pt x="1814" y="5900"/>
                      <a:pt x="3736" y="6371"/>
                      <a:pt x="5103" y="6371"/>
                    </a:cubicBezTo>
                    <a:cubicBezTo>
                      <a:pt x="5547" y="6371"/>
                      <a:pt x="5933" y="6321"/>
                      <a:pt x="6202" y="6202"/>
                    </a:cubicBezTo>
                    <a:cubicBezTo>
                      <a:pt x="7326" y="5715"/>
                      <a:pt x="7387" y="3162"/>
                      <a:pt x="7174" y="2341"/>
                    </a:cubicBezTo>
                    <a:cubicBezTo>
                      <a:pt x="6992" y="1490"/>
                      <a:pt x="6658" y="1"/>
                      <a:pt x="6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3451700" y="4855225"/>
                <a:ext cx="16415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6566" h="1460" fill="none" extrusionOk="0">
                    <a:moveTo>
                      <a:pt x="0" y="0"/>
                    </a:moveTo>
                    <a:cubicBezTo>
                      <a:pt x="0" y="0"/>
                      <a:pt x="912" y="1064"/>
                      <a:pt x="3192" y="1247"/>
                    </a:cubicBezTo>
                    <a:cubicBezTo>
                      <a:pt x="5502" y="1459"/>
                      <a:pt x="6566" y="943"/>
                      <a:pt x="6566" y="943"/>
                    </a:cubicBezTo>
                  </a:path>
                </a:pathLst>
              </a:custGeom>
              <a:solidFill>
                <a:schemeClr val="accent2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3450950" y="4789125"/>
                <a:ext cx="20525" cy="7372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2949" fill="none" extrusionOk="0">
                    <a:moveTo>
                      <a:pt x="821" y="0"/>
                    </a:moveTo>
                    <a:cubicBezTo>
                      <a:pt x="821" y="0"/>
                      <a:pt x="0" y="2067"/>
                      <a:pt x="365" y="294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3601400" y="4805825"/>
                <a:ext cx="99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162" fill="none" extrusionOk="0">
                    <a:moveTo>
                      <a:pt x="0" y="1"/>
                    </a:moveTo>
                    <a:cubicBezTo>
                      <a:pt x="0" y="1"/>
                      <a:pt x="396" y="1824"/>
                      <a:pt x="0" y="3162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3475250" y="4615100"/>
                <a:ext cx="136800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132" extrusionOk="0">
                    <a:moveTo>
                      <a:pt x="5472" y="0"/>
                    </a:moveTo>
                    <a:lnTo>
                      <a:pt x="1" y="517"/>
                    </a:lnTo>
                    <a:lnTo>
                      <a:pt x="122" y="1672"/>
                    </a:lnTo>
                    <a:cubicBezTo>
                      <a:pt x="122" y="1672"/>
                      <a:pt x="1568" y="2132"/>
                      <a:pt x="3144" y="2132"/>
                    </a:cubicBezTo>
                    <a:cubicBezTo>
                      <a:pt x="3932" y="2132"/>
                      <a:pt x="4753" y="2017"/>
                      <a:pt x="5442" y="1672"/>
                    </a:cubicBezTo>
                    <a:lnTo>
                      <a:pt x="54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3739700" y="1990450"/>
                <a:ext cx="2282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90" extrusionOk="0">
                    <a:moveTo>
                      <a:pt x="0" y="0"/>
                    </a:moveTo>
                    <a:lnTo>
                      <a:pt x="0" y="1307"/>
                    </a:lnTo>
                    <a:lnTo>
                      <a:pt x="912" y="1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3270850" y="1419325"/>
                <a:ext cx="683925" cy="571400"/>
              </a:xfrm>
              <a:custGeom>
                <a:avLst/>
                <a:gdLst/>
                <a:ahLst/>
                <a:cxnLst/>
                <a:rect l="l" t="t" r="r" b="b"/>
                <a:pathLst>
                  <a:path w="27357" h="22856" extrusionOk="0">
                    <a:moveTo>
                      <a:pt x="14069" y="1"/>
                    </a:moveTo>
                    <a:cubicBezTo>
                      <a:pt x="12955" y="1"/>
                      <a:pt x="11856" y="409"/>
                      <a:pt x="11034" y="1143"/>
                    </a:cubicBezTo>
                    <a:cubicBezTo>
                      <a:pt x="11085" y="758"/>
                      <a:pt x="10661" y="439"/>
                      <a:pt x="10254" y="439"/>
                    </a:cubicBezTo>
                    <a:cubicBezTo>
                      <a:pt x="10178" y="439"/>
                      <a:pt x="10103" y="450"/>
                      <a:pt x="10031" y="474"/>
                    </a:cubicBezTo>
                    <a:cubicBezTo>
                      <a:pt x="9575" y="626"/>
                      <a:pt x="9362" y="1052"/>
                      <a:pt x="9210" y="1507"/>
                    </a:cubicBezTo>
                    <a:cubicBezTo>
                      <a:pt x="8785" y="1447"/>
                      <a:pt x="8336" y="1378"/>
                      <a:pt x="7899" y="1378"/>
                    </a:cubicBezTo>
                    <a:cubicBezTo>
                      <a:pt x="7462" y="1378"/>
                      <a:pt x="7037" y="1447"/>
                      <a:pt x="6657" y="1659"/>
                    </a:cubicBezTo>
                    <a:cubicBezTo>
                      <a:pt x="6475" y="1751"/>
                      <a:pt x="6262" y="1872"/>
                      <a:pt x="6201" y="2055"/>
                    </a:cubicBezTo>
                    <a:cubicBezTo>
                      <a:pt x="6079" y="2267"/>
                      <a:pt x="6231" y="2571"/>
                      <a:pt x="6383" y="2723"/>
                    </a:cubicBezTo>
                    <a:cubicBezTo>
                      <a:pt x="5168" y="2754"/>
                      <a:pt x="3952" y="3118"/>
                      <a:pt x="3070" y="3969"/>
                    </a:cubicBezTo>
                    <a:cubicBezTo>
                      <a:pt x="2918" y="4121"/>
                      <a:pt x="2766" y="4304"/>
                      <a:pt x="2705" y="4486"/>
                    </a:cubicBezTo>
                    <a:cubicBezTo>
                      <a:pt x="2614" y="4729"/>
                      <a:pt x="2827" y="5003"/>
                      <a:pt x="2979" y="5155"/>
                    </a:cubicBezTo>
                    <a:cubicBezTo>
                      <a:pt x="2006" y="5611"/>
                      <a:pt x="1338" y="6462"/>
                      <a:pt x="851" y="7435"/>
                    </a:cubicBezTo>
                    <a:cubicBezTo>
                      <a:pt x="578" y="7951"/>
                      <a:pt x="304" y="8529"/>
                      <a:pt x="395" y="9137"/>
                    </a:cubicBezTo>
                    <a:cubicBezTo>
                      <a:pt x="454" y="9719"/>
                      <a:pt x="985" y="10356"/>
                      <a:pt x="1564" y="10356"/>
                    </a:cubicBezTo>
                    <a:cubicBezTo>
                      <a:pt x="1590" y="10356"/>
                      <a:pt x="1616" y="10355"/>
                      <a:pt x="1642" y="10353"/>
                    </a:cubicBezTo>
                    <a:lnTo>
                      <a:pt x="1642" y="10353"/>
                    </a:lnTo>
                    <a:cubicBezTo>
                      <a:pt x="1155" y="10778"/>
                      <a:pt x="1064" y="11416"/>
                      <a:pt x="1398" y="11933"/>
                    </a:cubicBezTo>
                    <a:cubicBezTo>
                      <a:pt x="547" y="12632"/>
                      <a:pt x="0" y="13726"/>
                      <a:pt x="0" y="14821"/>
                    </a:cubicBezTo>
                    <a:cubicBezTo>
                      <a:pt x="0" y="15125"/>
                      <a:pt x="31" y="15429"/>
                      <a:pt x="183" y="15702"/>
                    </a:cubicBezTo>
                    <a:cubicBezTo>
                      <a:pt x="335" y="15976"/>
                      <a:pt x="608" y="16189"/>
                      <a:pt x="912" y="16189"/>
                    </a:cubicBezTo>
                    <a:cubicBezTo>
                      <a:pt x="760" y="17222"/>
                      <a:pt x="1095" y="18438"/>
                      <a:pt x="2006" y="18985"/>
                    </a:cubicBezTo>
                    <a:cubicBezTo>
                      <a:pt x="2067" y="19623"/>
                      <a:pt x="2128" y="20292"/>
                      <a:pt x="2462" y="20869"/>
                    </a:cubicBezTo>
                    <a:cubicBezTo>
                      <a:pt x="2705" y="21265"/>
                      <a:pt x="3009" y="21599"/>
                      <a:pt x="3435" y="21721"/>
                    </a:cubicBezTo>
                    <a:cubicBezTo>
                      <a:pt x="3509" y="21738"/>
                      <a:pt x="3588" y="21746"/>
                      <a:pt x="3670" y="21746"/>
                    </a:cubicBezTo>
                    <a:cubicBezTo>
                      <a:pt x="4021" y="21746"/>
                      <a:pt x="4406" y="21586"/>
                      <a:pt x="4529" y="21265"/>
                    </a:cubicBezTo>
                    <a:cubicBezTo>
                      <a:pt x="4560" y="21721"/>
                      <a:pt x="4955" y="22085"/>
                      <a:pt x="5350" y="22116"/>
                    </a:cubicBezTo>
                    <a:cubicBezTo>
                      <a:pt x="5384" y="22120"/>
                      <a:pt x="5417" y="22122"/>
                      <a:pt x="5450" y="22122"/>
                    </a:cubicBezTo>
                    <a:cubicBezTo>
                      <a:pt x="5867" y="22122"/>
                      <a:pt x="6240" y="21782"/>
                      <a:pt x="6353" y="21417"/>
                    </a:cubicBezTo>
                    <a:cubicBezTo>
                      <a:pt x="6475" y="21721"/>
                      <a:pt x="6778" y="22024"/>
                      <a:pt x="7113" y="22055"/>
                    </a:cubicBezTo>
                    <a:cubicBezTo>
                      <a:pt x="7135" y="22057"/>
                      <a:pt x="7157" y="22058"/>
                      <a:pt x="7180" y="22058"/>
                    </a:cubicBezTo>
                    <a:cubicBezTo>
                      <a:pt x="7465" y="22058"/>
                      <a:pt x="7762" y="21883"/>
                      <a:pt x="7903" y="21629"/>
                    </a:cubicBezTo>
                    <a:cubicBezTo>
                      <a:pt x="8152" y="21975"/>
                      <a:pt x="8571" y="22162"/>
                      <a:pt x="8992" y="22162"/>
                    </a:cubicBezTo>
                    <a:cubicBezTo>
                      <a:pt x="9237" y="22162"/>
                      <a:pt x="9483" y="22098"/>
                      <a:pt x="9696" y="21964"/>
                    </a:cubicBezTo>
                    <a:cubicBezTo>
                      <a:pt x="9724" y="22384"/>
                      <a:pt x="10140" y="22856"/>
                      <a:pt x="10609" y="22856"/>
                    </a:cubicBezTo>
                    <a:cubicBezTo>
                      <a:pt x="10649" y="22856"/>
                      <a:pt x="10689" y="22852"/>
                      <a:pt x="10730" y="22845"/>
                    </a:cubicBezTo>
                    <a:cubicBezTo>
                      <a:pt x="12065" y="22605"/>
                      <a:pt x="13354" y="22505"/>
                      <a:pt x="14719" y="22505"/>
                    </a:cubicBezTo>
                    <a:cubicBezTo>
                      <a:pt x="14908" y="22505"/>
                      <a:pt x="15098" y="22507"/>
                      <a:pt x="15289" y="22511"/>
                    </a:cubicBezTo>
                    <a:cubicBezTo>
                      <a:pt x="15745" y="22511"/>
                      <a:pt x="16384" y="22511"/>
                      <a:pt x="16657" y="22663"/>
                    </a:cubicBezTo>
                    <a:cubicBezTo>
                      <a:pt x="16758" y="22713"/>
                      <a:pt x="16866" y="22737"/>
                      <a:pt x="16973" y="22737"/>
                    </a:cubicBezTo>
                    <a:cubicBezTo>
                      <a:pt x="17187" y="22737"/>
                      <a:pt x="17397" y="22643"/>
                      <a:pt x="17539" y="22480"/>
                    </a:cubicBezTo>
                    <a:cubicBezTo>
                      <a:pt x="17721" y="22207"/>
                      <a:pt x="17873" y="21751"/>
                      <a:pt x="17721" y="21447"/>
                    </a:cubicBezTo>
                    <a:lnTo>
                      <a:pt x="17721" y="21447"/>
                    </a:lnTo>
                    <a:cubicBezTo>
                      <a:pt x="17907" y="21459"/>
                      <a:pt x="18088" y="21472"/>
                      <a:pt x="18264" y="21472"/>
                    </a:cubicBezTo>
                    <a:cubicBezTo>
                      <a:pt x="18519" y="21472"/>
                      <a:pt x="18764" y="21446"/>
                      <a:pt x="18998" y="21356"/>
                    </a:cubicBezTo>
                    <a:cubicBezTo>
                      <a:pt x="19423" y="21204"/>
                      <a:pt x="19909" y="20657"/>
                      <a:pt x="19970" y="20231"/>
                    </a:cubicBezTo>
                    <a:cubicBezTo>
                      <a:pt x="20153" y="20287"/>
                      <a:pt x="20362" y="20331"/>
                      <a:pt x="20565" y="20331"/>
                    </a:cubicBezTo>
                    <a:cubicBezTo>
                      <a:pt x="20799" y="20331"/>
                      <a:pt x="21023" y="20273"/>
                      <a:pt x="21186" y="20110"/>
                    </a:cubicBezTo>
                    <a:cubicBezTo>
                      <a:pt x="21368" y="19927"/>
                      <a:pt x="21429" y="19654"/>
                      <a:pt x="21490" y="19380"/>
                    </a:cubicBezTo>
                    <a:cubicBezTo>
                      <a:pt x="21551" y="19015"/>
                      <a:pt x="21733" y="18620"/>
                      <a:pt x="21824" y="18255"/>
                    </a:cubicBezTo>
                    <a:cubicBezTo>
                      <a:pt x="21935" y="18422"/>
                      <a:pt x="22137" y="18498"/>
                      <a:pt x="22339" y="18498"/>
                    </a:cubicBezTo>
                    <a:cubicBezTo>
                      <a:pt x="22469" y="18498"/>
                      <a:pt x="22599" y="18467"/>
                      <a:pt x="22706" y="18407"/>
                    </a:cubicBezTo>
                    <a:cubicBezTo>
                      <a:pt x="23010" y="18255"/>
                      <a:pt x="23192" y="17951"/>
                      <a:pt x="23344" y="17678"/>
                    </a:cubicBezTo>
                    <a:cubicBezTo>
                      <a:pt x="23648" y="17222"/>
                      <a:pt x="24134" y="16736"/>
                      <a:pt x="24438" y="16249"/>
                    </a:cubicBezTo>
                    <a:cubicBezTo>
                      <a:pt x="24551" y="16387"/>
                      <a:pt x="24725" y="16452"/>
                      <a:pt x="24901" y="16452"/>
                    </a:cubicBezTo>
                    <a:cubicBezTo>
                      <a:pt x="25154" y="16452"/>
                      <a:pt x="25413" y="16318"/>
                      <a:pt x="25502" y="16067"/>
                    </a:cubicBezTo>
                    <a:cubicBezTo>
                      <a:pt x="25593" y="15915"/>
                      <a:pt x="25533" y="15733"/>
                      <a:pt x="25533" y="15581"/>
                    </a:cubicBezTo>
                    <a:cubicBezTo>
                      <a:pt x="25502" y="15094"/>
                      <a:pt x="25533" y="14547"/>
                      <a:pt x="25502" y="14061"/>
                    </a:cubicBezTo>
                    <a:lnTo>
                      <a:pt x="25502" y="14061"/>
                    </a:lnTo>
                    <a:cubicBezTo>
                      <a:pt x="25615" y="14174"/>
                      <a:pt x="25761" y="14221"/>
                      <a:pt x="25912" y="14221"/>
                    </a:cubicBezTo>
                    <a:cubicBezTo>
                      <a:pt x="26086" y="14221"/>
                      <a:pt x="26268" y="14158"/>
                      <a:pt x="26414" y="14061"/>
                    </a:cubicBezTo>
                    <a:cubicBezTo>
                      <a:pt x="27052" y="13696"/>
                      <a:pt x="27356" y="12875"/>
                      <a:pt x="27326" y="12116"/>
                    </a:cubicBezTo>
                    <a:cubicBezTo>
                      <a:pt x="27296" y="11356"/>
                      <a:pt x="26992" y="10657"/>
                      <a:pt x="26718" y="9957"/>
                    </a:cubicBezTo>
                    <a:cubicBezTo>
                      <a:pt x="26627" y="9745"/>
                      <a:pt x="26688" y="9653"/>
                      <a:pt x="26596" y="9471"/>
                    </a:cubicBezTo>
                    <a:lnTo>
                      <a:pt x="26596" y="9471"/>
                    </a:lnTo>
                    <a:cubicBezTo>
                      <a:pt x="26651" y="9540"/>
                      <a:pt x="26725" y="9571"/>
                      <a:pt x="26800" y="9571"/>
                    </a:cubicBezTo>
                    <a:cubicBezTo>
                      <a:pt x="26891" y="9571"/>
                      <a:pt x="26986" y="9524"/>
                      <a:pt x="27052" y="9441"/>
                    </a:cubicBezTo>
                    <a:cubicBezTo>
                      <a:pt x="27174" y="9289"/>
                      <a:pt x="27174" y="9076"/>
                      <a:pt x="27144" y="8954"/>
                    </a:cubicBezTo>
                    <a:cubicBezTo>
                      <a:pt x="27022" y="7799"/>
                      <a:pt x="26566" y="6462"/>
                      <a:pt x="25563" y="5854"/>
                    </a:cubicBezTo>
                    <a:cubicBezTo>
                      <a:pt x="25715" y="5854"/>
                      <a:pt x="25837" y="5672"/>
                      <a:pt x="25806" y="5520"/>
                    </a:cubicBezTo>
                    <a:cubicBezTo>
                      <a:pt x="25776" y="5368"/>
                      <a:pt x="25654" y="5246"/>
                      <a:pt x="25502" y="5155"/>
                    </a:cubicBezTo>
                    <a:cubicBezTo>
                      <a:pt x="25077" y="4851"/>
                      <a:pt x="24773" y="4638"/>
                      <a:pt x="24317" y="4456"/>
                    </a:cubicBezTo>
                    <a:cubicBezTo>
                      <a:pt x="24590" y="4152"/>
                      <a:pt x="24317" y="3666"/>
                      <a:pt x="24013" y="3392"/>
                    </a:cubicBezTo>
                    <a:cubicBezTo>
                      <a:pt x="23040" y="2419"/>
                      <a:pt x="21764" y="1720"/>
                      <a:pt x="20396" y="1386"/>
                    </a:cubicBezTo>
                    <a:cubicBezTo>
                      <a:pt x="19537" y="1166"/>
                      <a:pt x="18665" y="1091"/>
                      <a:pt x="17772" y="1091"/>
                    </a:cubicBezTo>
                    <a:cubicBezTo>
                      <a:pt x="17305" y="1091"/>
                      <a:pt x="16833" y="1111"/>
                      <a:pt x="16353" y="1143"/>
                    </a:cubicBezTo>
                    <a:cubicBezTo>
                      <a:pt x="16292" y="626"/>
                      <a:pt x="15776" y="322"/>
                      <a:pt x="15289" y="170"/>
                    </a:cubicBezTo>
                    <a:cubicBezTo>
                      <a:pt x="14889" y="56"/>
                      <a:pt x="14478" y="1"/>
                      <a:pt x="140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4191825" y="1535200"/>
                <a:ext cx="195325" cy="263025"/>
              </a:xfrm>
              <a:custGeom>
                <a:avLst/>
                <a:gdLst/>
                <a:ahLst/>
                <a:cxnLst/>
                <a:rect l="l" t="t" r="r" b="b"/>
                <a:pathLst>
                  <a:path w="7813" h="10521" extrusionOk="0">
                    <a:moveTo>
                      <a:pt x="7198" y="0"/>
                    </a:moveTo>
                    <a:cubicBezTo>
                      <a:pt x="7181" y="0"/>
                      <a:pt x="7163" y="1"/>
                      <a:pt x="7144" y="3"/>
                    </a:cubicBezTo>
                    <a:cubicBezTo>
                      <a:pt x="6536" y="94"/>
                      <a:pt x="2645" y="3894"/>
                      <a:pt x="2645" y="3894"/>
                    </a:cubicBezTo>
                    <a:cubicBezTo>
                      <a:pt x="2645" y="3894"/>
                      <a:pt x="2525" y="3843"/>
                      <a:pt x="2312" y="3843"/>
                    </a:cubicBezTo>
                    <a:cubicBezTo>
                      <a:pt x="2060" y="3843"/>
                      <a:pt x="1679" y="3915"/>
                      <a:pt x="1217" y="4228"/>
                    </a:cubicBezTo>
                    <a:cubicBezTo>
                      <a:pt x="335" y="4806"/>
                      <a:pt x="1" y="6781"/>
                      <a:pt x="1" y="6781"/>
                    </a:cubicBezTo>
                    <a:lnTo>
                      <a:pt x="1217" y="9487"/>
                    </a:lnTo>
                    <a:lnTo>
                      <a:pt x="4955" y="10520"/>
                    </a:lnTo>
                    <a:lnTo>
                      <a:pt x="6475" y="9517"/>
                    </a:lnTo>
                    <a:cubicBezTo>
                      <a:pt x="7205" y="9517"/>
                      <a:pt x="7509" y="8149"/>
                      <a:pt x="7661" y="7632"/>
                    </a:cubicBezTo>
                    <a:cubicBezTo>
                      <a:pt x="7813" y="7116"/>
                      <a:pt x="6262" y="6295"/>
                      <a:pt x="5898" y="6052"/>
                    </a:cubicBezTo>
                    <a:cubicBezTo>
                      <a:pt x="5533" y="5839"/>
                      <a:pt x="4955" y="4775"/>
                      <a:pt x="4955" y="4775"/>
                    </a:cubicBezTo>
                    <a:cubicBezTo>
                      <a:pt x="4955" y="4775"/>
                      <a:pt x="7174" y="1797"/>
                      <a:pt x="7478" y="1310"/>
                    </a:cubicBezTo>
                    <a:cubicBezTo>
                      <a:pt x="7772" y="811"/>
                      <a:pt x="7697" y="0"/>
                      <a:pt x="7198" y="0"/>
                    </a:cubicBez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4216150" y="1631025"/>
                <a:ext cx="418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915" fill="none" extrusionOk="0">
                    <a:moveTo>
                      <a:pt x="1672" y="0"/>
                    </a:moveTo>
                    <a:lnTo>
                      <a:pt x="1" y="1915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3215375" y="3281500"/>
                <a:ext cx="132250" cy="270675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10827" extrusionOk="0">
                    <a:moveTo>
                      <a:pt x="61" y="0"/>
                    </a:moveTo>
                    <a:lnTo>
                      <a:pt x="152" y="1368"/>
                    </a:lnTo>
                    <a:cubicBezTo>
                      <a:pt x="61" y="1581"/>
                      <a:pt x="0" y="8572"/>
                      <a:pt x="487" y="9089"/>
                    </a:cubicBezTo>
                    <a:cubicBezTo>
                      <a:pt x="973" y="9575"/>
                      <a:pt x="1855" y="9879"/>
                      <a:pt x="1855" y="9879"/>
                    </a:cubicBezTo>
                    <a:cubicBezTo>
                      <a:pt x="1855" y="9879"/>
                      <a:pt x="2579" y="10827"/>
                      <a:pt x="3415" y="10827"/>
                    </a:cubicBezTo>
                    <a:cubicBezTo>
                      <a:pt x="3452" y="10827"/>
                      <a:pt x="3489" y="10825"/>
                      <a:pt x="3526" y="10821"/>
                    </a:cubicBezTo>
                    <a:cubicBezTo>
                      <a:pt x="4408" y="10760"/>
                      <a:pt x="5289" y="10031"/>
                      <a:pt x="5289" y="9392"/>
                    </a:cubicBezTo>
                    <a:cubicBezTo>
                      <a:pt x="5289" y="8724"/>
                      <a:pt x="4013" y="8085"/>
                      <a:pt x="4013" y="8085"/>
                    </a:cubicBezTo>
                    <a:lnTo>
                      <a:pt x="4742" y="3617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3261725" y="3315700"/>
                <a:ext cx="47150" cy="21657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8663" fill="none" extrusionOk="0">
                    <a:moveTo>
                      <a:pt x="821" y="0"/>
                    </a:moveTo>
                    <a:cubicBezTo>
                      <a:pt x="821" y="0"/>
                      <a:pt x="1520" y="2097"/>
                      <a:pt x="304" y="3739"/>
                    </a:cubicBezTo>
                    <a:lnTo>
                      <a:pt x="304" y="6565"/>
                    </a:lnTo>
                    <a:cubicBezTo>
                      <a:pt x="304" y="6565"/>
                      <a:pt x="1885" y="7508"/>
                      <a:pt x="1824" y="7781"/>
                    </a:cubicBezTo>
                    <a:cubicBezTo>
                      <a:pt x="1733" y="8085"/>
                      <a:pt x="1064" y="8663"/>
                      <a:pt x="1064" y="8663"/>
                    </a:cubicBezTo>
                    <a:lnTo>
                      <a:pt x="1" y="8511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3284525" y="3489700"/>
                <a:ext cx="471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2129" fill="none" extrusionOk="0">
                    <a:moveTo>
                      <a:pt x="0" y="1"/>
                    </a:moveTo>
                    <a:cubicBezTo>
                      <a:pt x="0" y="1"/>
                      <a:pt x="1642" y="487"/>
                      <a:pt x="1733" y="761"/>
                    </a:cubicBezTo>
                    <a:cubicBezTo>
                      <a:pt x="1885" y="1064"/>
                      <a:pt x="1733" y="2128"/>
                      <a:pt x="1733" y="212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3308075" y="3009450"/>
                <a:ext cx="728775" cy="1633225"/>
              </a:xfrm>
              <a:custGeom>
                <a:avLst/>
                <a:gdLst/>
                <a:ahLst/>
                <a:cxnLst/>
                <a:rect l="l" t="t" r="r" b="b"/>
                <a:pathLst>
                  <a:path w="29151" h="6532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2736"/>
                      <a:pt x="730" y="9028"/>
                      <a:pt x="1034" y="14530"/>
                    </a:cubicBezTo>
                    <a:cubicBezTo>
                      <a:pt x="1460" y="21825"/>
                      <a:pt x="5350" y="36931"/>
                      <a:pt x="5350" y="36931"/>
                    </a:cubicBezTo>
                    <a:cubicBezTo>
                      <a:pt x="5350" y="36931"/>
                      <a:pt x="4712" y="39758"/>
                      <a:pt x="4408" y="42007"/>
                    </a:cubicBezTo>
                    <a:cubicBezTo>
                      <a:pt x="4104" y="44226"/>
                      <a:pt x="4560" y="57995"/>
                      <a:pt x="4560" y="57995"/>
                    </a:cubicBezTo>
                    <a:cubicBezTo>
                      <a:pt x="4560" y="57995"/>
                      <a:pt x="4347" y="58421"/>
                      <a:pt x="3922" y="58877"/>
                    </a:cubicBezTo>
                    <a:cubicBezTo>
                      <a:pt x="3496" y="59272"/>
                      <a:pt x="3770" y="60883"/>
                      <a:pt x="3922" y="62160"/>
                    </a:cubicBezTo>
                    <a:cubicBezTo>
                      <a:pt x="4074" y="63467"/>
                      <a:pt x="4074" y="63831"/>
                      <a:pt x="7144" y="64986"/>
                    </a:cubicBezTo>
                    <a:cubicBezTo>
                      <a:pt x="7829" y="65233"/>
                      <a:pt x="8542" y="65329"/>
                      <a:pt x="9238" y="65329"/>
                    </a:cubicBezTo>
                    <a:cubicBezTo>
                      <a:pt x="11720" y="65329"/>
                      <a:pt x="13983" y="64105"/>
                      <a:pt x="13983" y="64105"/>
                    </a:cubicBezTo>
                    <a:cubicBezTo>
                      <a:pt x="13983" y="64105"/>
                      <a:pt x="13983" y="60944"/>
                      <a:pt x="13922" y="60245"/>
                    </a:cubicBezTo>
                    <a:cubicBezTo>
                      <a:pt x="13844" y="59619"/>
                      <a:pt x="13297" y="59575"/>
                      <a:pt x="13142" y="59575"/>
                    </a:cubicBezTo>
                    <a:cubicBezTo>
                      <a:pt x="13116" y="59575"/>
                      <a:pt x="13101" y="59576"/>
                      <a:pt x="13101" y="59576"/>
                    </a:cubicBezTo>
                    <a:cubicBezTo>
                      <a:pt x="13101" y="59576"/>
                      <a:pt x="13922" y="46627"/>
                      <a:pt x="13679" y="44621"/>
                    </a:cubicBezTo>
                    <a:cubicBezTo>
                      <a:pt x="13466" y="42615"/>
                      <a:pt x="14408" y="38755"/>
                      <a:pt x="14408" y="38755"/>
                    </a:cubicBezTo>
                    <a:lnTo>
                      <a:pt x="15624" y="44469"/>
                    </a:lnTo>
                    <a:cubicBezTo>
                      <a:pt x="15624" y="44469"/>
                      <a:pt x="15047" y="46141"/>
                      <a:pt x="14986" y="47114"/>
                    </a:cubicBezTo>
                    <a:cubicBezTo>
                      <a:pt x="14895" y="48147"/>
                      <a:pt x="14834" y="58147"/>
                      <a:pt x="14834" y="58147"/>
                    </a:cubicBezTo>
                    <a:lnTo>
                      <a:pt x="14408" y="58786"/>
                    </a:lnTo>
                    <a:lnTo>
                      <a:pt x="14408" y="62828"/>
                    </a:lnTo>
                    <a:cubicBezTo>
                      <a:pt x="14408" y="62828"/>
                      <a:pt x="15198" y="63679"/>
                      <a:pt x="16262" y="63953"/>
                    </a:cubicBezTo>
                    <a:cubicBezTo>
                      <a:pt x="16673" y="64070"/>
                      <a:pt x="17433" y="64111"/>
                      <a:pt x="18298" y="64111"/>
                    </a:cubicBezTo>
                    <a:cubicBezTo>
                      <a:pt x="19670" y="64111"/>
                      <a:pt x="21306" y="64009"/>
                      <a:pt x="22220" y="63953"/>
                    </a:cubicBezTo>
                    <a:cubicBezTo>
                      <a:pt x="23740" y="63892"/>
                      <a:pt x="23892" y="62919"/>
                      <a:pt x="23831" y="61065"/>
                    </a:cubicBezTo>
                    <a:cubicBezTo>
                      <a:pt x="23764" y="59703"/>
                      <a:pt x="23401" y="59522"/>
                      <a:pt x="23214" y="59522"/>
                    </a:cubicBezTo>
                    <a:cubicBezTo>
                      <a:pt x="23146" y="59522"/>
                      <a:pt x="23101" y="59546"/>
                      <a:pt x="23101" y="59546"/>
                    </a:cubicBezTo>
                    <a:cubicBezTo>
                      <a:pt x="23101" y="59546"/>
                      <a:pt x="24013" y="52372"/>
                      <a:pt x="23952" y="50153"/>
                    </a:cubicBezTo>
                    <a:cubicBezTo>
                      <a:pt x="23861" y="47934"/>
                      <a:pt x="23709" y="44530"/>
                      <a:pt x="23952" y="40518"/>
                    </a:cubicBezTo>
                    <a:cubicBezTo>
                      <a:pt x="24165" y="36475"/>
                      <a:pt x="29150" y="22493"/>
                      <a:pt x="28907" y="12098"/>
                    </a:cubicBezTo>
                    <a:cubicBezTo>
                      <a:pt x="28816" y="6323"/>
                      <a:pt x="27995" y="2402"/>
                      <a:pt x="27326" y="61"/>
                    </a:cubicBezTo>
                    <a:cubicBezTo>
                      <a:pt x="21221" y="1105"/>
                      <a:pt x="16173" y="1461"/>
                      <a:pt x="12132" y="1461"/>
                    </a:cubicBezTo>
                    <a:cubicBezTo>
                      <a:pt x="5228" y="1461"/>
                      <a:pt x="1266" y="42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3422075" y="2939550"/>
                <a:ext cx="32700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499" extrusionOk="0">
                    <a:moveTo>
                      <a:pt x="0" y="0"/>
                    </a:moveTo>
                    <a:lnTo>
                      <a:pt x="0" y="4499"/>
                    </a:lnTo>
                    <a:lnTo>
                      <a:pt x="1307" y="4499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866600" y="2939550"/>
                <a:ext cx="32700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499" extrusionOk="0">
                    <a:moveTo>
                      <a:pt x="0" y="0"/>
                    </a:moveTo>
                    <a:lnTo>
                      <a:pt x="0" y="4499"/>
                    </a:lnTo>
                    <a:lnTo>
                      <a:pt x="1308" y="4499"/>
                    </a:lnTo>
                    <a:lnTo>
                      <a:pt x="1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3181925" y="1769150"/>
                <a:ext cx="1152025" cy="1542525"/>
              </a:xfrm>
              <a:custGeom>
                <a:avLst/>
                <a:gdLst/>
                <a:ahLst/>
                <a:cxnLst/>
                <a:rect l="l" t="t" r="r" b="b"/>
                <a:pathLst>
                  <a:path w="46081" h="61701" extrusionOk="0">
                    <a:moveTo>
                      <a:pt x="42261" y="1"/>
                    </a:moveTo>
                    <a:cubicBezTo>
                      <a:pt x="41424" y="1"/>
                      <a:pt x="40883" y="159"/>
                      <a:pt x="40883" y="159"/>
                    </a:cubicBezTo>
                    <a:lnTo>
                      <a:pt x="39941" y="15661"/>
                    </a:lnTo>
                    <a:cubicBezTo>
                      <a:pt x="39941" y="15661"/>
                      <a:pt x="35676" y="15969"/>
                      <a:pt x="32854" y="15969"/>
                    </a:cubicBezTo>
                    <a:cubicBezTo>
                      <a:pt x="32023" y="15969"/>
                      <a:pt x="31318" y="15943"/>
                      <a:pt x="30883" y="15874"/>
                    </a:cubicBezTo>
                    <a:cubicBezTo>
                      <a:pt x="28998" y="15570"/>
                      <a:pt x="25077" y="14141"/>
                      <a:pt x="25077" y="14141"/>
                    </a:cubicBezTo>
                    <a:cubicBezTo>
                      <a:pt x="25077" y="14141"/>
                      <a:pt x="24652" y="12925"/>
                      <a:pt x="23922" y="12348"/>
                    </a:cubicBezTo>
                    <a:cubicBezTo>
                      <a:pt x="23249" y="11791"/>
                      <a:pt x="21955" y="11037"/>
                      <a:pt x="18381" y="11037"/>
                    </a:cubicBezTo>
                    <a:cubicBezTo>
                      <a:pt x="18246" y="11037"/>
                      <a:pt x="18107" y="11038"/>
                      <a:pt x="17965" y="11041"/>
                    </a:cubicBezTo>
                    <a:cubicBezTo>
                      <a:pt x="14105" y="11132"/>
                      <a:pt x="11369" y="12165"/>
                      <a:pt x="10487" y="12652"/>
                    </a:cubicBezTo>
                    <a:cubicBezTo>
                      <a:pt x="9636" y="13138"/>
                      <a:pt x="10153" y="14506"/>
                      <a:pt x="10153" y="14506"/>
                    </a:cubicBezTo>
                    <a:cubicBezTo>
                      <a:pt x="10153" y="14506"/>
                      <a:pt x="9150" y="15205"/>
                      <a:pt x="6262" y="16269"/>
                    </a:cubicBezTo>
                    <a:cubicBezTo>
                      <a:pt x="3405" y="17363"/>
                      <a:pt x="2554" y="17849"/>
                      <a:pt x="1399" y="21314"/>
                    </a:cubicBezTo>
                    <a:cubicBezTo>
                      <a:pt x="275" y="24779"/>
                      <a:pt x="578" y="38214"/>
                      <a:pt x="639" y="42470"/>
                    </a:cubicBezTo>
                    <a:cubicBezTo>
                      <a:pt x="730" y="46695"/>
                      <a:pt x="1" y="56816"/>
                      <a:pt x="62" y="58093"/>
                    </a:cubicBezTo>
                    <a:cubicBezTo>
                      <a:pt x="153" y="59430"/>
                      <a:pt x="882" y="59856"/>
                      <a:pt x="882" y="59856"/>
                    </a:cubicBezTo>
                    <a:lnTo>
                      <a:pt x="882" y="61224"/>
                    </a:lnTo>
                    <a:cubicBezTo>
                      <a:pt x="1707" y="61596"/>
                      <a:pt x="2782" y="61701"/>
                      <a:pt x="3730" y="61701"/>
                    </a:cubicBezTo>
                    <a:cubicBezTo>
                      <a:pt x="4949" y="61701"/>
                      <a:pt x="5959" y="61528"/>
                      <a:pt x="5959" y="61528"/>
                    </a:cubicBezTo>
                    <a:cubicBezTo>
                      <a:pt x="5928" y="60069"/>
                      <a:pt x="6627" y="48822"/>
                      <a:pt x="6627" y="48822"/>
                    </a:cubicBezTo>
                    <a:lnTo>
                      <a:pt x="9606" y="47880"/>
                    </a:lnTo>
                    <a:cubicBezTo>
                      <a:pt x="9606" y="47880"/>
                      <a:pt x="16779" y="47880"/>
                      <a:pt x="19181" y="47789"/>
                    </a:cubicBezTo>
                    <a:cubicBezTo>
                      <a:pt x="21552" y="47728"/>
                      <a:pt x="31339" y="46847"/>
                      <a:pt x="31339" y="46847"/>
                    </a:cubicBezTo>
                    <a:cubicBezTo>
                      <a:pt x="31339" y="46847"/>
                      <a:pt x="32555" y="46360"/>
                      <a:pt x="32403" y="45327"/>
                    </a:cubicBezTo>
                    <a:cubicBezTo>
                      <a:pt x="32251" y="44324"/>
                      <a:pt x="30305" y="32226"/>
                      <a:pt x="30305" y="32226"/>
                    </a:cubicBezTo>
                    <a:lnTo>
                      <a:pt x="30913" y="29491"/>
                    </a:lnTo>
                    <a:lnTo>
                      <a:pt x="30245" y="24962"/>
                    </a:lnTo>
                    <a:cubicBezTo>
                      <a:pt x="30245" y="24962"/>
                      <a:pt x="39971" y="22713"/>
                      <a:pt x="41765" y="22074"/>
                    </a:cubicBezTo>
                    <a:cubicBezTo>
                      <a:pt x="43528" y="21436"/>
                      <a:pt x="45777" y="20615"/>
                      <a:pt x="45929" y="18761"/>
                    </a:cubicBezTo>
                    <a:cubicBezTo>
                      <a:pt x="46081" y="16877"/>
                      <a:pt x="45929" y="1101"/>
                      <a:pt x="45929" y="1101"/>
                    </a:cubicBezTo>
                    <a:cubicBezTo>
                      <a:pt x="44565" y="209"/>
                      <a:pt x="43219" y="1"/>
                      <a:pt x="42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3261725" y="2233600"/>
                <a:ext cx="85900" cy="756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30245" fill="none" extrusionOk="0">
                    <a:moveTo>
                      <a:pt x="3435" y="30244"/>
                    </a:moveTo>
                    <a:cubicBezTo>
                      <a:pt x="3435" y="30244"/>
                      <a:pt x="1490" y="26779"/>
                      <a:pt x="1824" y="25563"/>
                    </a:cubicBezTo>
                    <a:cubicBezTo>
                      <a:pt x="2159" y="24348"/>
                      <a:pt x="3435" y="15624"/>
                      <a:pt x="3435" y="15624"/>
                    </a:cubicBez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3866600" y="2393175"/>
                <a:ext cx="790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1825" extrusionOk="0">
                    <a:moveTo>
                      <a:pt x="2888" y="1"/>
                    </a:moveTo>
                    <a:lnTo>
                      <a:pt x="0" y="882"/>
                    </a:lnTo>
                    <a:lnTo>
                      <a:pt x="3162" y="1825"/>
                    </a:lnTo>
                    <a:lnTo>
                      <a:pt x="3162" y="1825"/>
                    </a:lnTo>
                    <a:lnTo>
                      <a:pt x="2888" y="1"/>
                    </a:lnTo>
                    <a:close/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4181950" y="2129500"/>
                <a:ext cx="3422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278" extrusionOk="0">
                    <a:moveTo>
                      <a:pt x="92" y="1"/>
                    </a:moveTo>
                    <a:lnTo>
                      <a:pt x="1" y="1277"/>
                    </a:lnTo>
                    <a:lnTo>
                      <a:pt x="1369" y="1277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4201700" y="1808075"/>
                <a:ext cx="13075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5230" h="1946" fill="none" extrusionOk="0">
                    <a:moveTo>
                      <a:pt x="1" y="1064"/>
                    </a:moveTo>
                    <a:cubicBezTo>
                      <a:pt x="1" y="1064"/>
                      <a:pt x="2068" y="0"/>
                      <a:pt x="5229" y="1946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3436500" y="2077825"/>
                <a:ext cx="37390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4956" h="2159" fill="none" extrusionOk="0">
                    <a:moveTo>
                      <a:pt x="1" y="2159"/>
                    </a:moveTo>
                    <a:cubicBezTo>
                      <a:pt x="1" y="2159"/>
                      <a:pt x="6840" y="1"/>
                      <a:pt x="14955" y="1824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3520850" y="3393200"/>
                <a:ext cx="293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734" h="1" fill="none" extrusionOk="0">
                    <a:moveTo>
                      <a:pt x="0" y="0"/>
                    </a:moveTo>
                    <a:lnTo>
                      <a:pt x="11733" y="0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3669025" y="3393200"/>
                <a:ext cx="8375" cy="5836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345" fill="none" extrusionOk="0">
                    <a:moveTo>
                      <a:pt x="335" y="0"/>
                    </a:moveTo>
                    <a:lnTo>
                      <a:pt x="1" y="23344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3679675" y="4460850"/>
                <a:ext cx="20670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2797" fill="none" extrusionOk="0">
                    <a:moveTo>
                      <a:pt x="0" y="0"/>
                    </a:moveTo>
                    <a:lnTo>
                      <a:pt x="0" y="1034"/>
                    </a:lnTo>
                    <a:cubicBezTo>
                      <a:pt x="0" y="1034"/>
                      <a:pt x="1733" y="2797"/>
                      <a:pt x="8268" y="1459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422075" y="4457050"/>
                <a:ext cx="0" cy="45600"/>
              </a:xfrm>
              <a:custGeom>
                <a:avLst/>
                <a:gdLst/>
                <a:ahLst/>
                <a:cxnLst/>
                <a:rect l="l" t="t" r="r" b="b"/>
                <a:pathLst>
                  <a:path h="1824" fill="none" extrusionOk="0">
                    <a:moveTo>
                      <a:pt x="0" y="0"/>
                    </a:moveTo>
                    <a:lnTo>
                      <a:pt x="0" y="1824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403825" y="4485150"/>
                <a:ext cx="231800" cy="101100"/>
              </a:xfrm>
              <a:custGeom>
                <a:avLst/>
                <a:gdLst/>
                <a:ahLst/>
                <a:cxnLst/>
                <a:rect l="l" t="t" r="r" b="b"/>
                <a:pathLst>
                  <a:path w="9272" h="4044" fill="none" extrusionOk="0">
                    <a:moveTo>
                      <a:pt x="730" y="1"/>
                    </a:moveTo>
                    <a:cubicBezTo>
                      <a:pt x="730" y="1"/>
                      <a:pt x="1" y="670"/>
                      <a:pt x="1308" y="1308"/>
                    </a:cubicBezTo>
                    <a:cubicBezTo>
                      <a:pt x="2584" y="1977"/>
                      <a:pt x="4529" y="4043"/>
                      <a:pt x="9271" y="1733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625725" y="4497325"/>
                <a:ext cx="106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520" fill="none" extrusionOk="0">
                    <a:moveTo>
                      <a:pt x="426" y="0"/>
                    </a:moveTo>
                    <a:lnTo>
                      <a:pt x="0" y="1520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351400" y="1533750"/>
                <a:ext cx="44100" cy="133000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5320" fill="none" extrusionOk="0">
                    <a:moveTo>
                      <a:pt x="1581" y="0"/>
                    </a:moveTo>
                    <a:cubicBezTo>
                      <a:pt x="1155" y="152"/>
                      <a:pt x="760" y="426"/>
                      <a:pt x="639" y="791"/>
                    </a:cubicBezTo>
                    <a:cubicBezTo>
                      <a:pt x="487" y="1186"/>
                      <a:pt x="578" y="1703"/>
                      <a:pt x="973" y="1885"/>
                    </a:cubicBezTo>
                    <a:cubicBezTo>
                      <a:pt x="578" y="2250"/>
                      <a:pt x="274" y="2706"/>
                      <a:pt x="122" y="3192"/>
                    </a:cubicBezTo>
                    <a:cubicBezTo>
                      <a:pt x="0" y="3678"/>
                      <a:pt x="61" y="4256"/>
                      <a:pt x="395" y="4681"/>
                    </a:cubicBezTo>
                    <a:cubicBezTo>
                      <a:pt x="699" y="5076"/>
                      <a:pt x="1277" y="5320"/>
                      <a:pt x="1763" y="516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796700" y="1530700"/>
                <a:ext cx="45600" cy="90450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3618" fill="none" extrusionOk="0">
                    <a:moveTo>
                      <a:pt x="0" y="1"/>
                    </a:moveTo>
                    <a:cubicBezTo>
                      <a:pt x="486" y="31"/>
                      <a:pt x="760" y="578"/>
                      <a:pt x="942" y="1034"/>
                    </a:cubicBezTo>
                    <a:cubicBezTo>
                      <a:pt x="973" y="1156"/>
                      <a:pt x="1003" y="1247"/>
                      <a:pt x="1003" y="1369"/>
                    </a:cubicBezTo>
                    <a:cubicBezTo>
                      <a:pt x="973" y="1490"/>
                      <a:pt x="851" y="1612"/>
                      <a:pt x="790" y="1551"/>
                    </a:cubicBezTo>
                    <a:cubicBezTo>
                      <a:pt x="1277" y="1794"/>
                      <a:pt x="1611" y="2250"/>
                      <a:pt x="1733" y="2767"/>
                    </a:cubicBezTo>
                    <a:cubicBezTo>
                      <a:pt x="1824" y="3132"/>
                      <a:pt x="1733" y="3588"/>
                      <a:pt x="1398" y="361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97000" y="1677375"/>
                <a:ext cx="1902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2007" fill="none" extrusionOk="0">
                    <a:moveTo>
                      <a:pt x="0" y="0"/>
                    </a:moveTo>
                    <a:cubicBezTo>
                      <a:pt x="608" y="426"/>
                      <a:pt x="760" y="1368"/>
                      <a:pt x="395" y="2006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409150" y="1823275"/>
                <a:ext cx="91200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3040" fill="none" extrusionOk="0">
                    <a:moveTo>
                      <a:pt x="335" y="0"/>
                    </a:moveTo>
                    <a:cubicBezTo>
                      <a:pt x="31" y="334"/>
                      <a:pt x="0" y="882"/>
                      <a:pt x="243" y="1246"/>
                    </a:cubicBezTo>
                    <a:cubicBezTo>
                      <a:pt x="517" y="1641"/>
                      <a:pt x="1064" y="1793"/>
                      <a:pt x="1459" y="1641"/>
                    </a:cubicBezTo>
                    <a:cubicBezTo>
                      <a:pt x="1581" y="2158"/>
                      <a:pt x="1885" y="2675"/>
                      <a:pt x="2341" y="2857"/>
                    </a:cubicBezTo>
                    <a:cubicBezTo>
                      <a:pt x="2827" y="3040"/>
                      <a:pt x="3496" y="2857"/>
                      <a:pt x="3648" y="237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656100" y="1884050"/>
                <a:ext cx="11555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2007" fill="none" extrusionOk="0">
                    <a:moveTo>
                      <a:pt x="1" y="1764"/>
                    </a:moveTo>
                    <a:cubicBezTo>
                      <a:pt x="396" y="1976"/>
                      <a:pt x="913" y="2007"/>
                      <a:pt x="1369" y="1855"/>
                    </a:cubicBezTo>
                    <a:cubicBezTo>
                      <a:pt x="1764" y="1673"/>
                      <a:pt x="2129" y="1308"/>
                      <a:pt x="2281" y="852"/>
                    </a:cubicBezTo>
                    <a:cubicBezTo>
                      <a:pt x="2645" y="1217"/>
                      <a:pt x="3223" y="1338"/>
                      <a:pt x="3709" y="1186"/>
                    </a:cubicBezTo>
                    <a:cubicBezTo>
                      <a:pt x="4195" y="1004"/>
                      <a:pt x="4591" y="548"/>
                      <a:pt x="4621" y="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745775" y="1685725"/>
                <a:ext cx="85900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889" fill="none" extrusionOk="0">
                    <a:moveTo>
                      <a:pt x="2858" y="1"/>
                    </a:moveTo>
                    <a:cubicBezTo>
                      <a:pt x="3283" y="304"/>
                      <a:pt x="3435" y="882"/>
                      <a:pt x="3192" y="1338"/>
                    </a:cubicBezTo>
                    <a:cubicBezTo>
                      <a:pt x="2979" y="1794"/>
                      <a:pt x="2432" y="2007"/>
                      <a:pt x="1946" y="1885"/>
                    </a:cubicBezTo>
                    <a:cubicBezTo>
                      <a:pt x="2128" y="2311"/>
                      <a:pt x="1703" y="2797"/>
                      <a:pt x="1277" y="2858"/>
                    </a:cubicBezTo>
                    <a:cubicBezTo>
                      <a:pt x="821" y="2888"/>
                      <a:pt x="396" y="2615"/>
                      <a:pt x="1" y="2402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472225" y="1697875"/>
                <a:ext cx="54725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1734" fill="none" extrusionOk="0">
                    <a:moveTo>
                      <a:pt x="0" y="1"/>
                    </a:moveTo>
                    <a:cubicBezTo>
                      <a:pt x="61" y="548"/>
                      <a:pt x="243" y="1095"/>
                      <a:pt x="699" y="1399"/>
                    </a:cubicBezTo>
                    <a:cubicBezTo>
                      <a:pt x="1125" y="1733"/>
                      <a:pt x="1793" y="1733"/>
                      <a:pt x="2189" y="133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42C918-3266-83BF-13F1-4B3AB65489BE}"/>
              </a:ext>
            </a:extLst>
          </p:cNvPr>
          <p:cNvSpPr txBox="1"/>
          <p:nvPr/>
        </p:nvSpPr>
        <p:spPr>
          <a:xfrm>
            <a:off x="2064837" y="3425085"/>
            <a:ext cx="33193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/>
              <a:t>Supervisor : Miss Amna Irum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68D65-E633-23EF-A988-1005D501B47D}"/>
              </a:ext>
            </a:extLst>
          </p:cNvPr>
          <p:cNvSpPr txBox="1"/>
          <p:nvPr/>
        </p:nvSpPr>
        <p:spPr>
          <a:xfrm>
            <a:off x="2068751" y="3900683"/>
            <a:ext cx="343487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Arslan Ahmed        i202444</a:t>
            </a:r>
          </a:p>
          <a:p>
            <a:r>
              <a:rPr lang="en-US"/>
              <a:t>Muhammad Abdullah        i201779</a:t>
            </a:r>
          </a:p>
          <a:p>
            <a:r>
              <a:rPr lang="en-US"/>
              <a:t>Abdul Wahid Awan        i202367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70E2A5-81E3-0434-4FCE-D9BDDEEB78B7}"/>
              </a:ext>
            </a:extLst>
          </p:cNvPr>
          <p:cNvSpPr txBox="1"/>
          <p:nvPr/>
        </p:nvSpPr>
        <p:spPr>
          <a:xfrm>
            <a:off x="272050" y="1849547"/>
            <a:ext cx="29886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Industrialist Page</a:t>
            </a:r>
          </a:p>
        </p:txBody>
      </p:sp>
    </p:spTree>
    <p:extLst>
      <p:ext uri="{BB962C8B-B14F-4D97-AF65-F5344CB8AC3E}">
        <p14:creationId xmlns:p14="http://schemas.microsoft.com/office/powerpoint/2010/main" val="3337174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52E336-2AE1-8AEB-447B-B57FC58CD6D6}"/>
              </a:ext>
            </a:extLst>
          </p:cNvPr>
          <p:cNvSpPr txBox="1"/>
          <p:nvPr/>
        </p:nvSpPr>
        <p:spPr>
          <a:xfrm>
            <a:off x="272050" y="1849547"/>
            <a:ext cx="34270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Delivery Scheduling</a:t>
            </a:r>
          </a:p>
        </p:txBody>
      </p:sp>
      <p:pic>
        <p:nvPicPr>
          <p:cNvPr id="4" name="Picture 3" descr="A screenshot of a login form&#10;&#10;Description automatically generated">
            <a:extLst>
              <a:ext uri="{FF2B5EF4-FFF2-40B4-BE49-F238E27FC236}">
                <a16:creationId xmlns:a16="http://schemas.microsoft.com/office/drawing/2014/main" id="{E28B5ED8-6ED1-5282-251F-22C0665A7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35" y="78950"/>
            <a:ext cx="5425334" cy="50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92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D0DA4-A0B1-5B38-55BD-1228B236B00F}"/>
              </a:ext>
            </a:extLst>
          </p:cNvPr>
          <p:cNvSpPr txBox="1"/>
          <p:nvPr/>
        </p:nvSpPr>
        <p:spPr>
          <a:xfrm>
            <a:off x="272050" y="1849547"/>
            <a:ext cx="31060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Transporter Page</a:t>
            </a:r>
          </a:p>
        </p:txBody>
      </p:sp>
    </p:spTree>
    <p:extLst>
      <p:ext uri="{BB962C8B-B14F-4D97-AF65-F5344CB8AC3E}">
        <p14:creationId xmlns:p14="http://schemas.microsoft.com/office/powerpoint/2010/main" val="340462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759605-426B-D950-45D4-13C17DB2C408}"/>
              </a:ext>
            </a:extLst>
          </p:cNvPr>
          <p:cNvSpPr txBox="1"/>
          <p:nvPr/>
        </p:nvSpPr>
        <p:spPr>
          <a:xfrm>
            <a:off x="232906" y="330766"/>
            <a:ext cx="345835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Viewing Scheduled Deliveries</a:t>
            </a:r>
          </a:p>
        </p:txBody>
      </p:sp>
      <p:pic>
        <p:nvPicPr>
          <p:cNvPr id="4" name="Picture 3" descr="A screen shot of a delivery list&#10;&#10;Description automatically generated">
            <a:extLst>
              <a:ext uri="{FF2B5EF4-FFF2-40B4-BE49-F238E27FC236}">
                <a16:creationId xmlns:a16="http://schemas.microsoft.com/office/drawing/2014/main" id="{1F214E3C-FF40-9835-69FD-B7654FE14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" y="1585498"/>
            <a:ext cx="8713416" cy="33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85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759605-426B-D950-45D4-13C17DB2C408}"/>
              </a:ext>
            </a:extLst>
          </p:cNvPr>
          <p:cNvSpPr txBox="1"/>
          <p:nvPr/>
        </p:nvSpPr>
        <p:spPr>
          <a:xfrm>
            <a:off x="272050" y="1849547"/>
            <a:ext cx="34583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Delivery Challan</a:t>
            </a:r>
          </a:p>
        </p:txBody>
      </p:sp>
    </p:spTree>
    <p:extLst>
      <p:ext uri="{BB962C8B-B14F-4D97-AF65-F5344CB8AC3E}">
        <p14:creationId xmlns:p14="http://schemas.microsoft.com/office/powerpoint/2010/main" val="65280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759605-426B-D950-45D4-13C17DB2C408}"/>
              </a:ext>
            </a:extLst>
          </p:cNvPr>
          <p:cNvSpPr txBox="1"/>
          <p:nvPr/>
        </p:nvSpPr>
        <p:spPr>
          <a:xfrm>
            <a:off x="272050" y="1849547"/>
            <a:ext cx="34583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/>
              <a:t>Builty</a:t>
            </a:r>
            <a:r>
              <a:rPr lang="en-US" sz="2800"/>
              <a:t> Form</a:t>
            </a:r>
          </a:p>
        </p:txBody>
      </p:sp>
      <p:pic>
        <p:nvPicPr>
          <p:cNvPr id="2" name="Picture 1" descr="A screenshot of a purple and white form&#10;&#10;Description automatically generated">
            <a:extLst>
              <a:ext uri="{FF2B5EF4-FFF2-40B4-BE49-F238E27FC236}">
                <a16:creationId xmlns:a16="http://schemas.microsoft.com/office/drawing/2014/main" id="{DEB49440-54A4-85F2-3CD8-D7EF48D26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44" y="81420"/>
            <a:ext cx="6127226" cy="50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32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6D36CF-D833-B618-A53D-270F190EE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60963"/>
              </p:ext>
            </p:extLst>
          </p:nvPr>
        </p:nvGraphicFramePr>
        <p:xfrm>
          <a:off x="141250" y="575496"/>
          <a:ext cx="7843022" cy="4467550"/>
        </p:xfrm>
        <a:graphic>
          <a:graphicData uri="http://schemas.openxmlformats.org/drawingml/2006/table">
            <a:tbl>
              <a:tblPr firstRow="1" bandRow="1"/>
              <a:tblGrid>
                <a:gridCol w="2049499">
                  <a:extLst>
                    <a:ext uri="{9D8B030D-6E8A-4147-A177-3AD203B41FA5}">
                      <a16:colId xmlns:a16="http://schemas.microsoft.com/office/drawing/2014/main" val="3741524533"/>
                    </a:ext>
                  </a:extLst>
                </a:gridCol>
                <a:gridCol w="1872013">
                  <a:extLst>
                    <a:ext uri="{9D8B030D-6E8A-4147-A177-3AD203B41FA5}">
                      <a16:colId xmlns:a16="http://schemas.microsoft.com/office/drawing/2014/main" val="871354602"/>
                    </a:ext>
                  </a:extLst>
                </a:gridCol>
                <a:gridCol w="1960755">
                  <a:extLst>
                    <a:ext uri="{9D8B030D-6E8A-4147-A177-3AD203B41FA5}">
                      <a16:colId xmlns:a16="http://schemas.microsoft.com/office/drawing/2014/main" val="871257538"/>
                    </a:ext>
                  </a:extLst>
                </a:gridCol>
                <a:gridCol w="1960755">
                  <a:extLst>
                    <a:ext uri="{9D8B030D-6E8A-4147-A177-3AD203B41FA5}">
                      <a16:colId xmlns:a16="http://schemas.microsoft.com/office/drawing/2014/main" val="4040476688"/>
                    </a:ext>
                  </a:extLst>
                </a:gridCol>
              </a:tblGrid>
              <a:tr h="48238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Record 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30452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Weekly Delivery Scheduling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5223"/>
                  </a:ext>
                </a:extLst>
              </a:tr>
              <a:tr h="52039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Bidding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74318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Location Access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469528"/>
                  </a:ext>
                </a:extLst>
              </a:tr>
              <a:tr h="463148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36981"/>
                  </a:ext>
                </a:extLst>
              </a:tr>
              <a:tr h="48238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Messaging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398210"/>
                  </a:ext>
                </a:extLst>
              </a:tr>
              <a:tr h="48238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NLP Feedback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601794"/>
                  </a:ext>
                </a:extLst>
              </a:tr>
              <a:tr h="48238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Business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95512"/>
                  </a:ext>
                </a:extLst>
              </a:tr>
              <a:tr h="48238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Interface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5751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AF4ED5-5AFE-C457-B40D-A2EBFB3EF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06536"/>
              </p:ext>
            </p:extLst>
          </p:nvPr>
        </p:nvGraphicFramePr>
        <p:xfrm>
          <a:off x="2193074" y="86702"/>
          <a:ext cx="5791198" cy="423747"/>
        </p:xfrm>
        <a:graphic>
          <a:graphicData uri="http://schemas.openxmlformats.org/drawingml/2006/table">
            <a:tbl>
              <a:tblPr firstRow="1" bandRow="1"/>
              <a:tblGrid>
                <a:gridCol w="1831405">
                  <a:extLst>
                    <a:ext uri="{9D8B030D-6E8A-4147-A177-3AD203B41FA5}">
                      <a16:colId xmlns:a16="http://schemas.microsoft.com/office/drawing/2014/main" val="2629694878"/>
                    </a:ext>
                  </a:extLst>
                </a:gridCol>
                <a:gridCol w="1963398">
                  <a:extLst>
                    <a:ext uri="{9D8B030D-6E8A-4147-A177-3AD203B41FA5}">
                      <a16:colId xmlns:a16="http://schemas.microsoft.com/office/drawing/2014/main" val="1242284639"/>
                    </a:ext>
                  </a:extLst>
                </a:gridCol>
                <a:gridCol w="1996395">
                  <a:extLst>
                    <a:ext uri="{9D8B030D-6E8A-4147-A177-3AD203B41FA5}">
                      <a16:colId xmlns:a16="http://schemas.microsoft.com/office/drawing/2014/main" val="3506587983"/>
                    </a:ext>
                  </a:extLst>
                </a:gridCol>
              </a:tblGrid>
              <a:tr h="423747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Arslan Ahmed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Abdul Wahid Awan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Muhammad Abdullah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77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980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EA15-FCAA-2B60-E8A1-965DE37F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4"/>
            <a:ext cx="7704000" cy="4327697"/>
          </a:xfrm>
        </p:spPr>
        <p:txBody>
          <a:bodyPr/>
          <a:lstStyle/>
          <a:p>
            <a:r>
              <a:rPr lang="en-US" sz="9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8473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body" idx="1"/>
          </p:nvPr>
        </p:nvSpPr>
        <p:spPr>
          <a:xfrm>
            <a:off x="720000" y="1586700"/>
            <a:ext cx="5854500" cy="859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</a:rPr>
              <a:t>A project to help out the transporters and industrialists with their logistic operations.</a:t>
            </a:r>
          </a:p>
        </p:txBody>
      </p:sp>
      <p:grpSp>
        <p:nvGrpSpPr>
          <p:cNvPr id="183" name="Google Shape;183;p16"/>
          <p:cNvGrpSpPr/>
          <p:nvPr/>
        </p:nvGrpSpPr>
        <p:grpSpPr>
          <a:xfrm>
            <a:off x="6890650" y="3406188"/>
            <a:ext cx="750900" cy="750900"/>
            <a:chOff x="621500" y="307363"/>
            <a:chExt cx="750900" cy="750900"/>
          </a:xfrm>
        </p:grpSpPr>
        <p:sp>
          <p:nvSpPr>
            <p:cNvPr id="184" name="Google Shape;184;p16"/>
            <p:cNvSpPr/>
            <p:nvPr/>
          </p:nvSpPr>
          <p:spPr>
            <a:xfrm>
              <a:off x="621500" y="3073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" name="Google Shape;185;p16"/>
            <p:cNvGrpSpPr/>
            <p:nvPr/>
          </p:nvGrpSpPr>
          <p:grpSpPr>
            <a:xfrm>
              <a:off x="768764" y="453976"/>
              <a:ext cx="456370" cy="457698"/>
              <a:chOff x="1161000" y="1920150"/>
              <a:chExt cx="575425" cy="577100"/>
            </a:xfrm>
          </p:grpSpPr>
          <p:sp>
            <p:nvSpPr>
              <p:cNvPr id="186" name="Google Shape;186;p16"/>
              <p:cNvSpPr/>
              <p:nvPr/>
            </p:nvSpPr>
            <p:spPr>
              <a:xfrm>
                <a:off x="1217700" y="1977700"/>
                <a:ext cx="462025" cy="462025"/>
              </a:xfrm>
              <a:custGeom>
                <a:avLst/>
                <a:gdLst/>
                <a:ahLst/>
                <a:cxnLst/>
                <a:rect l="l" t="t" r="r" b="b"/>
                <a:pathLst>
                  <a:path w="18481" h="18481" fill="none" extrusionOk="0">
                    <a:moveTo>
                      <a:pt x="15178" y="3269"/>
                    </a:moveTo>
                    <a:cubicBezTo>
                      <a:pt x="18481" y="6572"/>
                      <a:pt x="18481" y="11909"/>
                      <a:pt x="15178" y="15178"/>
                    </a:cubicBezTo>
                    <a:cubicBezTo>
                      <a:pt x="11909" y="18480"/>
                      <a:pt x="6572" y="18480"/>
                      <a:pt x="3270" y="15178"/>
                    </a:cubicBezTo>
                    <a:cubicBezTo>
                      <a:pt x="1" y="11909"/>
                      <a:pt x="1" y="6572"/>
                      <a:pt x="3270" y="3269"/>
                    </a:cubicBezTo>
                    <a:cubicBezTo>
                      <a:pt x="6572" y="0"/>
                      <a:pt x="11909" y="0"/>
                      <a:pt x="15178" y="3269"/>
                    </a:cubicBezTo>
                    <a:close/>
                  </a:path>
                </a:pathLst>
              </a:custGeom>
              <a:solidFill>
                <a:schemeClr val="lt1"/>
              </a:solidFill>
              <a:ln w="10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1448700" y="1920150"/>
                <a:ext cx="25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39" fill="none" extrusionOk="0">
                    <a:moveTo>
                      <a:pt x="1" y="6238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1448700" y="2340450"/>
                <a:ext cx="25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272" fill="none" extrusionOk="0">
                    <a:moveTo>
                      <a:pt x="1" y="6272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1581300" y="2208700"/>
                <a:ext cx="15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" fill="none" extrusionOk="0">
                    <a:moveTo>
                      <a:pt x="1" y="0"/>
                    </a:moveTo>
                    <a:lnTo>
                      <a:pt x="6205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1161000" y="2208700"/>
                <a:ext cx="15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" fill="none" extrusionOk="0">
                    <a:moveTo>
                      <a:pt x="1" y="0"/>
                    </a:moveTo>
                    <a:lnTo>
                      <a:pt x="6205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1422850" y="2181175"/>
                <a:ext cx="5422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69" extrusionOk="0">
                    <a:moveTo>
                      <a:pt x="1068" y="0"/>
                    </a:moveTo>
                    <a:cubicBezTo>
                      <a:pt x="501" y="0"/>
                      <a:pt x="1" y="467"/>
                      <a:pt x="1" y="1101"/>
                    </a:cubicBezTo>
                    <a:cubicBezTo>
                      <a:pt x="1" y="1668"/>
                      <a:pt x="468" y="2169"/>
                      <a:pt x="1068" y="2169"/>
                    </a:cubicBezTo>
                    <a:cubicBezTo>
                      <a:pt x="1669" y="2169"/>
                      <a:pt x="2169" y="1702"/>
                      <a:pt x="2169" y="1101"/>
                    </a:cubicBezTo>
                    <a:cubicBezTo>
                      <a:pt x="2169" y="501"/>
                      <a:pt x="1669" y="0"/>
                      <a:pt x="10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16"/>
          <p:cNvGrpSpPr/>
          <p:nvPr/>
        </p:nvGrpSpPr>
        <p:grpSpPr>
          <a:xfrm>
            <a:off x="7673100" y="2655288"/>
            <a:ext cx="750900" cy="750900"/>
            <a:chOff x="3953900" y="1018313"/>
            <a:chExt cx="750900" cy="750900"/>
          </a:xfrm>
        </p:grpSpPr>
        <p:sp>
          <p:nvSpPr>
            <p:cNvPr id="193" name="Google Shape;193;p16"/>
            <p:cNvSpPr/>
            <p:nvPr/>
          </p:nvSpPr>
          <p:spPr>
            <a:xfrm>
              <a:off x="3953900" y="101831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4136863" y="1201008"/>
              <a:ext cx="384975" cy="385534"/>
            </a:xfrm>
            <a:custGeom>
              <a:avLst/>
              <a:gdLst/>
              <a:ahLst/>
              <a:cxnLst/>
              <a:rect l="l" t="t" r="r" b="b"/>
              <a:pathLst>
                <a:path w="23417" h="23451" extrusionOk="0">
                  <a:moveTo>
                    <a:pt x="11709" y="6539"/>
                  </a:moveTo>
                  <a:cubicBezTo>
                    <a:pt x="14544" y="6539"/>
                    <a:pt x="16879" y="8841"/>
                    <a:pt x="16879" y="11709"/>
                  </a:cubicBezTo>
                  <a:cubicBezTo>
                    <a:pt x="16846" y="14545"/>
                    <a:pt x="14544" y="16880"/>
                    <a:pt x="11709" y="16880"/>
                  </a:cubicBezTo>
                  <a:cubicBezTo>
                    <a:pt x="8873" y="16880"/>
                    <a:pt x="6538" y="14611"/>
                    <a:pt x="6538" y="11709"/>
                  </a:cubicBezTo>
                  <a:cubicBezTo>
                    <a:pt x="6538" y="8874"/>
                    <a:pt x="8840" y="6539"/>
                    <a:pt x="11709" y="6539"/>
                  </a:cubicBezTo>
                  <a:close/>
                  <a:moveTo>
                    <a:pt x="9741" y="1"/>
                  </a:moveTo>
                  <a:lnTo>
                    <a:pt x="9741" y="2436"/>
                  </a:lnTo>
                  <a:cubicBezTo>
                    <a:pt x="8573" y="2669"/>
                    <a:pt x="7506" y="3136"/>
                    <a:pt x="6538" y="3770"/>
                  </a:cubicBezTo>
                  <a:lnTo>
                    <a:pt x="4837" y="2036"/>
                  </a:lnTo>
                  <a:lnTo>
                    <a:pt x="2035" y="4838"/>
                  </a:lnTo>
                  <a:lnTo>
                    <a:pt x="3736" y="6539"/>
                  </a:lnTo>
                  <a:cubicBezTo>
                    <a:pt x="3102" y="7506"/>
                    <a:pt x="2669" y="8607"/>
                    <a:pt x="2402" y="9775"/>
                  </a:cubicBezTo>
                  <a:lnTo>
                    <a:pt x="0" y="9775"/>
                  </a:lnTo>
                  <a:lnTo>
                    <a:pt x="0" y="13677"/>
                  </a:lnTo>
                  <a:lnTo>
                    <a:pt x="2402" y="13677"/>
                  </a:lnTo>
                  <a:cubicBezTo>
                    <a:pt x="2669" y="14845"/>
                    <a:pt x="3102" y="15946"/>
                    <a:pt x="3736" y="16880"/>
                  </a:cubicBezTo>
                  <a:lnTo>
                    <a:pt x="2035" y="18614"/>
                  </a:lnTo>
                  <a:lnTo>
                    <a:pt x="4837" y="21383"/>
                  </a:lnTo>
                  <a:lnTo>
                    <a:pt x="6538" y="19682"/>
                  </a:lnTo>
                  <a:cubicBezTo>
                    <a:pt x="7506" y="20315"/>
                    <a:pt x="8573" y="20782"/>
                    <a:pt x="9741" y="21016"/>
                  </a:cubicBezTo>
                  <a:lnTo>
                    <a:pt x="9741" y="23451"/>
                  </a:lnTo>
                  <a:lnTo>
                    <a:pt x="13677" y="23451"/>
                  </a:lnTo>
                  <a:lnTo>
                    <a:pt x="13677" y="21016"/>
                  </a:lnTo>
                  <a:cubicBezTo>
                    <a:pt x="14844" y="20749"/>
                    <a:pt x="15912" y="20315"/>
                    <a:pt x="16879" y="19682"/>
                  </a:cubicBezTo>
                  <a:lnTo>
                    <a:pt x="18580" y="21383"/>
                  </a:lnTo>
                  <a:lnTo>
                    <a:pt x="21382" y="18614"/>
                  </a:lnTo>
                  <a:lnTo>
                    <a:pt x="19681" y="16880"/>
                  </a:lnTo>
                  <a:cubicBezTo>
                    <a:pt x="20315" y="15946"/>
                    <a:pt x="20748" y="14845"/>
                    <a:pt x="21015" y="13677"/>
                  </a:cubicBezTo>
                  <a:lnTo>
                    <a:pt x="23417" y="13677"/>
                  </a:lnTo>
                  <a:lnTo>
                    <a:pt x="23417" y="9775"/>
                  </a:lnTo>
                  <a:lnTo>
                    <a:pt x="21015" y="9775"/>
                  </a:lnTo>
                  <a:cubicBezTo>
                    <a:pt x="20748" y="8607"/>
                    <a:pt x="20315" y="7506"/>
                    <a:pt x="19681" y="6539"/>
                  </a:cubicBezTo>
                  <a:lnTo>
                    <a:pt x="21382" y="4838"/>
                  </a:lnTo>
                  <a:lnTo>
                    <a:pt x="18580" y="2036"/>
                  </a:lnTo>
                  <a:lnTo>
                    <a:pt x="16879" y="3770"/>
                  </a:lnTo>
                  <a:cubicBezTo>
                    <a:pt x="15912" y="3136"/>
                    <a:pt x="14844" y="2669"/>
                    <a:pt x="13677" y="2436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C8C7FD6-1E55-002F-E679-49CC6C4FF67D}"/>
              </a:ext>
            </a:extLst>
          </p:cNvPr>
          <p:cNvSpPr txBox="1"/>
          <p:nvPr/>
        </p:nvSpPr>
        <p:spPr>
          <a:xfrm>
            <a:off x="720000" y="2571750"/>
            <a:ext cx="5665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</a:rPr>
              <a:t>A web app to make the whole process efficient, improve the coordination between the </a:t>
            </a:r>
            <a:r>
              <a:rPr lang="en" sz="2000">
                <a:solidFill>
                  <a:schemeClr val="dk1"/>
                </a:solidFill>
                <a:latin typeface="Proxima Nova"/>
              </a:rPr>
              <a:t>transporter</a:t>
            </a:r>
            <a:r>
              <a:rPr lang="en" sz="1800">
                <a:solidFill>
                  <a:schemeClr val="dk1"/>
                </a:solidFill>
                <a:latin typeface="Proxima Nova"/>
              </a:rPr>
              <a:t> and the industrialist.</a:t>
            </a:r>
          </a:p>
          <a:p>
            <a:endParaRPr lang="en-US" sz="1600"/>
          </a:p>
        </p:txBody>
      </p:sp>
      <p:pic>
        <p:nvPicPr>
          <p:cNvPr id="3" name="Picture 2" descr="What Is Freight Management System (FMS)?">
            <a:extLst>
              <a:ext uri="{FF2B5EF4-FFF2-40B4-BE49-F238E27FC236}">
                <a16:creationId xmlns:a16="http://schemas.microsoft.com/office/drawing/2014/main" id="{18C4E594-4C12-8D54-8D72-5DC793788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909" y="1212081"/>
            <a:ext cx="2952750" cy="216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93B18BA-73DB-24D1-A43E-9C5D53E6B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065" y="3133"/>
            <a:ext cx="5107515" cy="50667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0AC588-C7A9-77CD-160A-B1DD9411D834}"/>
              </a:ext>
            </a:extLst>
          </p:cNvPr>
          <p:cNvSpPr txBox="1"/>
          <p:nvPr/>
        </p:nvSpPr>
        <p:spPr>
          <a:xfrm>
            <a:off x="421227" y="2280070"/>
            <a:ext cx="226919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/>
              <a:t>POSTER</a:t>
            </a:r>
          </a:p>
        </p:txBody>
      </p:sp>
    </p:spTree>
    <p:extLst>
      <p:ext uri="{BB962C8B-B14F-4D97-AF65-F5344CB8AC3E}">
        <p14:creationId xmlns:p14="http://schemas.microsoft.com/office/powerpoint/2010/main" val="3715267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D207D35A-3E1E-B072-C9A0-5F1E670C9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033" y="3133"/>
            <a:ext cx="4179186" cy="50198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C11CFE-F1F5-ABC0-4442-ED44E66110E4}"/>
              </a:ext>
            </a:extLst>
          </p:cNvPr>
          <p:cNvSpPr txBox="1"/>
          <p:nvPr/>
        </p:nvSpPr>
        <p:spPr>
          <a:xfrm>
            <a:off x="591849" y="2036227"/>
            <a:ext cx="315165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798846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TIMELINE</a:t>
            </a:r>
            <a:endParaRPr/>
          </a:p>
        </p:txBody>
      </p:sp>
      <p:grpSp>
        <p:nvGrpSpPr>
          <p:cNvPr id="253" name="Google Shape;253;p19"/>
          <p:cNvGrpSpPr/>
          <p:nvPr/>
        </p:nvGrpSpPr>
        <p:grpSpPr>
          <a:xfrm>
            <a:off x="719954" y="2720904"/>
            <a:ext cx="1710607" cy="1739590"/>
            <a:chOff x="719954" y="3048000"/>
            <a:chExt cx="1710607" cy="1739590"/>
          </a:xfrm>
        </p:grpSpPr>
        <p:sp>
          <p:nvSpPr>
            <p:cNvPr id="254" name="Google Shape;254;p19"/>
            <p:cNvSpPr txBox="1"/>
            <p:nvPr/>
          </p:nvSpPr>
          <p:spPr>
            <a:xfrm>
              <a:off x="730461" y="3048000"/>
              <a:ext cx="1700100" cy="37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Iteration 1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255" name="Google Shape;255;p19"/>
            <p:cNvSpPr txBox="1"/>
            <p:nvPr/>
          </p:nvSpPr>
          <p:spPr>
            <a:xfrm>
              <a:off x="719954" y="3400800"/>
              <a:ext cx="1700100" cy="1386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Login/Sign Up</a:t>
              </a:r>
            </a:p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</a:p>
            <a:p>
              <a:pPr algn="ctr"/>
              <a:r>
                <a:rPr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Digital Record Maintenance</a:t>
              </a:r>
              <a:endParaRPr lang="en-US">
                <a:solidFill>
                  <a:schemeClr val="dk1"/>
                </a:solidFill>
                <a:latin typeface="Roboto"/>
                <a:ea typeface="Roboto"/>
                <a:cs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</a:p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Delivery Scheduling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6" name="Google Shape;256;p19"/>
          <p:cNvGrpSpPr/>
          <p:nvPr/>
        </p:nvGrpSpPr>
        <p:grpSpPr>
          <a:xfrm>
            <a:off x="2706800" y="2720904"/>
            <a:ext cx="1710620" cy="1895701"/>
            <a:chOff x="2706800" y="3048000"/>
            <a:chExt cx="1710620" cy="1895701"/>
          </a:xfrm>
        </p:grpSpPr>
        <p:sp>
          <p:nvSpPr>
            <p:cNvPr id="257" name="Google Shape;257;p19"/>
            <p:cNvSpPr txBox="1"/>
            <p:nvPr/>
          </p:nvSpPr>
          <p:spPr>
            <a:xfrm>
              <a:off x="2717320" y="3048000"/>
              <a:ext cx="1700100" cy="37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Iteration 2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2706800" y="3424800"/>
              <a:ext cx="1700100" cy="151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>
                  <a:solidFill>
                    <a:schemeClr val="dk1"/>
                  </a:solidFill>
                  <a:ea typeface="Roboto"/>
                  <a:sym typeface="Roboto"/>
                </a:rPr>
                <a:t>Bidding Algorithm</a:t>
              </a:r>
            </a:p>
            <a:p>
              <a:pPr algn="ctr"/>
              <a:r>
                <a:rPr lang="en-US">
                  <a:solidFill>
                    <a:schemeClr val="dk1"/>
                  </a:solidFill>
                  <a:ea typeface="Roboto"/>
                  <a:sym typeface="Roboto"/>
                </a:rPr>
                <a:t>+</a:t>
              </a:r>
            </a:p>
            <a:p>
              <a:pPr algn="ctr"/>
              <a:r>
                <a:rPr lang="en-US">
                  <a:solidFill>
                    <a:schemeClr val="dk1"/>
                  </a:solidFill>
                  <a:ea typeface="Roboto"/>
                  <a:sym typeface="Roboto"/>
                </a:rPr>
                <a:t>Integrated Messaging System</a:t>
              </a:r>
              <a:endParaRPr lang="en-US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Notifications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19"/>
          <p:cNvGrpSpPr/>
          <p:nvPr/>
        </p:nvGrpSpPr>
        <p:grpSpPr>
          <a:xfrm>
            <a:off x="4704167" y="2720904"/>
            <a:ext cx="1700112" cy="1073100"/>
            <a:chOff x="4704167" y="3048000"/>
            <a:chExt cx="1700112" cy="1073100"/>
          </a:xfrm>
        </p:grpSpPr>
        <p:sp>
          <p:nvSpPr>
            <p:cNvPr id="260" name="Google Shape;260;p19"/>
            <p:cNvSpPr txBox="1"/>
            <p:nvPr/>
          </p:nvSpPr>
          <p:spPr>
            <a:xfrm>
              <a:off x="4704179" y="3048000"/>
              <a:ext cx="1700100" cy="37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Iteration 3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261" name="Google Shape;261;p19"/>
            <p:cNvSpPr txBox="1"/>
            <p:nvPr/>
          </p:nvSpPr>
          <p:spPr>
            <a:xfrm>
              <a:off x="4704167" y="3424800"/>
              <a:ext cx="1700100" cy="6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>
                  <a:solidFill>
                    <a:schemeClr val="dk1"/>
                  </a:solidFill>
                  <a:ea typeface="Roboto"/>
                </a:rPr>
                <a:t>Truck Tracking</a:t>
              </a:r>
              <a:endParaRPr lang="en-US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NLP Driven Feedback Analysis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2" name="Google Shape;262;p19"/>
          <p:cNvGrpSpPr/>
          <p:nvPr/>
        </p:nvGrpSpPr>
        <p:grpSpPr>
          <a:xfrm>
            <a:off x="6691025" y="2720904"/>
            <a:ext cx="1676412" cy="1074455"/>
            <a:chOff x="6691025" y="3048000"/>
            <a:chExt cx="1676412" cy="1074455"/>
          </a:xfrm>
        </p:grpSpPr>
        <p:sp>
          <p:nvSpPr>
            <p:cNvPr id="263" name="Google Shape;263;p19"/>
            <p:cNvSpPr txBox="1"/>
            <p:nvPr/>
          </p:nvSpPr>
          <p:spPr>
            <a:xfrm>
              <a:off x="6691037" y="3048000"/>
              <a:ext cx="1676400" cy="37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Iteration 4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264" name="Google Shape;264;p19"/>
            <p:cNvSpPr txBox="1"/>
            <p:nvPr/>
          </p:nvSpPr>
          <p:spPr>
            <a:xfrm>
              <a:off x="6691025" y="3426155"/>
              <a:ext cx="1676400" cy="6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 Analytics for Business Growth Monitoring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Payment Gateway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UI/Backend Testing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5" name="Google Shape;265;p19"/>
          <p:cNvSpPr txBox="1"/>
          <p:nvPr/>
        </p:nvSpPr>
        <p:spPr>
          <a:xfrm>
            <a:off x="1017850" y="1785555"/>
            <a:ext cx="112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01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3000758" y="1785555"/>
            <a:ext cx="112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02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4983667" y="1785555"/>
            <a:ext cx="112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03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268" name="Google Shape;268;p19"/>
          <p:cNvSpPr txBox="1"/>
          <p:nvPr/>
        </p:nvSpPr>
        <p:spPr>
          <a:xfrm>
            <a:off x="6966575" y="1785555"/>
            <a:ext cx="112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04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269" name="Google Shape;269;p19"/>
          <p:cNvGrpSpPr/>
          <p:nvPr/>
        </p:nvGrpSpPr>
        <p:grpSpPr>
          <a:xfrm>
            <a:off x="1392615" y="1349225"/>
            <a:ext cx="354778" cy="339271"/>
            <a:chOff x="5045500" y="842250"/>
            <a:chExt cx="503875" cy="481850"/>
          </a:xfrm>
        </p:grpSpPr>
        <p:sp>
          <p:nvSpPr>
            <p:cNvPr id="270" name="Google Shape;270;p19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5363958" y="1375457"/>
            <a:ext cx="336965" cy="286833"/>
            <a:chOff x="5645200" y="879425"/>
            <a:chExt cx="478575" cy="407375"/>
          </a:xfrm>
        </p:grpSpPr>
        <p:sp>
          <p:nvSpPr>
            <p:cNvPr id="273" name="Google Shape;273;p19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9" name="Google Shape;279;p19"/>
          <p:cNvGrpSpPr/>
          <p:nvPr/>
        </p:nvGrpSpPr>
        <p:grpSpPr>
          <a:xfrm>
            <a:off x="7339526" y="1349225"/>
            <a:ext cx="342580" cy="339271"/>
            <a:chOff x="5049725" y="1435050"/>
            <a:chExt cx="486550" cy="481850"/>
          </a:xfrm>
        </p:grpSpPr>
        <p:sp>
          <p:nvSpPr>
            <p:cNvPr id="280" name="Google Shape;280;p19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4" name="Google Shape;284;p19"/>
          <p:cNvGrpSpPr/>
          <p:nvPr/>
        </p:nvGrpSpPr>
        <p:grpSpPr>
          <a:xfrm>
            <a:off x="3385996" y="1349247"/>
            <a:ext cx="339359" cy="339253"/>
            <a:chOff x="5642475" y="1435075"/>
            <a:chExt cx="481975" cy="481825"/>
          </a:xfrm>
        </p:grpSpPr>
        <p:sp>
          <p:nvSpPr>
            <p:cNvPr id="285" name="Google Shape;285;p19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288" name="Google Shape;288;p19"/>
          <p:cNvCxnSpPr>
            <a:cxnSpLocks/>
            <a:stCxn id="265" idx="3"/>
            <a:endCxn id="266" idx="1"/>
          </p:cNvCxnSpPr>
          <p:nvPr/>
        </p:nvCxnSpPr>
        <p:spPr>
          <a:xfrm>
            <a:off x="2143150" y="2019405"/>
            <a:ext cx="8577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9" name="Google Shape;289;p19"/>
          <p:cNvCxnSpPr>
            <a:cxnSpLocks/>
            <a:stCxn id="266" idx="3"/>
            <a:endCxn id="267" idx="1"/>
          </p:cNvCxnSpPr>
          <p:nvPr/>
        </p:nvCxnSpPr>
        <p:spPr>
          <a:xfrm>
            <a:off x="4126058" y="2019405"/>
            <a:ext cx="8577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0" name="Google Shape;290;p19"/>
          <p:cNvCxnSpPr>
            <a:cxnSpLocks/>
            <a:stCxn id="267" idx="3"/>
            <a:endCxn id="268" idx="1"/>
          </p:cNvCxnSpPr>
          <p:nvPr/>
        </p:nvCxnSpPr>
        <p:spPr>
          <a:xfrm>
            <a:off x="6108967" y="2019405"/>
            <a:ext cx="8577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1" name="Google Shape;291;p19"/>
          <p:cNvCxnSpPr>
            <a:cxnSpLocks/>
            <a:stCxn id="268" idx="2"/>
            <a:endCxn id="263" idx="0"/>
          </p:cNvCxnSpPr>
          <p:nvPr/>
        </p:nvCxnSpPr>
        <p:spPr>
          <a:xfrm rot="-5400000" flipH="1">
            <a:off x="7295675" y="2486805"/>
            <a:ext cx="4677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2" name="Google Shape;292;p19"/>
          <p:cNvCxnSpPr>
            <a:cxnSpLocks/>
            <a:stCxn id="267" idx="2"/>
            <a:endCxn id="260" idx="0"/>
          </p:cNvCxnSpPr>
          <p:nvPr/>
        </p:nvCxnSpPr>
        <p:spPr>
          <a:xfrm rot="-5400000" flipH="1">
            <a:off x="5316367" y="2483205"/>
            <a:ext cx="467700" cy="78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3" name="Google Shape;293;p19"/>
          <p:cNvCxnSpPr>
            <a:cxnSpLocks/>
            <a:stCxn id="266" idx="2"/>
            <a:endCxn id="257" idx="0"/>
          </p:cNvCxnSpPr>
          <p:nvPr/>
        </p:nvCxnSpPr>
        <p:spPr>
          <a:xfrm rot="-5400000" flipH="1">
            <a:off x="3331508" y="2485155"/>
            <a:ext cx="467700" cy="39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4" name="Google Shape;294;p19"/>
          <p:cNvCxnSpPr>
            <a:cxnSpLocks/>
            <a:stCxn id="265" idx="2"/>
            <a:endCxn id="254" idx="0"/>
          </p:cNvCxnSpPr>
          <p:nvPr/>
        </p:nvCxnSpPr>
        <p:spPr>
          <a:xfrm rot="-5400000" flipH="1">
            <a:off x="1346950" y="2486805"/>
            <a:ext cx="4677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B6276-F508-6CFD-458B-B5274C92575B}"/>
              </a:ext>
            </a:extLst>
          </p:cNvPr>
          <p:cNvSpPr txBox="1"/>
          <p:nvPr/>
        </p:nvSpPr>
        <p:spPr>
          <a:xfrm>
            <a:off x="2642208" y="293578"/>
            <a:ext cx="38458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Iteration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A7CCE-8AD4-AE15-6885-3A668EE732A9}"/>
              </a:ext>
            </a:extLst>
          </p:cNvPr>
          <p:cNvSpPr txBox="1"/>
          <p:nvPr/>
        </p:nvSpPr>
        <p:spPr>
          <a:xfrm>
            <a:off x="536270" y="1152785"/>
            <a:ext cx="6650538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400"/>
              <a:t>Home Page.</a:t>
            </a:r>
          </a:p>
          <a:p>
            <a:pPr marL="342900" indent="-342900">
              <a:buAutoNum type="arabicPeriod"/>
            </a:pPr>
            <a:r>
              <a:rPr lang="en-US" sz="2400"/>
              <a:t>Login / Sign Up Pages.</a:t>
            </a:r>
          </a:p>
          <a:p>
            <a:pPr marL="342900" indent="-342900">
              <a:buAutoNum type="arabicPeriod"/>
            </a:pPr>
            <a:r>
              <a:rPr lang="en-US" sz="2400"/>
              <a:t>Delivery Scheduling for the Industrialist.</a:t>
            </a:r>
          </a:p>
          <a:p>
            <a:pPr marL="342900" indent="-342900">
              <a:buAutoNum type="arabicPeriod"/>
            </a:pPr>
            <a:r>
              <a:rPr lang="en-US" sz="2400"/>
              <a:t>Viewing all scheduled deliveries on the Transporter's end.</a:t>
            </a:r>
          </a:p>
          <a:p>
            <a:pPr marL="342900" indent="-342900">
              <a:buAutoNum type="arabicPeriod"/>
            </a:pPr>
            <a:r>
              <a:rPr lang="en-US" sz="2400" err="1"/>
              <a:t>Builty</a:t>
            </a:r>
            <a:r>
              <a:rPr lang="en-US" sz="2400"/>
              <a:t> form for the Transporter.</a:t>
            </a:r>
          </a:p>
          <a:p>
            <a:pPr marL="342900" indent="-342900">
              <a:buAutoNum type="arabicPeriod"/>
            </a:pPr>
            <a:r>
              <a:rPr lang="en-US" sz="2400"/>
              <a:t>Delivery Challan.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77409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4B6135-9455-2FA8-490C-799028B68236}"/>
              </a:ext>
            </a:extLst>
          </p:cNvPr>
          <p:cNvSpPr txBox="1"/>
          <p:nvPr/>
        </p:nvSpPr>
        <p:spPr>
          <a:xfrm>
            <a:off x="272050" y="1849547"/>
            <a:ext cx="28085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Home Page</a:t>
            </a:r>
          </a:p>
        </p:txBody>
      </p:sp>
      <p:pic>
        <p:nvPicPr>
          <p:cNvPr id="4" name="Picture 3" descr="A screenshot of a website&#10;&#10;Description automatically generated">
            <a:extLst>
              <a:ext uri="{FF2B5EF4-FFF2-40B4-BE49-F238E27FC236}">
                <a16:creationId xmlns:a16="http://schemas.microsoft.com/office/drawing/2014/main" id="{3FC6BE84-3B0A-42D8-FA86-7CF9F5414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349" y="-43840"/>
            <a:ext cx="4158837" cy="512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15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25051E-6D48-EF17-7772-CC43F1DA681B}"/>
              </a:ext>
            </a:extLst>
          </p:cNvPr>
          <p:cNvSpPr txBox="1"/>
          <p:nvPr/>
        </p:nvSpPr>
        <p:spPr>
          <a:xfrm>
            <a:off x="272050" y="1849547"/>
            <a:ext cx="28085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Login Page</a:t>
            </a:r>
          </a:p>
        </p:txBody>
      </p:sp>
      <p:pic>
        <p:nvPicPr>
          <p:cNvPr id="4" name="Picture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AF269426-6C3E-F37A-2CF0-40F35F9B9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794" y="50105"/>
            <a:ext cx="6539960" cy="508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02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6B5694-EAD3-ECB9-ED94-43E3FA7FB186}"/>
              </a:ext>
            </a:extLst>
          </p:cNvPr>
          <p:cNvSpPr txBox="1"/>
          <p:nvPr/>
        </p:nvSpPr>
        <p:spPr>
          <a:xfrm>
            <a:off x="272050" y="1849547"/>
            <a:ext cx="28085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Sign Up Page</a:t>
            </a:r>
          </a:p>
        </p:txBody>
      </p:sp>
      <p:pic>
        <p:nvPicPr>
          <p:cNvPr id="4" name="Picture 3" descr="A screenshot of a login form&#10;&#10;Description automatically generated">
            <a:extLst>
              <a:ext uri="{FF2B5EF4-FFF2-40B4-BE49-F238E27FC236}">
                <a16:creationId xmlns:a16="http://schemas.microsoft.com/office/drawing/2014/main" id="{2CEF055F-BEB2-B617-6145-5BF633EE0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400" y="57933"/>
            <a:ext cx="5888254" cy="508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8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ta Strategy Project Proposal by Slidesgo">
  <a:themeElements>
    <a:clrScheme name="Simple Light">
      <a:dk1>
        <a:srgbClr val="1D1D1B"/>
      </a:dk1>
      <a:lt1>
        <a:srgbClr val="68C5C3"/>
      </a:lt1>
      <a:dk2>
        <a:srgbClr val="FFBDCD"/>
      </a:dk2>
      <a:lt2>
        <a:srgbClr val="B3D8F9"/>
      </a:lt2>
      <a:accent1>
        <a:srgbClr val="FFC577"/>
      </a:accent1>
      <a:accent2>
        <a:srgbClr val="F7937F"/>
      </a:accent2>
      <a:accent3>
        <a:srgbClr val="FFFFFF"/>
      </a:accent3>
      <a:accent4>
        <a:srgbClr val="EFEFEF"/>
      </a:accent4>
      <a:accent5>
        <a:srgbClr val="6EABE9"/>
      </a:accent5>
      <a:accent6>
        <a:srgbClr val="FFFFFF"/>
      </a:accent6>
      <a:hlink>
        <a:srgbClr val="1D1D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Data Strategy Project Proposal by Slidesgo</vt:lpstr>
      <vt:lpstr>Logi Tech</vt:lpstr>
      <vt:lpstr>OVERVIEW</vt:lpstr>
      <vt:lpstr>PowerPoint Presentation</vt:lpstr>
      <vt:lpstr>PowerPoint Presentation</vt:lpstr>
      <vt:lpstr>TIMELINE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Freight Management System</dc:title>
  <cp:revision>1</cp:revision>
  <dcterms:modified xsi:type="dcterms:W3CDTF">2024-03-21T18:22:15Z</dcterms:modified>
</cp:coreProperties>
</file>