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18" r:id="rId4"/>
    <p:sldId id="319" r:id="rId5"/>
    <p:sldId id="26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17" r:id="rId17"/>
    <p:sldId id="29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218CF-30C7-D821-D815-960624C9EE08}" v="1201" dt="2024-03-21T18:21:32.947"/>
  </p1510:revLst>
</p1510:revInfo>
</file>

<file path=ppt/tableStyles.xml><?xml version="1.0" encoding="utf-8"?>
<a:tblStyleLst xmlns:a="http://schemas.openxmlformats.org/drawingml/2006/main" def="{90651C3A-4460-11DB-9652-00E08161165F}">
  <a:tblStyle styleId="{4A3A3ED3-AA43-460C-9D0A-4A905132F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810" autoAdjust="0"/>
  </p:normalViewPr>
  <p:slideViewPr>
    <p:cSldViewPr snapToGrid="0">
      <p:cViewPr varScale="1">
        <p:scale>
          <a:sx n="101" d="100"/>
          <a:sy n="101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35ea88e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735ea88e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645038"/>
            <a:ext cx="5102100" cy="1458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Logi Tech</a:t>
            </a:r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42C918-3266-83BF-13F1-4B3AB65489BE}"/>
              </a:ext>
            </a:extLst>
          </p:cNvPr>
          <p:cNvSpPr txBox="1"/>
          <p:nvPr/>
        </p:nvSpPr>
        <p:spPr>
          <a:xfrm>
            <a:off x="2064837" y="3425085"/>
            <a:ext cx="33193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Supervisor : Miss Amna Irum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68D65-E633-23EF-A988-1005D501B47D}"/>
              </a:ext>
            </a:extLst>
          </p:cNvPr>
          <p:cNvSpPr txBox="1"/>
          <p:nvPr/>
        </p:nvSpPr>
        <p:spPr>
          <a:xfrm>
            <a:off x="2068751" y="3900683"/>
            <a:ext cx="34348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Arslan Ahmed        i202444</a:t>
            </a:r>
          </a:p>
          <a:p>
            <a:r>
              <a:rPr lang="en-US" dirty="0"/>
              <a:t>Muhammad Abdullah        i201779</a:t>
            </a:r>
          </a:p>
          <a:p>
            <a:r>
              <a:rPr lang="en-US" dirty="0"/>
              <a:t>Abdul Wahid Awan        i202367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0E2A5-81E3-0434-4FCE-D9BDDEEB78B7}"/>
              </a:ext>
            </a:extLst>
          </p:cNvPr>
          <p:cNvSpPr txBox="1"/>
          <p:nvPr/>
        </p:nvSpPr>
        <p:spPr>
          <a:xfrm>
            <a:off x="272050" y="1849547"/>
            <a:ext cx="29886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Industrialist Page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3717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2E336-2AE1-8AEB-447B-B57FC58CD6D6}"/>
              </a:ext>
            </a:extLst>
          </p:cNvPr>
          <p:cNvSpPr txBox="1"/>
          <p:nvPr/>
        </p:nvSpPr>
        <p:spPr>
          <a:xfrm>
            <a:off x="272050" y="1849547"/>
            <a:ext cx="342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Delivery Scheduling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E28B5ED8-6ED1-5282-251F-22C0665A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35" y="78950"/>
            <a:ext cx="5425334" cy="50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D0DA4-A0B1-5B38-55BD-1228B236B00F}"/>
              </a:ext>
            </a:extLst>
          </p:cNvPr>
          <p:cNvSpPr txBox="1"/>
          <p:nvPr/>
        </p:nvSpPr>
        <p:spPr>
          <a:xfrm>
            <a:off x="272050" y="1849547"/>
            <a:ext cx="31060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Transporter Page</a:t>
            </a:r>
          </a:p>
        </p:txBody>
      </p:sp>
    </p:spTree>
    <p:extLst>
      <p:ext uri="{BB962C8B-B14F-4D97-AF65-F5344CB8AC3E}">
        <p14:creationId xmlns:p14="http://schemas.microsoft.com/office/powerpoint/2010/main" val="340462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32906" y="330766"/>
            <a:ext cx="34583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Viewing Scheduled Deliveries</a:t>
            </a:r>
          </a:p>
        </p:txBody>
      </p:sp>
      <p:pic>
        <p:nvPicPr>
          <p:cNvPr id="4" name="Picture 3" descr="A screen shot of a delivery list&#10;&#10;Description automatically generated">
            <a:extLst>
              <a:ext uri="{FF2B5EF4-FFF2-40B4-BE49-F238E27FC236}">
                <a16:creationId xmlns:a16="http://schemas.microsoft.com/office/drawing/2014/main" id="{1F214E3C-FF40-9835-69FD-B7654FE1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" y="1585498"/>
            <a:ext cx="8713416" cy="3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72050" y="1849547"/>
            <a:ext cx="3458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Delivery Challan</a:t>
            </a:r>
          </a:p>
        </p:txBody>
      </p:sp>
    </p:spTree>
    <p:extLst>
      <p:ext uri="{BB962C8B-B14F-4D97-AF65-F5344CB8AC3E}">
        <p14:creationId xmlns:p14="http://schemas.microsoft.com/office/powerpoint/2010/main" val="65280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72050" y="1849547"/>
            <a:ext cx="3458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Builty</a:t>
            </a:r>
            <a:r>
              <a:rPr lang="en-US" sz="2800" dirty="0"/>
              <a:t> Form</a:t>
            </a:r>
          </a:p>
        </p:txBody>
      </p:sp>
      <p:pic>
        <p:nvPicPr>
          <p:cNvPr id="2" name="Picture 1" descr="A screenshot of a purple and white form&#10;&#10;Description automatically generated">
            <a:extLst>
              <a:ext uri="{FF2B5EF4-FFF2-40B4-BE49-F238E27FC236}">
                <a16:creationId xmlns:a16="http://schemas.microsoft.com/office/drawing/2014/main" id="{DEB49440-54A4-85F2-3CD8-D7EF48D2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44" y="81420"/>
            <a:ext cx="6127226" cy="50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3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6D36CF-D833-B618-A53D-270F190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60963"/>
              </p:ext>
            </p:extLst>
          </p:nvPr>
        </p:nvGraphicFramePr>
        <p:xfrm>
          <a:off x="141250" y="575496"/>
          <a:ext cx="7843022" cy="4467550"/>
        </p:xfrm>
        <a:graphic>
          <a:graphicData uri="http://schemas.openxmlformats.org/drawingml/2006/table">
            <a:tbl>
              <a:tblPr firstRow="1" bandRow="1"/>
              <a:tblGrid>
                <a:gridCol w="2049499">
                  <a:extLst>
                    <a:ext uri="{9D8B030D-6E8A-4147-A177-3AD203B41FA5}">
                      <a16:colId xmlns:a16="http://schemas.microsoft.com/office/drawing/2014/main" val="3741524533"/>
                    </a:ext>
                  </a:extLst>
                </a:gridCol>
                <a:gridCol w="1872013">
                  <a:extLst>
                    <a:ext uri="{9D8B030D-6E8A-4147-A177-3AD203B41FA5}">
                      <a16:colId xmlns:a16="http://schemas.microsoft.com/office/drawing/2014/main" val="871354602"/>
                    </a:ext>
                  </a:extLst>
                </a:gridCol>
                <a:gridCol w="1960755">
                  <a:extLst>
                    <a:ext uri="{9D8B030D-6E8A-4147-A177-3AD203B41FA5}">
                      <a16:colId xmlns:a16="http://schemas.microsoft.com/office/drawing/2014/main" val="871257538"/>
                    </a:ext>
                  </a:extLst>
                </a:gridCol>
                <a:gridCol w="1960755">
                  <a:extLst>
                    <a:ext uri="{9D8B030D-6E8A-4147-A177-3AD203B41FA5}">
                      <a16:colId xmlns:a16="http://schemas.microsoft.com/office/drawing/2014/main" val="4040476688"/>
                    </a:ext>
                  </a:extLst>
                </a:gridCol>
              </a:tblGrid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0452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Weekly Delivery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5223"/>
                  </a:ext>
                </a:extLst>
              </a:tr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Bidding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4318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Location Access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528"/>
                  </a:ext>
                </a:extLst>
              </a:tr>
              <a:tr h="4631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6981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Messaging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98210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NLP Feedback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601794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5512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751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AF4ED5-5AFE-C457-B40D-A2EBFB3EF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6536"/>
              </p:ext>
            </p:extLst>
          </p:nvPr>
        </p:nvGraphicFramePr>
        <p:xfrm>
          <a:off x="2193074" y="86702"/>
          <a:ext cx="5791198" cy="423747"/>
        </p:xfrm>
        <a:graphic>
          <a:graphicData uri="http://schemas.openxmlformats.org/drawingml/2006/table">
            <a:tbl>
              <a:tblPr firstRow="1" bandRow="1"/>
              <a:tblGrid>
                <a:gridCol w="1831405">
                  <a:extLst>
                    <a:ext uri="{9D8B030D-6E8A-4147-A177-3AD203B41FA5}">
                      <a16:colId xmlns:a16="http://schemas.microsoft.com/office/drawing/2014/main" val="2629694878"/>
                    </a:ext>
                  </a:extLst>
                </a:gridCol>
                <a:gridCol w="1963398">
                  <a:extLst>
                    <a:ext uri="{9D8B030D-6E8A-4147-A177-3AD203B41FA5}">
                      <a16:colId xmlns:a16="http://schemas.microsoft.com/office/drawing/2014/main" val="1242284639"/>
                    </a:ext>
                  </a:extLst>
                </a:gridCol>
                <a:gridCol w="1996395">
                  <a:extLst>
                    <a:ext uri="{9D8B030D-6E8A-4147-A177-3AD203B41FA5}">
                      <a16:colId xmlns:a16="http://schemas.microsoft.com/office/drawing/2014/main" val="3506587983"/>
                    </a:ext>
                  </a:extLst>
                </a:gridCol>
              </a:tblGrid>
              <a:tr h="4237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Arslan Ahmed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Abdul Wahid Awan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Muhammad Abdullah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EA15-FCAA-2B60-E8A1-965DE37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4327697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84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85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 dirty="0">
                <a:solidFill>
                  <a:schemeClr val="dk1"/>
                </a:solidFill>
                <a:latin typeface="Proxima Nova"/>
              </a:rPr>
              <a:t>A project to help out the transporters and industrialists with their logistic operations.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8C7FD6-1E55-002F-E679-49CC6C4FF67D}"/>
              </a:ext>
            </a:extLst>
          </p:cNvPr>
          <p:cNvSpPr txBox="1"/>
          <p:nvPr/>
        </p:nvSpPr>
        <p:spPr>
          <a:xfrm>
            <a:off x="720000" y="2571750"/>
            <a:ext cx="5665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  <a:latin typeface="Proxima Nova"/>
              </a:rPr>
              <a:t>A web app to make the whole process efficient, improve the coordination between the </a:t>
            </a:r>
            <a:r>
              <a:rPr lang="en" sz="2000" dirty="0">
                <a:solidFill>
                  <a:schemeClr val="dk1"/>
                </a:solidFill>
                <a:latin typeface="Proxima Nova"/>
              </a:rPr>
              <a:t>transporter</a:t>
            </a:r>
            <a:r>
              <a:rPr lang="en" sz="1800" dirty="0">
                <a:solidFill>
                  <a:schemeClr val="dk1"/>
                </a:solidFill>
                <a:latin typeface="Proxima Nova"/>
              </a:rPr>
              <a:t> and the industrialist.</a:t>
            </a:r>
          </a:p>
          <a:p>
            <a:endParaRPr lang="en-US" sz="1600" dirty="0"/>
          </a:p>
        </p:txBody>
      </p:sp>
      <p:pic>
        <p:nvPicPr>
          <p:cNvPr id="3" name="Picture 2" descr="What Is Freight Management System (FMS)?">
            <a:extLst>
              <a:ext uri="{FF2B5EF4-FFF2-40B4-BE49-F238E27FC236}">
                <a16:creationId xmlns:a16="http://schemas.microsoft.com/office/drawing/2014/main" id="{18C4E594-4C12-8D54-8D72-5DC79378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09" y="1212081"/>
            <a:ext cx="2952750" cy="21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3B18BA-73DB-24D1-A43E-9C5D53E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65" y="3133"/>
            <a:ext cx="5107515" cy="5066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0AC588-C7A9-77CD-160A-B1DD9411D834}"/>
              </a:ext>
            </a:extLst>
          </p:cNvPr>
          <p:cNvSpPr txBox="1"/>
          <p:nvPr/>
        </p:nvSpPr>
        <p:spPr>
          <a:xfrm>
            <a:off x="421227" y="2280070"/>
            <a:ext cx="22691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37152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D207D35A-3E1E-B072-C9A0-5F1E670C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33" y="3133"/>
            <a:ext cx="4179186" cy="5019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11CFE-F1F5-ABC0-4442-ED44E66110E4}"/>
              </a:ext>
            </a:extLst>
          </p:cNvPr>
          <p:cNvSpPr txBox="1"/>
          <p:nvPr/>
        </p:nvSpPr>
        <p:spPr>
          <a:xfrm>
            <a:off x="591849" y="2036227"/>
            <a:ext cx="31516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7988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TIMELINE</a:t>
            </a:r>
            <a:endParaRPr dirty="0"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719954" y="2720904"/>
            <a:ext cx="1710607" cy="1739590"/>
            <a:chOff x="719954" y="3048000"/>
            <a:chExt cx="1710607" cy="1739590"/>
          </a:xfrm>
        </p:grpSpPr>
        <p:sp>
          <p:nvSpPr>
            <p:cNvPr id="254" name="Google Shape;254;p19"/>
            <p:cNvSpPr txBox="1"/>
            <p:nvPr/>
          </p:nvSpPr>
          <p:spPr>
            <a:xfrm>
              <a:off x="730461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1</a:t>
              </a:r>
              <a:endParaRPr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719954" y="3400800"/>
              <a:ext cx="1700100" cy="138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Login/Sign Up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Digital Record Maintenance</a:t>
              </a: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Delivery Scheduling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2706800" y="2720904"/>
            <a:ext cx="1710620" cy="1895701"/>
            <a:chOff x="2706800" y="3048000"/>
            <a:chExt cx="1710620" cy="1895701"/>
          </a:xfrm>
        </p:grpSpPr>
        <p:sp>
          <p:nvSpPr>
            <p:cNvPr id="257" name="Google Shape;257;p19"/>
            <p:cNvSpPr txBox="1"/>
            <p:nvPr/>
          </p:nvSpPr>
          <p:spPr>
            <a:xfrm>
              <a:off x="2717320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2</a:t>
              </a:r>
              <a:endParaRPr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2706800" y="3424800"/>
              <a:ext cx="1700100" cy="151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ea typeface="Roboto"/>
                  <a:sym typeface="Roboto"/>
                </a:rPr>
                <a:t>Bidding Algorithm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a typeface="Roboto"/>
                  <a:sym typeface="Roboto"/>
                </a:rPr>
                <a:t>+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a typeface="Roboto"/>
                  <a:sym typeface="Roboto"/>
                </a:rPr>
                <a:t>Integrated Messaging System</a:t>
              </a:r>
              <a:endParaRPr lang="en-US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704167" y="2720904"/>
            <a:ext cx="1700112" cy="1073100"/>
            <a:chOff x="4704167" y="3048000"/>
            <a:chExt cx="1700112" cy="1073100"/>
          </a:xfrm>
        </p:grpSpPr>
        <p:sp>
          <p:nvSpPr>
            <p:cNvPr id="260" name="Google Shape;260;p19"/>
            <p:cNvSpPr txBox="1"/>
            <p:nvPr/>
          </p:nvSpPr>
          <p:spPr>
            <a:xfrm>
              <a:off x="4704179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3</a:t>
              </a:r>
              <a:endParaRPr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4704167" y="3424800"/>
              <a:ext cx="1700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ea typeface="Roboto"/>
                </a:rPr>
                <a:t>Truck Tracking</a:t>
              </a:r>
              <a:endParaRPr lang="en-US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NLP Driven Feedback Analysis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6691025" y="2720904"/>
            <a:ext cx="1676412" cy="1074455"/>
            <a:chOff x="6691025" y="3048000"/>
            <a:chExt cx="1676412" cy="1074455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6691037" y="3048000"/>
              <a:ext cx="16764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4</a:t>
              </a:r>
              <a:endParaRPr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6691025" y="3426155"/>
              <a:ext cx="16764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Analytics for Business Growth Monitoring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Payment Gateway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UI/Backend Testing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1017850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3000758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983667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966575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1392615" y="1349225"/>
            <a:ext cx="354778" cy="339271"/>
            <a:chOff x="5045500" y="842250"/>
            <a:chExt cx="503875" cy="481850"/>
          </a:xfrm>
        </p:grpSpPr>
        <p:sp>
          <p:nvSpPr>
            <p:cNvPr id="270" name="Google Shape;270;p1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5363958" y="1375457"/>
            <a:ext cx="336965" cy="286833"/>
            <a:chOff x="5645200" y="879425"/>
            <a:chExt cx="478575" cy="407375"/>
          </a:xfrm>
        </p:grpSpPr>
        <p:sp>
          <p:nvSpPr>
            <p:cNvPr id="273" name="Google Shape;273;p1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7339526" y="1349225"/>
            <a:ext cx="342580" cy="339271"/>
            <a:chOff x="5049725" y="1435050"/>
            <a:chExt cx="486550" cy="481850"/>
          </a:xfrm>
        </p:grpSpPr>
        <p:sp>
          <p:nvSpPr>
            <p:cNvPr id="280" name="Google Shape;280;p19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4" name="Google Shape;284;p19"/>
          <p:cNvGrpSpPr/>
          <p:nvPr/>
        </p:nvGrpSpPr>
        <p:grpSpPr>
          <a:xfrm>
            <a:off x="3385996" y="1349247"/>
            <a:ext cx="339359" cy="339253"/>
            <a:chOff x="5642475" y="1435075"/>
            <a:chExt cx="481975" cy="481825"/>
          </a:xfrm>
        </p:grpSpPr>
        <p:sp>
          <p:nvSpPr>
            <p:cNvPr id="285" name="Google Shape;285;p19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88" name="Google Shape;288;p19"/>
          <p:cNvCxnSpPr>
            <a:cxnSpLocks/>
            <a:stCxn id="265" idx="3"/>
            <a:endCxn id="266" idx="1"/>
          </p:cNvCxnSpPr>
          <p:nvPr/>
        </p:nvCxnSpPr>
        <p:spPr>
          <a:xfrm>
            <a:off x="2143150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9" name="Google Shape;289;p19"/>
          <p:cNvCxnSpPr>
            <a:cxnSpLocks/>
            <a:stCxn id="266" idx="3"/>
            <a:endCxn id="267" idx="1"/>
          </p:cNvCxnSpPr>
          <p:nvPr/>
        </p:nvCxnSpPr>
        <p:spPr>
          <a:xfrm>
            <a:off x="4126058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9"/>
          <p:cNvCxnSpPr>
            <a:cxnSpLocks/>
            <a:stCxn id="267" idx="3"/>
            <a:endCxn id="268" idx="1"/>
          </p:cNvCxnSpPr>
          <p:nvPr/>
        </p:nvCxnSpPr>
        <p:spPr>
          <a:xfrm>
            <a:off x="6108967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9"/>
          <p:cNvCxnSpPr>
            <a:cxnSpLocks/>
            <a:stCxn id="268" idx="2"/>
            <a:endCxn id="263" idx="0"/>
          </p:cNvCxnSpPr>
          <p:nvPr/>
        </p:nvCxnSpPr>
        <p:spPr>
          <a:xfrm rot="-5400000" flipH="1">
            <a:off x="7295675" y="2486805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9"/>
          <p:cNvCxnSpPr>
            <a:cxnSpLocks/>
            <a:stCxn id="267" idx="2"/>
            <a:endCxn id="260" idx="0"/>
          </p:cNvCxnSpPr>
          <p:nvPr/>
        </p:nvCxnSpPr>
        <p:spPr>
          <a:xfrm rot="-5400000" flipH="1">
            <a:off x="5316367" y="2483205"/>
            <a:ext cx="467700" cy="78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9"/>
          <p:cNvCxnSpPr>
            <a:cxnSpLocks/>
            <a:stCxn id="266" idx="2"/>
            <a:endCxn id="257" idx="0"/>
          </p:cNvCxnSpPr>
          <p:nvPr/>
        </p:nvCxnSpPr>
        <p:spPr>
          <a:xfrm rot="-5400000" flipH="1">
            <a:off x="3331508" y="2485155"/>
            <a:ext cx="467700" cy="3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4" name="Google Shape;294;p19"/>
          <p:cNvCxnSpPr>
            <a:cxnSpLocks/>
            <a:stCxn id="265" idx="2"/>
            <a:endCxn id="254" idx="0"/>
          </p:cNvCxnSpPr>
          <p:nvPr/>
        </p:nvCxnSpPr>
        <p:spPr>
          <a:xfrm rot="-5400000" flipH="1">
            <a:off x="1346950" y="2486805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B6276-F508-6CFD-458B-B5274C92575B}"/>
              </a:ext>
            </a:extLst>
          </p:cNvPr>
          <p:cNvSpPr txBox="1"/>
          <p:nvPr/>
        </p:nvSpPr>
        <p:spPr>
          <a:xfrm>
            <a:off x="2642208" y="293578"/>
            <a:ext cx="3845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Iteration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A7CCE-8AD4-AE15-6885-3A668EE732A9}"/>
              </a:ext>
            </a:extLst>
          </p:cNvPr>
          <p:cNvSpPr txBox="1"/>
          <p:nvPr/>
        </p:nvSpPr>
        <p:spPr>
          <a:xfrm>
            <a:off x="536270" y="1152785"/>
            <a:ext cx="665053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Home Page.</a:t>
            </a:r>
          </a:p>
          <a:p>
            <a:pPr marL="342900" indent="-342900">
              <a:buAutoNum type="arabicPeriod"/>
            </a:pPr>
            <a:r>
              <a:rPr lang="en-US" sz="2400" dirty="0"/>
              <a:t>Login / Sign Up Pages.</a:t>
            </a:r>
          </a:p>
          <a:p>
            <a:pPr marL="342900" indent="-342900">
              <a:buAutoNum type="arabicPeriod"/>
            </a:pPr>
            <a:r>
              <a:rPr lang="en-US" sz="2400" dirty="0"/>
              <a:t>Delivery Scheduling for the Industrialist.</a:t>
            </a:r>
          </a:p>
          <a:p>
            <a:pPr marL="342900" indent="-342900">
              <a:buAutoNum type="arabicPeriod"/>
            </a:pPr>
            <a:r>
              <a:rPr lang="en-US" sz="2400" dirty="0"/>
              <a:t>Viewing all scheduled deliveries on the Transporter's end.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Builty</a:t>
            </a:r>
            <a:r>
              <a:rPr lang="en-US" sz="2400" dirty="0"/>
              <a:t> form for the Transporter.</a:t>
            </a:r>
          </a:p>
          <a:p>
            <a:pPr marL="342900" indent="-342900">
              <a:buAutoNum type="arabicPeriod"/>
            </a:pPr>
            <a:r>
              <a:rPr lang="en-US" sz="2400" dirty="0"/>
              <a:t>Delivery Challan.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B6135-9455-2FA8-490C-799028B68236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Home Page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3FC6BE84-3B0A-42D8-FA86-7CF9F541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49" y="-43840"/>
            <a:ext cx="4158837" cy="51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5051E-6D48-EF17-7772-CC43F1DA681B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Login Page</a:t>
            </a: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F269426-6C3E-F37A-2CF0-40F35F9B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94" y="50105"/>
            <a:ext cx="6539960" cy="50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B5694-EAD3-ECB9-ED94-43E3FA7FB186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Sign Up Page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2CEF055F-BEB2-B617-6145-5BF633EE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0" y="57933"/>
            <a:ext cx="5888254" cy="50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358</Words>
  <Application>Microsoft Office PowerPoint</Application>
  <PresentationFormat>On-screen Show (16:9)</PresentationFormat>
  <Paragraphs>108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Data Strategy Project Proposal by Slidesgo</vt:lpstr>
      <vt:lpstr>Logi Tech</vt:lpstr>
      <vt:lpstr>OVERVIEW</vt:lpstr>
      <vt:lpstr>PowerPoint Presentation</vt:lpstr>
      <vt:lpstr>PowerPoint Presentation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Management System</dc:title>
  <cp:lastModifiedBy>Arslan Ahmed</cp:lastModifiedBy>
  <cp:revision>252</cp:revision>
  <dcterms:modified xsi:type="dcterms:W3CDTF">2024-03-21T18:22:28Z</dcterms:modified>
</cp:coreProperties>
</file>