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75158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6927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73272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223337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577152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820218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935013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710755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8923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2806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26392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3875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53744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44092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70750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75402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55806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ransition spd="slow">
    <p:push dir="u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C1AD-9DA2-4BA6-906F-1FC6503B6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Weather Prediction</a:t>
            </a:r>
            <a:br>
              <a:rPr lang="en-US" sz="4400" b="1" dirty="0"/>
            </a:br>
            <a:r>
              <a:rPr lang="en-US" sz="4400" b="1" dirty="0"/>
              <a:t>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0B95C-5175-42A5-BD17-6982A74268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1" dirty="0"/>
              <a:t>Group Member: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M Arslan Jameel (2022-CS-</a:t>
            </a:r>
            <a:r>
              <a:rPr lang="en-US" b="1" dirty="0"/>
              <a:t>816</a:t>
            </a:r>
            <a:r>
              <a:rPr lang="en-US" dirty="0"/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Raheel Anjum     (2022-CS-</a:t>
            </a:r>
            <a:r>
              <a:rPr lang="en-US" b="1" dirty="0"/>
              <a:t>810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457481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C748B-B6B1-4AA7-8650-FA983C78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API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A61A7-0A77-4AF3-9AB8-9C2963924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b="1" dirty="0"/>
              <a:t>API Used</a:t>
            </a:r>
            <a:r>
              <a:rPr lang="en-US" sz="2800" dirty="0"/>
              <a:t>: OpenWeatherMap API.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1" dirty="0"/>
              <a:t>Data Fetched</a:t>
            </a:r>
            <a:r>
              <a:rPr lang="en-US" sz="2800" dirty="0"/>
              <a:t>: Humidity, Wind Speed, Precipitation.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1" dirty="0"/>
              <a:t>Purpose</a:t>
            </a:r>
            <a:r>
              <a:rPr lang="en-US" sz="2800" dirty="0"/>
              <a:t>: To provide real-time weather data for Prediction </a:t>
            </a:r>
            <a:r>
              <a:rPr lang="en-US" sz="2800" b="1" dirty="0"/>
              <a:t>Implementation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r>
              <a:rPr lang="en-US" sz="2800" dirty="0"/>
              <a:t>		    </a:t>
            </a:r>
            <a:r>
              <a:rPr lang="en-US" sz="2800" b="1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Fetched JSON data using API keys.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b="1" dirty="0"/>
              <a:t>    </a:t>
            </a:r>
            <a:r>
              <a:rPr lang="en-US" sz="2800" b="1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Parsed and integrated data into the prediction pipeline.</a:t>
            </a:r>
          </a:p>
        </p:txBody>
      </p:sp>
    </p:spTree>
    <p:extLst>
      <p:ext uri="{BB962C8B-B14F-4D97-AF65-F5344CB8AC3E}">
        <p14:creationId xmlns:p14="http://schemas.microsoft.com/office/powerpoint/2010/main" val="66575960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9E203-0B81-48E6-B504-032C693FF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20D9-BB09-4691-9165-805E355F8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2800" b="1" dirty="0"/>
              <a:t>Tool: </a:t>
            </a:r>
            <a:r>
              <a:rPr lang="en-GB" sz="2800" dirty="0"/>
              <a:t>Streamlit.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800" b="1" dirty="0"/>
              <a:t>Features:</a:t>
            </a:r>
          </a:p>
          <a:p>
            <a:pPr marL="0" indent="0">
              <a:buNone/>
            </a:pPr>
            <a:r>
              <a:rPr lang="en-GB" sz="2800" dirty="0"/>
              <a:t>		</a:t>
            </a:r>
            <a:r>
              <a:rPr lang="en-GB" sz="2800" b="1" dirty="0">
                <a:sym typeface="Wingdings" panose="05000000000000000000" pitchFamily="2" charset="2"/>
              </a:rPr>
              <a:t></a:t>
            </a:r>
            <a:r>
              <a:rPr lang="en-GB" sz="2800" dirty="0"/>
              <a:t>Input location and fetch real-time weather data.</a:t>
            </a:r>
          </a:p>
          <a:p>
            <a:pPr marL="0" indent="0">
              <a:buNone/>
            </a:pPr>
            <a:r>
              <a:rPr lang="en-GB" sz="2800" dirty="0"/>
              <a:t>		</a:t>
            </a:r>
            <a:r>
              <a:rPr lang="en-GB" sz="2800" b="1" dirty="0">
                <a:sym typeface="Wingdings" panose="05000000000000000000" pitchFamily="2" charset="2"/>
              </a:rPr>
              <a:t></a:t>
            </a:r>
            <a:r>
              <a:rPr lang="en-GB" sz="2800" dirty="0"/>
              <a:t>Display predictions with "View Prediction" button.</a:t>
            </a:r>
          </a:p>
          <a:p>
            <a:pPr marL="0" indent="0">
              <a:buNone/>
            </a:pPr>
            <a:r>
              <a:rPr lang="en-GB" sz="2800" dirty="0"/>
              <a:t>		</a:t>
            </a:r>
            <a:r>
              <a:rPr lang="en-GB" sz="2800" b="1" dirty="0">
                <a:sym typeface="Wingdings" panose="05000000000000000000" pitchFamily="2" charset="2"/>
              </a:rPr>
              <a:t></a:t>
            </a:r>
            <a:r>
              <a:rPr lang="en-GB" sz="2800" dirty="0"/>
              <a:t>Simple, clean, and interactive UI.</a:t>
            </a:r>
          </a:p>
        </p:txBody>
      </p:sp>
    </p:spTree>
    <p:extLst>
      <p:ext uri="{BB962C8B-B14F-4D97-AF65-F5344CB8AC3E}">
        <p14:creationId xmlns:p14="http://schemas.microsoft.com/office/powerpoint/2010/main" val="333458404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5EDB-3B84-45EB-A53C-EC56BC91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Interface…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FE33DDF-E15A-4A5C-AFAD-620C185A3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3472" y="2557463"/>
            <a:ext cx="8485056" cy="3317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707485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DA0D4-5690-4C63-9FB9-FACFB05F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and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2568D-E3C8-464E-9C2C-78C6AF87A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000" b="1" dirty="0"/>
              <a:t>Evaluation Metrics:</a:t>
            </a:r>
          </a:p>
          <a:p>
            <a:pPr marL="0" indent="0">
              <a:buNone/>
            </a:pPr>
            <a:r>
              <a:rPr lang="en-GB" sz="2800" dirty="0"/>
              <a:t>		</a:t>
            </a:r>
            <a:r>
              <a:rPr lang="en-GB" sz="2800" dirty="0">
                <a:sym typeface="Wingdings" panose="05000000000000000000" pitchFamily="2" charset="2"/>
              </a:rPr>
              <a:t></a:t>
            </a:r>
            <a:r>
              <a:rPr lang="en-GB" sz="2800" dirty="0"/>
              <a:t>Mean Absolute Error (</a:t>
            </a:r>
            <a:r>
              <a:rPr lang="en-GB" sz="2800" b="1" dirty="0"/>
              <a:t>MAE</a:t>
            </a:r>
            <a:r>
              <a:rPr lang="en-GB" sz="2800" dirty="0"/>
              <a:t>): </a:t>
            </a:r>
            <a:r>
              <a:rPr lang="en-GB" sz="2800" b="1" dirty="0"/>
              <a:t>12.73</a:t>
            </a:r>
          </a:p>
          <a:p>
            <a:pPr marL="0" indent="0">
              <a:buNone/>
            </a:pPr>
            <a:r>
              <a:rPr lang="en-GB" sz="2800" dirty="0"/>
              <a:t>		</a:t>
            </a:r>
            <a:r>
              <a:rPr lang="en-GB" sz="2800" dirty="0">
                <a:sym typeface="Wingdings" panose="05000000000000000000" pitchFamily="2" charset="2"/>
              </a:rPr>
              <a:t></a:t>
            </a:r>
            <a:r>
              <a:rPr lang="en-GB" sz="2800" b="1" dirty="0"/>
              <a:t>R²</a:t>
            </a:r>
            <a:r>
              <a:rPr lang="en-GB" sz="2800" dirty="0"/>
              <a:t> Score: </a:t>
            </a:r>
            <a:r>
              <a:rPr lang="en-GB" sz="2800" b="1" dirty="0"/>
              <a:t>-0.05</a:t>
            </a:r>
          </a:p>
          <a:p>
            <a:pPr marL="0" indent="0">
              <a:buNone/>
            </a:pPr>
            <a:r>
              <a:rPr lang="en-GB" sz="2800" b="1" dirty="0"/>
              <a:t>Sample Predictions:</a:t>
            </a:r>
          </a:p>
          <a:p>
            <a:pPr marL="0" indent="0">
              <a:buNone/>
            </a:pPr>
            <a:r>
              <a:rPr lang="en-GB" sz="2800" dirty="0"/>
              <a:t>		</a:t>
            </a:r>
            <a:r>
              <a:rPr lang="en-GB" sz="2800" dirty="0">
                <a:sym typeface="Wingdings" panose="05000000000000000000" pitchFamily="2" charset="2"/>
              </a:rPr>
              <a:t></a:t>
            </a:r>
            <a:r>
              <a:rPr lang="en-GB" sz="2800" dirty="0"/>
              <a:t>Display a table with predicted and actual temperatures.</a:t>
            </a:r>
          </a:p>
        </p:txBody>
      </p:sp>
    </p:spTree>
    <p:extLst>
      <p:ext uri="{BB962C8B-B14F-4D97-AF65-F5344CB8AC3E}">
        <p14:creationId xmlns:p14="http://schemas.microsoft.com/office/powerpoint/2010/main" val="133628038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EBD1D-1EDD-49B8-8B11-20EC82FE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and Predictions Continue…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97ABB7-C611-46A1-B405-FCAFE2008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2570922"/>
            <a:ext cx="9601196" cy="28624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1665025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1B19-6950-4581-BE79-87CA6E75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AA1EC1-8944-491C-B649-94C8BB451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2800" dirty="0"/>
              <a:t>Successfully predicted temperature using ML and real-time data.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800" dirty="0"/>
              <a:t>Created a user-friendly interface with Streamlit.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800" dirty="0"/>
              <a:t>Integrated Microsoft SQL Server for data management.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800" dirty="0"/>
              <a:t>Highlighted the potential of AI in weather forecasting.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910854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4652-788F-4BEE-8145-CB2D5747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4EA6A-8151-44D9-AD99-D40124927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Dataset Source</a:t>
            </a:r>
            <a:r>
              <a:rPr lang="en-US" sz="2800" dirty="0"/>
              <a:t>:			 		-[https://www.kaggle.com/code/mikedelong/put-mean-data-on-maps?select=weather_data.csv].</a:t>
            </a:r>
          </a:p>
          <a:p>
            <a:r>
              <a:rPr lang="en-US" sz="2800" b="1" dirty="0"/>
              <a:t>OpenWeatherMap API</a:t>
            </a:r>
            <a:r>
              <a:rPr lang="en-US" sz="2800" dirty="0"/>
              <a:t>: </a:t>
            </a:r>
          </a:p>
          <a:p>
            <a:pPr marL="0" indent="0">
              <a:buNone/>
            </a:pPr>
            <a:r>
              <a:rPr lang="en-US" sz="2800" dirty="0"/>
              <a:t>    [https://openweathermap.org/api/weather-map-2].</a:t>
            </a:r>
          </a:p>
          <a:p>
            <a:r>
              <a:rPr lang="en-US" sz="2800" b="1" dirty="0"/>
              <a:t>Tools</a:t>
            </a:r>
            <a:r>
              <a:rPr lang="en-US" sz="2800" dirty="0"/>
              <a:t>: Python, Streamlit, </a:t>
            </a:r>
            <a:r>
              <a:rPr lang="en-US" sz="2800" dirty="0" err="1"/>
              <a:t>Scikit</a:t>
            </a:r>
            <a:r>
              <a:rPr lang="en-US" sz="2800" dirty="0"/>
              <a:t>-learn, Microsoft SQL Server.</a:t>
            </a:r>
          </a:p>
        </p:txBody>
      </p:sp>
    </p:spTree>
    <p:extLst>
      <p:ext uri="{BB962C8B-B14F-4D97-AF65-F5344CB8AC3E}">
        <p14:creationId xmlns:p14="http://schemas.microsoft.com/office/powerpoint/2010/main" val="297046109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D1625E-D1AE-4997-B96C-E74891EE9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74" y="410817"/>
            <a:ext cx="11290852" cy="604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2310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C887-8532-4E83-BFF2-275397D8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Outline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22D863D-5A25-4BFE-97BD-565039290B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2308190"/>
            <a:ext cx="9461499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Introduction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Objectives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Dataset Description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Preprocessing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 Selection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API Integration 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chemeClr val="tx1"/>
                </a:solidFill>
              </a:rPr>
              <a:t>Application Interface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810328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525D-E840-458D-9E75-43FF0ED8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Continue Outline…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887B830-5038-48B6-B852-1B5201704A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2295488"/>
            <a:ext cx="3715184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Results and Predictions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Conclusion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References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800" dirty="0">
              <a:solidFill>
                <a:schemeClr val="tx1"/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8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800" dirty="0">
              <a:solidFill>
                <a:schemeClr val="tx1"/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41230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F6B9-4EE2-4FB1-963D-C9D26D00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A09B1-B965-4783-B887-01A2231AA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2800" dirty="0"/>
              <a:t>The project explores how machine learning and AI can improve weather prediction.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800" dirty="0"/>
              <a:t>Weather prediction impacts agriculture, transportation, and daily activities.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800" dirty="0"/>
              <a:t>Integration of real-time weather data ensures accurate and timely forecasts.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053378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A6042-C71C-407E-B4B0-6CDF84F9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C10E5-657E-4F32-9394-CDD4016BB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Predict temperature using humidity, wind speed, and precipitation.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Leverage machine learning for accurate forecasting.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Use the Weather Map API to fetch real-time data.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Design a Streamlit-based interface for predictions.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Store and manage data in Microsoft SQL Server.</a:t>
            </a:r>
          </a:p>
        </p:txBody>
      </p:sp>
    </p:spTree>
    <p:extLst>
      <p:ext uri="{BB962C8B-B14F-4D97-AF65-F5344CB8AC3E}">
        <p14:creationId xmlns:p14="http://schemas.microsoft.com/office/powerpoint/2010/main" val="226078848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6415-5BF1-41CE-A845-EAFB0458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A30D5-3B48-4B4F-B8D7-A7B80C9A3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b="1" dirty="0"/>
              <a:t>Source</a:t>
            </a:r>
            <a:r>
              <a:rPr lang="en-US" sz="2800" dirty="0"/>
              <a:t>: Dataset Source Kaggle.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1" dirty="0"/>
              <a:t>Features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r>
              <a:rPr lang="en-US" sz="2800" dirty="0"/>
              <a:t> 	      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b="1" dirty="0"/>
              <a:t>Input</a:t>
            </a:r>
            <a:r>
              <a:rPr lang="en-US" sz="2800" dirty="0"/>
              <a:t>: Humidity, Wind Speed, Precipitation.</a:t>
            </a:r>
          </a:p>
          <a:p>
            <a:pPr marL="0" indent="0">
              <a:buNone/>
            </a:pPr>
            <a:r>
              <a:rPr lang="en-US" sz="2800" dirty="0"/>
              <a:t>           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b="1" dirty="0"/>
              <a:t>Target</a:t>
            </a:r>
            <a:r>
              <a:rPr lang="en-US" sz="2800" dirty="0"/>
              <a:t>: Temperature.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1" dirty="0"/>
              <a:t>Dataset Size</a:t>
            </a:r>
            <a:r>
              <a:rPr lang="en-US" sz="2800" dirty="0"/>
              <a:t>: One Million rows and Six columns.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1" dirty="0"/>
              <a:t>Sample</a:t>
            </a:r>
            <a:r>
              <a:rPr lang="en-US" sz="2800" dirty="0"/>
              <a:t>: Display a table with a few rows.</a:t>
            </a:r>
          </a:p>
        </p:txBody>
      </p:sp>
    </p:spTree>
    <p:extLst>
      <p:ext uri="{BB962C8B-B14F-4D97-AF65-F5344CB8AC3E}">
        <p14:creationId xmlns:p14="http://schemas.microsoft.com/office/powerpoint/2010/main" val="409274731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399BEA-7869-4743-85C0-1A50219C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Continue Dataset Description…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9851FA6-F623-4757-9C1F-243B7DDE1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2578100"/>
            <a:ext cx="9486898" cy="2921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0989987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6DF4-2DBD-4C25-9250-9E7D7C99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279E4-A461-4282-AA40-3C39542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2800" b="1" dirty="0"/>
              <a:t>Steps Taken:</a:t>
            </a:r>
          </a:p>
          <a:p>
            <a:pPr marL="0" indent="0">
              <a:buNone/>
            </a:pPr>
            <a:r>
              <a:rPr lang="en-GB" sz="2800" dirty="0"/>
              <a:t>              </a:t>
            </a:r>
            <a:r>
              <a:rPr lang="en-GB" sz="2800" b="1" dirty="0">
                <a:sym typeface="Wingdings" panose="05000000000000000000" pitchFamily="2" charset="2"/>
              </a:rPr>
              <a:t></a:t>
            </a:r>
            <a:r>
              <a:rPr lang="en-GB" sz="2800" b="1" dirty="0"/>
              <a:t>Checked</a:t>
            </a:r>
            <a:r>
              <a:rPr lang="en-GB" sz="2800" dirty="0"/>
              <a:t> and handled missing values.</a:t>
            </a:r>
          </a:p>
          <a:p>
            <a:pPr marL="0" indent="0">
              <a:buNone/>
            </a:pPr>
            <a:r>
              <a:rPr lang="en-GB" sz="2800" dirty="0"/>
              <a:t>              </a:t>
            </a:r>
            <a:r>
              <a:rPr lang="en-GB" sz="2800" b="1" dirty="0">
                <a:sym typeface="Wingdings" panose="05000000000000000000" pitchFamily="2" charset="2"/>
              </a:rPr>
              <a:t></a:t>
            </a:r>
            <a:r>
              <a:rPr lang="en-GB" sz="2800" b="1" dirty="0"/>
              <a:t>Normalized</a:t>
            </a:r>
            <a:r>
              <a:rPr lang="en-GB" sz="2800" dirty="0"/>
              <a:t> features for consistent scaling.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800" dirty="0"/>
              <a:t>Split data into training </a:t>
            </a:r>
            <a:r>
              <a:rPr lang="en-GB" sz="2800" b="1" dirty="0"/>
              <a:t>(80%) </a:t>
            </a:r>
            <a:r>
              <a:rPr lang="en-GB" sz="2800" dirty="0"/>
              <a:t>and testing </a:t>
            </a:r>
            <a:r>
              <a:rPr lang="en-GB" sz="2800" b="1" dirty="0"/>
              <a:t>(20%) </a:t>
            </a:r>
            <a:r>
              <a:rPr lang="en-GB" sz="2800" dirty="0"/>
              <a:t>sets.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800"/>
              <a:t>Pandas</a:t>
            </a:r>
            <a:r>
              <a:rPr lang="en-GB" sz="2800" dirty="0"/>
              <a:t>, NumPy, Scikit-learn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587307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5111-C51B-4890-870C-E1D70410C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C432F-F63F-4450-8945-96804A5A9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b="1" dirty="0"/>
              <a:t>Algorithm</a:t>
            </a:r>
            <a:r>
              <a:rPr lang="en-US" sz="2800" dirty="0"/>
              <a:t>: Random Forest.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Why Random Forest</a:t>
            </a:r>
            <a:r>
              <a:rPr lang="en-US" sz="2800" b="1" dirty="0"/>
              <a:t>?</a:t>
            </a:r>
          </a:p>
          <a:p>
            <a:pPr marL="0" indent="0">
              <a:buNone/>
            </a:pPr>
            <a:r>
              <a:rPr lang="en-US" sz="2800" dirty="0"/>
              <a:t>              </a:t>
            </a:r>
            <a:r>
              <a:rPr lang="en-US" sz="2800" b="1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Handles non-linear relationships effectively.</a:t>
            </a:r>
          </a:p>
          <a:p>
            <a:pPr marL="0" indent="0">
              <a:buNone/>
            </a:pPr>
            <a:r>
              <a:rPr lang="en-US" sz="2800" dirty="0"/>
              <a:t>              </a:t>
            </a:r>
            <a:r>
              <a:rPr lang="en-US" sz="2800" b="1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Robust against overfitting.</a:t>
            </a:r>
          </a:p>
        </p:txBody>
      </p:sp>
    </p:spTree>
    <p:extLst>
      <p:ext uri="{BB962C8B-B14F-4D97-AF65-F5344CB8AC3E}">
        <p14:creationId xmlns:p14="http://schemas.microsoft.com/office/powerpoint/2010/main" val="4179079025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209</TotalTime>
  <Words>475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Garamond</vt:lpstr>
      <vt:lpstr>Wingdings</vt:lpstr>
      <vt:lpstr>Organic</vt:lpstr>
      <vt:lpstr>Weather Prediction Using Machine Learning</vt:lpstr>
      <vt:lpstr>Outline</vt:lpstr>
      <vt:lpstr>Continue Outline…</vt:lpstr>
      <vt:lpstr>Introduction</vt:lpstr>
      <vt:lpstr>Objectives</vt:lpstr>
      <vt:lpstr>Dataset Description</vt:lpstr>
      <vt:lpstr>Continue Dataset Description…</vt:lpstr>
      <vt:lpstr>Data Preprocessing</vt:lpstr>
      <vt:lpstr>Model Selection</vt:lpstr>
      <vt:lpstr>API Integration</vt:lpstr>
      <vt:lpstr>Application Interface</vt:lpstr>
      <vt:lpstr>Application Interface…</vt:lpstr>
      <vt:lpstr>Results and Predictions</vt:lpstr>
      <vt:lpstr>Results and Predictions Continue…</vt:lpstr>
      <vt:lpstr>Conclusion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Prediction Using Machine Learning</dc:title>
  <dc:creator>M ARSLAN JAMEEL</dc:creator>
  <cp:lastModifiedBy>M ARSLAN JAMEEL</cp:lastModifiedBy>
  <cp:revision>20</cp:revision>
  <dcterms:created xsi:type="dcterms:W3CDTF">2024-12-22T07:48:02Z</dcterms:created>
  <dcterms:modified xsi:type="dcterms:W3CDTF">2024-12-24T09:48:08Z</dcterms:modified>
</cp:coreProperties>
</file>