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handoutMasterIdLst>
    <p:handoutMasterId r:id="rId22"/>
  </p:handoutMasterIdLst>
  <p:sldIdLst>
    <p:sldId id="307" r:id="rId2"/>
    <p:sldId id="309" r:id="rId3"/>
    <p:sldId id="341" r:id="rId4"/>
    <p:sldId id="349" r:id="rId5"/>
    <p:sldId id="427" r:id="rId6"/>
    <p:sldId id="428" r:id="rId7"/>
    <p:sldId id="429" r:id="rId8"/>
    <p:sldId id="430" r:id="rId9"/>
    <p:sldId id="431" r:id="rId10"/>
    <p:sldId id="432" r:id="rId11"/>
    <p:sldId id="342" r:id="rId12"/>
    <p:sldId id="343" r:id="rId13"/>
    <p:sldId id="344" r:id="rId14"/>
    <p:sldId id="345" r:id="rId15"/>
    <p:sldId id="347" r:id="rId16"/>
    <p:sldId id="348" r:id="rId17"/>
    <p:sldId id="311" r:id="rId18"/>
    <p:sldId id="337" r:id="rId19"/>
    <p:sldId id="433" r:id="rId20"/>
  </p:sldIdLst>
  <p:sldSz cx="9144000" cy="6858000" type="screen4x3"/>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7C80"/>
    <a:srgbClr val="FF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5" autoAdjust="0"/>
    <p:restoredTop sz="81558" autoAdjust="0"/>
  </p:normalViewPr>
  <p:slideViewPr>
    <p:cSldViewPr>
      <p:cViewPr>
        <p:scale>
          <a:sx n="153" d="100"/>
          <a:sy n="153" d="100"/>
        </p:scale>
        <p:origin x="192" y="-568"/>
      </p:cViewPr>
      <p:guideLst>
        <p:guide orient="horz" pos="2160"/>
        <p:guide pos="2880"/>
      </p:guideLst>
    </p:cSldViewPr>
  </p:slideViewPr>
  <p:outlineViewPr>
    <p:cViewPr>
      <p:scale>
        <a:sx n="33" d="100"/>
        <a:sy n="33" d="100"/>
      </p:scale>
      <p:origin x="0" y="2155"/>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2" d="100"/>
          <a:sy n="42" d="100"/>
        </p:scale>
        <p:origin x="-2318" y="-86"/>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sz="quarter" idx="1"/>
          </p:nvPr>
        </p:nvSpPr>
        <p:spPr>
          <a:xfrm>
            <a:off x="5438458" y="0"/>
            <a:ext cx="4160520" cy="365760"/>
          </a:xfrm>
          <a:prstGeom prst="rect">
            <a:avLst/>
          </a:prstGeom>
        </p:spPr>
        <p:txBody>
          <a:bodyPr vert="horz" lIns="96661" tIns="48331" rIns="96661" bIns="48331" rtlCol="0"/>
          <a:lstStyle>
            <a:lvl1pPr algn="r">
              <a:defRPr sz="1300"/>
            </a:lvl1pPr>
          </a:lstStyle>
          <a:p>
            <a:fld id="{F6E8FB5F-E7AB-4BA0-A6C1-C4CE60F54423}" type="datetimeFigureOut">
              <a:rPr lang="en-US" smtClean="0"/>
              <a:pPr/>
              <a:t>2/4/18</a:t>
            </a:fld>
            <a:endParaRPr lang="en-CA"/>
          </a:p>
        </p:txBody>
      </p:sp>
      <p:sp>
        <p:nvSpPr>
          <p:cNvPr id="4" name="Footer Placeholder 3"/>
          <p:cNvSpPr>
            <a:spLocks noGrp="1"/>
          </p:cNvSpPr>
          <p:nvPr>
            <p:ph type="ftr" sz="quarter" idx="2"/>
          </p:nvPr>
        </p:nvSpPr>
        <p:spPr>
          <a:xfrm>
            <a:off x="0" y="6948171"/>
            <a:ext cx="4160520" cy="365760"/>
          </a:xfrm>
          <a:prstGeom prst="rect">
            <a:avLst/>
          </a:prstGeom>
        </p:spPr>
        <p:txBody>
          <a:bodyPr vert="horz" lIns="96661" tIns="48331" rIns="96661" bIns="48331" rtlCol="0" anchor="b"/>
          <a:lstStyle>
            <a:lvl1pPr algn="l">
              <a:defRPr sz="1300"/>
            </a:lvl1pPr>
          </a:lstStyle>
          <a:p>
            <a:endParaRPr lang="en-CA"/>
          </a:p>
        </p:txBody>
      </p:sp>
      <p:sp>
        <p:nvSpPr>
          <p:cNvPr id="5" name="Slide Number Placeholder 4"/>
          <p:cNvSpPr>
            <a:spLocks noGrp="1"/>
          </p:cNvSpPr>
          <p:nvPr>
            <p:ph type="sldNum" sz="quarter" idx="3"/>
          </p:nvPr>
        </p:nvSpPr>
        <p:spPr>
          <a:xfrm>
            <a:off x="5438458" y="6948171"/>
            <a:ext cx="4160520" cy="365760"/>
          </a:xfrm>
          <a:prstGeom prst="rect">
            <a:avLst/>
          </a:prstGeom>
        </p:spPr>
        <p:txBody>
          <a:bodyPr vert="horz" lIns="96661" tIns="48331" rIns="96661" bIns="48331" rtlCol="0" anchor="b"/>
          <a:lstStyle>
            <a:lvl1pPr algn="r">
              <a:defRPr sz="1300"/>
            </a:lvl1pPr>
          </a:lstStyle>
          <a:p>
            <a:fld id="{CA8D444D-285E-4E75-BF9B-6D3E847ED879}" type="slidenum">
              <a:rPr lang="en-CA" smtClean="0"/>
              <a:pPr/>
              <a:t>‹#›</a:t>
            </a:fld>
            <a:endParaRPr lang="en-CA"/>
          </a:p>
        </p:txBody>
      </p:sp>
    </p:spTree>
    <p:extLst>
      <p:ext uri="{BB962C8B-B14F-4D97-AF65-F5344CB8AC3E}">
        <p14:creationId xmlns:p14="http://schemas.microsoft.com/office/powerpoint/2010/main" val="3016449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5438458" y="0"/>
            <a:ext cx="4160520" cy="365760"/>
          </a:xfrm>
          <a:prstGeom prst="rect">
            <a:avLst/>
          </a:prstGeom>
        </p:spPr>
        <p:txBody>
          <a:bodyPr vert="horz" lIns="96661" tIns="48331" rIns="96661" bIns="48331" rtlCol="0"/>
          <a:lstStyle>
            <a:lvl1pPr algn="r">
              <a:defRPr sz="1300"/>
            </a:lvl1pPr>
          </a:lstStyle>
          <a:p>
            <a:fld id="{72B8EC05-3D9B-431F-86FE-1307797B1786}" type="datetimeFigureOut">
              <a:rPr lang="en-US" smtClean="0"/>
              <a:pPr/>
              <a:t>2/4/18</a:t>
            </a:fld>
            <a:endParaRPr lang="en-CA"/>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6948171"/>
            <a:ext cx="4160520" cy="365760"/>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5438458" y="6948171"/>
            <a:ext cx="4160520" cy="365760"/>
          </a:xfrm>
          <a:prstGeom prst="rect">
            <a:avLst/>
          </a:prstGeom>
        </p:spPr>
        <p:txBody>
          <a:bodyPr vert="horz" lIns="96661" tIns="48331" rIns="96661" bIns="48331" rtlCol="0" anchor="b"/>
          <a:lstStyle>
            <a:lvl1pPr algn="r">
              <a:defRPr sz="1300"/>
            </a:lvl1pPr>
          </a:lstStyle>
          <a:p>
            <a:fld id="{D878AD40-17FD-4B63-B1F1-12D759FB8411}" type="slidenum">
              <a:rPr lang="en-CA" smtClean="0"/>
              <a:pPr/>
              <a:t>‹#›</a:t>
            </a:fld>
            <a:endParaRPr lang="en-CA"/>
          </a:p>
        </p:txBody>
      </p:sp>
    </p:spTree>
    <p:extLst>
      <p:ext uri="{BB962C8B-B14F-4D97-AF65-F5344CB8AC3E}">
        <p14:creationId xmlns:p14="http://schemas.microsoft.com/office/powerpoint/2010/main" val="39688745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78AD40-17FD-4B63-B1F1-12D759FB8411}" type="slidenum">
              <a:rPr lang="en-CA" smtClean="0"/>
              <a:pPr/>
              <a:t>1</a:t>
            </a:fld>
            <a:endParaRPr lang="en-CA"/>
          </a:p>
        </p:txBody>
      </p:sp>
    </p:spTree>
    <p:extLst>
      <p:ext uri="{BB962C8B-B14F-4D97-AF65-F5344CB8AC3E}">
        <p14:creationId xmlns:p14="http://schemas.microsoft.com/office/powerpoint/2010/main" val="846930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 C, &amp; F</a:t>
            </a:r>
            <a:endParaRPr lang="en-US" dirty="0"/>
          </a:p>
        </p:txBody>
      </p:sp>
      <p:sp>
        <p:nvSpPr>
          <p:cNvPr id="4" name="Slide Number Placeholder 3"/>
          <p:cNvSpPr>
            <a:spLocks noGrp="1"/>
          </p:cNvSpPr>
          <p:nvPr>
            <p:ph type="sldNum" sz="quarter" idx="10"/>
          </p:nvPr>
        </p:nvSpPr>
        <p:spPr/>
        <p:txBody>
          <a:bodyPr/>
          <a:lstStyle/>
          <a:p>
            <a:fld id="{D878AD40-17FD-4B63-B1F1-12D759FB8411}" type="slidenum">
              <a:rPr lang="en-CA" smtClean="0"/>
              <a:pPr/>
              <a:t>10</a:t>
            </a:fld>
            <a:endParaRPr lang="en-CA"/>
          </a:p>
        </p:txBody>
      </p:sp>
    </p:spTree>
    <p:extLst>
      <p:ext uri="{BB962C8B-B14F-4D97-AF65-F5344CB8AC3E}">
        <p14:creationId xmlns:p14="http://schemas.microsoft.com/office/powerpoint/2010/main" val="1935377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09D8EA-93DA-4518-8BE1-F304547B6289}" type="slidenum">
              <a:rPr lang="en-US" smtClean="0"/>
              <a:pPr/>
              <a:t>11</a:t>
            </a:fld>
            <a:endParaRPr lang="en-US"/>
          </a:p>
        </p:txBody>
      </p:sp>
    </p:spTree>
    <p:extLst>
      <p:ext uri="{BB962C8B-B14F-4D97-AF65-F5344CB8AC3E}">
        <p14:creationId xmlns:p14="http://schemas.microsoft.com/office/powerpoint/2010/main" val="1189641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209D8EA-93DA-4518-8BE1-F304547B6289}" type="slidenum">
              <a:rPr lang="en-US" smtClean="0"/>
              <a:pPr/>
              <a:t>12</a:t>
            </a:fld>
            <a:endParaRPr lang="en-US"/>
          </a:p>
        </p:txBody>
      </p:sp>
    </p:spTree>
    <p:extLst>
      <p:ext uri="{BB962C8B-B14F-4D97-AF65-F5344CB8AC3E}">
        <p14:creationId xmlns:p14="http://schemas.microsoft.com/office/powerpoint/2010/main" val="1025202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09D8EA-93DA-4518-8BE1-F304547B6289}" type="slidenum">
              <a:rPr lang="en-US" smtClean="0"/>
              <a:pPr/>
              <a:t>13</a:t>
            </a:fld>
            <a:endParaRPr lang="en-US"/>
          </a:p>
        </p:txBody>
      </p:sp>
    </p:spTree>
    <p:extLst>
      <p:ext uri="{BB962C8B-B14F-4D97-AF65-F5344CB8AC3E}">
        <p14:creationId xmlns:p14="http://schemas.microsoft.com/office/powerpoint/2010/main" val="1350490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09D8EA-93DA-4518-8BE1-F304547B6289}" type="slidenum">
              <a:rPr lang="en-US" smtClean="0"/>
              <a:pPr/>
              <a:t>14</a:t>
            </a:fld>
            <a:endParaRPr lang="en-US"/>
          </a:p>
        </p:txBody>
      </p:sp>
    </p:spTree>
    <p:extLst>
      <p:ext uri="{BB962C8B-B14F-4D97-AF65-F5344CB8AC3E}">
        <p14:creationId xmlns:p14="http://schemas.microsoft.com/office/powerpoint/2010/main" val="783368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209D8EA-93DA-4518-8BE1-F304547B6289}" type="slidenum">
              <a:rPr lang="en-US" smtClean="0"/>
              <a:pPr/>
              <a:t>15</a:t>
            </a:fld>
            <a:endParaRPr lang="en-US"/>
          </a:p>
        </p:txBody>
      </p:sp>
    </p:spTree>
    <p:extLst>
      <p:ext uri="{BB962C8B-B14F-4D97-AF65-F5344CB8AC3E}">
        <p14:creationId xmlns:p14="http://schemas.microsoft.com/office/powerpoint/2010/main" val="1102520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09D8EA-93DA-4518-8BE1-F304547B6289}" type="slidenum">
              <a:rPr lang="en-US" smtClean="0"/>
              <a:pPr/>
              <a:t>16</a:t>
            </a:fld>
            <a:endParaRPr lang="en-US"/>
          </a:p>
        </p:txBody>
      </p:sp>
    </p:spTree>
    <p:extLst>
      <p:ext uri="{BB962C8B-B14F-4D97-AF65-F5344CB8AC3E}">
        <p14:creationId xmlns:p14="http://schemas.microsoft.com/office/powerpoint/2010/main" val="2044897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5D32D9-1365-4572-9BED-F3881A78876C}" type="slidenum">
              <a:rPr lang="en-US"/>
              <a:pPr/>
              <a:t>17</a:t>
            </a:fld>
            <a:endParaRPr lang="en-US"/>
          </a:p>
        </p:txBody>
      </p:sp>
      <p:sp>
        <p:nvSpPr>
          <p:cNvPr id="1566722" name="Rectangle 2"/>
          <p:cNvSpPr>
            <a:spLocks noGrp="1" noRot="1" noChangeAspect="1" noChangeArrowheads="1" noTextEdit="1"/>
          </p:cNvSpPr>
          <p:nvPr>
            <p:ph type="sldImg"/>
          </p:nvPr>
        </p:nvSpPr>
        <p:spPr>
          <a:ln/>
        </p:spPr>
      </p:sp>
      <p:sp>
        <p:nvSpPr>
          <p:cNvPr id="1566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67513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78AD40-17FD-4B63-B1F1-12D759FB8411}" type="slidenum">
              <a:rPr lang="en-CA" smtClean="0"/>
              <a:pPr/>
              <a:t>18</a:t>
            </a:fld>
            <a:endParaRPr lang="en-CA"/>
          </a:p>
        </p:txBody>
      </p:sp>
    </p:spTree>
    <p:extLst>
      <p:ext uri="{BB962C8B-B14F-4D97-AF65-F5344CB8AC3E}">
        <p14:creationId xmlns:p14="http://schemas.microsoft.com/office/powerpoint/2010/main" val="13651805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 </a:t>
            </a:r>
            <a:r>
              <a:rPr lang="en-US" b="1" dirty="0" smtClean="0"/>
              <a:t>HTTP, SMTP, NFS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b.) TCP, UDP</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c.) IPv4</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d.) Ethernet, </a:t>
            </a:r>
            <a:r>
              <a:rPr lang="en-US" b="1" dirty="0" err="1" smtClean="0"/>
              <a:t>WiFi</a:t>
            </a:r>
            <a:r>
              <a:rPr lang="en-US" b="1" dirty="0" smtClean="0"/>
              <a:t> (802.11), SONET</a:t>
            </a: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878AD40-17FD-4B63-B1F1-12D759FB8411}" type="slidenum">
              <a:rPr lang="en-CA" smtClean="0"/>
              <a:pPr/>
              <a:t>19</a:t>
            </a:fld>
            <a:endParaRPr lang="en-CA"/>
          </a:p>
        </p:txBody>
      </p:sp>
    </p:spTree>
    <p:extLst>
      <p:ext uri="{BB962C8B-B14F-4D97-AF65-F5344CB8AC3E}">
        <p14:creationId xmlns:p14="http://schemas.microsoft.com/office/powerpoint/2010/main" val="735172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A73794-A540-442F-AAE8-AC7598678D2B}" type="slidenum">
              <a:rPr lang="en-US"/>
              <a:pPr/>
              <a:t>2</a:t>
            </a:fld>
            <a:endParaRPr 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r>
              <a:rPr lang="en-US" dirty="0" smtClean="0"/>
              <a:t>C</a:t>
            </a:r>
            <a:endParaRPr lang="en-US" dirty="0"/>
          </a:p>
        </p:txBody>
      </p:sp>
    </p:spTree>
    <p:extLst>
      <p:ext uri="{BB962C8B-B14F-4D97-AF65-F5344CB8AC3E}">
        <p14:creationId xmlns:p14="http://schemas.microsoft.com/office/powerpoint/2010/main" val="1681692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 C, D</a:t>
            </a:r>
            <a:endParaRPr lang="en-US" dirty="0"/>
          </a:p>
        </p:txBody>
      </p:sp>
      <p:sp>
        <p:nvSpPr>
          <p:cNvPr id="4" name="Slide Number Placeholder 3"/>
          <p:cNvSpPr>
            <a:spLocks noGrp="1"/>
          </p:cNvSpPr>
          <p:nvPr>
            <p:ph type="sldNum" sz="quarter" idx="10"/>
          </p:nvPr>
        </p:nvSpPr>
        <p:spPr/>
        <p:txBody>
          <a:bodyPr/>
          <a:lstStyle/>
          <a:p>
            <a:fld id="{D878AD40-17FD-4B63-B1F1-12D759FB8411}" type="slidenum">
              <a:rPr lang="en-CA" smtClean="0"/>
              <a:pPr/>
              <a:t>3</a:t>
            </a:fld>
            <a:endParaRPr lang="en-CA"/>
          </a:p>
        </p:txBody>
      </p:sp>
    </p:spTree>
    <p:extLst>
      <p:ext uri="{BB962C8B-B14F-4D97-AF65-F5344CB8AC3E}">
        <p14:creationId xmlns:p14="http://schemas.microsoft.com/office/powerpoint/2010/main" val="1714636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1E77AA-A6E0-4EC8-9EA1-468A2B9DD7C5}" type="slidenum">
              <a:rPr lang="en-US"/>
              <a:pPr/>
              <a:t>4</a:t>
            </a:fld>
            <a:endParaRPr lang="en-US"/>
          </a:p>
        </p:txBody>
      </p:sp>
      <p:sp>
        <p:nvSpPr>
          <p:cNvPr id="825346" name="Rectangle 2"/>
          <p:cNvSpPr>
            <a:spLocks noGrp="1" noRot="1" noChangeAspect="1" noChangeArrowheads="1" noTextEdit="1"/>
          </p:cNvSpPr>
          <p:nvPr>
            <p:ph type="sldImg"/>
          </p:nvPr>
        </p:nvSpPr>
        <p:spPr>
          <a:ln/>
        </p:spPr>
      </p:sp>
      <p:sp>
        <p:nvSpPr>
          <p:cNvPr id="825347" name="Rectangle 3"/>
          <p:cNvSpPr>
            <a:spLocks noGrp="1" noChangeArrowheads="1"/>
          </p:cNvSpPr>
          <p:nvPr>
            <p:ph type="body" idx="1"/>
          </p:nvPr>
        </p:nvSpPr>
        <p:spPr/>
        <p:txBody>
          <a:bodyPr/>
          <a:lstStyle/>
          <a:p>
            <a:r>
              <a:rPr lang="en-US" dirty="0" smtClean="0"/>
              <a:t>E:</a:t>
            </a:r>
            <a:r>
              <a:rPr lang="en-US" baseline="0" dirty="0" smtClean="0"/>
              <a:t>  </a:t>
            </a:r>
            <a:r>
              <a:rPr lang="en-US" dirty="0" smtClean="0"/>
              <a:t>829.44 Mbps</a:t>
            </a:r>
            <a:endParaRPr lang="en-US" dirty="0"/>
          </a:p>
        </p:txBody>
      </p:sp>
    </p:spTree>
    <p:extLst>
      <p:ext uri="{BB962C8B-B14F-4D97-AF65-F5344CB8AC3E}">
        <p14:creationId xmlns:p14="http://schemas.microsoft.com/office/powerpoint/2010/main" val="1957747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fld id="{D878AD40-17FD-4B63-B1F1-12D759FB8411}" type="slidenum">
              <a:rPr lang="en-CA" smtClean="0"/>
              <a:pPr/>
              <a:t>5</a:t>
            </a:fld>
            <a:endParaRPr lang="en-CA"/>
          </a:p>
        </p:txBody>
      </p:sp>
    </p:spTree>
    <p:extLst>
      <p:ext uri="{BB962C8B-B14F-4D97-AF65-F5344CB8AC3E}">
        <p14:creationId xmlns:p14="http://schemas.microsoft.com/office/powerpoint/2010/main" val="623224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
            </a:r>
            <a:endParaRPr lang="en-US" dirty="0"/>
          </a:p>
        </p:txBody>
      </p:sp>
      <p:sp>
        <p:nvSpPr>
          <p:cNvPr id="4" name="Slide Number Placeholder 3"/>
          <p:cNvSpPr>
            <a:spLocks noGrp="1"/>
          </p:cNvSpPr>
          <p:nvPr>
            <p:ph type="sldNum" sz="quarter" idx="10"/>
          </p:nvPr>
        </p:nvSpPr>
        <p:spPr/>
        <p:txBody>
          <a:bodyPr/>
          <a:lstStyle/>
          <a:p>
            <a:fld id="{D878AD40-17FD-4B63-B1F1-12D759FB8411}" type="slidenum">
              <a:rPr lang="en-CA" smtClean="0"/>
              <a:pPr/>
              <a:t>6</a:t>
            </a:fld>
            <a:endParaRPr lang="en-CA"/>
          </a:p>
        </p:txBody>
      </p:sp>
    </p:spTree>
    <p:extLst>
      <p:ext uri="{BB962C8B-B14F-4D97-AF65-F5344CB8AC3E}">
        <p14:creationId xmlns:p14="http://schemas.microsoft.com/office/powerpoint/2010/main" val="1921246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fld id="{D878AD40-17FD-4B63-B1F1-12D759FB8411}" type="slidenum">
              <a:rPr lang="en-CA" smtClean="0"/>
              <a:pPr/>
              <a:t>7</a:t>
            </a:fld>
            <a:endParaRPr lang="en-CA"/>
          </a:p>
        </p:txBody>
      </p:sp>
    </p:spTree>
    <p:extLst>
      <p:ext uri="{BB962C8B-B14F-4D97-AF65-F5344CB8AC3E}">
        <p14:creationId xmlns:p14="http://schemas.microsoft.com/office/powerpoint/2010/main" val="612491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&amp; C</a:t>
            </a:r>
            <a:endParaRPr lang="en-US" dirty="0"/>
          </a:p>
        </p:txBody>
      </p:sp>
      <p:sp>
        <p:nvSpPr>
          <p:cNvPr id="4" name="Slide Number Placeholder 3"/>
          <p:cNvSpPr>
            <a:spLocks noGrp="1"/>
          </p:cNvSpPr>
          <p:nvPr>
            <p:ph type="sldNum" sz="quarter" idx="10"/>
          </p:nvPr>
        </p:nvSpPr>
        <p:spPr/>
        <p:txBody>
          <a:bodyPr/>
          <a:lstStyle/>
          <a:p>
            <a:fld id="{D878AD40-17FD-4B63-B1F1-12D759FB8411}" type="slidenum">
              <a:rPr lang="en-CA" smtClean="0"/>
              <a:pPr/>
              <a:t>8</a:t>
            </a:fld>
            <a:endParaRPr lang="en-CA"/>
          </a:p>
        </p:txBody>
      </p:sp>
    </p:spTree>
    <p:extLst>
      <p:ext uri="{BB962C8B-B14F-4D97-AF65-F5344CB8AC3E}">
        <p14:creationId xmlns:p14="http://schemas.microsoft.com/office/powerpoint/2010/main" val="1422629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&amp; C</a:t>
            </a:r>
            <a:endParaRPr lang="en-US" dirty="0"/>
          </a:p>
        </p:txBody>
      </p:sp>
      <p:sp>
        <p:nvSpPr>
          <p:cNvPr id="4" name="Slide Number Placeholder 3"/>
          <p:cNvSpPr>
            <a:spLocks noGrp="1"/>
          </p:cNvSpPr>
          <p:nvPr>
            <p:ph type="sldNum" sz="quarter" idx="10"/>
          </p:nvPr>
        </p:nvSpPr>
        <p:spPr/>
        <p:txBody>
          <a:bodyPr/>
          <a:lstStyle/>
          <a:p>
            <a:fld id="{D878AD40-17FD-4B63-B1F1-12D759FB8411}" type="slidenum">
              <a:rPr lang="en-CA" smtClean="0"/>
              <a:pPr/>
              <a:t>9</a:t>
            </a:fld>
            <a:endParaRPr lang="en-CA"/>
          </a:p>
        </p:txBody>
      </p:sp>
    </p:spTree>
    <p:extLst>
      <p:ext uri="{BB962C8B-B14F-4D97-AF65-F5344CB8AC3E}">
        <p14:creationId xmlns:p14="http://schemas.microsoft.com/office/powerpoint/2010/main" val="724062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609600"/>
            <a:ext cx="8153400" cy="2362200"/>
          </a:xfrm>
          <a:ln>
            <a:noFill/>
          </a:ln>
        </p:spPr>
        <p:txBody>
          <a:bodyPr vert="horz" tIns="0" rIns="18288" bIns="0" anchor="b">
            <a:noAutofit/>
            <a:scene3d>
              <a:camera prst="orthographicFront"/>
              <a:lightRig rig="freezing" dir="t">
                <a:rot lat="0" lon="0" rev="5640000"/>
              </a:lightRig>
            </a:scene3d>
            <a:sp3d prstMaterial="flat">
              <a:bevelT w="38100" h="38100"/>
              <a:contourClr>
                <a:schemeClr val="tx2"/>
              </a:contourClr>
            </a:sp3d>
          </a:bodyPr>
          <a:lstStyle>
            <a:lvl1pPr algn="l"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533400" y="3124200"/>
            <a:ext cx="8153400" cy="3200400"/>
          </a:xfrm>
        </p:spPr>
        <p:txBody>
          <a:bodyPr lIns="0" rIns="18288">
            <a:normAutofit/>
          </a:bodyPr>
          <a:lstStyle>
            <a:lvl1pPr marL="0" marR="45720" indent="0" algn="l">
              <a:buNone/>
              <a:defRPr sz="2800">
                <a:solidFill>
                  <a:schemeClr val="bg2">
                    <a:lumMod val="25000"/>
                  </a:schemeClr>
                </a:solidFill>
                <a:latin typeface="+mj-l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grpSp>
        <p:nvGrpSpPr>
          <p:cNvPr id="11" name="Group 10"/>
          <p:cNvGrpSpPr/>
          <p:nvPr userDrawn="1"/>
        </p:nvGrpSpPr>
        <p:grpSpPr>
          <a:xfrm>
            <a:off x="-19017" y="-7144"/>
            <a:ext cx="9180548" cy="1150144"/>
            <a:chOff x="-19017" y="-7144"/>
            <a:chExt cx="9180548" cy="1041401"/>
          </a:xfrm>
        </p:grpSpPr>
        <p:sp>
          <p:nvSpPr>
            <p:cNvPr id="12" name="Freeform 11"/>
            <p:cNvSpPr>
              <a:spLocks/>
            </p:cNvSpPr>
            <p:nvPr/>
          </p:nvSpPr>
          <p:spPr bwMode="auto">
            <a:xfrm>
              <a:off x="-9525" y="-7144"/>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3" name="Freeform 12"/>
            <p:cNvSpPr>
              <a:spLocks/>
            </p:cNvSpPr>
            <p:nvPr/>
          </p:nvSpPr>
          <p:spPr bwMode="auto">
            <a:xfrm>
              <a:off x="4381500" y="-7144"/>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grpSp>
          <p:nvGrpSpPr>
            <p:cNvPr id="14" name="Group 1"/>
            <p:cNvGrpSpPr/>
            <p:nvPr/>
          </p:nvGrpSpPr>
          <p:grpSpPr>
            <a:xfrm>
              <a:off x="-19017" y="202408"/>
              <a:ext cx="9180548" cy="649224"/>
              <a:chOff x="-19045" y="216551"/>
              <a:chExt cx="9180548" cy="649224"/>
            </a:xfrm>
          </p:grpSpPr>
          <p:sp>
            <p:nvSpPr>
              <p:cNvPr id="15" name="Freeform 14"/>
              <p:cNvSpPr>
                <a:spLocks/>
              </p:cNvSpPr>
              <p:nvPr/>
            </p:nvSpPr>
            <p:spPr bwMode="auto">
              <a:xfrm rot="21435692">
                <a:off x="-19045" y="216551"/>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grpSp>
      <p:sp>
        <p:nvSpPr>
          <p:cNvPr id="18" name="Date Placeholder 17"/>
          <p:cNvSpPr>
            <a:spLocks noGrp="1"/>
          </p:cNvSpPr>
          <p:nvPr>
            <p:ph type="dt" sz="half" idx="10"/>
          </p:nvPr>
        </p:nvSpPr>
        <p:spPr/>
        <p:txBody>
          <a:bodyPr/>
          <a:lstStyle/>
          <a:p>
            <a:r>
              <a:rPr lang="en-CA" smtClean="0"/>
              <a:t>CSC 358 – Principles of Computer Networks</a:t>
            </a:r>
            <a:endParaRPr lang="en-US" dirty="0"/>
          </a:p>
        </p:txBody>
      </p:sp>
      <p:sp>
        <p:nvSpPr>
          <p:cNvPr id="19" name="Slide Number Placeholder 18"/>
          <p:cNvSpPr>
            <a:spLocks noGrp="1"/>
          </p:cNvSpPr>
          <p:nvPr>
            <p:ph type="sldNum" sz="quarter" idx="11"/>
          </p:nvPr>
        </p:nvSpPr>
        <p:spPr/>
        <p:txBody>
          <a:bodyPr/>
          <a:lstStyle/>
          <a:p>
            <a:fld id="{B6F15528-21DE-4FAA-801E-634DDDAF4B2B}" type="slidenum">
              <a:rPr lang="en-US" smtClean="0"/>
              <a:pPr/>
              <a:t>‹#›</a:t>
            </a:fld>
            <a:endParaRPr lang="en-US" dirty="0"/>
          </a:p>
        </p:txBody>
      </p:sp>
      <p:sp>
        <p:nvSpPr>
          <p:cNvPr id="20" name="Footer Placeholder 19"/>
          <p:cNvSpPr>
            <a:spLocks noGrp="1"/>
          </p:cNvSpPr>
          <p:nvPr>
            <p:ph type="ftr" sz="quarter" idx="12"/>
          </p:nvPr>
        </p:nvSpPr>
        <p:spPr/>
        <p:txBody>
          <a:bodyPr/>
          <a:lstStyle/>
          <a:p>
            <a:r>
              <a:rPr lang="en-US" smtClean="0"/>
              <a:t>UTM - Spring 2018</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Freeform 13"/>
          <p:cNvSpPr>
            <a:spLocks/>
          </p:cNvSpPr>
          <p:nvPr/>
        </p:nvSpPr>
        <p:spPr bwMode="auto">
          <a:xfrm>
            <a:off x="-9525" y="-7144"/>
            <a:ext cx="9163050" cy="388144"/>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5" name="Freeform 14"/>
          <p:cNvSpPr>
            <a:spLocks/>
          </p:cNvSpPr>
          <p:nvPr/>
        </p:nvSpPr>
        <p:spPr bwMode="auto">
          <a:xfrm>
            <a:off x="4381500" y="-7144"/>
            <a:ext cx="4762500" cy="237857"/>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9" name="Date Placeholder 18"/>
          <p:cNvSpPr>
            <a:spLocks noGrp="1"/>
          </p:cNvSpPr>
          <p:nvPr userDrawn="1">
            <p:ph type="dt" sz="half" idx="10"/>
          </p:nvPr>
        </p:nvSpPr>
        <p:spPr/>
        <p:txBody>
          <a:bodyPr/>
          <a:lstStyle/>
          <a:p>
            <a:r>
              <a:rPr lang="en-CA" smtClean="0"/>
              <a:t>CSC 358 – Principles of Computer Networks</a:t>
            </a:r>
            <a:endParaRPr lang="en-US" dirty="0"/>
          </a:p>
        </p:txBody>
      </p:sp>
      <p:sp>
        <p:nvSpPr>
          <p:cNvPr id="20" name="Slide Number Placeholder 19"/>
          <p:cNvSpPr>
            <a:spLocks noGrp="1"/>
          </p:cNvSpPr>
          <p:nvPr userDrawn="1">
            <p:ph type="sldNum" sz="quarter" idx="11"/>
          </p:nvPr>
        </p:nvSpPr>
        <p:spPr/>
        <p:txBody>
          <a:bodyPr/>
          <a:lstStyle/>
          <a:p>
            <a:fld id="{B6F15528-21DE-4FAA-801E-634DDDAF4B2B}" type="slidenum">
              <a:rPr lang="en-US" smtClean="0"/>
              <a:pPr/>
              <a:t>‹#›</a:t>
            </a:fld>
            <a:endParaRPr lang="en-US" dirty="0"/>
          </a:p>
        </p:txBody>
      </p:sp>
      <p:sp>
        <p:nvSpPr>
          <p:cNvPr id="21" name="Footer Placeholder 20"/>
          <p:cNvSpPr>
            <a:spLocks noGrp="1"/>
          </p:cNvSpPr>
          <p:nvPr userDrawn="1">
            <p:ph type="ftr" sz="quarter" idx="12"/>
          </p:nvPr>
        </p:nvSpPr>
        <p:spPr/>
        <p:txBody>
          <a:bodyPr/>
          <a:lstStyle/>
          <a:p>
            <a:r>
              <a:rPr lang="en-US" smtClean="0"/>
              <a:t>UTM - Spring 2018</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9445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47800"/>
            <a:ext cx="40386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24300"/>
            <a:ext cx="40386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p:txBody>
          <a:bodyPr/>
          <a:lstStyle>
            <a:lvl1pPr>
              <a:defRPr/>
            </a:lvl1pPr>
          </a:lstStyle>
          <a:p>
            <a:r>
              <a:rPr lang="en-CA" smtClean="0"/>
              <a:t>CSC 358 – Principles of Computer Networks</a:t>
            </a:r>
            <a:endParaRPr lang="en-US" dirty="0"/>
          </a:p>
        </p:txBody>
      </p:sp>
      <p:sp>
        <p:nvSpPr>
          <p:cNvPr id="7" name="Rectangle 6"/>
          <p:cNvSpPr>
            <a:spLocks noGrp="1" noChangeArrowheads="1"/>
          </p:cNvSpPr>
          <p:nvPr>
            <p:ph type="sldNum" sz="quarter" idx="11"/>
          </p:nvPr>
        </p:nvSpPr>
        <p:spPr/>
        <p:txBody>
          <a:bodyPr/>
          <a:lstStyle>
            <a:lvl1pPr>
              <a:defRPr/>
            </a:lvl1pPr>
          </a:lstStyle>
          <a:p>
            <a:pPr>
              <a:defRPr/>
            </a:pPr>
            <a:fld id="{49E0722A-30FE-4606-B981-44514D85D78A}" type="slidenum">
              <a:rPr lang="en-US"/>
              <a:pPr>
                <a:defRPr/>
              </a:pPr>
              <a:t>‹#›</a:t>
            </a:fld>
            <a:endParaRPr lang="en-US"/>
          </a:p>
        </p:txBody>
      </p:sp>
      <p:sp>
        <p:nvSpPr>
          <p:cNvPr id="8" name="Rectangle 9"/>
          <p:cNvSpPr>
            <a:spLocks noGrp="1" noChangeArrowheads="1"/>
          </p:cNvSpPr>
          <p:nvPr>
            <p:ph type="ftr" sz="quarter" idx="12"/>
          </p:nvPr>
        </p:nvSpPr>
        <p:spPr/>
        <p:txBody>
          <a:bodyPr/>
          <a:lstStyle>
            <a:lvl1pPr>
              <a:defRPr/>
            </a:lvl1pPr>
          </a:lstStyle>
          <a:p>
            <a:pPr>
              <a:defRPr/>
            </a:pPr>
            <a:r>
              <a:rPr lang="en-US" smtClean="0"/>
              <a:t>UTM - Spring 2018</a:t>
            </a:r>
            <a:endParaRPr lang="en-US" dirty="0"/>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9445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47800"/>
            <a:ext cx="82296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24300"/>
            <a:ext cx="8229600" cy="2324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92863"/>
            <a:ext cx="3733800" cy="320675"/>
          </a:xfrm>
        </p:spPr>
        <p:txBody>
          <a:bodyPr/>
          <a:lstStyle>
            <a:lvl1pPr>
              <a:defRPr/>
            </a:lvl1pPr>
          </a:lstStyle>
          <a:p>
            <a:r>
              <a:rPr lang="en-CA" smtClean="0"/>
              <a:t>CSC 358 – Principles of Computer Networks</a:t>
            </a:r>
            <a:endParaRPr lang="en-US" dirty="0"/>
          </a:p>
        </p:txBody>
      </p:sp>
      <p:sp>
        <p:nvSpPr>
          <p:cNvPr id="6" name="Slide Number Placeholder 5"/>
          <p:cNvSpPr>
            <a:spLocks noGrp="1"/>
          </p:cNvSpPr>
          <p:nvPr>
            <p:ph type="sldNum" sz="quarter" idx="11"/>
          </p:nvPr>
        </p:nvSpPr>
        <p:spPr>
          <a:xfrm>
            <a:off x="7772400" y="6392863"/>
            <a:ext cx="914400" cy="320675"/>
          </a:xfrm>
        </p:spPr>
        <p:txBody>
          <a:bodyPr/>
          <a:lstStyle>
            <a:lvl1pPr>
              <a:defRPr/>
            </a:lvl1pPr>
          </a:lstStyle>
          <a:p>
            <a:fld id="{EF1D6949-4E01-4D79-93F9-27BFFFAC3DF2}" type="slidenum">
              <a:rPr lang="en-US"/>
              <a:pPr/>
              <a:t>‹#›</a:t>
            </a:fld>
            <a:endParaRPr lang="en-US"/>
          </a:p>
        </p:txBody>
      </p:sp>
      <p:sp>
        <p:nvSpPr>
          <p:cNvPr id="7" name="Footer Placeholder 6"/>
          <p:cNvSpPr>
            <a:spLocks noGrp="1"/>
          </p:cNvSpPr>
          <p:nvPr>
            <p:ph type="ftr" sz="quarter" idx="12"/>
          </p:nvPr>
        </p:nvSpPr>
        <p:spPr>
          <a:xfrm>
            <a:off x="4191000" y="6392863"/>
            <a:ext cx="3581400" cy="320675"/>
          </a:xfrm>
        </p:spPr>
        <p:txBody>
          <a:bodyPr/>
          <a:lstStyle>
            <a:lvl1pPr>
              <a:defRPr/>
            </a:lvl1pPr>
          </a:lstStyle>
          <a:p>
            <a:r>
              <a:rPr lang="en-US" smtClean="0"/>
              <a:t>UTM - Spring 2018</a:t>
            </a:r>
            <a:endParaRPr lang="en-US" dirty="0"/>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944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4800600"/>
          </a:xfrm>
        </p:spPr>
        <p:txBody>
          <a:bodyPr/>
          <a:lstStyle/>
          <a:p>
            <a:endParaRPr lang="en-US"/>
          </a:p>
        </p:txBody>
      </p:sp>
      <p:sp>
        <p:nvSpPr>
          <p:cNvPr id="4" name="Date Placeholder 3"/>
          <p:cNvSpPr>
            <a:spLocks noGrp="1"/>
          </p:cNvSpPr>
          <p:nvPr>
            <p:ph type="dt" sz="half" idx="10"/>
          </p:nvPr>
        </p:nvSpPr>
        <p:spPr>
          <a:xfrm>
            <a:off x="457200" y="6392863"/>
            <a:ext cx="3733800" cy="320675"/>
          </a:xfrm>
        </p:spPr>
        <p:txBody>
          <a:bodyPr/>
          <a:lstStyle>
            <a:lvl1pPr>
              <a:defRPr/>
            </a:lvl1pPr>
          </a:lstStyle>
          <a:p>
            <a:r>
              <a:rPr lang="en-CA" smtClean="0"/>
              <a:t>CSC 358 – Principles of Computer Networks</a:t>
            </a:r>
            <a:endParaRPr lang="en-US" dirty="0"/>
          </a:p>
        </p:txBody>
      </p:sp>
      <p:sp>
        <p:nvSpPr>
          <p:cNvPr id="5" name="Slide Number Placeholder 4"/>
          <p:cNvSpPr>
            <a:spLocks noGrp="1"/>
          </p:cNvSpPr>
          <p:nvPr>
            <p:ph type="sldNum" sz="quarter" idx="11"/>
          </p:nvPr>
        </p:nvSpPr>
        <p:spPr>
          <a:xfrm>
            <a:off x="7772400" y="6392863"/>
            <a:ext cx="914400" cy="320675"/>
          </a:xfrm>
        </p:spPr>
        <p:txBody>
          <a:bodyPr/>
          <a:lstStyle>
            <a:lvl1pPr>
              <a:defRPr/>
            </a:lvl1pPr>
          </a:lstStyle>
          <a:p>
            <a:fld id="{1829EC36-CC5E-4B07-B666-CDE2F1BB9BA9}" type="slidenum">
              <a:rPr lang="en-US"/>
              <a:pPr/>
              <a:t>‹#›</a:t>
            </a:fld>
            <a:endParaRPr lang="en-US"/>
          </a:p>
        </p:txBody>
      </p:sp>
      <p:sp>
        <p:nvSpPr>
          <p:cNvPr id="6" name="Footer Placeholder 5"/>
          <p:cNvSpPr>
            <a:spLocks noGrp="1"/>
          </p:cNvSpPr>
          <p:nvPr>
            <p:ph type="ftr" sz="quarter" idx="12"/>
          </p:nvPr>
        </p:nvSpPr>
        <p:spPr>
          <a:xfrm>
            <a:off x="4191000" y="6392863"/>
            <a:ext cx="3581400" cy="320675"/>
          </a:xfrm>
        </p:spPr>
        <p:txBody>
          <a:bodyPr/>
          <a:lstStyle>
            <a:lvl1pPr>
              <a:defRPr/>
            </a:lvl1pPr>
          </a:lstStyle>
          <a:p>
            <a:r>
              <a:rPr lang="en-US" smtClean="0"/>
              <a:t>UTM - Spring 2018</a:t>
            </a:r>
            <a:endParaRPr lang="en-US" dirty="0"/>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normAutofit/>
          </a:bodyPr>
          <a:lstStyle>
            <a:lvl1pPr>
              <a:defRPr sz="2800"/>
            </a:lvl1pPr>
            <a:lvl2pPr>
              <a:buClr>
                <a:schemeClr val="tx2"/>
              </a:buClr>
              <a:defRPr sz="2600">
                <a:solidFill>
                  <a:schemeClr val="tx2"/>
                </a:solidFill>
              </a:defRPr>
            </a:lvl2pPr>
            <a:lvl3pPr>
              <a:buClr>
                <a:schemeClr val="accent3"/>
              </a:buClr>
              <a:defRPr sz="2400"/>
            </a:lvl3pPr>
            <a:lvl4pPr>
              <a:buClr>
                <a:schemeClr val="tx2"/>
              </a:buClr>
              <a:defRPr sz="2400">
                <a:solidFill>
                  <a:schemeClr val="tx2"/>
                </a:solidFill>
              </a:defRPr>
            </a:lvl4pPr>
            <a:lvl5pPr>
              <a:defRPr sz="22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8" name="Freeform 7"/>
          <p:cNvSpPr>
            <a:spLocks/>
          </p:cNvSpPr>
          <p:nvPr/>
        </p:nvSpPr>
        <p:spPr bwMode="auto">
          <a:xfrm>
            <a:off x="-9525" y="-7144"/>
            <a:ext cx="9163050" cy="388144"/>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Freeform 8"/>
          <p:cNvSpPr>
            <a:spLocks/>
          </p:cNvSpPr>
          <p:nvPr/>
        </p:nvSpPr>
        <p:spPr bwMode="auto">
          <a:xfrm>
            <a:off x="4381500" y="-7144"/>
            <a:ext cx="4762500" cy="237857"/>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cxnSp>
        <p:nvCxnSpPr>
          <p:cNvPr id="14" name="Straight Connector 13"/>
          <p:cNvCxnSpPr/>
          <p:nvPr userDrawn="1"/>
        </p:nvCxnSpPr>
        <p:spPr>
          <a:xfrm>
            <a:off x="457200" y="914400"/>
            <a:ext cx="8229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Date Placeholder 20"/>
          <p:cNvSpPr>
            <a:spLocks noGrp="1"/>
          </p:cNvSpPr>
          <p:nvPr userDrawn="1">
            <p:ph type="dt" sz="half" idx="10"/>
          </p:nvPr>
        </p:nvSpPr>
        <p:spPr/>
        <p:txBody>
          <a:bodyPr/>
          <a:lstStyle/>
          <a:p>
            <a:r>
              <a:rPr lang="en-CA" smtClean="0"/>
              <a:t>CSC 358 – Principles of Computer Networks</a:t>
            </a:r>
            <a:endParaRPr lang="en-US" dirty="0"/>
          </a:p>
        </p:txBody>
      </p:sp>
      <p:sp>
        <p:nvSpPr>
          <p:cNvPr id="22" name="Slide Number Placeholder 21"/>
          <p:cNvSpPr>
            <a:spLocks noGrp="1"/>
          </p:cNvSpPr>
          <p:nvPr userDrawn="1">
            <p:ph type="sldNum" sz="quarter" idx="11"/>
          </p:nvPr>
        </p:nvSpPr>
        <p:spPr/>
        <p:txBody>
          <a:bodyPr/>
          <a:lstStyle/>
          <a:p>
            <a:fld id="{B6F15528-21DE-4FAA-801E-634DDDAF4B2B}" type="slidenum">
              <a:rPr lang="en-US" smtClean="0"/>
              <a:pPr/>
              <a:t>‹#›</a:t>
            </a:fld>
            <a:endParaRPr lang="en-US" dirty="0"/>
          </a:p>
        </p:txBody>
      </p:sp>
      <p:sp>
        <p:nvSpPr>
          <p:cNvPr id="23" name="Footer Placeholder 22"/>
          <p:cNvSpPr>
            <a:spLocks noGrp="1"/>
          </p:cNvSpPr>
          <p:nvPr userDrawn="1">
            <p:ph type="ftr" sz="quarter" idx="12"/>
          </p:nvPr>
        </p:nvSpPr>
        <p:spPr/>
        <p:txBody>
          <a:bodyPr/>
          <a:lstStyle/>
          <a:p>
            <a:r>
              <a:rPr lang="en-US" smtClean="0"/>
              <a:t>UTM - Spring 2018</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90600"/>
            <a:ext cx="4038600" cy="5364325"/>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990600"/>
            <a:ext cx="4038600" cy="5364325"/>
          </a:xfrm>
        </p:spPr>
        <p:txBody>
          <a:bodyPr/>
          <a:lstStyle>
            <a:lvl1pPr>
              <a:defRPr sz="2600"/>
            </a:lvl1pPr>
            <a:lvl2pPr>
              <a:defRPr sz="2400"/>
            </a:lvl2pPr>
            <a:lvl3pPr>
              <a:defRPr sz="2000"/>
            </a:lvl3pPr>
            <a:lvl4pPr>
              <a:defRPr sz="1800"/>
            </a:lvl4pPr>
            <a:lvl5pPr>
              <a:defRPr sz="18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6" name="Freeform 15"/>
          <p:cNvSpPr>
            <a:spLocks/>
          </p:cNvSpPr>
          <p:nvPr/>
        </p:nvSpPr>
        <p:spPr bwMode="auto">
          <a:xfrm>
            <a:off x="-9525" y="-7144"/>
            <a:ext cx="9163050" cy="388144"/>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7" name="Freeform 16"/>
          <p:cNvSpPr>
            <a:spLocks/>
          </p:cNvSpPr>
          <p:nvPr/>
        </p:nvSpPr>
        <p:spPr bwMode="auto">
          <a:xfrm>
            <a:off x="4381500" y="-7144"/>
            <a:ext cx="4762500" cy="237857"/>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21" name="Title 1"/>
          <p:cNvSpPr>
            <a:spLocks noGrp="1"/>
          </p:cNvSpPr>
          <p:nvPr userDrawn="1">
            <p:ph type="title"/>
          </p:nvPr>
        </p:nvSpPr>
        <p:spPr>
          <a:xfrm>
            <a:off x="457200" y="304800"/>
            <a:ext cx="8229600" cy="609600"/>
          </a:xfrm>
        </p:spPr>
        <p:txBody>
          <a:bodyPr/>
          <a:lstStyle>
            <a:lvl1pPr>
              <a:defRPr b="1"/>
            </a:lvl1pPr>
          </a:lstStyle>
          <a:p>
            <a:r>
              <a:rPr kumimoji="0" lang="en-US" dirty="0" smtClean="0"/>
              <a:t>Click to edit Master title style</a:t>
            </a:r>
            <a:endParaRPr kumimoji="0" lang="en-US" dirty="0"/>
          </a:p>
        </p:txBody>
      </p:sp>
      <p:cxnSp>
        <p:nvCxnSpPr>
          <p:cNvPr id="22" name="Straight Connector 21"/>
          <p:cNvCxnSpPr/>
          <p:nvPr userDrawn="1"/>
        </p:nvCxnSpPr>
        <p:spPr>
          <a:xfrm>
            <a:off x="457200" y="914400"/>
            <a:ext cx="8229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Date Placeholder 22"/>
          <p:cNvSpPr>
            <a:spLocks noGrp="1"/>
          </p:cNvSpPr>
          <p:nvPr userDrawn="1">
            <p:ph type="dt" sz="half" idx="10"/>
          </p:nvPr>
        </p:nvSpPr>
        <p:spPr/>
        <p:txBody>
          <a:bodyPr/>
          <a:lstStyle/>
          <a:p>
            <a:r>
              <a:rPr lang="en-CA" smtClean="0"/>
              <a:t>CSC 358 – Principles of Computer Networks</a:t>
            </a:r>
            <a:endParaRPr lang="en-US" dirty="0"/>
          </a:p>
        </p:txBody>
      </p:sp>
      <p:sp>
        <p:nvSpPr>
          <p:cNvPr id="24" name="Slide Number Placeholder 23"/>
          <p:cNvSpPr>
            <a:spLocks noGrp="1"/>
          </p:cNvSpPr>
          <p:nvPr userDrawn="1">
            <p:ph type="sldNum" sz="quarter" idx="11"/>
          </p:nvPr>
        </p:nvSpPr>
        <p:spPr/>
        <p:txBody>
          <a:bodyPr/>
          <a:lstStyle/>
          <a:p>
            <a:fld id="{B6F15528-21DE-4FAA-801E-634DDDAF4B2B}" type="slidenum">
              <a:rPr lang="en-US" smtClean="0"/>
              <a:pPr/>
              <a:t>‹#›</a:t>
            </a:fld>
            <a:endParaRPr lang="en-US" dirty="0"/>
          </a:p>
        </p:txBody>
      </p:sp>
      <p:sp>
        <p:nvSpPr>
          <p:cNvPr id="25" name="Footer Placeholder 24"/>
          <p:cNvSpPr>
            <a:spLocks noGrp="1"/>
          </p:cNvSpPr>
          <p:nvPr userDrawn="1">
            <p:ph type="ftr" sz="quarter" idx="12"/>
          </p:nvPr>
        </p:nvSpPr>
        <p:spPr/>
        <p:txBody>
          <a:bodyPr/>
          <a:lstStyle/>
          <a:p>
            <a:r>
              <a:rPr lang="en-US" smtClean="0"/>
              <a:t>UTM - Spring 2018</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90600"/>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992855"/>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676400"/>
            <a:ext cx="4040188" cy="46839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6" name="Content Placeholder 5"/>
          <p:cNvSpPr>
            <a:spLocks noGrp="1"/>
          </p:cNvSpPr>
          <p:nvPr>
            <p:ph sz="quarter" idx="4"/>
          </p:nvPr>
        </p:nvSpPr>
        <p:spPr>
          <a:xfrm>
            <a:off x="4645025" y="1676400"/>
            <a:ext cx="4041775" cy="46839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8" name="Freeform 17"/>
          <p:cNvSpPr>
            <a:spLocks/>
          </p:cNvSpPr>
          <p:nvPr/>
        </p:nvSpPr>
        <p:spPr bwMode="auto">
          <a:xfrm>
            <a:off x="-9525" y="-7144"/>
            <a:ext cx="9163050" cy="388144"/>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9" name="Freeform 18"/>
          <p:cNvSpPr>
            <a:spLocks/>
          </p:cNvSpPr>
          <p:nvPr/>
        </p:nvSpPr>
        <p:spPr bwMode="auto">
          <a:xfrm>
            <a:off x="4381500" y="-7144"/>
            <a:ext cx="4762500" cy="237857"/>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23" name="Title 1"/>
          <p:cNvSpPr>
            <a:spLocks noGrp="1"/>
          </p:cNvSpPr>
          <p:nvPr userDrawn="1">
            <p:ph type="title"/>
          </p:nvPr>
        </p:nvSpPr>
        <p:spPr>
          <a:xfrm>
            <a:off x="457200" y="304800"/>
            <a:ext cx="8229600" cy="609600"/>
          </a:xfrm>
        </p:spPr>
        <p:txBody>
          <a:bodyPr/>
          <a:lstStyle>
            <a:lvl1pPr>
              <a:defRPr b="1"/>
            </a:lvl1pPr>
          </a:lstStyle>
          <a:p>
            <a:r>
              <a:rPr kumimoji="0" lang="en-US" dirty="0" smtClean="0"/>
              <a:t>Click to edit Master title style</a:t>
            </a:r>
            <a:endParaRPr kumimoji="0" lang="en-US" dirty="0"/>
          </a:p>
        </p:txBody>
      </p:sp>
      <p:cxnSp>
        <p:nvCxnSpPr>
          <p:cNvPr id="24" name="Straight Connector 23"/>
          <p:cNvCxnSpPr/>
          <p:nvPr userDrawn="1"/>
        </p:nvCxnSpPr>
        <p:spPr>
          <a:xfrm>
            <a:off x="457200" y="914400"/>
            <a:ext cx="8229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Date Placeholder 24"/>
          <p:cNvSpPr>
            <a:spLocks noGrp="1"/>
          </p:cNvSpPr>
          <p:nvPr userDrawn="1">
            <p:ph type="dt" sz="half" idx="10"/>
          </p:nvPr>
        </p:nvSpPr>
        <p:spPr/>
        <p:txBody>
          <a:bodyPr/>
          <a:lstStyle/>
          <a:p>
            <a:r>
              <a:rPr lang="en-CA" smtClean="0"/>
              <a:t>CSC 358 – Principles of Computer Networks</a:t>
            </a:r>
            <a:endParaRPr lang="en-US" dirty="0"/>
          </a:p>
        </p:txBody>
      </p:sp>
      <p:sp>
        <p:nvSpPr>
          <p:cNvPr id="26" name="Slide Number Placeholder 25"/>
          <p:cNvSpPr>
            <a:spLocks noGrp="1"/>
          </p:cNvSpPr>
          <p:nvPr userDrawn="1">
            <p:ph type="sldNum" sz="quarter" idx="11"/>
          </p:nvPr>
        </p:nvSpPr>
        <p:spPr/>
        <p:txBody>
          <a:bodyPr/>
          <a:lstStyle/>
          <a:p>
            <a:fld id="{B6F15528-21DE-4FAA-801E-634DDDAF4B2B}" type="slidenum">
              <a:rPr lang="en-US" smtClean="0"/>
              <a:pPr/>
              <a:t>‹#›</a:t>
            </a:fld>
            <a:endParaRPr lang="en-US" dirty="0"/>
          </a:p>
        </p:txBody>
      </p:sp>
      <p:sp>
        <p:nvSpPr>
          <p:cNvPr id="27" name="Footer Placeholder 26"/>
          <p:cNvSpPr>
            <a:spLocks noGrp="1"/>
          </p:cNvSpPr>
          <p:nvPr userDrawn="1">
            <p:ph type="ftr" sz="quarter" idx="12"/>
          </p:nvPr>
        </p:nvSpPr>
        <p:spPr/>
        <p:txBody>
          <a:bodyPr/>
          <a:lstStyle/>
          <a:p>
            <a:r>
              <a:rPr lang="en-US" smtClean="0"/>
              <a:t>UTM - Spring 2018</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6" name="Title 25"/>
          <p:cNvSpPr>
            <a:spLocks noGrp="1"/>
          </p:cNvSpPr>
          <p:nvPr>
            <p:ph type="title"/>
          </p:nvPr>
        </p:nvSpPr>
        <p:spPr/>
        <p:txBody>
          <a:bodyPr/>
          <a:lstStyle/>
          <a:p>
            <a:r>
              <a:rPr lang="en-US" dirty="0" smtClean="0"/>
              <a:t>Click to edit Master title style</a:t>
            </a:r>
            <a:endParaRPr lang="en-US" dirty="0"/>
          </a:p>
        </p:txBody>
      </p:sp>
      <p:sp>
        <p:nvSpPr>
          <p:cNvPr id="14" name="Freeform 13"/>
          <p:cNvSpPr>
            <a:spLocks/>
          </p:cNvSpPr>
          <p:nvPr/>
        </p:nvSpPr>
        <p:spPr bwMode="auto">
          <a:xfrm>
            <a:off x="-9525" y="-7144"/>
            <a:ext cx="9163050" cy="388144"/>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5" name="Freeform 14"/>
          <p:cNvSpPr>
            <a:spLocks/>
          </p:cNvSpPr>
          <p:nvPr/>
        </p:nvSpPr>
        <p:spPr bwMode="auto">
          <a:xfrm>
            <a:off x="4381500" y="-7144"/>
            <a:ext cx="4762500" cy="237857"/>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9" name="Date Placeholder 18"/>
          <p:cNvSpPr>
            <a:spLocks noGrp="1"/>
          </p:cNvSpPr>
          <p:nvPr userDrawn="1">
            <p:ph type="dt" sz="half" idx="10"/>
          </p:nvPr>
        </p:nvSpPr>
        <p:spPr/>
        <p:txBody>
          <a:bodyPr/>
          <a:lstStyle/>
          <a:p>
            <a:r>
              <a:rPr lang="en-CA" smtClean="0"/>
              <a:t>CSC 358 – Principles of Computer Networks</a:t>
            </a:r>
            <a:endParaRPr lang="en-US" dirty="0"/>
          </a:p>
        </p:txBody>
      </p:sp>
      <p:sp>
        <p:nvSpPr>
          <p:cNvPr id="20" name="Slide Number Placeholder 19"/>
          <p:cNvSpPr>
            <a:spLocks noGrp="1"/>
          </p:cNvSpPr>
          <p:nvPr userDrawn="1">
            <p:ph type="sldNum" sz="quarter" idx="11"/>
          </p:nvPr>
        </p:nvSpPr>
        <p:spPr/>
        <p:txBody>
          <a:bodyPr/>
          <a:lstStyle/>
          <a:p>
            <a:fld id="{B6F15528-21DE-4FAA-801E-634DDDAF4B2B}" type="slidenum">
              <a:rPr lang="en-US" smtClean="0"/>
              <a:pPr/>
              <a:t>‹#›</a:t>
            </a:fld>
            <a:endParaRPr lang="en-US" dirty="0"/>
          </a:p>
        </p:txBody>
      </p:sp>
      <p:sp>
        <p:nvSpPr>
          <p:cNvPr id="21" name="Footer Placeholder 20"/>
          <p:cNvSpPr>
            <a:spLocks noGrp="1"/>
          </p:cNvSpPr>
          <p:nvPr userDrawn="1">
            <p:ph type="ftr" sz="quarter" idx="12"/>
          </p:nvPr>
        </p:nvSpPr>
        <p:spPr/>
        <p:txBody>
          <a:bodyPr/>
          <a:lstStyle/>
          <a:p>
            <a:r>
              <a:rPr lang="en-US" smtClean="0"/>
              <a:t>UTM - Spring 2018</a:t>
            </a:r>
            <a:endParaRPr lang="en-US" dirty="0"/>
          </a:p>
        </p:txBody>
      </p:sp>
      <p:cxnSp>
        <p:nvCxnSpPr>
          <p:cNvPr id="23" name="Straight Connector 22"/>
          <p:cNvCxnSpPr/>
          <p:nvPr userDrawn="1"/>
        </p:nvCxnSpPr>
        <p:spPr>
          <a:xfrm>
            <a:off x="457200" y="914400"/>
            <a:ext cx="8229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Freeform 11"/>
          <p:cNvSpPr>
            <a:spLocks/>
          </p:cNvSpPr>
          <p:nvPr/>
        </p:nvSpPr>
        <p:spPr bwMode="auto">
          <a:xfrm>
            <a:off x="-9525" y="-7144"/>
            <a:ext cx="9163050" cy="388144"/>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3" name="Freeform 12"/>
          <p:cNvSpPr>
            <a:spLocks/>
          </p:cNvSpPr>
          <p:nvPr/>
        </p:nvSpPr>
        <p:spPr bwMode="auto">
          <a:xfrm>
            <a:off x="4381500" y="-7144"/>
            <a:ext cx="4762500" cy="237857"/>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7" name="Date Placeholder 16"/>
          <p:cNvSpPr>
            <a:spLocks noGrp="1"/>
          </p:cNvSpPr>
          <p:nvPr userDrawn="1">
            <p:ph type="dt" sz="half" idx="10"/>
          </p:nvPr>
        </p:nvSpPr>
        <p:spPr/>
        <p:txBody>
          <a:bodyPr/>
          <a:lstStyle/>
          <a:p>
            <a:r>
              <a:rPr lang="en-CA" smtClean="0"/>
              <a:t>CSC 358 – Principles of Computer Networks</a:t>
            </a:r>
            <a:endParaRPr lang="en-US" dirty="0"/>
          </a:p>
        </p:txBody>
      </p:sp>
      <p:sp>
        <p:nvSpPr>
          <p:cNvPr id="18" name="Slide Number Placeholder 17"/>
          <p:cNvSpPr>
            <a:spLocks noGrp="1"/>
          </p:cNvSpPr>
          <p:nvPr userDrawn="1">
            <p:ph type="sldNum" sz="quarter" idx="11"/>
          </p:nvPr>
        </p:nvSpPr>
        <p:spPr/>
        <p:txBody>
          <a:bodyPr/>
          <a:lstStyle/>
          <a:p>
            <a:fld id="{B6F15528-21DE-4FAA-801E-634DDDAF4B2B}" type="slidenum">
              <a:rPr lang="en-US" smtClean="0"/>
              <a:pPr/>
              <a:t>‹#›</a:t>
            </a:fld>
            <a:endParaRPr lang="en-US" dirty="0"/>
          </a:p>
        </p:txBody>
      </p:sp>
      <p:sp>
        <p:nvSpPr>
          <p:cNvPr id="19" name="Footer Placeholder 18"/>
          <p:cNvSpPr>
            <a:spLocks noGrp="1"/>
          </p:cNvSpPr>
          <p:nvPr userDrawn="1">
            <p:ph type="ftr" sz="quarter" idx="12"/>
          </p:nvPr>
        </p:nvSpPr>
        <p:spPr/>
        <p:txBody>
          <a:bodyPr/>
          <a:lstStyle/>
          <a:p>
            <a:r>
              <a:rPr lang="en-US" smtClean="0"/>
              <a:t>UTM - Spring 2018</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5" name="Freeform 14"/>
          <p:cNvSpPr>
            <a:spLocks/>
          </p:cNvSpPr>
          <p:nvPr/>
        </p:nvSpPr>
        <p:spPr bwMode="auto">
          <a:xfrm>
            <a:off x="-9525" y="-7144"/>
            <a:ext cx="9163050" cy="388144"/>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6" name="Freeform 15"/>
          <p:cNvSpPr>
            <a:spLocks/>
          </p:cNvSpPr>
          <p:nvPr/>
        </p:nvSpPr>
        <p:spPr bwMode="auto">
          <a:xfrm>
            <a:off x="4381500" y="-7144"/>
            <a:ext cx="4762500" cy="237857"/>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20" name="Date Placeholder 19"/>
          <p:cNvSpPr>
            <a:spLocks noGrp="1"/>
          </p:cNvSpPr>
          <p:nvPr userDrawn="1">
            <p:ph type="dt" sz="half" idx="10"/>
          </p:nvPr>
        </p:nvSpPr>
        <p:spPr/>
        <p:txBody>
          <a:bodyPr/>
          <a:lstStyle/>
          <a:p>
            <a:r>
              <a:rPr lang="en-CA" smtClean="0"/>
              <a:t>CSC 358 – Principles of Computer Networks</a:t>
            </a:r>
            <a:endParaRPr lang="en-US" dirty="0"/>
          </a:p>
        </p:txBody>
      </p:sp>
      <p:sp>
        <p:nvSpPr>
          <p:cNvPr id="21" name="Slide Number Placeholder 20"/>
          <p:cNvSpPr>
            <a:spLocks noGrp="1"/>
          </p:cNvSpPr>
          <p:nvPr userDrawn="1">
            <p:ph type="sldNum" sz="quarter" idx="11"/>
          </p:nvPr>
        </p:nvSpPr>
        <p:spPr/>
        <p:txBody>
          <a:bodyPr/>
          <a:lstStyle/>
          <a:p>
            <a:fld id="{B6F15528-21DE-4FAA-801E-634DDDAF4B2B}" type="slidenum">
              <a:rPr lang="en-US" smtClean="0"/>
              <a:pPr/>
              <a:t>‹#›</a:t>
            </a:fld>
            <a:endParaRPr lang="en-US" dirty="0"/>
          </a:p>
        </p:txBody>
      </p:sp>
      <p:sp>
        <p:nvSpPr>
          <p:cNvPr id="22" name="Footer Placeholder 21"/>
          <p:cNvSpPr>
            <a:spLocks noGrp="1"/>
          </p:cNvSpPr>
          <p:nvPr userDrawn="1">
            <p:ph type="ftr" sz="quarter" idx="12"/>
          </p:nvPr>
        </p:nvSpPr>
        <p:spPr/>
        <p:txBody>
          <a:bodyPr/>
          <a:lstStyle/>
          <a:p>
            <a:r>
              <a:rPr lang="en-US" smtClean="0"/>
              <a:t>UTM - Spring 2018</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20" name="Freeform 19"/>
          <p:cNvSpPr>
            <a:spLocks/>
          </p:cNvSpPr>
          <p:nvPr/>
        </p:nvSpPr>
        <p:spPr bwMode="auto">
          <a:xfrm>
            <a:off x="-9525" y="-7144"/>
            <a:ext cx="9163050" cy="388144"/>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21" name="Freeform 20"/>
          <p:cNvSpPr>
            <a:spLocks/>
          </p:cNvSpPr>
          <p:nvPr/>
        </p:nvSpPr>
        <p:spPr bwMode="auto">
          <a:xfrm>
            <a:off x="4381500" y="-7144"/>
            <a:ext cx="4762500" cy="237857"/>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8" name="Date Placeholder 17"/>
          <p:cNvSpPr>
            <a:spLocks noGrp="1"/>
          </p:cNvSpPr>
          <p:nvPr userDrawn="1">
            <p:ph type="dt" sz="half" idx="10"/>
          </p:nvPr>
        </p:nvSpPr>
        <p:spPr/>
        <p:txBody>
          <a:bodyPr/>
          <a:lstStyle/>
          <a:p>
            <a:r>
              <a:rPr lang="en-CA" smtClean="0"/>
              <a:t>CSC 358 – Principles of Computer Networks</a:t>
            </a:r>
            <a:endParaRPr lang="en-US" dirty="0"/>
          </a:p>
        </p:txBody>
      </p:sp>
      <p:sp>
        <p:nvSpPr>
          <p:cNvPr id="25" name="Slide Number Placeholder 24"/>
          <p:cNvSpPr>
            <a:spLocks noGrp="1"/>
          </p:cNvSpPr>
          <p:nvPr userDrawn="1">
            <p:ph type="sldNum" sz="quarter" idx="11"/>
          </p:nvPr>
        </p:nvSpPr>
        <p:spPr/>
        <p:txBody>
          <a:bodyPr/>
          <a:lstStyle/>
          <a:p>
            <a:fld id="{B6F15528-21DE-4FAA-801E-634DDDAF4B2B}" type="slidenum">
              <a:rPr lang="en-US" smtClean="0"/>
              <a:pPr/>
              <a:t>‹#›</a:t>
            </a:fld>
            <a:endParaRPr lang="en-US" dirty="0"/>
          </a:p>
        </p:txBody>
      </p:sp>
      <p:sp>
        <p:nvSpPr>
          <p:cNvPr id="26" name="Footer Placeholder 25"/>
          <p:cNvSpPr>
            <a:spLocks noGrp="1"/>
          </p:cNvSpPr>
          <p:nvPr userDrawn="1">
            <p:ph type="ftr" sz="quarter" idx="12"/>
          </p:nvPr>
        </p:nvSpPr>
        <p:spPr/>
        <p:txBody>
          <a:bodyPr/>
          <a:lstStyle/>
          <a:p>
            <a:r>
              <a:rPr lang="en-US" smtClean="0"/>
              <a:t>UTM - Spring 2018</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Freeform 13"/>
          <p:cNvSpPr>
            <a:spLocks/>
          </p:cNvSpPr>
          <p:nvPr/>
        </p:nvSpPr>
        <p:spPr bwMode="auto">
          <a:xfrm>
            <a:off x="-9525" y="-7144"/>
            <a:ext cx="9163050" cy="388144"/>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5" name="Freeform 14"/>
          <p:cNvSpPr>
            <a:spLocks/>
          </p:cNvSpPr>
          <p:nvPr/>
        </p:nvSpPr>
        <p:spPr bwMode="auto">
          <a:xfrm>
            <a:off x="4381500" y="-7144"/>
            <a:ext cx="4762500" cy="237857"/>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9" name="Date Placeholder 18"/>
          <p:cNvSpPr>
            <a:spLocks noGrp="1"/>
          </p:cNvSpPr>
          <p:nvPr userDrawn="1">
            <p:ph type="dt" sz="half" idx="10"/>
          </p:nvPr>
        </p:nvSpPr>
        <p:spPr/>
        <p:txBody>
          <a:bodyPr/>
          <a:lstStyle/>
          <a:p>
            <a:r>
              <a:rPr lang="en-CA" smtClean="0"/>
              <a:t>CSC 358 – Principles of Computer Networks</a:t>
            </a:r>
            <a:endParaRPr lang="en-US" dirty="0"/>
          </a:p>
        </p:txBody>
      </p:sp>
      <p:sp>
        <p:nvSpPr>
          <p:cNvPr id="20" name="Slide Number Placeholder 19"/>
          <p:cNvSpPr>
            <a:spLocks noGrp="1"/>
          </p:cNvSpPr>
          <p:nvPr userDrawn="1">
            <p:ph type="sldNum" sz="quarter" idx="11"/>
          </p:nvPr>
        </p:nvSpPr>
        <p:spPr/>
        <p:txBody>
          <a:bodyPr/>
          <a:lstStyle/>
          <a:p>
            <a:fld id="{B6F15528-21DE-4FAA-801E-634DDDAF4B2B}" type="slidenum">
              <a:rPr lang="en-US" smtClean="0"/>
              <a:pPr/>
              <a:t>‹#›</a:t>
            </a:fld>
            <a:endParaRPr lang="en-US" dirty="0"/>
          </a:p>
        </p:txBody>
      </p:sp>
      <p:sp>
        <p:nvSpPr>
          <p:cNvPr id="21" name="Footer Placeholder 20"/>
          <p:cNvSpPr>
            <a:spLocks noGrp="1"/>
          </p:cNvSpPr>
          <p:nvPr userDrawn="1">
            <p:ph type="ftr" sz="quarter" idx="12"/>
          </p:nvPr>
        </p:nvSpPr>
        <p:spPr/>
        <p:txBody>
          <a:bodyPr/>
          <a:lstStyle/>
          <a:p>
            <a:r>
              <a:rPr lang="en-US" smtClean="0"/>
              <a:t>UTM - Spring 2018</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304800"/>
            <a:ext cx="8229600" cy="609600"/>
          </a:xfrm>
          <a:prstGeom prst="rect">
            <a:avLst/>
          </a:prstGeom>
        </p:spPr>
        <p:txBody>
          <a:bodyPr vert="horz" lIns="0" rIns="0" bIns="0" anchor="b">
            <a:normAutofit/>
          </a:bodyPr>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457200" y="990600"/>
            <a:ext cx="8229600" cy="533400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0" name="Date Placeholder 9"/>
          <p:cNvSpPr>
            <a:spLocks noGrp="1"/>
          </p:cNvSpPr>
          <p:nvPr>
            <p:ph type="dt" sz="half" idx="2"/>
          </p:nvPr>
        </p:nvSpPr>
        <p:spPr>
          <a:xfrm>
            <a:off x="457200" y="6356350"/>
            <a:ext cx="43434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mj-lt"/>
              </a:defRPr>
            </a:lvl1pPr>
          </a:lstStyle>
          <a:p>
            <a:r>
              <a:rPr lang="en-CA" smtClean="0"/>
              <a:t>CSC 358 – Principles of Computer Networks</a:t>
            </a:r>
            <a:endParaRPr lang="en-US" dirty="0"/>
          </a:p>
        </p:txBody>
      </p:sp>
      <p:sp>
        <p:nvSpPr>
          <p:cNvPr id="22" name="Footer Placeholder 21"/>
          <p:cNvSpPr>
            <a:spLocks noGrp="1"/>
          </p:cNvSpPr>
          <p:nvPr>
            <p:ph type="ftr" sz="quarter" idx="3"/>
          </p:nvPr>
        </p:nvSpPr>
        <p:spPr>
          <a:xfrm>
            <a:off x="4953000" y="6356350"/>
            <a:ext cx="2895600" cy="365125"/>
          </a:xfrm>
          <a:prstGeom prst="rect">
            <a:avLst/>
          </a:prstGeom>
        </p:spPr>
        <p:txBody>
          <a:bodyPr vert="horz" lIns="0" tIns="0" rIns="0" bIns="0" anchor="b"/>
          <a:lstStyle>
            <a:lvl1pPr algn="ctr" eaLnBrk="1" latinLnBrk="0" hangingPunct="1">
              <a:defRPr kumimoji="0" sz="1200">
                <a:solidFill>
                  <a:schemeClr val="tx2">
                    <a:shade val="90000"/>
                  </a:schemeClr>
                </a:solidFill>
                <a:latin typeface="+mj-lt"/>
              </a:defRPr>
            </a:lvl1pPr>
          </a:lstStyle>
          <a:p>
            <a:r>
              <a:rPr lang="en-US" smtClean="0"/>
              <a:t>UTM - Spring 2018</a:t>
            </a:r>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mj-lt"/>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3" r:id="rId11"/>
    <p:sldLayoutId id="2147483675" r:id="rId12"/>
    <p:sldLayoutId id="2147483676" r:id="rId13"/>
  </p:sldLayoutIdLst>
  <p:hf hdr="0"/>
  <p:txStyles>
    <p:titleStyle>
      <a:lvl1pPr algn="l" rtl="0" eaLnBrk="1" latinLnBrk="0" hangingPunct="1">
        <a:spcBef>
          <a:spcPct val="0"/>
        </a:spcBef>
        <a:buNone/>
        <a:defRPr kumimoji="0" sz="3600" b="1"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800" kern="1200">
          <a:solidFill>
            <a:schemeClr val="tx1"/>
          </a:solidFill>
          <a:latin typeface="+mj-lt"/>
          <a:ea typeface="+mn-ea"/>
          <a:cs typeface="+mn-cs"/>
        </a:defRPr>
      </a:lvl1pPr>
      <a:lvl2pPr marL="640080" indent="-246888" algn="l" rtl="0" eaLnBrk="1" latinLnBrk="0" hangingPunct="1">
        <a:spcBef>
          <a:spcPct val="20000"/>
        </a:spcBef>
        <a:buClr>
          <a:schemeClr val="tx2"/>
        </a:buClr>
        <a:buSzPct val="85000"/>
        <a:buFont typeface="Wingdings 2"/>
        <a:buChar char=""/>
        <a:defRPr kumimoji="0" sz="2600" kern="1200">
          <a:solidFill>
            <a:schemeClr val="tx2"/>
          </a:solidFill>
          <a:latin typeface="+mj-lt"/>
          <a:ea typeface="+mn-ea"/>
          <a:cs typeface="+mn-cs"/>
        </a:defRPr>
      </a:lvl2pPr>
      <a:lvl3pPr marL="914400" indent="-246888" algn="l" rtl="0" eaLnBrk="1" latinLnBrk="0" hangingPunct="1">
        <a:spcBef>
          <a:spcPct val="20000"/>
        </a:spcBef>
        <a:buClr>
          <a:schemeClr val="accent3"/>
        </a:buClr>
        <a:buSzPct val="70000"/>
        <a:buFont typeface="Wingdings 2"/>
        <a:buChar char=""/>
        <a:defRPr kumimoji="0" sz="2400" kern="1200">
          <a:solidFill>
            <a:schemeClr val="tx1"/>
          </a:solidFill>
          <a:latin typeface="+mj-lt"/>
          <a:ea typeface="+mn-ea"/>
          <a:cs typeface="+mn-cs"/>
        </a:defRPr>
      </a:lvl3pPr>
      <a:lvl4pPr marL="1188720" indent="-210312" algn="l" rtl="0" eaLnBrk="1" latinLnBrk="0" hangingPunct="1">
        <a:spcBef>
          <a:spcPct val="20000"/>
        </a:spcBef>
        <a:buClr>
          <a:schemeClr val="tx2"/>
        </a:buClr>
        <a:buSzPct val="65000"/>
        <a:buFont typeface="Wingdings 2"/>
        <a:buChar char=""/>
        <a:defRPr kumimoji="0" sz="2200" kern="1200">
          <a:solidFill>
            <a:schemeClr val="tx2"/>
          </a:solidFill>
          <a:latin typeface="+mj-lt"/>
          <a:ea typeface="+mn-ea"/>
          <a:cs typeface="+mn-cs"/>
        </a:defRPr>
      </a:lvl4pPr>
      <a:lvl5pPr marL="1463040" indent="-210312" algn="l" rtl="0" eaLnBrk="1" latinLnBrk="0" hangingPunct="1">
        <a:spcBef>
          <a:spcPct val="20000"/>
        </a:spcBef>
        <a:buClr>
          <a:schemeClr val="accent3"/>
        </a:buClr>
        <a:buSzPct val="65000"/>
        <a:buFont typeface="Wingdings 2"/>
        <a:buChar char=""/>
        <a:defRPr kumimoji="0" sz="2000" kern="1200">
          <a:solidFill>
            <a:schemeClr val="tx1"/>
          </a:solidFill>
          <a:latin typeface="+mj-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33400" y="1600200"/>
            <a:ext cx="8153400" cy="1371600"/>
          </a:xfrm>
        </p:spPr>
        <p:txBody>
          <a:bodyPr/>
          <a:lstStyle/>
          <a:p>
            <a:r>
              <a:rPr lang="en-US" sz="4000" dirty="0" smtClean="0">
                <a:solidFill>
                  <a:srgbClr val="0070C0"/>
                </a:solidFill>
              </a:rPr>
              <a:t>Handout # 5: </a:t>
            </a:r>
            <a:r>
              <a:rPr lang="en-US" sz="4400" dirty="0" smtClean="0">
                <a:solidFill>
                  <a:srgbClr val="0070C0"/>
                </a:solidFill>
              </a:rPr>
              <a:t>Midterm Exam Review</a:t>
            </a:r>
            <a:endParaRPr lang="en-US" sz="4400" dirty="0">
              <a:solidFill>
                <a:srgbClr val="0070C0"/>
              </a:solidFill>
            </a:endParaRPr>
          </a:p>
        </p:txBody>
      </p:sp>
      <p:sp>
        <p:nvSpPr>
          <p:cNvPr id="7" name="Title 4"/>
          <p:cNvSpPr txBox="1">
            <a:spLocks/>
          </p:cNvSpPr>
          <p:nvPr/>
        </p:nvSpPr>
        <p:spPr>
          <a:xfrm>
            <a:off x="533400" y="1066800"/>
            <a:ext cx="8153400" cy="4572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lvl="0">
              <a:spcBef>
                <a:spcPct val="0"/>
              </a:spcBef>
              <a:defRPr/>
            </a:pPr>
            <a:r>
              <a:rPr lang="en-US" sz="2400" b="1" dirty="0">
                <a:solidFill>
                  <a:schemeClr val="tx2"/>
                </a:solidFill>
                <a:latin typeface="Calibri" pitchFamily="34" charset="0"/>
              </a:rPr>
              <a:t>CSC 358 – Principles of Computer Networks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Router</a:t>
            </a:r>
            <a:endParaRPr lang="en-US" dirty="0"/>
          </a:p>
        </p:txBody>
      </p:sp>
      <p:sp>
        <p:nvSpPr>
          <p:cNvPr id="3" name="Content Placeholder 2"/>
          <p:cNvSpPr>
            <a:spLocks noGrp="1"/>
          </p:cNvSpPr>
          <p:nvPr>
            <p:ph idx="1"/>
          </p:nvPr>
        </p:nvSpPr>
        <p:spPr/>
        <p:txBody>
          <a:bodyPr/>
          <a:lstStyle/>
          <a:p>
            <a:pPr marL="0" lvl="0" indent="0">
              <a:buNone/>
            </a:pPr>
            <a:r>
              <a:rPr lang="en-US" dirty="0"/>
              <a:t>Which of the following header fields will be modified by an IP router during packet forwarding? </a:t>
            </a:r>
          </a:p>
          <a:p>
            <a:pPr marL="907542" lvl="1" indent="-514350">
              <a:buFont typeface="+mj-lt"/>
              <a:buAutoNum type="alphaLcParenR"/>
            </a:pPr>
            <a:r>
              <a:rPr lang="en-US" sz="2800" dirty="0"/>
              <a:t>Source IP </a:t>
            </a:r>
            <a:r>
              <a:rPr lang="en-US" sz="2800" dirty="0" smtClean="0"/>
              <a:t>address    </a:t>
            </a:r>
            <a:endParaRPr lang="en-US" sz="2800" dirty="0"/>
          </a:p>
          <a:p>
            <a:pPr marL="907542" lvl="1" indent="-514350">
              <a:buFont typeface="+mj-lt"/>
              <a:buAutoNum type="alphaLcParenR"/>
            </a:pPr>
            <a:r>
              <a:rPr lang="en-US" sz="2800" dirty="0"/>
              <a:t>Source MAC </a:t>
            </a:r>
            <a:r>
              <a:rPr lang="en-US" sz="2800" dirty="0" smtClean="0"/>
              <a:t>address    T</a:t>
            </a:r>
            <a:endParaRPr lang="en-US" sz="2800" dirty="0"/>
          </a:p>
          <a:p>
            <a:pPr marL="907542" lvl="1" indent="-514350">
              <a:buFont typeface="+mj-lt"/>
              <a:buAutoNum type="alphaLcParenR"/>
            </a:pPr>
            <a:r>
              <a:rPr lang="en-US" sz="2800" dirty="0"/>
              <a:t>Ethernet header checksum</a:t>
            </a:r>
          </a:p>
          <a:p>
            <a:pPr marL="907542" lvl="1" indent="-514350">
              <a:buFont typeface="+mj-lt"/>
              <a:buAutoNum type="alphaLcParenR"/>
            </a:pPr>
            <a:r>
              <a:rPr lang="en-US" sz="2800" dirty="0"/>
              <a:t>IP header </a:t>
            </a:r>
            <a:r>
              <a:rPr lang="en-US" sz="2800" dirty="0" smtClean="0"/>
              <a:t>checksum         T</a:t>
            </a:r>
            <a:endParaRPr lang="en-US" sz="2800" dirty="0"/>
          </a:p>
          <a:p>
            <a:pPr marL="907542" lvl="1" indent="-514350">
              <a:buFont typeface="+mj-lt"/>
              <a:buAutoNum type="alphaLcParenR"/>
            </a:pPr>
            <a:r>
              <a:rPr lang="en-US" sz="2800" dirty="0"/>
              <a:t>Destination IP Address</a:t>
            </a:r>
          </a:p>
          <a:p>
            <a:pPr marL="907542" lvl="1" indent="-514350">
              <a:buFont typeface="+mj-lt"/>
              <a:buAutoNum type="alphaLcParenR"/>
            </a:pPr>
            <a:r>
              <a:rPr lang="en-US" dirty="0"/>
              <a:t>Destination MAC Address </a:t>
            </a:r>
            <a:r>
              <a:rPr lang="en-US" dirty="0" smtClean="0"/>
              <a:t>    T</a:t>
            </a:r>
            <a:endParaRPr lang="en-US" dirty="0"/>
          </a:p>
        </p:txBody>
      </p:sp>
      <p:sp>
        <p:nvSpPr>
          <p:cNvPr id="4" name="Date Placeholder 3"/>
          <p:cNvSpPr>
            <a:spLocks noGrp="1"/>
          </p:cNvSpPr>
          <p:nvPr>
            <p:ph type="dt" sz="half" idx="10"/>
          </p:nvPr>
        </p:nvSpPr>
        <p:spPr/>
        <p:txBody>
          <a:bodyPr/>
          <a:lstStyle/>
          <a:p>
            <a:r>
              <a:rPr lang="en-CA" dirty="0" smtClean="0"/>
              <a:t>CSC 358 – Principles of Computer Networks</a:t>
            </a:r>
            <a:endParaRPr lang="en-US" dirty="0"/>
          </a:p>
        </p:txBody>
      </p:sp>
      <p:sp>
        <p:nvSpPr>
          <p:cNvPr id="5" name="Slide Number Placeholder 4"/>
          <p:cNvSpPr>
            <a:spLocks noGrp="1"/>
          </p:cNvSpPr>
          <p:nvPr>
            <p:ph type="sldNum" sz="quarter" idx="11"/>
          </p:nvPr>
        </p:nvSpPr>
        <p:spPr/>
        <p:txBody>
          <a:bodyPr/>
          <a:lstStyle/>
          <a:p>
            <a:fld id="{B6F15528-21DE-4FAA-801E-634DDDAF4B2B}" type="slidenum">
              <a:rPr lang="en-US" smtClean="0"/>
              <a:pPr/>
              <a:t>10</a:t>
            </a:fld>
            <a:endParaRPr lang="en-US" dirty="0"/>
          </a:p>
        </p:txBody>
      </p:sp>
      <p:sp>
        <p:nvSpPr>
          <p:cNvPr id="6" name="Footer Placeholder 5"/>
          <p:cNvSpPr>
            <a:spLocks noGrp="1"/>
          </p:cNvSpPr>
          <p:nvPr>
            <p:ph type="ftr" sz="quarter" idx="12"/>
          </p:nvPr>
        </p:nvSpPr>
        <p:spPr/>
        <p:txBody>
          <a:bodyPr/>
          <a:lstStyle/>
          <a:p>
            <a:r>
              <a:rPr lang="en-US" smtClean="0"/>
              <a:t>UTM - Spring 2018</a:t>
            </a:r>
            <a:endParaRPr lang="en-US" dirty="0"/>
          </a:p>
        </p:txBody>
      </p:sp>
    </p:spTree>
    <p:extLst>
      <p:ext uri="{BB962C8B-B14F-4D97-AF65-F5344CB8AC3E}">
        <p14:creationId xmlns:p14="http://schemas.microsoft.com/office/powerpoint/2010/main" val="61830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26" name="Rectangle 1030"/>
          <p:cNvSpPr>
            <a:spLocks noGrp="1" noChangeArrowheads="1"/>
          </p:cNvSpPr>
          <p:nvPr>
            <p:ph type="title"/>
          </p:nvPr>
        </p:nvSpPr>
        <p:spPr/>
        <p:txBody>
          <a:bodyPr/>
          <a:lstStyle/>
          <a:p>
            <a:r>
              <a:rPr lang="en-US" dirty="0" smtClean="0"/>
              <a:t>Latency</a:t>
            </a:r>
            <a:endParaRPr lang="en-US" dirty="0"/>
          </a:p>
        </p:txBody>
      </p:sp>
      <p:sp>
        <p:nvSpPr>
          <p:cNvPr id="1259527" name="Rectangle 1031"/>
          <p:cNvSpPr>
            <a:spLocks noGrp="1" noChangeArrowheads="1"/>
          </p:cNvSpPr>
          <p:nvPr>
            <p:ph idx="1"/>
          </p:nvPr>
        </p:nvSpPr>
        <p:spPr/>
        <p:txBody>
          <a:bodyPr>
            <a:normAutofit lnSpcReduction="10000"/>
          </a:bodyPr>
          <a:lstStyle/>
          <a:p>
            <a:pPr marL="0" indent="0">
              <a:buNone/>
            </a:pPr>
            <a:r>
              <a:rPr lang="en-US" dirty="0"/>
              <a:t>A message of size 100,000 bytes is sent from a source node A to a destination node B passing through two routers R1 and R2. </a:t>
            </a:r>
            <a:r>
              <a:rPr lang="en-US" dirty="0" smtClean="0"/>
              <a:t> All </a:t>
            </a:r>
            <a:r>
              <a:rPr lang="en-US" dirty="0"/>
              <a:t>three links on the path have a delay of 20 </a:t>
            </a:r>
            <a:r>
              <a:rPr lang="en-US" dirty="0" err="1"/>
              <a:t>ms.</a:t>
            </a:r>
            <a:r>
              <a:rPr lang="en-US" dirty="0"/>
              <a:t> </a:t>
            </a:r>
            <a:r>
              <a:rPr lang="en-US" dirty="0" smtClean="0"/>
              <a:t> Node </a:t>
            </a:r>
            <a:r>
              <a:rPr lang="en-US" dirty="0"/>
              <a:t>A has a transmission rate of 1000 bits/sec, R1 has a transmission rate of 1000,000 bits/sec, and R2 has a transmission rate of 10,000 bits/ sec. </a:t>
            </a:r>
            <a:r>
              <a:rPr lang="en-US" dirty="0" smtClean="0"/>
              <a:t> Assuming </a:t>
            </a:r>
            <a:r>
              <a:rPr lang="en-US" dirty="0"/>
              <a:t>this is a store and forward system, and there is not queueing delay, find the end-to-end latency of the message in each of the following cases. Ignore any header overheads. </a:t>
            </a:r>
            <a:endParaRPr lang="en-US" dirty="0" smtClean="0"/>
          </a:p>
          <a:p>
            <a:pPr marL="880110" lvl="1" indent="-514350">
              <a:buFont typeface="+mj-lt"/>
              <a:buAutoNum type="alphaLcParenR"/>
            </a:pPr>
            <a:r>
              <a:rPr lang="en-US" dirty="0" smtClean="0"/>
              <a:t>We </a:t>
            </a:r>
            <a:r>
              <a:rPr lang="en-US" dirty="0"/>
              <a:t>send it as a whole. </a:t>
            </a:r>
            <a:endParaRPr lang="en-US" dirty="0" smtClean="0"/>
          </a:p>
          <a:p>
            <a:pPr marL="880110" lvl="1" indent="-514350">
              <a:buFont typeface="+mj-lt"/>
              <a:buAutoNum type="alphaLcParenR"/>
            </a:pPr>
            <a:r>
              <a:rPr lang="en-US" dirty="0" smtClean="0"/>
              <a:t>We </a:t>
            </a:r>
            <a:r>
              <a:rPr lang="en-US" dirty="0"/>
              <a:t>break the message into 100 packets each of size 1000 bytes.</a:t>
            </a:r>
          </a:p>
        </p:txBody>
      </p:sp>
      <p:sp>
        <p:nvSpPr>
          <p:cNvPr id="7" name="Date Placeholder 6"/>
          <p:cNvSpPr>
            <a:spLocks noGrp="1"/>
          </p:cNvSpPr>
          <p:nvPr>
            <p:ph type="dt" sz="half" idx="10"/>
          </p:nvPr>
        </p:nvSpPr>
        <p:spPr/>
        <p:txBody>
          <a:bodyPr/>
          <a:lstStyle/>
          <a:p>
            <a:r>
              <a:rPr lang="en-CA" smtClean="0"/>
              <a:t>CSC 358 – Principles of Computer Networks</a:t>
            </a:r>
            <a:endParaRPr lang="en-US" dirty="0"/>
          </a:p>
        </p:txBody>
      </p:sp>
      <p:sp>
        <p:nvSpPr>
          <p:cNvPr id="6" name="Slide Number Placeholder 3"/>
          <p:cNvSpPr>
            <a:spLocks noGrp="1"/>
          </p:cNvSpPr>
          <p:nvPr>
            <p:ph type="sldNum" sz="quarter" idx="11"/>
          </p:nvPr>
        </p:nvSpPr>
        <p:spPr/>
        <p:txBody>
          <a:bodyPr/>
          <a:lstStyle/>
          <a:p>
            <a:fld id="{FA2910B5-3A9D-443C-9FA9-06F28FC4B02A}" type="slidenum">
              <a:rPr lang="en-US" smtClean="0"/>
              <a:pPr/>
              <a:t>11</a:t>
            </a:fld>
            <a:endParaRPr lang="en-US"/>
          </a:p>
        </p:txBody>
      </p:sp>
      <p:sp>
        <p:nvSpPr>
          <p:cNvPr id="8" name="Footer Placeholder 7"/>
          <p:cNvSpPr>
            <a:spLocks noGrp="1"/>
          </p:cNvSpPr>
          <p:nvPr>
            <p:ph type="ftr" sz="quarter" idx="12"/>
          </p:nvPr>
        </p:nvSpPr>
        <p:spPr/>
        <p:txBody>
          <a:bodyPr/>
          <a:lstStyle/>
          <a:p>
            <a:r>
              <a:rPr lang="en-US" smtClean="0"/>
              <a:t>UTM - Spring 2018</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1330" name="Rectangle 2"/>
          <p:cNvSpPr>
            <a:spLocks noGrp="1" noChangeArrowheads="1"/>
          </p:cNvSpPr>
          <p:nvPr>
            <p:ph type="title"/>
          </p:nvPr>
        </p:nvSpPr>
        <p:spPr/>
        <p:txBody>
          <a:bodyPr/>
          <a:lstStyle/>
          <a:p>
            <a:r>
              <a:rPr lang="en-US" dirty="0" smtClean="0"/>
              <a:t>Latency</a:t>
            </a:r>
            <a:endParaRPr lang="en-US" dirty="0"/>
          </a:p>
        </p:txBody>
      </p:sp>
      <p:sp>
        <p:nvSpPr>
          <p:cNvPr id="1251331" name="Rectangle 3"/>
          <p:cNvSpPr>
            <a:spLocks noGrp="1" noChangeArrowheads="1"/>
          </p:cNvSpPr>
          <p:nvPr>
            <p:ph idx="1"/>
          </p:nvPr>
        </p:nvSpPr>
        <p:spPr/>
        <p:txBody>
          <a:bodyPr>
            <a:normAutofit fontScale="92500" lnSpcReduction="10000"/>
          </a:bodyPr>
          <a:lstStyle/>
          <a:p>
            <a:pPr marL="0" indent="0">
              <a:lnSpc>
                <a:spcPct val="110000"/>
              </a:lnSpc>
              <a:buNone/>
            </a:pPr>
            <a:r>
              <a:rPr lang="en-US" dirty="0"/>
              <a:t>A </a:t>
            </a:r>
            <a:r>
              <a:rPr lang="en-US" dirty="0" smtClean="0"/>
              <a:t>-&gt; </a:t>
            </a:r>
            <a:r>
              <a:rPr lang="en-US" dirty="0"/>
              <a:t>R1 </a:t>
            </a:r>
            <a:r>
              <a:rPr lang="en-US" dirty="0" smtClean="0"/>
              <a:t>-&gt;R2 -&gt; </a:t>
            </a:r>
            <a:r>
              <a:rPr lang="en-US" dirty="0"/>
              <a:t>B </a:t>
            </a:r>
            <a:endParaRPr lang="en-US" dirty="0" smtClean="0"/>
          </a:p>
          <a:p>
            <a:pPr marL="514350" indent="-514350">
              <a:lnSpc>
                <a:spcPct val="110000"/>
              </a:lnSpc>
              <a:buAutoNum type="alphaLcParenR"/>
            </a:pPr>
            <a:r>
              <a:rPr lang="en-US" dirty="0" smtClean="0"/>
              <a:t>end-to-end </a:t>
            </a:r>
            <a:r>
              <a:rPr lang="en-US" dirty="0"/>
              <a:t>latency = </a:t>
            </a:r>
            <a:r>
              <a:rPr lang="en-US" dirty="0" err="1"/>
              <a:t>d</a:t>
            </a:r>
            <a:r>
              <a:rPr lang="en-US" baseline="-25000" dirty="0" err="1"/>
              <a:t>transmission_A</a:t>
            </a:r>
            <a:r>
              <a:rPr lang="en-US" dirty="0"/>
              <a:t> + d</a:t>
            </a:r>
            <a:r>
              <a:rPr lang="en-US" baseline="-25000" dirty="0"/>
              <a:t>propagation_1</a:t>
            </a:r>
            <a:r>
              <a:rPr lang="en-US" dirty="0"/>
              <a:t> + d</a:t>
            </a:r>
            <a:r>
              <a:rPr lang="en-US" baseline="-25000" dirty="0"/>
              <a:t>transmission_R1</a:t>
            </a:r>
            <a:r>
              <a:rPr lang="en-US" dirty="0"/>
              <a:t> + d</a:t>
            </a:r>
            <a:r>
              <a:rPr lang="en-US" baseline="-25000" dirty="0"/>
              <a:t>propagation_2</a:t>
            </a:r>
            <a:r>
              <a:rPr lang="en-US" dirty="0"/>
              <a:t> + d</a:t>
            </a:r>
            <a:r>
              <a:rPr lang="en-US" baseline="-25000" dirty="0"/>
              <a:t>transmission_R2</a:t>
            </a:r>
            <a:r>
              <a:rPr lang="en-US" dirty="0"/>
              <a:t> + d</a:t>
            </a:r>
            <a:r>
              <a:rPr lang="en-US" baseline="-25000" dirty="0"/>
              <a:t>propagation_3</a:t>
            </a:r>
            <a:r>
              <a:rPr lang="en-US" dirty="0"/>
              <a:t> = (100,000 * 8) / 1000 + 0.02 + (100,000 * 8) / 1000,000 + 0.02 + (100,000 * 8) / 10,000 + 0.02 = 880.86 sec </a:t>
            </a:r>
            <a:endParaRPr lang="en-US" dirty="0" smtClean="0"/>
          </a:p>
          <a:p>
            <a:pPr marL="514350" indent="-514350">
              <a:lnSpc>
                <a:spcPct val="110000"/>
              </a:lnSpc>
              <a:buAutoNum type="alphaLcParenR"/>
            </a:pPr>
            <a:r>
              <a:rPr lang="en-US" dirty="0" smtClean="0"/>
              <a:t>end-to-end </a:t>
            </a:r>
            <a:r>
              <a:rPr lang="en-US" dirty="0"/>
              <a:t>latency for the first packet = (1000 * 8) / 1000 + 0.02 + (1000 * 8) / 1000,000 + 0.02 + (1000 * 8) / 10,000 + 0.02 = 8.868 sec </a:t>
            </a:r>
            <a:endParaRPr lang="en-US" dirty="0" smtClean="0"/>
          </a:p>
          <a:p>
            <a:pPr marL="0" indent="0">
              <a:lnSpc>
                <a:spcPct val="110000"/>
              </a:lnSpc>
              <a:buNone/>
            </a:pPr>
            <a:r>
              <a:rPr lang="en-US" dirty="0" smtClean="0"/>
              <a:t>Our </a:t>
            </a:r>
            <a:r>
              <a:rPr lang="en-US" dirty="0"/>
              <a:t>bottleneck is A; hence, after the arrival of the first packet, we have a packet every 1000 * 8 / 1000(bit/s) = 8 sec (we are sending the packets back to back at the source). Total latency = 8.868 + 99 * 8 = 800.868 sec.</a:t>
            </a:r>
          </a:p>
        </p:txBody>
      </p:sp>
      <p:sp>
        <p:nvSpPr>
          <p:cNvPr id="5" name="Date Placeholder 4"/>
          <p:cNvSpPr>
            <a:spLocks noGrp="1"/>
          </p:cNvSpPr>
          <p:nvPr>
            <p:ph type="dt" sz="half" idx="10"/>
          </p:nvPr>
        </p:nvSpPr>
        <p:spPr/>
        <p:txBody>
          <a:bodyPr/>
          <a:lstStyle/>
          <a:p>
            <a:r>
              <a:rPr lang="en-CA" smtClean="0"/>
              <a:t>CSC 358 – Principles of Computer Networks</a:t>
            </a:r>
            <a:endParaRPr lang="en-US" dirty="0"/>
          </a:p>
        </p:txBody>
      </p:sp>
      <p:sp>
        <p:nvSpPr>
          <p:cNvPr id="4" name="Slide Number Placeholder 3"/>
          <p:cNvSpPr>
            <a:spLocks noGrp="1"/>
          </p:cNvSpPr>
          <p:nvPr>
            <p:ph type="sldNum" sz="quarter" idx="11"/>
          </p:nvPr>
        </p:nvSpPr>
        <p:spPr/>
        <p:txBody>
          <a:bodyPr/>
          <a:lstStyle/>
          <a:p>
            <a:fld id="{8A002D8F-0A0E-44D1-A077-AB8DCAA09FEC}" type="slidenum">
              <a:rPr lang="en-US"/>
              <a:pPr/>
              <a:t>12</a:t>
            </a:fld>
            <a:endParaRPr lang="en-US"/>
          </a:p>
        </p:txBody>
      </p:sp>
      <p:sp>
        <p:nvSpPr>
          <p:cNvPr id="6" name="Footer Placeholder 5"/>
          <p:cNvSpPr>
            <a:spLocks noGrp="1"/>
          </p:cNvSpPr>
          <p:nvPr>
            <p:ph type="ftr" sz="quarter" idx="12"/>
          </p:nvPr>
        </p:nvSpPr>
        <p:spPr/>
        <p:txBody>
          <a:bodyPr/>
          <a:lstStyle/>
          <a:p>
            <a:r>
              <a:rPr lang="en-US" smtClean="0"/>
              <a:t>UTM - Spring 2018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13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513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513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51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1331"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0546" name="Rectangle 2"/>
          <p:cNvSpPr>
            <a:spLocks noGrp="1" noChangeArrowheads="1"/>
          </p:cNvSpPr>
          <p:nvPr>
            <p:ph type="title"/>
          </p:nvPr>
        </p:nvSpPr>
        <p:spPr/>
        <p:txBody>
          <a:bodyPr/>
          <a:lstStyle/>
          <a:p>
            <a:r>
              <a:rPr lang="en-US" dirty="0" smtClean="0"/>
              <a:t>Encoding</a:t>
            </a:r>
            <a:endParaRPr lang="en-US" dirty="0"/>
          </a:p>
        </p:txBody>
      </p:sp>
      <p:sp>
        <p:nvSpPr>
          <p:cNvPr id="1260547" name="Rectangle 3"/>
          <p:cNvSpPr>
            <a:spLocks noGrp="1" noChangeArrowheads="1"/>
          </p:cNvSpPr>
          <p:nvPr>
            <p:ph idx="1"/>
          </p:nvPr>
        </p:nvSpPr>
        <p:spPr>
          <a:xfrm>
            <a:off x="457200" y="1066800"/>
            <a:ext cx="8229600" cy="5257800"/>
          </a:xfrm>
        </p:spPr>
        <p:txBody>
          <a:bodyPr>
            <a:normAutofit/>
          </a:bodyPr>
          <a:lstStyle/>
          <a:p>
            <a:pPr marL="0" indent="0">
              <a:buNone/>
            </a:pPr>
            <a:r>
              <a:rPr lang="en-US" sz="2400" dirty="0"/>
              <a:t>Represent the bit sequence </a:t>
            </a:r>
            <a:r>
              <a:rPr lang="en-US" sz="2400" dirty="0" smtClean="0"/>
              <a:t>1011 1010 1100 0111 1010 1010 </a:t>
            </a:r>
            <a:r>
              <a:rPr lang="en-US" sz="2400" dirty="0"/>
              <a:t>in NRZ, NRZI, and Manchester encodings</a:t>
            </a:r>
            <a:r>
              <a:rPr lang="en-US" sz="2400" dirty="0" smtClean="0"/>
              <a:t>.</a:t>
            </a:r>
          </a:p>
          <a:p>
            <a:pPr marL="0" indent="0">
              <a:buNone/>
            </a:pPr>
            <a:endParaRPr lang="en-US" sz="2400" dirty="0"/>
          </a:p>
          <a:p>
            <a:pPr marL="0" indent="0">
              <a:buNone/>
            </a:pPr>
            <a:endParaRPr lang="en-US" sz="2400" dirty="0"/>
          </a:p>
        </p:txBody>
      </p:sp>
      <p:sp>
        <p:nvSpPr>
          <p:cNvPr id="17" name="Date Placeholder 16"/>
          <p:cNvSpPr>
            <a:spLocks noGrp="1"/>
          </p:cNvSpPr>
          <p:nvPr>
            <p:ph type="dt" sz="half" idx="10"/>
          </p:nvPr>
        </p:nvSpPr>
        <p:spPr/>
        <p:txBody>
          <a:bodyPr/>
          <a:lstStyle/>
          <a:p>
            <a:r>
              <a:rPr lang="en-CA" smtClean="0"/>
              <a:t>CSC 358 – Principles of Computer Networks</a:t>
            </a:r>
            <a:endParaRPr lang="en-US" dirty="0"/>
          </a:p>
        </p:txBody>
      </p:sp>
      <p:sp>
        <p:nvSpPr>
          <p:cNvPr id="16" name="Slide Number Placeholder 3"/>
          <p:cNvSpPr>
            <a:spLocks noGrp="1"/>
          </p:cNvSpPr>
          <p:nvPr>
            <p:ph type="sldNum" sz="quarter" idx="11"/>
          </p:nvPr>
        </p:nvSpPr>
        <p:spPr/>
        <p:txBody>
          <a:bodyPr/>
          <a:lstStyle/>
          <a:p>
            <a:fld id="{A67A26B6-7596-4754-8AC1-C480ABEF18A2}" type="slidenum">
              <a:rPr lang="en-US"/>
              <a:pPr/>
              <a:t>13</a:t>
            </a:fld>
            <a:endParaRPr lang="en-US"/>
          </a:p>
        </p:txBody>
      </p:sp>
      <p:sp>
        <p:nvSpPr>
          <p:cNvPr id="18" name="Footer Placeholder 17"/>
          <p:cNvSpPr>
            <a:spLocks noGrp="1"/>
          </p:cNvSpPr>
          <p:nvPr>
            <p:ph type="ftr" sz="quarter" idx="12"/>
          </p:nvPr>
        </p:nvSpPr>
        <p:spPr/>
        <p:txBody>
          <a:bodyPr/>
          <a:lstStyle/>
          <a:p>
            <a:r>
              <a:rPr lang="en-US" smtClean="0"/>
              <a:t>UTM - Spring 2018</a:t>
            </a:r>
            <a:endParaRPr lang="en-US" dirty="0"/>
          </a:p>
        </p:txBody>
      </p:sp>
      <p:pic>
        <p:nvPicPr>
          <p:cNvPr id="4" name="Picture 3"/>
          <p:cNvPicPr>
            <a:picLocks noChangeAspect="1"/>
          </p:cNvPicPr>
          <p:nvPr/>
        </p:nvPicPr>
        <p:blipFill>
          <a:blip r:embed="rId3"/>
          <a:stretch>
            <a:fillRect/>
          </a:stretch>
        </p:blipFill>
        <p:spPr>
          <a:xfrm>
            <a:off x="0" y="2670142"/>
            <a:ext cx="9144000" cy="15177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054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054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2594" name="Rectangle 2"/>
          <p:cNvSpPr>
            <a:spLocks noGrp="1" noChangeArrowheads="1"/>
          </p:cNvSpPr>
          <p:nvPr>
            <p:ph type="title"/>
          </p:nvPr>
        </p:nvSpPr>
        <p:spPr/>
        <p:txBody>
          <a:bodyPr/>
          <a:lstStyle/>
          <a:p>
            <a:r>
              <a:rPr lang="en-US" dirty="0" smtClean="0"/>
              <a:t>Fragmentation</a:t>
            </a:r>
            <a:endParaRPr lang="en-US" dirty="0"/>
          </a:p>
        </p:txBody>
      </p:sp>
      <p:sp>
        <p:nvSpPr>
          <p:cNvPr id="1262595" name="Rectangle 3"/>
          <p:cNvSpPr>
            <a:spLocks noGrp="1" noChangeArrowheads="1"/>
          </p:cNvSpPr>
          <p:nvPr>
            <p:ph idx="1"/>
          </p:nvPr>
        </p:nvSpPr>
        <p:spPr>
          <a:xfrm>
            <a:off x="457200" y="1066800"/>
            <a:ext cx="8229600" cy="5257800"/>
          </a:xfrm>
        </p:spPr>
        <p:txBody>
          <a:bodyPr/>
          <a:lstStyle/>
          <a:p>
            <a:pPr marL="0" indent="0">
              <a:buNone/>
            </a:pPr>
            <a:r>
              <a:rPr lang="en-US" dirty="0"/>
              <a:t>A TCP message of size 3000 (including the TCP header) bytes is sent over a series of three IP routers. The MTU for the routers (in the order that the message passes through them) are 1500 bytes, 800 bytes, and 1000 bytes. Assume IP header is 20 bytes, link layer headers are 30 bytes, and packets are not reordered in this system. Show the sequence of packets as they arrive to the destination node. For each packet identify the packet length, as well as the offset.</a:t>
            </a:r>
          </a:p>
        </p:txBody>
      </p:sp>
      <p:sp>
        <p:nvSpPr>
          <p:cNvPr id="17" name="Date Placeholder 16"/>
          <p:cNvSpPr>
            <a:spLocks noGrp="1"/>
          </p:cNvSpPr>
          <p:nvPr>
            <p:ph type="dt" sz="half" idx="10"/>
          </p:nvPr>
        </p:nvSpPr>
        <p:spPr/>
        <p:txBody>
          <a:bodyPr/>
          <a:lstStyle/>
          <a:p>
            <a:r>
              <a:rPr lang="en-CA" smtClean="0"/>
              <a:t>CSC 358 – Principles of Computer Networks</a:t>
            </a:r>
            <a:endParaRPr lang="en-US" dirty="0"/>
          </a:p>
        </p:txBody>
      </p:sp>
      <p:sp>
        <p:nvSpPr>
          <p:cNvPr id="16" name="Slide Number Placeholder 3"/>
          <p:cNvSpPr>
            <a:spLocks noGrp="1"/>
          </p:cNvSpPr>
          <p:nvPr>
            <p:ph type="sldNum" sz="quarter" idx="11"/>
          </p:nvPr>
        </p:nvSpPr>
        <p:spPr/>
        <p:txBody>
          <a:bodyPr/>
          <a:lstStyle/>
          <a:p>
            <a:fld id="{60DB191B-95C3-4E15-A0E1-19466F3E77BE}" type="slidenum">
              <a:rPr lang="en-US"/>
              <a:pPr/>
              <a:t>14</a:t>
            </a:fld>
            <a:endParaRPr lang="en-US"/>
          </a:p>
        </p:txBody>
      </p:sp>
      <p:sp>
        <p:nvSpPr>
          <p:cNvPr id="18" name="Footer Placeholder 17"/>
          <p:cNvSpPr>
            <a:spLocks noGrp="1"/>
          </p:cNvSpPr>
          <p:nvPr>
            <p:ph type="ftr" sz="quarter" idx="12"/>
          </p:nvPr>
        </p:nvSpPr>
        <p:spPr/>
        <p:txBody>
          <a:bodyPr/>
          <a:lstStyle/>
          <a:p>
            <a:r>
              <a:rPr lang="en-US" smtClean="0"/>
              <a:t>UTM - Spring 2018</a:t>
            </a:r>
            <a:endParaRPr lang="en-US" dirty="0"/>
          </a:p>
        </p:txBody>
      </p:sp>
      <p:sp>
        <p:nvSpPr>
          <p:cNvPr id="1262607" name="Text Box 15"/>
          <p:cNvSpPr txBox="1">
            <a:spLocks noChangeArrowheads="1"/>
          </p:cNvSpPr>
          <p:nvPr/>
        </p:nvSpPr>
        <p:spPr bwMode="auto">
          <a:xfrm>
            <a:off x="8658225" y="1201738"/>
            <a:ext cx="368300" cy="396875"/>
          </a:xfrm>
          <a:prstGeom prst="rect">
            <a:avLst/>
          </a:prstGeom>
          <a:noFill/>
          <a:ln w="38100" algn="ctr">
            <a:noFill/>
            <a:miter lim="800000"/>
            <a:headEnd/>
            <a:tailEnd/>
          </a:ln>
          <a:effectLst/>
        </p:spPr>
        <p:txBody>
          <a:bodyPr wrap="none">
            <a:spAutoFit/>
          </a:bodyPr>
          <a:lstStyle/>
          <a:p>
            <a:r>
              <a:rPr lang="en-US"/>
              <a:t>B</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3618" name="Rectangle 2"/>
          <p:cNvSpPr>
            <a:spLocks noGrp="1" noChangeArrowheads="1"/>
          </p:cNvSpPr>
          <p:nvPr>
            <p:ph type="title"/>
          </p:nvPr>
        </p:nvSpPr>
        <p:spPr/>
        <p:txBody>
          <a:bodyPr/>
          <a:lstStyle/>
          <a:p>
            <a:r>
              <a:rPr lang="en-US" sz="3200" dirty="0" smtClean="0"/>
              <a:t>Fragmentation...</a:t>
            </a:r>
            <a:endParaRPr lang="en-US" sz="3200" dirty="0"/>
          </a:p>
        </p:txBody>
      </p:sp>
      <p:pic>
        <p:nvPicPr>
          <p:cNvPr id="3" name="Picture 2"/>
          <p:cNvPicPr>
            <a:picLocks noChangeAspect="1"/>
          </p:cNvPicPr>
          <p:nvPr/>
        </p:nvPicPr>
        <p:blipFill>
          <a:blip r:embed="rId3"/>
          <a:stretch>
            <a:fillRect/>
          </a:stretch>
        </p:blipFill>
        <p:spPr>
          <a:xfrm>
            <a:off x="0" y="1176301"/>
            <a:ext cx="9144000" cy="476729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5668" name="Rectangle 4"/>
          <p:cNvSpPr>
            <a:spLocks noGrp="1" noChangeArrowheads="1"/>
          </p:cNvSpPr>
          <p:nvPr>
            <p:ph type="title"/>
          </p:nvPr>
        </p:nvSpPr>
        <p:spPr/>
        <p:txBody>
          <a:bodyPr/>
          <a:lstStyle/>
          <a:p>
            <a:r>
              <a:rPr lang="en-US" dirty="0" smtClean="0"/>
              <a:t>Source &amp; Destination</a:t>
            </a:r>
            <a:endParaRPr lang="en-US" dirty="0"/>
          </a:p>
        </p:txBody>
      </p:sp>
      <p:sp>
        <p:nvSpPr>
          <p:cNvPr id="5" name="Date Placeholder 4"/>
          <p:cNvSpPr>
            <a:spLocks noGrp="1"/>
          </p:cNvSpPr>
          <p:nvPr>
            <p:ph type="dt" sz="half" idx="10"/>
          </p:nvPr>
        </p:nvSpPr>
        <p:spPr/>
        <p:txBody>
          <a:bodyPr/>
          <a:lstStyle/>
          <a:p>
            <a:r>
              <a:rPr lang="en-CA" smtClean="0"/>
              <a:t>CSC 358 – Principles of Computer Networks</a:t>
            </a:r>
            <a:endParaRPr lang="en-US" dirty="0"/>
          </a:p>
        </p:txBody>
      </p:sp>
      <p:sp>
        <p:nvSpPr>
          <p:cNvPr id="4" name="Slide Number Placeholder 3"/>
          <p:cNvSpPr>
            <a:spLocks noGrp="1"/>
          </p:cNvSpPr>
          <p:nvPr>
            <p:ph type="sldNum" sz="quarter" idx="11"/>
          </p:nvPr>
        </p:nvSpPr>
        <p:spPr/>
        <p:txBody>
          <a:bodyPr/>
          <a:lstStyle/>
          <a:p>
            <a:fld id="{2B35B0F7-2854-4766-9BBE-09DF83286DCA}" type="slidenum">
              <a:rPr lang="en-US"/>
              <a:pPr/>
              <a:t>16</a:t>
            </a:fld>
            <a:endParaRPr lang="en-US"/>
          </a:p>
        </p:txBody>
      </p:sp>
      <p:sp>
        <p:nvSpPr>
          <p:cNvPr id="6" name="Footer Placeholder 5"/>
          <p:cNvSpPr>
            <a:spLocks noGrp="1"/>
          </p:cNvSpPr>
          <p:nvPr>
            <p:ph type="ftr" sz="quarter" idx="12"/>
          </p:nvPr>
        </p:nvSpPr>
        <p:spPr/>
        <p:txBody>
          <a:bodyPr/>
          <a:lstStyle/>
          <a:p>
            <a:r>
              <a:rPr lang="en-US" smtClean="0"/>
              <a:t>UTM - Spring 2018</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447800"/>
            <a:ext cx="10371484" cy="35433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5702" name="Rectangle 6"/>
          <p:cNvSpPr>
            <a:spLocks noGrp="1" noChangeArrowheads="1"/>
          </p:cNvSpPr>
          <p:nvPr>
            <p:ph type="title"/>
          </p:nvPr>
        </p:nvSpPr>
        <p:spPr/>
        <p:txBody>
          <a:bodyPr/>
          <a:lstStyle/>
          <a:p>
            <a:r>
              <a:rPr lang="en-US" dirty="0" smtClean="0"/>
              <a:t>Source &amp; Destination</a:t>
            </a:r>
            <a:endParaRPr lang="en-US" dirty="0"/>
          </a:p>
        </p:txBody>
      </p:sp>
      <p:sp>
        <p:nvSpPr>
          <p:cNvPr id="1565703" name="Rectangle 7"/>
          <p:cNvSpPr>
            <a:spLocks noGrp="1" noChangeArrowheads="1"/>
          </p:cNvSpPr>
          <p:nvPr>
            <p:ph idx="1"/>
          </p:nvPr>
        </p:nvSpPr>
        <p:spPr/>
        <p:txBody>
          <a:bodyPr/>
          <a:lstStyle/>
          <a:p>
            <a:pPr>
              <a:lnSpc>
                <a:spcPct val="90000"/>
              </a:lnSpc>
            </a:pPr>
            <a:r>
              <a:rPr lang="en-US" dirty="0"/>
              <a:t>Consider an IP datagram being sent from node A to node C. Give the source and destination Ethernet addresses, as well as the source and destination addresses of the IP datagram encapsulated within the Ethernet frame at points (1), (4), and (5) in the figure above. </a:t>
            </a:r>
            <a:endParaRPr lang="en-US" sz="2400" dirty="0"/>
          </a:p>
        </p:txBody>
      </p:sp>
      <p:sp>
        <p:nvSpPr>
          <p:cNvPr id="24" name="Date Placeholder 3"/>
          <p:cNvSpPr>
            <a:spLocks noGrp="1"/>
          </p:cNvSpPr>
          <p:nvPr>
            <p:ph type="dt" sz="half" idx="10"/>
          </p:nvPr>
        </p:nvSpPr>
        <p:spPr/>
        <p:txBody>
          <a:bodyPr/>
          <a:lstStyle/>
          <a:p>
            <a:r>
              <a:rPr lang="en-CA" smtClean="0"/>
              <a:t>CSC 358 – Principles of Computer Networks</a:t>
            </a:r>
            <a:endParaRPr lang="en-US"/>
          </a:p>
        </p:txBody>
      </p:sp>
      <p:sp>
        <p:nvSpPr>
          <p:cNvPr id="25" name="Slide Number Placeholder 4"/>
          <p:cNvSpPr>
            <a:spLocks noGrp="1"/>
          </p:cNvSpPr>
          <p:nvPr>
            <p:ph type="sldNum" sz="quarter" idx="11"/>
          </p:nvPr>
        </p:nvSpPr>
        <p:spPr/>
        <p:txBody>
          <a:bodyPr/>
          <a:lstStyle/>
          <a:p>
            <a:fld id="{43217F89-6CBD-4EAB-8CC2-EA08627B7ABF}" type="slidenum">
              <a:rPr lang="en-US"/>
              <a:pPr/>
              <a:t>17</a:t>
            </a:fld>
            <a:endParaRPr lang="en-US"/>
          </a:p>
        </p:txBody>
      </p:sp>
      <p:sp>
        <p:nvSpPr>
          <p:cNvPr id="26" name="Footer Placeholder 5"/>
          <p:cNvSpPr>
            <a:spLocks noGrp="1"/>
          </p:cNvSpPr>
          <p:nvPr>
            <p:ph type="ftr" sz="quarter" idx="12"/>
          </p:nvPr>
        </p:nvSpPr>
        <p:spPr/>
        <p:txBody>
          <a:bodyPr/>
          <a:lstStyle/>
          <a:p>
            <a:r>
              <a:rPr lang="en-US" smtClean="0"/>
              <a:t>UTM - Spring 2018</a:t>
            </a:r>
            <a:endParaRPr lang="en-US"/>
          </a:p>
        </p:txBody>
      </p:sp>
      <p:sp>
        <p:nvSpPr>
          <p:cNvPr id="1565713" name="Text Box 17"/>
          <p:cNvSpPr txBox="1">
            <a:spLocks noChangeArrowheads="1"/>
          </p:cNvSpPr>
          <p:nvPr/>
        </p:nvSpPr>
        <p:spPr bwMode="auto">
          <a:xfrm>
            <a:off x="1468438" y="5556250"/>
            <a:ext cx="1684337" cy="396875"/>
          </a:xfrm>
          <a:prstGeom prst="rect">
            <a:avLst/>
          </a:prstGeom>
          <a:noFill/>
          <a:ln w="38100" algn="ctr">
            <a:noFill/>
            <a:miter lim="800000"/>
            <a:headEnd/>
            <a:tailEnd/>
          </a:ln>
          <a:effectLst/>
        </p:spPr>
        <p:txBody>
          <a:bodyPr wrap="none">
            <a:spAutoFit/>
          </a:bodyPr>
          <a:lstStyle/>
          <a:p>
            <a:pPr algn="ctr"/>
            <a:r>
              <a:rPr lang="en-US" sz="2000" b="1">
                <a:solidFill>
                  <a:schemeClr val="bg1"/>
                </a:solidFill>
                <a:latin typeface="Calibri" pitchFamily="34" charset="0"/>
              </a:rPr>
              <a:t>Repeater, hub</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&amp; Destination</a:t>
            </a:r>
            <a:endParaRPr lang="en-US" dirty="0"/>
          </a:p>
        </p:txBody>
      </p:sp>
      <p:sp>
        <p:nvSpPr>
          <p:cNvPr id="4" name="Date Placeholder 3"/>
          <p:cNvSpPr>
            <a:spLocks noGrp="1"/>
          </p:cNvSpPr>
          <p:nvPr>
            <p:ph type="dt" sz="half" idx="10"/>
          </p:nvPr>
        </p:nvSpPr>
        <p:spPr/>
        <p:txBody>
          <a:bodyPr/>
          <a:lstStyle/>
          <a:p>
            <a:r>
              <a:rPr lang="en-CA" smtClean="0"/>
              <a:t>CSC 358 – Principles of Computer Networks</a:t>
            </a:r>
            <a:endParaRPr lang="en-US" dirty="0"/>
          </a:p>
        </p:txBody>
      </p:sp>
      <p:sp>
        <p:nvSpPr>
          <p:cNvPr id="5" name="Slide Number Placeholder 4"/>
          <p:cNvSpPr>
            <a:spLocks noGrp="1"/>
          </p:cNvSpPr>
          <p:nvPr>
            <p:ph type="sldNum" sz="quarter" idx="11"/>
          </p:nvPr>
        </p:nvSpPr>
        <p:spPr/>
        <p:txBody>
          <a:bodyPr/>
          <a:lstStyle/>
          <a:p>
            <a:fld id="{B6F15528-21DE-4FAA-801E-634DDDAF4B2B}" type="slidenum">
              <a:rPr lang="en-US" smtClean="0"/>
              <a:pPr/>
              <a:t>18</a:t>
            </a:fld>
            <a:endParaRPr lang="en-US" dirty="0"/>
          </a:p>
        </p:txBody>
      </p:sp>
      <p:sp>
        <p:nvSpPr>
          <p:cNvPr id="6" name="Footer Placeholder 5"/>
          <p:cNvSpPr>
            <a:spLocks noGrp="1"/>
          </p:cNvSpPr>
          <p:nvPr>
            <p:ph type="ftr" sz="quarter" idx="12"/>
          </p:nvPr>
        </p:nvSpPr>
        <p:spPr/>
        <p:txBody>
          <a:bodyPr/>
          <a:lstStyle/>
          <a:p>
            <a:r>
              <a:rPr lang="en-US" smtClean="0"/>
              <a:t>UTM - Spring 2018</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320319315"/>
              </p:ext>
            </p:extLst>
          </p:nvPr>
        </p:nvGraphicFramePr>
        <p:xfrm>
          <a:off x="501332" y="1219200"/>
          <a:ext cx="8337867" cy="2286000"/>
        </p:xfrm>
        <a:graphic>
          <a:graphicData uri="http://schemas.openxmlformats.org/drawingml/2006/table">
            <a:tbl>
              <a:tblPr firstRow="1" firstCol="1" bandRow="1">
                <a:tableStyleId>{5C22544A-7EE6-4342-B048-85BDC9FD1C3A}</a:tableStyleId>
              </a:tblPr>
              <a:tblGrid>
                <a:gridCol w="1111953"/>
                <a:gridCol w="1761483"/>
                <a:gridCol w="1691986"/>
                <a:gridCol w="1859493"/>
                <a:gridCol w="1912952"/>
              </a:tblGrid>
              <a:tr h="653143">
                <a:tc>
                  <a:txBody>
                    <a:bodyPr/>
                    <a:lstStyle/>
                    <a:p>
                      <a:pPr marL="0" marR="0" algn="ctr">
                        <a:spcBef>
                          <a:spcPts val="0"/>
                        </a:spcBef>
                        <a:spcAft>
                          <a:spcPts val="600"/>
                        </a:spcAft>
                      </a:pPr>
                      <a:r>
                        <a:rPr lang="en-US" sz="1600">
                          <a:effectLst/>
                          <a:latin typeface="Calibri" charset="0"/>
                          <a:ea typeface="Calibri" charset="0"/>
                          <a:cs typeface="Calibri" charset="0"/>
                        </a:rPr>
                        <a:t>Point</a:t>
                      </a:r>
                    </a:p>
                  </a:txBody>
                  <a:tcPr marL="68580" marR="68580" marT="0" marB="0"/>
                </a:tc>
                <a:tc>
                  <a:txBody>
                    <a:bodyPr/>
                    <a:lstStyle/>
                    <a:p>
                      <a:pPr marL="0" marR="0" algn="ctr">
                        <a:spcBef>
                          <a:spcPts val="0"/>
                        </a:spcBef>
                        <a:spcAft>
                          <a:spcPts val="600"/>
                        </a:spcAft>
                      </a:pPr>
                      <a:r>
                        <a:rPr lang="en-US" sz="1600">
                          <a:effectLst/>
                          <a:latin typeface="Calibri" charset="0"/>
                          <a:ea typeface="Calibri" charset="0"/>
                          <a:cs typeface="Calibri" charset="0"/>
                        </a:rPr>
                        <a:t>Source IP</a:t>
                      </a:r>
                    </a:p>
                  </a:txBody>
                  <a:tcPr marL="68580" marR="68580" marT="0" marB="0"/>
                </a:tc>
                <a:tc>
                  <a:txBody>
                    <a:bodyPr/>
                    <a:lstStyle/>
                    <a:p>
                      <a:pPr marL="0" marR="0" algn="ctr">
                        <a:spcBef>
                          <a:spcPts val="0"/>
                        </a:spcBef>
                        <a:spcAft>
                          <a:spcPts val="600"/>
                        </a:spcAft>
                      </a:pPr>
                      <a:r>
                        <a:rPr lang="en-US" sz="1600">
                          <a:effectLst/>
                          <a:latin typeface="Calibri" charset="0"/>
                          <a:ea typeface="Calibri" charset="0"/>
                          <a:cs typeface="Calibri" charset="0"/>
                        </a:rPr>
                        <a:t>Destination IP</a:t>
                      </a:r>
                    </a:p>
                  </a:txBody>
                  <a:tcPr marL="68580" marR="68580" marT="0" marB="0"/>
                </a:tc>
                <a:tc>
                  <a:txBody>
                    <a:bodyPr/>
                    <a:lstStyle/>
                    <a:p>
                      <a:pPr marL="0" marR="0" algn="ctr">
                        <a:spcBef>
                          <a:spcPts val="0"/>
                        </a:spcBef>
                        <a:spcAft>
                          <a:spcPts val="600"/>
                        </a:spcAft>
                      </a:pPr>
                      <a:r>
                        <a:rPr lang="en-US" sz="1600">
                          <a:effectLst/>
                          <a:latin typeface="Calibri" charset="0"/>
                          <a:ea typeface="Calibri" charset="0"/>
                          <a:cs typeface="Calibri" charset="0"/>
                        </a:rPr>
                        <a:t>Source MAC</a:t>
                      </a:r>
                    </a:p>
                  </a:txBody>
                  <a:tcPr marL="68580" marR="68580" marT="0" marB="0"/>
                </a:tc>
                <a:tc>
                  <a:txBody>
                    <a:bodyPr/>
                    <a:lstStyle/>
                    <a:p>
                      <a:pPr marL="0" marR="0" algn="ctr">
                        <a:spcBef>
                          <a:spcPts val="0"/>
                        </a:spcBef>
                        <a:spcAft>
                          <a:spcPts val="600"/>
                        </a:spcAft>
                      </a:pPr>
                      <a:r>
                        <a:rPr lang="en-US" sz="1600">
                          <a:effectLst/>
                          <a:latin typeface="Calibri" charset="0"/>
                          <a:ea typeface="Calibri" charset="0"/>
                          <a:cs typeface="Calibri" charset="0"/>
                        </a:rPr>
                        <a:t>Destination MAC</a:t>
                      </a:r>
                    </a:p>
                  </a:txBody>
                  <a:tcPr marL="68580" marR="68580" marT="0" marB="0"/>
                </a:tc>
              </a:tr>
              <a:tr h="653143">
                <a:tc>
                  <a:txBody>
                    <a:bodyPr/>
                    <a:lstStyle/>
                    <a:p>
                      <a:pPr marL="0" marR="0" algn="ctr">
                        <a:spcBef>
                          <a:spcPts val="0"/>
                        </a:spcBef>
                        <a:spcAft>
                          <a:spcPts val="600"/>
                        </a:spcAft>
                      </a:pPr>
                      <a:r>
                        <a:rPr lang="en-US" sz="1600">
                          <a:effectLst/>
                          <a:latin typeface="Calibri" charset="0"/>
                          <a:ea typeface="Calibri" charset="0"/>
                          <a:cs typeface="Calibri" charset="0"/>
                        </a:rPr>
                        <a:t>(3)</a:t>
                      </a:r>
                    </a:p>
                  </a:txBody>
                  <a:tcPr marL="68580" marR="68580" marT="0" marB="0"/>
                </a:tc>
                <a:tc>
                  <a:txBody>
                    <a:bodyPr/>
                    <a:lstStyle/>
                    <a:p>
                      <a:pPr marL="0" marR="0">
                        <a:spcBef>
                          <a:spcPts val="0"/>
                        </a:spcBef>
                        <a:spcAft>
                          <a:spcPts val="600"/>
                        </a:spcAft>
                      </a:pPr>
                      <a:r>
                        <a:rPr lang="en-US" sz="1600">
                          <a:effectLst/>
                          <a:latin typeface="Calibri" charset="0"/>
                          <a:ea typeface="Calibri" charset="0"/>
                          <a:cs typeface="Calibri" charset="0"/>
                        </a:rPr>
                        <a:t>128.119.186.224</a:t>
                      </a:r>
                    </a:p>
                  </a:txBody>
                  <a:tcPr marL="68580" marR="68580" marT="0" marB="0"/>
                </a:tc>
                <a:tc>
                  <a:txBody>
                    <a:bodyPr/>
                    <a:lstStyle/>
                    <a:p>
                      <a:pPr marL="0" marR="0">
                        <a:spcBef>
                          <a:spcPts val="0"/>
                        </a:spcBef>
                        <a:spcAft>
                          <a:spcPts val="600"/>
                        </a:spcAft>
                      </a:pPr>
                      <a:r>
                        <a:rPr lang="en-US" sz="1600">
                          <a:effectLst/>
                          <a:latin typeface="Calibri" charset="0"/>
                          <a:ea typeface="Calibri" charset="0"/>
                          <a:cs typeface="Calibri" charset="0"/>
                        </a:rPr>
                        <a:t>128.119.149.185 </a:t>
                      </a:r>
                    </a:p>
                  </a:txBody>
                  <a:tcPr marL="68580" marR="68580" marT="0" marB="0"/>
                </a:tc>
                <a:tc>
                  <a:txBody>
                    <a:bodyPr/>
                    <a:lstStyle/>
                    <a:p>
                      <a:pPr marL="0" marR="0">
                        <a:spcBef>
                          <a:spcPts val="0"/>
                        </a:spcBef>
                        <a:spcAft>
                          <a:spcPts val="600"/>
                        </a:spcAft>
                      </a:pPr>
                      <a:r>
                        <a:rPr lang="en-US" sz="1600">
                          <a:effectLst/>
                          <a:latin typeface="Calibri" charset="0"/>
                          <a:ea typeface="Calibri" charset="0"/>
                          <a:cs typeface="Calibri" charset="0"/>
                        </a:rPr>
                        <a:t>66-E7-CB-79-54-38</a:t>
                      </a:r>
                    </a:p>
                  </a:txBody>
                  <a:tcPr marL="68580" marR="68580" marT="0" marB="0"/>
                </a:tc>
                <a:tc>
                  <a:txBody>
                    <a:bodyPr/>
                    <a:lstStyle/>
                    <a:p>
                      <a:pPr marL="0" marR="0">
                        <a:spcBef>
                          <a:spcPts val="0"/>
                        </a:spcBef>
                        <a:spcAft>
                          <a:spcPts val="600"/>
                        </a:spcAft>
                      </a:pPr>
                      <a:r>
                        <a:rPr lang="en-US" sz="1600">
                          <a:effectLst/>
                          <a:latin typeface="Calibri" charset="0"/>
                          <a:ea typeface="Calibri" charset="0"/>
                          <a:cs typeface="Calibri" charset="0"/>
                        </a:rPr>
                        <a:t>A1-3D-E5-62-B0-4F </a:t>
                      </a:r>
                    </a:p>
                  </a:txBody>
                  <a:tcPr marL="68580" marR="68580" marT="0" marB="0"/>
                </a:tc>
              </a:tr>
              <a:tr h="653143">
                <a:tc>
                  <a:txBody>
                    <a:bodyPr/>
                    <a:lstStyle/>
                    <a:p>
                      <a:pPr marL="0" marR="0" algn="ctr">
                        <a:spcBef>
                          <a:spcPts val="0"/>
                        </a:spcBef>
                        <a:spcAft>
                          <a:spcPts val="600"/>
                        </a:spcAft>
                      </a:pPr>
                      <a:r>
                        <a:rPr lang="en-US" sz="1600">
                          <a:effectLst/>
                          <a:latin typeface="Calibri" charset="0"/>
                          <a:ea typeface="Calibri" charset="0"/>
                          <a:cs typeface="Calibri" charset="0"/>
                        </a:rPr>
                        <a:t>(4)</a:t>
                      </a:r>
                    </a:p>
                  </a:txBody>
                  <a:tcPr marL="68580" marR="68580" marT="0" marB="0"/>
                </a:tc>
                <a:tc>
                  <a:txBody>
                    <a:bodyPr/>
                    <a:lstStyle/>
                    <a:p>
                      <a:pPr marL="0" marR="0">
                        <a:spcBef>
                          <a:spcPts val="0"/>
                        </a:spcBef>
                        <a:spcAft>
                          <a:spcPts val="600"/>
                        </a:spcAft>
                      </a:pPr>
                      <a:r>
                        <a:rPr lang="en-US" sz="1600">
                          <a:effectLst/>
                          <a:latin typeface="Calibri" charset="0"/>
                          <a:ea typeface="Calibri" charset="0"/>
                          <a:cs typeface="Calibri" charset="0"/>
                        </a:rPr>
                        <a:t>128.119.186.224</a:t>
                      </a:r>
                    </a:p>
                  </a:txBody>
                  <a:tcPr marL="68580" marR="68580" marT="0" marB="0"/>
                </a:tc>
                <a:tc>
                  <a:txBody>
                    <a:bodyPr/>
                    <a:lstStyle/>
                    <a:p>
                      <a:pPr marL="0" marR="0">
                        <a:spcBef>
                          <a:spcPts val="0"/>
                        </a:spcBef>
                        <a:spcAft>
                          <a:spcPts val="600"/>
                        </a:spcAft>
                      </a:pPr>
                      <a:r>
                        <a:rPr lang="en-US" sz="1600">
                          <a:effectLst/>
                          <a:latin typeface="Calibri" charset="0"/>
                          <a:ea typeface="Calibri" charset="0"/>
                          <a:cs typeface="Calibri" charset="0"/>
                        </a:rPr>
                        <a:t>128.119.149.185 </a:t>
                      </a:r>
                    </a:p>
                  </a:txBody>
                  <a:tcPr marL="68580" marR="68580" marT="0" marB="0"/>
                </a:tc>
                <a:tc>
                  <a:txBody>
                    <a:bodyPr/>
                    <a:lstStyle/>
                    <a:p>
                      <a:pPr marL="0" marR="0">
                        <a:spcBef>
                          <a:spcPts val="0"/>
                        </a:spcBef>
                        <a:spcAft>
                          <a:spcPts val="600"/>
                        </a:spcAft>
                      </a:pPr>
                      <a:r>
                        <a:rPr lang="en-US" sz="1600">
                          <a:effectLst/>
                          <a:latin typeface="Calibri" charset="0"/>
                          <a:ea typeface="Calibri" charset="0"/>
                          <a:cs typeface="Calibri" charset="0"/>
                        </a:rPr>
                        <a:t>3E-79-4E-8C-A3-44</a:t>
                      </a:r>
                    </a:p>
                  </a:txBody>
                  <a:tcPr marL="68580" marR="68580" marT="0" marB="0"/>
                </a:tc>
                <a:tc>
                  <a:txBody>
                    <a:bodyPr/>
                    <a:lstStyle/>
                    <a:p>
                      <a:pPr marL="0" marR="0">
                        <a:spcBef>
                          <a:spcPts val="0"/>
                        </a:spcBef>
                        <a:spcAft>
                          <a:spcPts val="600"/>
                        </a:spcAft>
                      </a:pPr>
                      <a:r>
                        <a:rPr lang="en-US" sz="1600">
                          <a:effectLst/>
                          <a:latin typeface="Calibri" charset="0"/>
                          <a:ea typeface="Calibri" charset="0"/>
                          <a:cs typeface="Calibri" charset="0"/>
                        </a:rPr>
                        <a:t>82-36-D5-9A-4F-06 </a:t>
                      </a:r>
                    </a:p>
                  </a:txBody>
                  <a:tcPr marL="68580" marR="68580" marT="0" marB="0"/>
                </a:tc>
              </a:tr>
              <a:tr h="326571">
                <a:tc>
                  <a:txBody>
                    <a:bodyPr/>
                    <a:lstStyle/>
                    <a:p>
                      <a:pPr marL="0" marR="0" algn="ctr">
                        <a:spcBef>
                          <a:spcPts val="0"/>
                        </a:spcBef>
                        <a:spcAft>
                          <a:spcPts val="600"/>
                        </a:spcAft>
                      </a:pPr>
                      <a:r>
                        <a:rPr lang="en-US" sz="1600">
                          <a:effectLst/>
                          <a:latin typeface="Calibri" charset="0"/>
                          <a:ea typeface="Calibri" charset="0"/>
                          <a:cs typeface="Calibri" charset="0"/>
                        </a:rPr>
                        <a:t>(5)</a:t>
                      </a:r>
                    </a:p>
                  </a:txBody>
                  <a:tcPr marL="68580" marR="68580" marT="0" marB="0"/>
                </a:tc>
                <a:tc>
                  <a:txBody>
                    <a:bodyPr/>
                    <a:lstStyle/>
                    <a:p>
                      <a:pPr marL="0" marR="0">
                        <a:spcBef>
                          <a:spcPts val="0"/>
                        </a:spcBef>
                        <a:spcAft>
                          <a:spcPts val="600"/>
                        </a:spcAft>
                      </a:pPr>
                      <a:r>
                        <a:rPr lang="en-US" sz="1600">
                          <a:effectLst/>
                          <a:latin typeface="Calibri" charset="0"/>
                          <a:ea typeface="Calibri" charset="0"/>
                          <a:cs typeface="Calibri" charset="0"/>
                        </a:rPr>
                        <a:t>Same as (4)</a:t>
                      </a:r>
                    </a:p>
                  </a:txBody>
                  <a:tcPr marL="68580" marR="68580" marT="0" marB="0"/>
                </a:tc>
                <a:tc>
                  <a:txBody>
                    <a:bodyPr/>
                    <a:lstStyle/>
                    <a:p>
                      <a:pPr marL="0" marR="0">
                        <a:spcBef>
                          <a:spcPts val="0"/>
                        </a:spcBef>
                        <a:spcAft>
                          <a:spcPts val="600"/>
                        </a:spcAft>
                      </a:pPr>
                      <a:r>
                        <a:rPr lang="en-US" sz="1600">
                          <a:effectLst/>
                          <a:latin typeface="Calibri" charset="0"/>
                          <a:ea typeface="Calibri" charset="0"/>
                          <a:cs typeface="Calibri" charset="0"/>
                        </a:rPr>
                        <a:t> </a:t>
                      </a:r>
                    </a:p>
                  </a:txBody>
                  <a:tcPr marL="68580" marR="68580" marT="0" marB="0"/>
                </a:tc>
                <a:tc>
                  <a:txBody>
                    <a:bodyPr/>
                    <a:lstStyle/>
                    <a:p>
                      <a:pPr marL="0" marR="0">
                        <a:spcBef>
                          <a:spcPts val="0"/>
                        </a:spcBef>
                        <a:spcAft>
                          <a:spcPts val="600"/>
                        </a:spcAft>
                      </a:pPr>
                      <a:r>
                        <a:rPr lang="en-US" sz="1600">
                          <a:effectLst/>
                          <a:latin typeface="Calibri" charset="0"/>
                          <a:ea typeface="Calibri" charset="0"/>
                          <a:cs typeface="Calibri" charset="0"/>
                        </a:rPr>
                        <a:t> </a:t>
                      </a:r>
                    </a:p>
                  </a:txBody>
                  <a:tcPr marL="68580" marR="68580" marT="0" marB="0"/>
                </a:tc>
                <a:tc>
                  <a:txBody>
                    <a:bodyPr/>
                    <a:lstStyle/>
                    <a:p>
                      <a:pPr marL="0" marR="0">
                        <a:spcBef>
                          <a:spcPts val="0"/>
                        </a:spcBef>
                        <a:spcAft>
                          <a:spcPts val="600"/>
                        </a:spcAft>
                      </a:pPr>
                      <a:r>
                        <a:rPr lang="en-US" sz="1600" dirty="0">
                          <a:effectLst/>
                          <a:latin typeface="Calibri" charset="0"/>
                          <a:ea typeface="Calibri" charset="0"/>
                          <a:cs typeface="Calibri" charset="0"/>
                        </a:rPr>
                        <a:t> </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a:t>
            </a:r>
            <a:endParaRPr lang="en-US" dirty="0"/>
          </a:p>
        </p:txBody>
      </p:sp>
      <p:sp>
        <p:nvSpPr>
          <p:cNvPr id="3" name="Content Placeholder 2"/>
          <p:cNvSpPr>
            <a:spLocks noGrp="1"/>
          </p:cNvSpPr>
          <p:nvPr>
            <p:ph idx="1"/>
          </p:nvPr>
        </p:nvSpPr>
        <p:spPr/>
        <p:txBody>
          <a:bodyPr/>
          <a:lstStyle/>
          <a:p>
            <a:pPr marL="0" indent="0">
              <a:buNone/>
            </a:pPr>
            <a:r>
              <a:rPr lang="en-US" dirty="0"/>
              <a:t>You’ve learned about multiple communication protocols across the different network “layers”.  List one or more </a:t>
            </a:r>
            <a:r>
              <a:rPr lang="en-US" dirty="0" smtClean="0"/>
              <a:t>protocols </a:t>
            </a:r>
            <a:r>
              <a:rPr lang="en-US" dirty="0"/>
              <a:t>for each layer</a:t>
            </a:r>
            <a:r>
              <a:rPr lang="en-US" dirty="0" smtClean="0"/>
              <a:t>:</a:t>
            </a:r>
            <a:endParaRPr lang="en-US" dirty="0"/>
          </a:p>
          <a:p>
            <a:pPr marL="880110" lvl="1" indent="-514350">
              <a:buFont typeface="+mj-lt"/>
              <a:buAutoNum type="alphaLcParenR"/>
            </a:pPr>
            <a:r>
              <a:rPr lang="en-US" dirty="0" smtClean="0"/>
              <a:t>Application </a:t>
            </a:r>
            <a:r>
              <a:rPr lang="en-US" dirty="0"/>
              <a:t>-- Give 2 examples:  </a:t>
            </a:r>
            <a:endParaRPr lang="en-US" dirty="0" smtClean="0"/>
          </a:p>
          <a:p>
            <a:pPr marL="880110" lvl="1" indent="-514350">
              <a:buFont typeface="+mj-lt"/>
              <a:buAutoNum type="alphaLcParenR"/>
            </a:pPr>
            <a:r>
              <a:rPr lang="en-US" dirty="0" smtClean="0"/>
              <a:t>Transport </a:t>
            </a:r>
            <a:r>
              <a:rPr lang="en-US" dirty="0"/>
              <a:t>-- Give 2 examples: </a:t>
            </a:r>
            <a:endParaRPr lang="en-US" dirty="0" smtClean="0"/>
          </a:p>
          <a:p>
            <a:pPr marL="880110" lvl="1" indent="-514350">
              <a:buFont typeface="+mj-lt"/>
              <a:buAutoNum type="alphaLcParenR"/>
            </a:pPr>
            <a:r>
              <a:rPr lang="en-US" dirty="0" smtClean="0"/>
              <a:t>Network </a:t>
            </a:r>
            <a:r>
              <a:rPr lang="en-US" dirty="0"/>
              <a:t>-- Give 1 example:   </a:t>
            </a:r>
            <a:endParaRPr lang="en-US" dirty="0" smtClean="0"/>
          </a:p>
          <a:p>
            <a:pPr marL="880110" lvl="1" indent="-514350">
              <a:buFont typeface="+mj-lt"/>
              <a:buAutoNum type="alphaLcParenR"/>
            </a:pPr>
            <a:r>
              <a:rPr lang="en-US" dirty="0" smtClean="0"/>
              <a:t>Link </a:t>
            </a:r>
            <a:r>
              <a:rPr lang="en-US" dirty="0"/>
              <a:t>-- Give 2 examples</a:t>
            </a:r>
            <a:r>
              <a:rPr lang="en-US" dirty="0" smtClean="0"/>
              <a:t>:</a:t>
            </a:r>
            <a:endParaRPr lang="en-US" dirty="0"/>
          </a:p>
        </p:txBody>
      </p:sp>
      <p:sp>
        <p:nvSpPr>
          <p:cNvPr id="4" name="Date Placeholder 3"/>
          <p:cNvSpPr>
            <a:spLocks noGrp="1"/>
          </p:cNvSpPr>
          <p:nvPr>
            <p:ph type="dt" sz="half" idx="10"/>
          </p:nvPr>
        </p:nvSpPr>
        <p:spPr/>
        <p:txBody>
          <a:bodyPr/>
          <a:lstStyle/>
          <a:p>
            <a:r>
              <a:rPr lang="en-CA" smtClean="0"/>
              <a:t>CSC 358 – Principles of Computer Networks</a:t>
            </a:r>
            <a:endParaRPr lang="en-US" dirty="0"/>
          </a:p>
        </p:txBody>
      </p:sp>
      <p:sp>
        <p:nvSpPr>
          <p:cNvPr id="5" name="Slide Number Placeholder 4"/>
          <p:cNvSpPr>
            <a:spLocks noGrp="1"/>
          </p:cNvSpPr>
          <p:nvPr>
            <p:ph type="sldNum" sz="quarter" idx="11"/>
          </p:nvPr>
        </p:nvSpPr>
        <p:spPr/>
        <p:txBody>
          <a:bodyPr/>
          <a:lstStyle/>
          <a:p>
            <a:fld id="{B6F15528-21DE-4FAA-801E-634DDDAF4B2B}" type="slidenum">
              <a:rPr lang="en-US" smtClean="0"/>
              <a:pPr/>
              <a:t>19</a:t>
            </a:fld>
            <a:endParaRPr lang="en-US" dirty="0"/>
          </a:p>
        </p:txBody>
      </p:sp>
      <p:sp>
        <p:nvSpPr>
          <p:cNvPr id="6" name="Footer Placeholder 5"/>
          <p:cNvSpPr>
            <a:spLocks noGrp="1"/>
          </p:cNvSpPr>
          <p:nvPr>
            <p:ph type="ftr" sz="quarter" idx="12"/>
          </p:nvPr>
        </p:nvSpPr>
        <p:spPr/>
        <p:txBody>
          <a:bodyPr/>
          <a:lstStyle/>
          <a:p>
            <a:r>
              <a:rPr lang="en-US" smtClean="0"/>
              <a:t>UTM - Spring 2018</a:t>
            </a:r>
            <a:endParaRPr lang="en-US" dirty="0"/>
          </a:p>
        </p:txBody>
      </p:sp>
    </p:spTree>
    <p:extLst>
      <p:ext uri="{BB962C8B-B14F-4D97-AF65-F5344CB8AC3E}">
        <p14:creationId xmlns:p14="http://schemas.microsoft.com/office/powerpoint/2010/main" val="1664545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CA" smtClean="0"/>
              <a:t>CSC 358 – Principles of Computer Networks</a:t>
            </a:r>
            <a:endParaRPr lang="en-US"/>
          </a:p>
        </p:txBody>
      </p:sp>
      <p:sp>
        <p:nvSpPr>
          <p:cNvPr id="5" name="Slide Number Placeholder 4"/>
          <p:cNvSpPr>
            <a:spLocks noGrp="1"/>
          </p:cNvSpPr>
          <p:nvPr>
            <p:ph type="sldNum" sz="quarter" idx="11"/>
          </p:nvPr>
        </p:nvSpPr>
        <p:spPr/>
        <p:txBody>
          <a:bodyPr/>
          <a:lstStyle/>
          <a:p>
            <a:fld id="{B08E9541-543C-4CDF-B182-2EDF7539AC5A}" type="slidenum">
              <a:rPr lang="en-US"/>
              <a:pPr/>
              <a:t>2</a:t>
            </a:fld>
            <a:endParaRPr lang="en-US"/>
          </a:p>
        </p:txBody>
      </p:sp>
      <p:sp>
        <p:nvSpPr>
          <p:cNvPr id="6" name="Footer Placeholder 5"/>
          <p:cNvSpPr>
            <a:spLocks noGrp="1"/>
          </p:cNvSpPr>
          <p:nvPr>
            <p:ph type="ftr" sz="quarter" idx="12"/>
          </p:nvPr>
        </p:nvSpPr>
        <p:spPr/>
        <p:txBody>
          <a:bodyPr/>
          <a:lstStyle/>
          <a:p>
            <a:r>
              <a:rPr lang="en-US" smtClean="0"/>
              <a:t>UTM - Spring 2018</a:t>
            </a:r>
            <a:endParaRPr lang="en-US"/>
          </a:p>
        </p:txBody>
      </p:sp>
      <p:sp>
        <p:nvSpPr>
          <p:cNvPr id="1111042" name="Rectangle 2"/>
          <p:cNvSpPr>
            <a:spLocks noGrp="1" noChangeArrowheads="1"/>
          </p:cNvSpPr>
          <p:nvPr>
            <p:ph type="title"/>
          </p:nvPr>
        </p:nvSpPr>
        <p:spPr/>
        <p:txBody>
          <a:bodyPr/>
          <a:lstStyle/>
          <a:p>
            <a:r>
              <a:rPr lang="en-US" dirty="0" smtClean="0"/>
              <a:t>Layering</a:t>
            </a:r>
            <a:endParaRPr lang="en-US" dirty="0"/>
          </a:p>
        </p:txBody>
      </p:sp>
      <p:sp>
        <p:nvSpPr>
          <p:cNvPr id="1111043" name="Rectangle 3"/>
          <p:cNvSpPr>
            <a:spLocks noGrp="1" noChangeArrowheads="1"/>
          </p:cNvSpPr>
          <p:nvPr>
            <p:ph type="body" idx="1"/>
          </p:nvPr>
        </p:nvSpPr>
        <p:spPr/>
        <p:txBody>
          <a:bodyPr>
            <a:normAutofit/>
          </a:bodyPr>
          <a:lstStyle/>
          <a:p>
            <a:pPr marL="0" indent="0">
              <a:lnSpc>
                <a:spcPct val="90000"/>
              </a:lnSpc>
              <a:buNone/>
            </a:pPr>
            <a:r>
              <a:rPr lang="en-US" dirty="0" smtClean="0"/>
              <a:t>“</a:t>
            </a:r>
            <a:r>
              <a:rPr lang="en-US" dirty="0"/>
              <a:t>Layering” is commonly used in computer networks, because: </a:t>
            </a:r>
            <a:endParaRPr lang="en-US" dirty="0" smtClean="0"/>
          </a:p>
          <a:p>
            <a:pPr marL="880110" lvl="1" indent="-514350">
              <a:lnSpc>
                <a:spcPct val="90000"/>
              </a:lnSpc>
              <a:buFont typeface="+mj-lt"/>
              <a:buAutoNum type="alphaLcParenR"/>
            </a:pPr>
            <a:r>
              <a:rPr lang="en-US" dirty="0" smtClean="0"/>
              <a:t>It </a:t>
            </a:r>
            <a:r>
              <a:rPr lang="en-US" dirty="0"/>
              <a:t>forces all network software to be written in </a:t>
            </a:r>
            <a:r>
              <a:rPr lang="en-US" dirty="0" smtClean="0"/>
              <a:t>ANSI </a:t>
            </a:r>
            <a:r>
              <a:rPr lang="en-US" dirty="0"/>
              <a:t>‘C’. </a:t>
            </a:r>
            <a:endParaRPr lang="en-US" dirty="0" smtClean="0"/>
          </a:p>
          <a:p>
            <a:pPr marL="880110" lvl="1" indent="-514350">
              <a:lnSpc>
                <a:spcPct val="90000"/>
              </a:lnSpc>
              <a:buFont typeface="+mj-lt"/>
              <a:buAutoNum type="alphaLcParenR"/>
            </a:pPr>
            <a:r>
              <a:rPr lang="en-US" dirty="0" smtClean="0"/>
              <a:t>Encapsulation </a:t>
            </a:r>
            <a:r>
              <a:rPr lang="en-US" dirty="0"/>
              <a:t>is the lowest overhead method to transmit data. </a:t>
            </a:r>
            <a:r>
              <a:rPr lang="en-US" dirty="0" smtClean="0"/>
              <a:t>  T</a:t>
            </a:r>
            <a:endParaRPr lang="en-US" dirty="0" smtClean="0"/>
          </a:p>
          <a:p>
            <a:pPr marL="880110" lvl="1" indent="-514350">
              <a:lnSpc>
                <a:spcPct val="90000"/>
              </a:lnSpc>
              <a:buFont typeface="+mj-lt"/>
              <a:buAutoNum type="alphaLcParenR"/>
            </a:pPr>
            <a:r>
              <a:rPr lang="en-US" dirty="0" smtClean="0"/>
              <a:t>It </a:t>
            </a:r>
            <a:r>
              <a:rPr lang="en-US" dirty="0"/>
              <a:t>allows widespread code and implementation re-use. </a:t>
            </a:r>
            <a:endParaRPr lang="en-US" dirty="0" smtClean="0"/>
          </a:p>
          <a:p>
            <a:pPr marL="880110" lvl="1" indent="-514350">
              <a:lnSpc>
                <a:spcPct val="90000"/>
              </a:lnSpc>
              <a:buFont typeface="+mj-lt"/>
              <a:buAutoNum type="alphaLcParenR"/>
            </a:pPr>
            <a:r>
              <a:rPr lang="en-US" dirty="0" smtClean="0"/>
              <a:t>It </a:t>
            </a:r>
            <a:r>
              <a:rPr lang="en-US" dirty="0"/>
              <a:t>keeps networks warm enabling them to run faster.</a:t>
            </a:r>
            <a:endParaRPr lang="en-US" dirty="0" smtClean="0"/>
          </a:p>
          <a:p>
            <a:pPr lvl="2"/>
            <a:endParaRPr lang="en-US" dirty="0" smtClean="0"/>
          </a:p>
          <a:p>
            <a:pPr>
              <a:buFontTx/>
              <a:buChar char="•"/>
            </a:pPr>
            <a:endParaRPr lang="en-US" dirty="0"/>
          </a:p>
          <a:p>
            <a:pPr>
              <a:buFontTx/>
              <a:buChar char="•"/>
            </a:pPr>
            <a:endParaRPr lang="en-US"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Longest Prefix Match</a:t>
            </a:r>
            <a:endParaRPr lang="en-US" dirty="0"/>
          </a:p>
        </p:txBody>
      </p:sp>
      <p:sp>
        <p:nvSpPr>
          <p:cNvPr id="3" name="Content Placeholder 2"/>
          <p:cNvSpPr>
            <a:spLocks noGrp="1"/>
          </p:cNvSpPr>
          <p:nvPr>
            <p:ph idx="1"/>
          </p:nvPr>
        </p:nvSpPr>
        <p:spPr/>
        <p:txBody>
          <a:bodyPr>
            <a:normAutofit/>
          </a:bodyPr>
          <a:lstStyle/>
          <a:p>
            <a:pPr marL="0" indent="0">
              <a:lnSpc>
                <a:spcPct val="90000"/>
              </a:lnSpc>
              <a:buNone/>
            </a:pPr>
            <a:r>
              <a:rPr lang="en-US" dirty="0" smtClean="0"/>
              <a:t>Which </a:t>
            </a:r>
            <a:r>
              <a:rPr lang="en-US" dirty="0"/>
              <a:t>of the following are true? </a:t>
            </a:r>
            <a:endParaRPr lang="en-US" dirty="0" smtClean="0"/>
          </a:p>
          <a:p>
            <a:pPr marL="880110" lvl="1" indent="-514350">
              <a:lnSpc>
                <a:spcPct val="90000"/>
              </a:lnSpc>
              <a:buFont typeface="+mj-lt"/>
              <a:buAutoNum type="alphaLcParenR"/>
            </a:pPr>
            <a:r>
              <a:rPr lang="en-US" dirty="0" smtClean="0"/>
              <a:t>171.64.128/17 </a:t>
            </a:r>
            <a:r>
              <a:rPr lang="en-US" dirty="0"/>
              <a:t>cannot be a prefix because it is a Class B address. </a:t>
            </a:r>
            <a:endParaRPr lang="en-US" dirty="0" smtClean="0"/>
          </a:p>
          <a:p>
            <a:pPr marL="880110" lvl="1" indent="-514350">
              <a:lnSpc>
                <a:spcPct val="90000"/>
              </a:lnSpc>
              <a:buFont typeface="+mj-lt"/>
              <a:buAutoNum type="alphaLcParenR"/>
            </a:pPr>
            <a:r>
              <a:rPr lang="en-US" dirty="0" smtClean="0"/>
              <a:t>If </a:t>
            </a:r>
            <a:r>
              <a:rPr lang="en-US" dirty="0"/>
              <a:t>a routing table contains prefixes 31.75/16 (for which packets are sent to port 1) and 31.75.93.128/25 (for which packets are sent to port 2) then an arriving packet with IP address 31.75.93.129 will be sent to port 2. </a:t>
            </a:r>
            <a:endParaRPr lang="en-US" dirty="0" smtClean="0"/>
          </a:p>
          <a:p>
            <a:pPr marL="880110" lvl="1" indent="-514350">
              <a:lnSpc>
                <a:spcPct val="90000"/>
              </a:lnSpc>
              <a:buFont typeface="+mj-lt"/>
              <a:buAutoNum type="alphaLcParenR"/>
            </a:pPr>
            <a:r>
              <a:rPr lang="en-US" dirty="0" smtClean="0"/>
              <a:t>A </a:t>
            </a:r>
            <a:r>
              <a:rPr lang="en-US" dirty="0"/>
              <a:t>routing table can correctly contain the two prefixes 50.50.128/17 and 50.50.128/18 simultaneously. </a:t>
            </a:r>
            <a:endParaRPr lang="en-US" dirty="0" smtClean="0"/>
          </a:p>
          <a:p>
            <a:pPr marL="880110" lvl="1" indent="-514350">
              <a:lnSpc>
                <a:spcPct val="90000"/>
              </a:lnSpc>
              <a:buFont typeface="+mj-lt"/>
              <a:buAutoNum type="alphaLcParenR"/>
            </a:pPr>
            <a:r>
              <a:rPr lang="en-US" dirty="0" smtClean="0"/>
              <a:t>If </a:t>
            </a:r>
            <a:r>
              <a:rPr lang="en-US" dirty="0"/>
              <a:t>a routing table is organized in order of decreasing prefix length, then a routing decision may be performed by finding the first matching prefix.</a:t>
            </a:r>
            <a:endParaRPr lang="en-US" dirty="0" smtClean="0"/>
          </a:p>
        </p:txBody>
      </p:sp>
      <p:sp>
        <p:nvSpPr>
          <p:cNvPr id="4" name="Date Placeholder 3"/>
          <p:cNvSpPr>
            <a:spLocks noGrp="1"/>
          </p:cNvSpPr>
          <p:nvPr>
            <p:ph type="dt" sz="half" idx="10"/>
          </p:nvPr>
        </p:nvSpPr>
        <p:spPr/>
        <p:txBody>
          <a:bodyPr/>
          <a:lstStyle/>
          <a:p>
            <a:r>
              <a:rPr lang="en-CA" smtClean="0"/>
              <a:t>CSC 358 – Principles of Computer Networks</a:t>
            </a:r>
            <a:endParaRPr lang="en-US" dirty="0"/>
          </a:p>
        </p:txBody>
      </p:sp>
      <p:sp>
        <p:nvSpPr>
          <p:cNvPr id="5" name="Slide Number Placeholder 4"/>
          <p:cNvSpPr>
            <a:spLocks noGrp="1"/>
          </p:cNvSpPr>
          <p:nvPr>
            <p:ph type="sldNum" sz="quarter" idx="11"/>
          </p:nvPr>
        </p:nvSpPr>
        <p:spPr/>
        <p:txBody>
          <a:bodyPr/>
          <a:lstStyle/>
          <a:p>
            <a:fld id="{B6F15528-21DE-4FAA-801E-634DDDAF4B2B}" type="slidenum">
              <a:rPr lang="en-US" smtClean="0"/>
              <a:pPr/>
              <a:t>3</a:t>
            </a:fld>
            <a:endParaRPr lang="en-US" dirty="0"/>
          </a:p>
        </p:txBody>
      </p:sp>
      <p:sp>
        <p:nvSpPr>
          <p:cNvPr id="6" name="Footer Placeholder 5"/>
          <p:cNvSpPr>
            <a:spLocks noGrp="1"/>
          </p:cNvSpPr>
          <p:nvPr>
            <p:ph type="ftr" sz="quarter" idx="12"/>
          </p:nvPr>
        </p:nvSpPr>
        <p:spPr/>
        <p:txBody>
          <a:bodyPr/>
          <a:lstStyle/>
          <a:p>
            <a:r>
              <a:rPr lang="en-US" smtClean="0"/>
              <a:t>UTM - Spring 2018</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3"/>
          <p:cNvSpPr>
            <a:spLocks noGrp="1"/>
          </p:cNvSpPr>
          <p:nvPr>
            <p:ph type="dt" sz="half" idx="10"/>
          </p:nvPr>
        </p:nvSpPr>
        <p:spPr/>
        <p:txBody>
          <a:bodyPr/>
          <a:lstStyle/>
          <a:p>
            <a:r>
              <a:rPr lang="en-CA" smtClean="0"/>
              <a:t>CSC 358 – Principles of Computer Networks</a:t>
            </a:r>
            <a:endParaRPr lang="en-US"/>
          </a:p>
        </p:txBody>
      </p:sp>
      <p:sp>
        <p:nvSpPr>
          <p:cNvPr id="19" name="Slide Number Placeholder 4"/>
          <p:cNvSpPr>
            <a:spLocks noGrp="1"/>
          </p:cNvSpPr>
          <p:nvPr>
            <p:ph type="sldNum" sz="quarter" idx="11"/>
          </p:nvPr>
        </p:nvSpPr>
        <p:spPr/>
        <p:txBody>
          <a:bodyPr/>
          <a:lstStyle/>
          <a:p>
            <a:fld id="{A57FFDF9-94C1-44B7-9AC7-0FF3F14A2BB9}" type="slidenum">
              <a:rPr lang="en-US"/>
              <a:pPr/>
              <a:t>4</a:t>
            </a:fld>
            <a:endParaRPr lang="en-US"/>
          </a:p>
        </p:txBody>
      </p:sp>
      <p:sp>
        <p:nvSpPr>
          <p:cNvPr id="20" name="Footer Placeholder 5"/>
          <p:cNvSpPr>
            <a:spLocks noGrp="1"/>
          </p:cNvSpPr>
          <p:nvPr>
            <p:ph type="ftr" sz="quarter" idx="12"/>
          </p:nvPr>
        </p:nvSpPr>
        <p:spPr/>
        <p:txBody>
          <a:bodyPr/>
          <a:lstStyle/>
          <a:p>
            <a:r>
              <a:rPr lang="en-US" smtClean="0"/>
              <a:t>UTM - Spring 2018</a:t>
            </a:r>
            <a:endParaRPr lang="en-US"/>
          </a:p>
        </p:txBody>
      </p:sp>
      <p:sp>
        <p:nvSpPr>
          <p:cNvPr id="824322" name="Rectangle 2"/>
          <p:cNvSpPr>
            <a:spLocks noGrp="1" noChangeArrowheads="1"/>
          </p:cNvSpPr>
          <p:nvPr>
            <p:ph type="title"/>
          </p:nvPr>
        </p:nvSpPr>
        <p:spPr/>
        <p:txBody>
          <a:bodyPr/>
          <a:lstStyle/>
          <a:p>
            <a:r>
              <a:rPr lang="en-US" dirty="0" smtClean="0"/>
              <a:t>Transmission Rate</a:t>
            </a:r>
            <a:endParaRPr lang="en-US" dirty="0"/>
          </a:p>
        </p:txBody>
      </p:sp>
      <p:sp>
        <p:nvSpPr>
          <p:cNvPr id="824323" name="Rectangle 3"/>
          <p:cNvSpPr>
            <a:spLocks noGrp="1" noChangeArrowheads="1"/>
          </p:cNvSpPr>
          <p:nvPr>
            <p:ph type="body" idx="1"/>
          </p:nvPr>
        </p:nvSpPr>
        <p:spPr>
          <a:xfrm>
            <a:off x="457200" y="990600"/>
            <a:ext cx="8229600" cy="5334000"/>
          </a:xfrm>
        </p:spPr>
        <p:txBody>
          <a:bodyPr>
            <a:normAutofit/>
          </a:bodyPr>
          <a:lstStyle/>
          <a:p>
            <a:pPr marL="12700" indent="-12700">
              <a:buNone/>
            </a:pPr>
            <a:r>
              <a:rPr lang="en-US" dirty="0"/>
              <a:t>What transmission rate is needed to transmit a 4" x 6" photograph (uncompressed, and with a resolution of 1200 dots per inch and 24 bits per pixel) in 1 second? </a:t>
            </a:r>
            <a:endParaRPr lang="en-US" dirty="0" smtClean="0"/>
          </a:p>
          <a:p>
            <a:pPr marL="880110" lvl="1" indent="-514350">
              <a:buFont typeface="+mj-lt"/>
              <a:buAutoNum type="alphaLcParenR"/>
            </a:pPr>
            <a:r>
              <a:rPr lang="en-US" dirty="0" smtClean="0"/>
              <a:t>691,200kb/s</a:t>
            </a:r>
          </a:p>
          <a:p>
            <a:pPr marL="880110" lvl="1" indent="-514350">
              <a:buFont typeface="+mj-lt"/>
              <a:buAutoNum type="alphaLcParenR"/>
            </a:pPr>
            <a:r>
              <a:rPr lang="en-US" dirty="0" smtClean="0"/>
              <a:t>28.8kb/s </a:t>
            </a:r>
          </a:p>
          <a:p>
            <a:pPr marL="880110" lvl="1" indent="-514350">
              <a:buFont typeface="+mj-lt"/>
              <a:buAutoNum type="alphaLcParenR"/>
            </a:pPr>
            <a:r>
              <a:rPr lang="en-US" dirty="0" smtClean="0"/>
              <a:t>28.8kbits </a:t>
            </a:r>
          </a:p>
          <a:p>
            <a:pPr marL="880110" lvl="1" indent="-514350">
              <a:buFont typeface="+mj-lt"/>
              <a:buAutoNum type="alphaLcParenR"/>
            </a:pPr>
            <a:r>
              <a:rPr lang="en-US" dirty="0" smtClean="0"/>
              <a:t>8.29Mb/s </a:t>
            </a:r>
          </a:p>
          <a:p>
            <a:pPr marL="880110" lvl="1" indent="-514350">
              <a:buFont typeface="+mj-lt"/>
              <a:buAutoNum type="alphaLcParenR"/>
            </a:pPr>
            <a:r>
              <a:rPr lang="en-US" dirty="0" smtClean="0"/>
              <a:t>None </a:t>
            </a:r>
            <a:r>
              <a:rPr lang="en-US" dirty="0"/>
              <a:t>of the above.</a:t>
            </a:r>
            <a:endParaRPr lang="en-US"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Addresses</a:t>
            </a:r>
            <a:endParaRPr lang="en-US" dirty="0"/>
          </a:p>
        </p:txBody>
      </p:sp>
      <p:sp>
        <p:nvSpPr>
          <p:cNvPr id="3" name="Content Placeholder 2"/>
          <p:cNvSpPr>
            <a:spLocks noGrp="1"/>
          </p:cNvSpPr>
          <p:nvPr>
            <p:ph idx="1"/>
          </p:nvPr>
        </p:nvSpPr>
        <p:spPr/>
        <p:txBody>
          <a:bodyPr/>
          <a:lstStyle/>
          <a:p>
            <a:pPr marL="0" indent="0">
              <a:buNone/>
            </a:pPr>
            <a:r>
              <a:rPr lang="en-US" dirty="0" smtClean="0"/>
              <a:t>What is the dotted decimal notation whose hexadecimal representation </a:t>
            </a:r>
            <a:r>
              <a:rPr lang="en-US" dirty="0"/>
              <a:t>is </a:t>
            </a:r>
            <a:r>
              <a:rPr lang="en-US" dirty="0" smtClean="0"/>
              <a:t>CC15641E</a:t>
            </a:r>
            <a:r>
              <a:rPr lang="en-US" dirty="0" smtClean="0"/>
              <a:t>? </a:t>
            </a:r>
            <a:endParaRPr lang="en-US" dirty="0" smtClean="0"/>
          </a:p>
          <a:p>
            <a:pPr marL="880110" lvl="1" indent="-514350">
              <a:buFont typeface="+mj-lt"/>
              <a:buAutoNum type="alphaLcParenR"/>
            </a:pPr>
            <a:r>
              <a:rPr lang="en-US" dirty="0" smtClean="0"/>
              <a:t>205.11.99.44</a:t>
            </a:r>
          </a:p>
          <a:p>
            <a:pPr marL="880110" lvl="1" indent="-514350">
              <a:buFont typeface="+mj-lt"/>
              <a:buAutoNum type="alphaLcParenR"/>
            </a:pPr>
            <a:r>
              <a:rPr lang="en-US" dirty="0" smtClean="0"/>
              <a:t>204.21.100.30      T</a:t>
            </a:r>
            <a:endParaRPr lang="en-US" dirty="0" smtClean="0"/>
          </a:p>
          <a:p>
            <a:pPr marL="880110" lvl="1" indent="-514350">
              <a:buFont typeface="+mj-lt"/>
              <a:buAutoNum type="alphaLcParenR"/>
            </a:pPr>
            <a:r>
              <a:rPr lang="en-US" dirty="0" smtClean="0"/>
              <a:t>192.168.10.1</a:t>
            </a:r>
          </a:p>
          <a:p>
            <a:pPr marL="880110" lvl="1" indent="-514350">
              <a:buFont typeface="+mj-lt"/>
              <a:buAutoNum type="alphaLcParenR"/>
            </a:pPr>
            <a:r>
              <a:rPr lang="en-US" dirty="0" smtClean="0"/>
              <a:t>172.44.59.10</a:t>
            </a:r>
            <a:endParaRPr lang="en-US" dirty="0"/>
          </a:p>
        </p:txBody>
      </p:sp>
      <p:sp>
        <p:nvSpPr>
          <p:cNvPr id="4" name="Date Placeholder 3"/>
          <p:cNvSpPr>
            <a:spLocks noGrp="1"/>
          </p:cNvSpPr>
          <p:nvPr>
            <p:ph type="dt" sz="half" idx="10"/>
          </p:nvPr>
        </p:nvSpPr>
        <p:spPr/>
        <p:txBody>
          <a:bodyPr/>
          <a:lstStyle/>
          <a:p>
            <a:r>
              <a:rPr lang="en-CA" smtClean="0"/>
              <a:t>CSC 358 – Principles of Computer Networks</a:t>
            </a:r>
            <a:endParaRPr lang="en-US" dirty="0"/>
          </a:p>
        </p:txBody>
      </p:sp>
      <p:sp>
        <p:nvSpPr>
          <p:cNvPr id="5" name="Slide Number Placeholder 4"/>
          <p:cNvSpPr>
            <a:spLocks noGrp="1"/>
          </p:cNvSpPr>
          <p:nvPr>
            <p:ph type="sldNum" sz="quarter" idx="11"/>
          </p:nvPr>
        </p:nvSpPr>
        <p:spPr/>
        <p:txBody>
          <a:bodyPr/>
          <a:lstStyle/>
          <a:p>
            <a:fld id="{B6F15528-21DE-4FAA-801E-634DDDAF4B2B}" type="slidenum">
              <a:rPr lang="en-US" smtClean="0"/>
              <a:pPr/>
              <a:t>5</a:t>
            </a:fld>
            <a:endParaRPr lang="en-US" dirty="0"/>
          </a:p>
        </p:txBody>
      </p:sp>
      <p:sp>
        <p:nvSpPr>
          <p:cNvPr id="6" name="Footer Placeholder 5"/>
          <p:cNvSpPr>
            <a:spLocks noGrp="1"/>
          </p:cNvSpPr>
          <p:nvPr>
            <p:ph type="ftr" sz="quarter" idx="12"/>
          </p:nvPr>
        </p:nvSpPr>
        <p:spPr/>
        <p:txBody>
          <a:bodyPr/>
          <a:lstStyle/>
          <a:p>
            <a:r>
              <a:rPr lang="en-US" smtClean="0"/>
              <a:t>UTM - Spring 2018</a:t>
            </a:r>
            <a:endParaRPr lang="en-US" dirty="0"/>
          </a:p>
        </p:txBody>
      </p:sp>
    </p:spTree>
    <p:extLst>
      <p:ext uri="{BB962C8B-B14F-4D97-AF65-F5344CB8AC3E}">
        <p14:creationId xmlns:p14="http://schemas.microsoft.com/office/powerpoint/2010/main" val="944108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Broadcast Address</a:t>
            </a:r>
            <a:endParaRPr lang="en-US" dirty="0"/>
          </a:p>
        </p:txBody>
      </p:sp>
      <p:sp>
        <p:nvSpPr>
          <p:cNvPr id="3" name="Content Placeholder 2"/>
          <p:cNvSpPr>
            <a:spLocks noGrp="1"/>
          </p:cNvSpPr>
          <p:nvPr>
            <p:ph idx="1"/>
          </p:nvPr>
        </p:nvSpPr>
        <p:spPr/>
        <p:txBody>
          <a:bodyPr/>
          <a:lstStyle/>
          <a:p>
            <a:pPr marL="0" lvl="0" indent="0">
              <a:buNone/>
            </a:pPr>
            <a:r>
              <a:rPr lang="en-US" dirty="0"/>
              <a:t>Which destination address do we send the ARP request if we do not know the MAC address of a host? </a:t>
            </a:r>
            <a:r>
              <a:rPr lang="en-US" b="1" dirty="0"/>
              <a:t>[1/1]</a:t>
            </a:r>
            <a:endParaRPr lang="en-US" dirty="0"/>
          </a:p>
          <a:p>
            <a:pPr marL="907542" lvl="1" indent="-514350">
              <a:buFont typeface="+mj-lt"/>
              <a:buAutoNum type="alphaLcParenR"/>
            </a:pPr>
            <a:r>
              <a:rPr lang="en-US" sz="2800" dirty="0"/>
              <a:t>40:8E:A2:32:F9:80</a:t>
            </a:r>
          </a:p>
          <a:p>
            <a:pPr marL="907542" lvl="1" indent="-514350">
              <a:buFont typeface="+mj-lt"/>
              <a:buAutoNum type="alphaLcParenR"/>
            </a:pPr>
            <a:r>
              <a:rPr lang="en-US" sz="2800" dirty="0"/>
              <a:t>00:00:00:00:00:00</a:t>
            </a:r>
          </a:p>
          <a:p>
            <a:pPr marL="907542" lvl="1" indent="-514350">
              <a:buFont typeface="+mj-lt"/>
              <a:buAutoNum type="alphaLcParenR"/>
            </a:pPr>
            <a:r>
              <a:rPr lang="en-US" sz="2800" dirty="0"/>
              <a:t>FF:FF:FF:FF:FF:FE</a:t>
            </a:r>
          </a:p>
          <a:p>
            <a:pPr marL="907542" lvl="1" indent="-514350">
              <a:buFont typeface="+mj-lt"/>
              <a:buAutoNum type="alphaLcParenR"/>
            </a:pPr>
            <a:r>
              <a:rPr lang="en-US" sz="2800" dirty="0" smtClean="0"/>
              <a:t>FF:FF:FF:FF:FF:FF  T</a:t>
            </a:r>
            <a:endParaRPr lang="en-US" sz="2800" dirty="0"/>
          </a:p>
          <a:p>
            <a:pPr marL="0" indent="0">
              <a:buNone/>
            </a:pPr>
            <a:endParaRPr lang="en-US" dirty="0"/>
          </a:p>
        </p:txBody>
      </p:sp>
      <p:sp>
        <p:nvSpPr>
          <p:cNvPr id="4" name="Date Placeholder 3"/>
          <p:cNvSpPr>
            <a:spLocks noGrp="1"/>
          </p:cNvSpPr>
          <p:nvPr>
            <p:ph type="dt" sz="half" idx="10"/>
          </p:nvPr>
        </p:nvSpPr>
        <p:spPr/>
        <p:txBody>
          <a:bodyPr/>
          <a:lstStyle/>
          <a:p>
            <a:r>
              <a:rPr lang="en-CA" smtClean="0"/>
              <a:t>CSC 358 – Principles of Computer Networks</a:t>
            </a:r>
            <a:endParaRPr lang="en-US" dirty="0"/>
          </a:p>
        </p:txBody>
      </p:sp>
      <p:sp>
        <p:nvSpPr>
          <p:cNvPr id="5" name="Slide Number Placeholder 4"/>
          <p:cNvSpPr>
            <a:spLocks noGrp="1"/>
          </p:cNvSpPr>
          <p:nvPr>
            <p:ph type="sldNum" sz="quarter" idx="11"/>
          </p:nvPr>
        </p:nvSpPr>
        <p:spPr/>
        <p:txBody>
          <a:bodyPr/>
          <a:lstStyle/>
          <a:p>
            <a:fld id="{B6F15528-21DE-4FAA-801E-634DDDAF4B2B}" type="slidenum">
              <a:rPr lang="en-US" smtClean="0"/>
              <a:pPr/>
              <a:t>6</a:t>
            </a:fld>
            <a:endParaRPr lang="en-US" dirty="0"/>
          </a:p>
        </p:txBody>
      </p:sp>
      <p:sp>
        <p:nvSpPr>
          <p:cNvPr id="6" name="Footer Placeholder 5"/>
          <p:cNvSpPr>
            <a:spLocks noGrp="1"/>
          </p:cNvSpPr>
          <p:nvPr>
            <p:ph type="ftr" sz="quarter" idx="12"/>
          </p:nvPr>
        </p:nvSpPr>
        <p:spPr/>
        <p:txBody>
          <a:bodyPr/>
          <a:lstStyle/>
          <a:p>
            <a:r>
              <a:rPr lang="en-US" smtClean="0"/>
              <a:t>UTM - Spring 2018</a:t>
            </a:r>
            <a:endParaRPr lang="en-US" dirty="0"/>
          </a:p>
        </p:txBody>
      </p:sp>
    </p:spTree>
    <p:extLst>
      <p:ext uri="{BB962C8B-B14F-4D97-AF65-F5344CB8AC3E}">
        <p14:creationId xmlns:p14="http://schemas.microsoft.com/office/powerpoint/2010/main" val="1186751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a:t>
            </a:r>
            <a:endParaRPr lang="en-US" dirty="0"/>
          </a:p>
        </p:txBody>
      </p:sp>
      <p:sp>
        <p:nvSpPr>
          <p:cNvPr id="3" name="Content Placeholder 2"/>
          <p:cNvSpPr>
            <a:spLocks noGrp="1"/>
          </p:cNvSpPr>
          <p:nvPr>
            <p:ph idx="1"/>
          </p:nvPr>
        </p:nvSpPr>
        <p:spPr/>
        <p:txBody>
          <a:bodyPr>
            <a:normAutofit/>
          </a:bodyPr>
          <a:lstStyle/>
          <a:p>
            <a:pPr marL="0" lvl="0" indent="0">
              <a:buNone/>
            </a:pPr>
            <a:r>
              <a:rPr lang="en-US" dirty="0"/>
              <a:t>Which of the following statements are TRUE? </a:t>
            </a:r>
            <a:r>
              <a:rPr lang="en-US" b="1" dirty="0"/>
              <a:t>[1/1]</a:t>
            </a:r>
            <a:endParaRPr lang="en-US" dirty="0"/>
          </a:p>
          <a:p>
            <a:pPr marL="907542" lvl="1" indent="-514350">
              <a:buFont typeface="+mj-lt"/>
              <a:buAutoNum type="alphaLcParenR"/>
            </a:pPr>
            <a:r>
              <a:rPr lang="en-US" sz="2800" dirty="0"/>
              <a:t>The Ethernet is a connectionless and reliable data link protocol</a:t>
            </a:r>
          </a:p>
          <a:p>
            <a:pPr marL="907542" lvl="1" indent="-514350">
              <a:buFont typeface="+mj-lt"/>
              <a:buAutoNum type="alphaLcParenR"/>
            </a:pPr>
            <a:r>
              <a:rPr lang="en-US" sz="2800" dirty="0"/>
              <a:t>Ethernet switches, like IP routers, use a table to determine which output links to send a packet</a:t>
            </a:r>
            <a:r>
              <a:rPr lang="en-US" sz="2800" dirty="0" smtClean="0"/>
              <a:t>.  T</a:t>
            </a:r>
            <a:endParaRPr lang="en-US" sz="2800" dirty="0"/>
          </a:p>
          <a:p>
            <a:pPr marL="907542" lvl="1" indent="-514350">
              <a:buFont typeface="+mj-lt"/>
              <a:buAutoNum type="alphaLcParenR"/>
            </a:pPr>
            <a:r>
              <a:rPr lang="en-US" sz="2800" dirty="0"/>
              <a:t>Ethernet switches will always send received frames out on all interfaces (except the one on which the packet was received).</a:t>
            </a:r>
          </a:p>
          <a:p>
            <a:pPr marL="880110" lvl="1" indent="-514350">
              <a:buFont typeface="+mj-lt"/>
              <a:buAutoNum type="alphaLcParenR"/>
            </a:pPr>
            <a:r>
              <a:rPr lang="en-US" dirty="0"/>
              <a:t>The Maximum Transmission Unit (MTU) of Ethernet is dictated by the buffer size of the link-layer endpoints. </a:t>
            </a:r>
          </a:p>
        </p:txBody>
      </p:sp>
      <p:sp>
        <p:nvSpPr>
          <p:cNvPr id="4" name="Date Placeholder 3"/>
          <p:cNvSpPr>
            <a:spLocks noGrp="1"/>
          </p:cNvSpPr>
          <p:nvPr>
            <p:ph type="dt" sz="half" idx="10"/>
          </p:nvPr>
        </p:nvSpPr>
        <p:spPr/>
        <p:txBody>
          <a:bodyPr/>
          <a:lstStyle/>
          <a:p>
            <a:r>
              <a:rPr lang="en-CA" smtClean="0"/>
              <a:t>CSC 358 – Principles of Computer Networks</a:t>
            </a:r>
            <a:endParaRPr lang="en-US" dirty="0"/>
          </a:p>
        </p:txBody>
      </p:sp>
      <p:sp>
        <p:nvSpPr>
          <p:cNvPr id="5" name="Slide Number Placeholder 4"/>
          <p:cNvSpPr>
            <a:spLocks noGrp="1"/>
          </p:cNvSpPr>
          <p:nvPr>
            <p:ph type="sldNum" sz="quarter" idx="11"/>
          </p:nvPr>
        </p:nvSpPr>
        <p:spPr/>
        <p:txBody>
          <a:bodyPr/>
          <a:lstStyle/>
          <a:p>
            <a:fld id="{B6F15528-21DE-4FAA-801E-634DDDAF4B2B}" type="slidenum">
              <a:rPr lang="en-US" smtClean="0"/>
              <a:pPr/>
              <a:t>7</a:t>
            </a:fld>
            <a:endParaRPr lang="en-US" dirty="0"/>
          </a:p>
        </p:txBody>
      </p:sp>
      <p:sp>
        <p:nvSpPr>
          <p:cNvPr id="6" name="Footer Placeholder 5"/>
          <p:cNvSpPr>
            <a:spLocks noGrp="1"/>
          </p:cNvSpPr>
          <p:nvPr>
            <p:ph type="ftr" sz="quarter" idx="12"/>
          </p:nvPr>
        </p:nvSpPr>
        <p:spPr/>
        <p:txBody>
          <a:bodyPr/>
          <a:lstStyle/>
          <a:p>
            <a:r>
              <a:rPr lang="en-US" smtClean="0"/>
              <a:t>UTM - Spring 2018</a:t>
            </a:r>
            <a:endParaRPr lang="en-US" dirty="0"/>
          </a:p>
        </p:txBody>
      </p:sp>
    </p:spTree>
    <p:extLst>
      <p:ext uri="{BB962C8B-B14F-4D97-AF65-F5344CB8AC3E}">
        <p14:creationId xmlns:p14="http://schemas.microsoft.com/office/powerpoint/2010/main" val="208700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 Address</a:t>
            </a:r>
            <a:endParaRPr lang="en-US" dirty="0"/>
          </a:p>
        </p:txBody>
      </p:sp>
      <p:sp>
        <p:nvSpPr>
          <p:cNvPr id="3" name="Content Placeholder 2"/>
          <p:cNvSpPr>
            <a:spLocks noGrp="1"/>
          </p:cNvSpPr>
          <p:nvPr>
            <p:ph idx="1"/>
          </p:nvPr>
        </p:nvSpPr>
        <p:spPr/>
        <p:txBody>
          <a:bodyPr/>
          <a:lstStyle/>
          <a:p>
            <a:pPr marL="0" lvl="0" indent="0">
              <a:buNone/>
            </a:pPr>
            <a:r>
              <a:rPr lang="en-US" dirty="0"/>
              <a:t>Which statement(s) are true regarding MAC and IPv4 addresses</a:t>
            </a:r>
            <a:r>
              <a:rPr lang="en-US" dirty="0" smtClean="0"/>
              <a:t>.</a:t>
            </a:r>
          </a:p>
          <a:p>
            <a:pPr marL="907542" lvl="1" indent="-514350">
              <a:buFont typeface="+mj-lt"/>
              <a:buAutoNum type="alphaLcParenR"/>
            </a:pPr>
            <a:r>
              <a:rPr lang="en-US" sz="2800" dirty="0" smtClean="0"/>
              <a:t>IP addresses may be assigned dynamically; MAC addresses are burned into the network device</a:t>
            </a:r>
            <a:r>
              <a:rPr lang="en-US" sz="2800" dirty="0" smtClean="0"/>
              <a:t>. T</a:t>
            </a:r>
            <a:endParaRPr lang="en-US" sz="2800" dirty="0" smtClean="0"/>
          </a:p>
          <a:p>
            <a:pPr marL="907542" lvl="1" indent="-514350">
              <a:buFont typeface="+mj-lt"/>
              <a:buAutoNum type="alphaLcParenR"/>
            </a:pPr>
            <a:r>
              <a:rPr lang="en-US" sz="2800" dirty="0" smtClean="0"/>
              <a:t>MAC </a:t>
            </a:r>
            <a:r>
              <a:rPr lang="en-US" sz="2800" dirty="0"/>
              <a:t>addresses are hierarchical, whereas IP addresses are flat.</a:t>
            </a:r>
          </a:p>
          <a:p>
            <a:pPr marL="907542" lvl="1" indent="-514350">
              <a:buFont typeface="+mj-lt"/>
              <a:buAutoNum type="alphaLcParenR"/>
            </a:pPr>
            <a:r>
              <a:rPr lang="en-US" sz="2800" dirty="0"/>
              <a:t>MAC addresses are 48-bits long, whereas IPv4 addresses are 32-bits long.</a:t>
            </a:r>
          </a:p>
          <a:p>
            <a:pPr marL="907542" lvl="1" indent="-514350">
              <a:buFont typeface="+mj-lt"/>
              <a:buAutoNum type="alphaLcParenR"/>
            </a:pPr>
            <a:r>
              <a:rPr lang="en-US" sz="2800" dirty="0"/>
              <a:t>MAC and IP addresses are Layer-3 addresses</a:t>
            </a:r>
          </a:p>
          <a:p>
            <a:pPr marL="0" indent="0">
              <a:buNone/>
            </a:pPr>
            <a:endParaRPr lang="en-US" dirty="0"/>
          </a:p>
        </p:txBody>
      </p:sp>
      <p:sp>
        <p:nvSpPr>
          <p:cNvPr id="4" name="Date Placeholder 3"/>
          <p:cNvSpPr>
            <a:spLocks noGrp="1"/>
          </p:cNvSpPr>
          <p:nvPr>
            <p:ph type="dt" sz="half" idx="10"/>
          </p:nvPr>
        </p:nvSpPr>
        <p:spPr/>
        <p:txBody>
          <a:bodyPr/>
          <a:lstStyle/>
          <a:p>
            <a:r>
              <a:rPr lang="en-CA" smtClean="0"/>
              <a:t>CSC 358 – Principles of Computer Networks</a:t>
            </a:r>
            <a:endParaRPr lang="en-US" dirty="0"/>
          </a:p>
        </p:txBody>
      </p:sp>
      <p:sp>
        <p:nvSpPr>
          <p:cNvPr id="5" name="Slide Number Placeholder 4"/>
          <p:cNvSpPr>
            <a:spLocks noGrp="1"/>
          </p:cNvSpPr>
          <p:nvPr>
            <p:ph type="sldNum" sz="quarter" idx="11"/>
          </p:nvPr>
        </p:nvSpPr>
        <p:spPr/>
        <p:txBody>
          <a:bodyPr/>
          <a:lstStyle/>
          <a:p>
            <a:fld id="{B6F15528-21DE-4FAA-801E-634DDDAF4B2B}" type="slidenum">
              <a:rPr lang="en-US" smtClean="0"/>
              <a:pPr/>
              <a:t>8</a:t>
            </a:fld>
            <a:endParaRPr lang="en-US" dirty="0"/>
          </a:p>
        </p:txBody>
      </p:sp>
      <p:sp>
        <p:nvSpPr>
          <p:cNvPr id="6" name="Footer Placeholder 5"/>
          <p:cNvSpPr>
            <a:spLocks noGrp="1"/>
          </p:cNvSpPr>
          <p:nvPr>
            <p:ph type="ftr" sz="quarter" idx="12"/>
          </p:nvPr>
        </p:nvSpPr>
        <p:spPr/>
        <p:txBody>
          <a:bodyPr/>
          <a:lstStyle/>
          <a:p>
            <a:r>
              <a:rPr lang="en-US" smtClean="0"/>
              <a:t>UTM - Spring 2018</a:t>
            </a:r>
            <a:endParaRPr lang="en-US" dirty="0"/>
          </a:p>
        </p:txBody>
      </p:sp>
    </p:spTree>
    <p:extLst>
      <p:ext uri="{BB962C8B-B14F-4D97-AF65-F5344CB8AC3E}">
        <p14:creationId xmlns:p14="http://schemas.microsoft.com/office/powerpoint/2010/main" val="2127018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CIDR</a:t>
            </a:r>
            <a:endParaRPr lang="en-US" dirty="0"/>
          </a:p>
        </p:txBody>
      </p:sp>
      <p:sp>
        <p:nvSpPr>
          <p:cNvPr id="3" name="Content Placeholder 2"/>
          <p:cNvSpPr>
            <a:spLocks noGrp="1"/>
          </p:cNvSpPr>
          <p:nvPr>
            <p:ph idx="1"/>
          </p:nvPr>
        </p:nvSpPr>
        <p:spPr/>
        <p:txBody>
          <a:bodyPr/>
          <a:lstStyle/>
          <a:p>
            <a:pPr marL="0" lvl="0" indent="0">
              <a:buNone/>
            </a:pPr>
            <a:r>
              <a:rPr lang="en-US" dirty="0"/>
              <a:t>A network advertises the CIDR network number 50.1.59/25 (and no other numbers).  Which IP addresses could the network own</a:t>
            </a:r>
            <a:r>
              <a:rPr lang="en-US" dirty="0" smtClean="0"/>
              <a:t>?</a:t>
            </a:r>
            <a:endParaRPr lang="en-US" dirty="0"/>
          </a:p>
          <a:p>
            <a:pPr marL="907542" lvl="1" indent="-514350">
              <a:buFont typeface="+mj-lt"/>
              <a:buAutoNum type="alphaLcParenR"/>
            </a:pPr>
            <a:r>
              <a:rPr lang="en-US" sz="2800" dirty="0" smtClean="0"/>
              <a:t>50.1.59.100       T</a:t>
            </a:r>
            <a:endParaRPr lang="en-US" sz="2800" dirty="0"/>
          </a:p>
          <a:p>
            <a:pPr marL="907542" lvl="1" indent="-514350">
              <a:buFont typeface="+mj-lt"/>
              <a:buAutoNum type="alphaLcParenR"/>
            </a:pPr>
            <a:r>
              <a:rPr lang="en-US" sz="2800" dirty="0"/>
              <a:t>50.1.60.44</a:t>
            </a:r>
          </a:p>
          <a:p>
            <a:pPr marL="907542" lvl="1" indent="-514350">
              <a:buFont typeface="+mj-lt"/>
              <a:buAutoNum type="alphaLcParenR"/>
            </a:pPr>
            <a:r>
              <a:rPr lang="en-US" sz="2800" dirty="0" smtClean="0"/>
              <a:t>50.1.59.144         T</a:t>
            </a:r>
            <a:endParaRPr lang="en-US" sz="2800" dirty="0"/>
          </a:p>
          <a:p>
            <a:pPr marL="907542" lvl="1" indent="-514350">
              <a:buFont typeface="+mj-lt"/>
              <a:buAutoNum type="alphaLcParenR"/>
            </a:pPr>
            <a:r>
              <a:rPr lang="en-US" sz="2800" dirty="0"/>
              <a:t>50.1.61.44</a:t>
            </a:r>
          </a:p>
          <a:p>
            <a:pPr marL="0" indent="0">
              <a:buNone/>
            </a:pPr>
            <a:endParaRPr lang="en-US" dirty="0"/>
          </a:p>
        </p:txBody>
      </p:sp>
      <p:sp>
        <p:nvSpPr>
          <p:cNvPr id="4" name="Date Placeholder 3"/>
          <p:cNvSpPr>
            <a:spLocks noGrp="1"/>
          </p:cNvSpPr>
          <p:nvPr>
            <p:ph type="dt" sz="half" idx="10"/>
          </p:nvPr>
        </p:nvSpPr>
        <p:spPr/>
        <p:txBody>
          <a:bodyPr/>
          <a:lstStyle/>
          <a:p>
            <a:r>
              <a:rPr lang="en-CA" smtClean="0"/>
              <a:t>CSC 358 – Principles of Computer Networks</a:t>
            </a:r>
            <a:endParaRPr lang="en-US" dirty="0"/>
          </a:p>
        </p:txBody>
      </p:sp>
      <p:sp>
        <p:nvSpPr>
          <p:cNvPr id="5" name="Slide Number Placeholder 4"/>
          <p:cNvSpPr>
            <a:spLocks noGrp="1"/>
          </p:cNvSpPr>
          <p:nvPr>
            <p:ph type="sldNum" sz="quarter" idx="11"/>
          </p:nvPr>
        </p:nvSpPr>
        <p:spPr/>
        <p:txBody>
          <a:bodyPr/>
          <a:lstStyle/>
          <a:p>
            <a:fld id="{B6F15528-21DE-4FAA-801E-634DDDAF4B2B}" type="slidenum">
              <a:rPr lang="en-US" smtClean="0"/>
              <a:pPr/>
              <a:t>9</a:t>
            </a:fld>
            <a:endParaRPr lang="en-US" dirty="0"/>
          </a:p>
        </p:txBody>
      </p:sp>
      <p:sp>
        <p:nvSpPr>
          <p:cNvPr id="6" name="Footer Placeholder 5"/>
          <p:cNvSpPr>
            <a:spLocks noGrp="1"/>
          </p:cNvSpPr>
          <p:nvPr>
            <p:ph type="ftr" sz="quarter" idx="12"/>
          </p:nvPr>
        </p:nvSpPr>
        <p:spPr/>
        <p:txBody>
          <a:bodyPr/>
          <a:lstStyle/>
          <a:p>
            <a:r>
              <a:rPr lang="en-US" smtClean="0"/>
              <a:t>UTM - Spring 2018</a:t>
            </a:r>
            <a:endParaRPr lang="en-US" dirty="0"/>
          </a:p>
        </p:txBody>
      </p:sp>
    </p:spTree>
    <p:extLst>
      <p:ext uri="{BB962C8B-B14F-4D97-AF65-F5344CB8AC3E}">
        <p14:creationId xmlns:p14="http://schemas.microsoft.com/office/powerpoint/2010/main" val="17401918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YG-Custom">
      <a:dk1>
        <a:sysClr val="windowText" lastClr="000000"/>
      </a:dk1>
      <a:lt1>
        <a:sysClr val="window" lastClr="FFFFFF"/>
      </a:lt1>
      <a:dk2>
        <a:srgbClr val="000082"/>
      </a:dk2>
      <a:lt2>
        <a:srgbClr val="BFBFBF"/>
      </a:lt2>
      <a:accent1>
        <a:srgbClr val="C5C000"/>
      </a:accent1>
      <a:accent2>
        <a:srgbClr val="1B582B"/>
      </a:accent2>
      <a:accent3>
        <a:srgbClr val="009FEC"/>
      </a:accent3>
      <a:accent4>
        <a:srgbClr val="00BDBD"/>
      </a:accent4>
      <a:accent5>
        <a:srgbClr val="7C5BAE"/>
      </a:accent5>
      <a:accent6>
        <a:srgbClr val="0055AA"/>
      </a:accent6>
      <a:hlink>
        <a:srgbClr val="1B1BFF"/>
      </a:hlink>
      <a:folHlink>
        <a:srgbClr val="ACC0DE"/>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10207</TotalTime>
  <Words>1303</Words>
  <Application>Microsoft Macintosh PowerPoint</Application>
  <PresentationFormat>On-screen Show (4:3)</PresentationFormat>
  <Paragraphs>189</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Constantia</vt:lpstr>
      <vt:lpstr>Wingdings 2</vt:lpstr>
      <vt:lpstr>Flow</vt:lpstr>
      <vt:lpstr>Handout # 5: Midterm Exam Review</vt:lpstr>
      <vt:lpstr>Layering</vt:lpstr>
      <vt:lpstr>Longest Prefix Match</vt:lpstr>
      <vt:lpstr>Transmission Rate</vt:lpstr>
      <vt:lpstr>IP Addresses</vt:lpstr>
      <vt:lpstr>Broadcast Address</vt:lpstr>
      <vt:lpstr>Ethernet</vt:lpstr>
      <vt:lpstr>MAC Address</vt:lpstr>
      <vt:lpstr>CIDR</vt:lpstr>
      <vt:lpstr>Router</vt:lpstr>
      <vt:lpstr>Latency</vt:lpstr>
      <vt:lpstr>Latency</vt:lpstr>
      <vt:lpstr>Encoding</vt:lpstr>
      <vt:lpstr>Fragmentation</vt:lpstr>
      <vt:lpstr>Fragmentation...</vt:lpstr>
      <vt:lpstr>Source &amp; Destination</vt:lpstr>
      <vt:lpstr>Source &amp; Destination</vt:lpstr>
      <vt:lpstr>Source &amp; Destination</vt:lpstr>
      <vt:lpstr>Protocols</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Yashar</dc:creator>
  <cp:lastModifiedBy>Arslan Ahmed Qamar</cp:lastModifiedBy>
  <cp:revision>244</cp:revision>
  <cp:lastPrinted>2010-09-27T20:12:53Z</cp:lastPrinted>
  <dcterms:created xsi:type="dcterms:W3CDTF">2010-09-28T15:33:29Z</dcterms:created>
  <dcterms:modified xsi:type="dcterms:W3CDTF">2018-02-07T00:51:03Z</dcterms:modified>
</cp:coreProperties>
</file>