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1" r:id="rId5"/>
    <p:sldId id="304" r:id="rId6"/>
    <p:sldId id="273" r:id="rId7"/>
    <p:sldId id="286" r:id="rId8"/>
    <p:sldId id="298" r:id="rId9"/>
    <p:sldId id="305" r:id="rId10"/>
    <p:sldId id="306" r:id="rId11"/>
    <p:sldId id="274" r:id="rId12"/>
    <p:sldId id="276" r:id="rId13"/>
    <p:sldId id="277" r:id="rId14"/>
    <p:sldId id="295" r:id="rId15"/>
    <p:sldId id="297" r:id="rId16"/>
    <p:sldId id="283" r:id="rId17"/>
    <p:sldId id="284" r:id="rId1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28EE70E-35BC-764D-A0F5-DBFB0CC77E2F}">
          <p14:sldIdLst>
            <p14:sldId id="271"/>
            <p14:sldId id="304"/>
            <p14:sldId id="273"/>
            <p14:sldId id="286"/>
            <p14:sldId id="298"/>
            <p14:sldId id="305"/>
            <p14:sldId id="306"/>
            <p14:sldId id="274"/>
            <p14:sldId id="276"/>
            <p14:sldId id="277"/>
            <p14:sldId id="295"/>
            <p14:sldId id="297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A9B"/>
    <a:srgbClr val="029C63"/>
    <a:srgbClr val="96628C"/>
    <a:srgbClr val="11A0D7"/>
    <a:srgbClr val="E61F3D"/>
    <a:srgbClr val="CD5A5A"/>
    <a:srgbClr val="FFD746"/>
    <a:srgbClr val="0E2D69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0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512" y="16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769EA-B5DF-594D-A311-9B69939CC1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71473E-B3A8-4C4C-A76F-10B2FBD1ECED}">
      <dgm:prSet/>
      <dgm:spPr/>
      <dgm:t>
        <a:bodyPr/>
        <a:lstStyle/>
        <a:p>
          <a:r>
            <a:rPr lang="ru-RU" b="1" i="0" dirty="0"/>
            <a:t>1) Управление пользователями</a:t>
          </a:r>
          <a:endParaRPr lang="ru-RU" b="1" dirty="0"/>
        </a:p>
      </dgm:t>
    </dgm:pt>
    <dgm:pt modelId="{D2B09679-2457-0540-9225-70BCA79E4A8D}" type="parTrans" cxnId="{A7048482-43AA-5540-AA38-D4C0A0295B03}">
      <dgm:prSet/>
      <dgm:spPr/>
      <dgm:t>
        <a:bodyPr/>
        <a:lstStyle/>
        <a:p>
          <a:endParaRPr lang="ru-RU"/>
        </a:p>
      </dgm:t>
    </dgm:pt>
    <dgm:pt modelId="{5B0FD29B-EE20-9849-9A55-618EFCCFE8D2}" type="sibTrans" cxnId="{A7048482-43AA-5540-AA38-D4C0A0295B03}">
      <dgm:prSet/>
      <dgm:spPr/>
      <dgm:t>
        <a:bodyPr/>
        <a:lstStyle/>
        <a:p>
          <a:endParaRPr lang="ru-RU"/>
        </a:p>
      </dgm:t>
    </dgm:pt>
    <dgm:pt modelId="{68FB2745-3383-FD4E-8565-0635A7395E5F}">
      <dgm:prSet/>
      <dgm:spPr/>
      <dgm:t>
        <a:bodyPr/>
        <a:lstStyle/>
        <a:p>
          <a:r>
            <a:rPr lang="en" b="1" i="0" dirty="0"/>
            <a:t> 2) </a:t>
          </a:r>
          <a:r>
            <a:rPr lang="ru-RU" b="1" i="0" dirty="0"/>
            <a:t>Управление игровой логики</a:t>
          </a:r>
          <a:endParaRPr lang="ru-RU" b="1" dirty="0"/>
        </a:p>
      </dgm:t>
    </dgm:pt>
    <dgm:pt modelId="{ADCC179C-0C8A-C94F-BBC2-C31D626125F6}" type="parTrans" cxnId="{C4DE212E-D05D-D144-AB36-3F3909B9DDA6}">
      <dgm:prSet/>
      <dgm:spPr/>
      <dgm:t>
        <a:bodyPr/>
        <a:lstStyle/>
        <a:p>
          <a:endParaRPr lang="ru-RU"/>
        </a:p>
      </dgm:t>
    </dgm:pt>
    <dgm:pt modelId="{228CA404-B5E6-154D-8E34-C4AB8F7EEE22}" type="sibTrans" cxnId="{C4DE212E-D05D-D144-AB36-3F3909B9DDA6}">
      <dgm:prSet/>
      <dgm:spPr/>
      <dgm:t>
        <a:bodyPr/>
        <a:lstStyle/>
        <a:p>
          <a:endParaRPr lang="ru-RU"/>
        </a:p>
      </dgm:t>
    </dgm:pt>
    <dgm:pt modelId="{896DA2C8-7633-E841-939F-2B1342445856}">
      <dgm:prSet/>
      <dgm:spPr/>
      <dgm:t>
        <a:bodyPr/>
        <a:lstStyle/>
        <a:p>
          <a:r>
            <a:rPr lang="ru-RU" b="1" i="0" dirty="0"/>
            <a:t> 3) Связь приложения с базой данных</a:t>
          </a:r>
          <a:endParaRPr lang="ru-RU" b="1" dirty="0"/>
        </a:p>
      </dgm:t>
    </dgm:pt>
    <dgm:pt modelId="{3C7E320D-C98B-4746-8655-DF9A30A24EBB}" type="parTrans" cxnId="{92F14B0A-F639-924E-9C7A-88ED3988C8C3}">
      <dgm:prSet/>
      <dgm:spPr/>
      <dgm:t>
        <a:bodyPr/>
        <a:lstStyle/>
        <a:p>
          <a:endParaRPr lang="ru-RU"/>
        </a:p>
      </dgm:t>
    </dgm:pt>
    <dgm:pt modelId="{65034989-4CAB-1D48-919F-130E70AA6A42}" type="sibTrans" cxnId="{92F14B0A-F639-924E-9C7A-88ED3988C8C3}">
      <dgm:prSet/>
      <dgm:spPr/>
      <dgm:t>
        <a:bodyPr/>
        <a:lstStyle/>
        <a:p>
          <a:endParaRPr lang="ru-RU"/>
        </a:p>
      </dgm:t>
    </dgm:pt>
    <dgm:pt modelId="{EAC28BC9-0CB3-6742-B8BB-9CCDF7F0DE57}">
      <dgm:prSet/>
      <dgm:spPr/>
      <dgm:t>
        <a:bodyPr/>
        <a:lstStyle/>
        <a:p>
          <a:r>
            <a:rPr lang="ru-RU" b="1" i="0" dirty="0"/>
            <a:t> 4) Настройка </a:t>
          </a:r>
          <a:r>
            <a:rPr lang="en-US" b="1" i="0" dirty="0"/>
            <a:t>UI</a:t>
          </a:r>
          <a:endParaRPr lang="ru-RU" b="1" dirty="0"/>
        </a:p>
      </dgm:t>
    </dgm:pt>
    <dgm:pt modelId="{E273613B-7770-A941-BAF4-5CA3135BF3B1}" type="parTrans" cxnId="{D27FBEB8-FC17-6A4D-BFA2-DCCCE97DDC14}">
      <dgm:prSet/>
      <dgm:spPr/>
      <dgm:t>
        <a:bodyPr/>
        <a:lstStyle/>
        <a:p>
          <a:endParaRPr lang="ru-RU"/>
        </a:p>
      </dgm:t>
    </dgm:pt>
    <dgm:pt modelId="{9E76BFF1-4CB5-6D4A-BF39-9C2A196E16E5}" type="sibTrans" cxnId="{D27FBEB8-FC17-6A4D-BFA2-DCCCE97DDC14}">
      <dgm:prSet/>
      <dgm:spPr/>
      <dgm:t>
        <a:bodyPr/>
        <a:lstStyle/>
        <a:p>
          <a:endParaRPr lang="ru-RU"/>
        </a:p>
      </dgm:t>
    </dgm:pt>
    <dgm:pt modelId="{9B07BADC-7ED2-2046-B449-C30537D33421}" type="pres">
      <dgm:prSet presAssocID="{E6B769EA-B5DF-594D-A311-9B69939CC1A1}" presName="linear" presStyleCnt="0">
        <dgm:presLayoutVars>
          <dgm:dir/>
          <dgm:animLvl val="lvl"/>
          <dgm:resizeHandles val="exact"/>
        </dgm:presLayoutVars>
      </dgm:prSet>
      <dgm:spPr/>
    </dgm:pt>
    <dgm:pt modelId="{26145906-71C5-4645-9430-1974E295E3CA}" type="pres">
      <dgm:prSet presAssocID="{9A71473E-B3A8-4C4C-A76F-10B2FBD1ECED}" presName="parentLin" presStyleCnt="0"/>
      <dgm:spPr/>
    </dgm:pt>
    <dgm:pt modelId="{3A5CED37-45F5-B145-946A-311638485BA5}" type="pres">
      <dgm:prSet presAssocID="{9A71473E-B3A8-4C4C-A76F-10B2FBD1ECED}" presName="parentLeftMargin" presStyleLbl="node1" presStyleIdx="0" presStyleCnt="4"/>
      <dgm:spPr/>
    </dgm:pt>
    <dgm:pt modelId="{93AAB33B-3CE4-3946-9633-5E0A6D86DD0A}" type="pres">
      <dgm:prSet presAssocID="{9A71473E-B3A8-4C4C-A76F-10B2FBD1EC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3AFB4A-3A74-C04A-BF6A-1F85C389431F}" type="pres">
      <dgm:prSet presAssocID="{9A71473E-B3A8-4C4C-A76F-10B2FBD1ECED}" presName="negativeSpace" presStyleCnt="0"/>
      <dgm:spPr/>
    </dgm:pt>
    <dgm:pt modelId="{3E8E7D42-1010-CC47-8B34-9360FB28D7DC}" type="pres">
      <dgm:prSet presAssocID="{9A71473E-B3A8-4C4C-A76F-10B2FBD1ECED}" presName="childText" presStyleLbl="conFgAcc1" presStyleIdx="0" presStyleCnt="4">
        <dgm:presLayoutVars>
          <dgm:bulletEnabled val="1"/>
        </dgm:presLayoutVars>
      </dgm:prSet>
      <dgm:spPr/>
    </dgm:pt>
    <dgm:pt modelId="{25BF781E-BC88-9C40-A7F4-07913FB93A9D}" type="pres">
      <dgm:prSet presAssocID="{5B0FD29B-EE20-9849-9A55-618EFCCFE8D2}" presName="spaceBetweenRectangles" presStyleCnt="0"/>
      <dgm:spPr/>
    </dgm:pt>
    <dgm:pt modelId="{306A6F04-087D-274F-BFD2-82F0276A8173}" type="pres">
      <dgm:prSet presAssocID="{68FB2745-3383-FD4E-8565-0635A7395E5F}" presName="parentLin" presStyleCnt="0"/>
      <dgm:spPr/>
    </dgm:pt>
    <dgm:pt modelId="{6BAEBA0B-6037-6844-9CF3-E5CFF56695D7}" type="pres">
      <dgm:prSet presAssocID="{68FB2745-3383-FD4E-8565-0635A7395E5F}" presName="parentLeftMargin" presStyleLbl="node1" presStyleIdx="0" presStyleCnt="4"/>
      <dgm:spPr/>
    </dgm:pt>
    <dgm:pt modelId="{BE5F058C-94BA-9940-B5E9-E8AB2C2518B7}" type="pres">
      <dgm:prSet presAssocID="{68FB2745-3383-FD4E-8565-0635A7395E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5615BB-B04E-A14E-8D0E-5ACF1739AD9A}" type="pres">
      <dgm:prSet presAssocID="{68FB2745-3383-FD4E-8565-0635A7395E5F}" presName="negativeSpace" presStyleCnt="0"/>
      <dgm:spPr/>
    </dgm:pt>
    <dgm:pt modelId="{2BA324F5-FF06-7D49-9060-7AD23349FCEB}" type="pres">
      <dgm:prSet presAssocID="{68FB2745-3383-FD4E-8565-0635A7395E5F}" presName="childText" presStyleLbl="conFgAcc1" presStyleIdx="1" presStyleCnt="4">
        <dgm:presLayoutVars>
          <dgm:bulletEnabled val="1"/>
        </dgm:presLayoutVars>
      </dgm:prSet>
      <dgm:spPr/>
    </dgm:pt>
    <dgm:pt modelId="{688B5E36-6EB2-3D4C-A33B-3F18A6ED8E1B}" type="pres">
      <dgm:prSet presAssocID="{228CA404-B5E6-154D-8E34-C4AB8F7EEE22}" presName="spaceBetweenRectangles" presStyleCnt="0"/>
      <dgm:spPr/>
    </dgm:pt>
    <dgm:pt modelId="{5BD1C9AA-467E-EA40-9870-BCDD62B8E465}" type="pres">
      <dgm:prSet presAssocID="{896DA2C8-7633-E841-939F-2B1342445856}" presName="parentLin" presStyleCnt="0"/>
      <dgm:spPr/>
    </dgm:pt>
    <dgm:pt modelId="{2AA0642E-254E-D84E-B23A-97364D08F839}" type="pres">
      <dgm:prSet presAssocID="{896DA2C8-7633-E841-939F-2B1342445856}" presName="parentLeftMargin" presStyleLbl="node1" presStyleIdx="1" presStyleCnt="4"/>
      <dgm:spPr/>
    </dgm:pt>
    <dgm:pt modelId="{0B2BC090-5839-D74A-999E-B1B555B4BEEA}" type="pres">
      <dgm:prSet presAssocID="{896DA2C8-7633-E841-939F-2B13424458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A821E3-D912-8E45-9E4D-3937B15B26B8}" type="pres">
      <dgm:prSet presAssocID="{896DA2C8-7633-E841-939F-2B1342445856}" presName="negativeSpace" presStyleCnt="0"/>
      <dgm:spPr/>
    </dgm:pt>
    <dgm:pt modelId="{58611245-FF1F-3F41-BC5A-24C382037B3B}" type="pres">
      <dgm:prSet presAssocID="{896DA2C8-7633-E841-939F-2B1342445856}" presName="childText" presStyleLbl="conFgAcc1" presStyleIdx="2" presStyleCnt="4">
        <dgm:presLayoutVars>
          <dgm:bulletEnabled val="1"/>
        </dgm:presLayoutVars>
      </dgm:prSet>
      <dgm:spPr/>
    </dgm:pt>
    <dgm:pt modelId="{06EDFB16-8D4C-9845-94BB-45ED46E9A41A}" type="pres">
      <dgm:prSet presAssocID="{65034989-4CAB-1D48-919F-130E70AA6A42}" presName="spaceBetweenRectangles" presStyleCnt="0"/>
      <dgm:spPr/>
    </dgm:pt>
    <dgm:pt modelId="{ABE15507-2952-784A-BD60-4D585E9FE715}" type="pres">
      <dgm:prSet presAssocID="{EAC28BC9-0CB3-6742-B8BB-9CCDF7F0DE57}" presName="parentLin" presStyleCnt="0"/>
      <dgm:spPr/>
    </dgm:pt>
    <dgm:pt modelId="{F021D96F-A69E-464A-9845-94F21B36CF75}" type="pres">
      <dgm:prSet presAssocID="{EAC28BC9-0CB3-6742-B8BB-9CCDF7F0DE57}" presName="parentLeftMargin" presStyleLbl="node1" presStyleIdx="2" presStyleCnt="4"/>
      <dgm:spPr/>
    </dgm:pt>
    <dgm:pt modelId="{73158F20-AD31-4C45-9247-8066C4E985DA}" type="pres">
      <dgm:prSet presAssocID="{EAC28BC9-0CB3-6742-B8BB-9CCDF7F0DE5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0C072C2-532F-C347-B285-199478D22A17}" type="pres">
      <dgm:prSet presAssocID="{EAC28BC9-0CB3-6742-B8BB-9CCDF7F0DE57}" presName="negativeSpace" presStyleCnt="0"/>
      <dgm:spPr/>
    </dgm:pt>
    <dgm:pt modelId="{D1335293-AE26-D445-84BD-6EB24BC58A80}" type="pres">
      <dgm:prSet presAssocID="{EAC28BC9-0CB3-6742-B8BB-9CCDF7F0DE5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444F06-E492-C34B-89C3-F2CA59181A9D}" type="presOf" srcId="{9A71473E-B3A8-4C4C-A76F-10B2FBD1ECED}" destId="{93AAB33B-3CE4-3946-9633-5E0A6D86DD0A}" srcOrd="1" destOrd="0" presId="urn:microsoft.com/office/officeart/2005/8/layout/list1"/>
    <dgm:cxn modelId="{92F14B0A-F639-924E-9C7A-88ED3988C8C3}" srcId="{E6B769EA-B5DF-594D-A311-9B69939CC1A1}" destId="{896DA2C8-7633-E841-939F-2B1342445856}" srcOrd="2" destOrd="0" parTransId="{3C7E320D-C98B-4746-8655-DF9A30A24EBB}" sibTransId="{65034989-4CAB-1D48-919F-130E70AA6A42}"/>
    <dgm:cxn modelId="{03CE6E1C-54FF-A44E-8209-74E442E8C42F}" type="presOf" srcId="{9A71473E-B3A8-4C4C-A76F-10B2FBD1ECED}" destId="{3A5CED37-45F5-B145-946A-311638485BA5}" srcOrd="0" destOrd="0" presId="urn:microsoft.com/office/officeart/2005/8/layout/list1"/>
    <dgm:cxn modelId="{AC1B0227-CFC9-9945-BBB7-21958A5968B0}" type="presOf" srcId="{896DA2C8-7633-E841-939F-2B1342445856}" destId="{2AA0642E-254E-D84E-B23A-97364D08F839}" srcOrd="0" destOrd="0" presId="urn:microsoft.com/office/officeart/2005/8/layout/list1"/>
    <dgm:cxn modelId="{C4DE212E-D05D-D144-AB36-3F3909B9DDA6}" srcId="{E6B769EA-B5DF-594D-A311-9B69939CC1A1}" destId="{68FB2745-3383-FD4E-8565-0635A7395E5F}" srcOrd="1" destOrd="0" parTransId="{ADCC179C-0C8A-C94F-BBC2-C31D626125F6}" sibTransId="{228CA404-B5E6-154D-8E34-C4AB8F7EEE22}"/>
    <dgm:cxn modelId="{8B419E38-AB97-1F42-8AE3-806BC648F5C1}" type="presOf" srcId="{E6B769EA-B5DF-594D-A311-9B69939CC1A1}" destId="{9B07BADC-7ED2-2046-B449-C30537D33421}" srcOrd="0" destOrd="0" presId="urn:microsoft.com/office/officeart/2005/8/layout/list1"/>
    <dgm:cxn modelId="{A7048482-43AA-5540-AA38-D4C0A0295B03}" srcId="{E6B769EA-B5DF-594D-A311-9B69939CC1A1}" destId="{9A71473E-B3A8-4C4C-A76F-10B2FBD1ECED}" srcOrd="0" destOrd="0" parTransId="{D2B09679-2457-0540-9225-70BCA79E4A8D}" sibTransId="{5B0FD29B-EE20-9849-9A55-618EFCCFE8D2}"/>
    <dgm:cxn modelId="{A9EF068A-48E2-F844-8F7D-CC3C459C9F65}" type="presOf" srcId="{896DA2C8-7633-E841-939F-2B1342445856}" destId="{0B2BC090-5839-D74A-999E-B1B555B4BEEA}" srcOrd="1" destOrd="0" presId="urn:microsoft.com/office/officeart/2005/8/layout/list1"/>
    <dgm:cxn modelId="{11FED38D-0810-E24D-A3EC-866FCFCEFC78}" type="presOf" srcId="{68FB2745-3383-FD4E-8565-0635A7395E5F}" destId="{6BAEBA0B-6037-6844-9CF3-E5CFF56695D7}" srcOrd="0" destOrd="0" presId="urn:microsoft.com/office/officeart/2005/8/layout/list1"/>
    <dgm:cxn modelId="{66056299-7312-D84E-A790-484DB4F58F54}" type="presOf" srcId="{EAC28BC9-0CB3-6742-B8BB-9CCDF7F0DE57}" destId="{73158F20-AD31-4C45-9247-8066C4E985DA}" srcOrd="1" destOrd="0" presId="urn:microsoft.com/office/officeart/2005/8/layout/list1"/>
    <dgm:cxn modelId="{ADF2ACAA-0ECF-7C49-A15A-754107D18EFE}" type="presOf" srcId="{68FB2745-3383-FD4E-8565-0635A7395E5F}" destId="{BE5F058C-94BA-9940-B5E9-E8AB2C2518B7}" srcOrd="1" destOrd="0" presId="urn:microsoft.com/office/officeart/2005/8/layout/list1"/>
    <dgm:cxn modelId="{D27FBEB8-FC17-6A4D-BFA2-DCCCE97DDC14}" srcId="{E6B769EA-B5DF-594D-A311-9B69939CC1A1}" destId="{EAC28BC9-0CB3-6742-B8BB-9CCDF7F0DE57}" srcOrd="3" destOrd="0" parTransId="{E273613B-7770-A941-BAF4-5CA3135BF3B1}" sibTransId="{9E76BFF1-4CB5-6D4A-BF39-9C2A196E16E5}"/>
    <dgm:cxn modelId="{C6C5CDF7-7CAB-A642-90DD-4C41377BBBF5}" type="presOf" srcId="{EAC28BC9-0CB3-6742-B8BB-9CCDF7F0DE57}" destId="{F021D96F-A69E-464A-9845-94F21B36CF75}" srcOrd="0" destOrd="0" presId="urn:microsoft.com/office/officeart/2005/8/layout/list1"/>
    <dgm:cxn modelId="{05E97A95-32BF-D248-9E25-B661F1CCD0FC}" type="presParOf" srcId="{9B07BADC-7ED2-2046-B449-C30537D33421}" destId="{26145906-71C5-4645-9430-1974E295E3CA}" srcOrd="0" destOrd="0" presId="urn:microsoft.com/office/officeart/2005/8/layout/list1"/>
    <dgm:cxn modelId="{911B3AD4-0039-974E-8D67-4254580AC5AA}" type="presParOf" srcId="{26145906-71C5-4645-9430-1974E295E3CA}" destId="{3A5CED37-45F5-B145-946A-311638485BA5}" srcOrd="0" destOrd="0" presId="urn:microsoft.com/office/officeart/2005/8/layout/list1"/>
    <dgm:cxn modelId="{0E7FC589-48B5-184C-A96B-0BCDDC2F5DE9}" type="presParOf" srcId="{26145906-71C5-4645-9430-1974E295E3CA}" destId="{93AAB33B-3CE4-3946-9633-5E0A6D86DD0A}" srcOrd="1" destOrd="0" presId="urn:microsoft.com/office/officeart/2005/8/layout/list1"/>
    <dgm:cxn modelId="{BBC731AE-03AB-B648-A7DF-7582DCAF9DA6}" type="presParOf" srcId="{9B07BADC-7ED2-2046-B449-C30537D33421}" destId="{0E3AFB4A-3A74-C04A-BF6A-1F85C389431F}" srcOrd="1" destOrd="0" presId="urn:microsoft.com/office/officeart/2005/8/layout/list1"/>
    <dgm:cxn modelId="{196AF164-2CB8-474F-92FA-0EF82EC9C8DD}" type="presParOf" srcId="{9B07BADC-7ED2-2046-B449-C30537D33421}" destId="{3E8E7D42-1010-CC47-8B34-9360FB28D7DC}" srcOrd="2" destOrd="0" presId="urn:microsoft.com/office/officeart/2005/8/layout/list1"/>
    <dgm:cxn modelId="{AA359576-37A1-874C-859C-17E253C79C27}" type="presParOf" srcId="{9B07BADC-7ED2-2046-B449-C30537D33421}" destId="{25BF781E-BC88-9C40-A7F4-07913FB93A9D}" srcOrd="3" destOrd="0" presId="urn:microsoft.com/office/officeart/2005/8/layout/list1"/>
    <dgm:cxn modelId="{66DB3475-2A59-5D47-A9A5-7840D7A13858}" type="presParOf" srcId="{9B07BADC-7ED2-2046-B449-C30537D33421}" destId="{306A6F04-087D-274F-BFD2-82F0276A8173}" srcOrd="4" destOrd="0" presId="urn:microsoft.com/office/officeart/2005/8/layout/list1"/>
    <dgm:cxn modelId="{9A1D7E81-7CD5-4C4C-A157-027C170DB8F7}" type="presParOf" srcId="{306A6F04-087D-274F-BFD2-82F0276A8173}" destId="{6BAEBA0B-6037-6844-9CF3-E5CFF56695D7}" srcOrd="0" destOrd="0" presId="urn:microsoft.com/office/officeart/2005/8/layout/list1"/>
    <dgm:cxn modelId="{5A50A8CC-51C2-B741-83A5-B5B445A6D177}" type="presParOf" srcId="{306A6F04-087D-274F-BFD2-82F0276A8173}" destId="{BE5F058C-94BA-9940-B5E9-E8AB2C2518B7}" srcOrd="1" destOrd="0" presId="urn:microsoft.com/office/officeart/2005/8/layout/list1"/>
    <dgm:cxn modelId="{A0EBB6FA-D240-4840-A0B1-07F639B8976D}" type="presParOf" srcId="{9B07BADC-7ED2-2046-B449-C30537D33421}" destId="{1F5615BB-B04E-A14E-8D0E-5ACF1739AD9A}" srcOrd="5" destOrd="0" presId="urn:microsoft.com/office/officeart/2005/8/layout/list1"/>
    <dgm:cxn modelId="{9ED19FE5-63D1-F846-A495-13B941B988F1}" type="presParOf" srcId="{9B07BADC-7ED2-2046-B449-C30537D33421}" destId="{2BA324F5-FF06-7D49-9060-7AD23349FCEB}" srcOrd="6" destOrd="0" presId="urn:microsoft.com/office/officeart/2005/8/layout/list1"/>
    <dgm:cxn modelId="{7CB55436-88D0-854C-A596-B14C5A67DEEF}" type="presParOf" srcId="{9B07BADC-7ED2-2046-B449-C30537D33421}" destId="{688B5E36-6EB2-3D4C-A33B-3F18A6ED8E1B}" srcOrd="7" destOrd="0" presId="urn:microsoft.com/office/officeart/2005/8/layout/list1"/>
    <dgm:cxn modelId="{1EE084CF-BDB7-624D-9CBC-5CBF27BAA208}" type="presParOf" srcId="{9B07BADC-7ED2-2046-B449-C30537D33421}" destId="{5BD1C9AA-467E-EA40-9870-BCDD62B8E465}" srcOrd="8" destOrd="0" presId="urn:microsoft.com/office/officeart/2005/8/layout/list1"/>
    <dgm:cxn modelId="{AE53DD08-4B79-C44E-B2E6-64B57DFC09C3}" type="presParOf" srcId="{5BD1C9AA-467E-EA40-9870-BCDD62B8E465}" destId="{2AA0642E-254E-D84E-B23A-97364D08F839}" srcOrd="0" destOrd="0" presId="urn:microsoft.com/office/officeart/2005/8/layout/list1"/>
    <dgm:cxn modelId="{54EE1A0B-BF81-FE43-9DFB-4F0EE055EC56}" type="presParOf" srcId="{5BD1C9AA-467E-EA40-9870-BCDD62B8E465}" destId="{0B2BC090-5839-D74A-999E-B1B555B4BEEA}" srcOrd="1" destOrd="0" presId="urn:microsoft.com/office/officeart/2005/8/layout/list1"/>
    <dgm:cxn modelId="{E0CFC59E-0715-F846-9D5B-03AF5B8DDBE0}" type="presParOf" srcId="{9B07BADC-7ED2-2046-B449-C30537D33421}" destId="{AAA821E3-D912-8E45-9E4D-3937B15B26B8}" srcOrd="9" destOrd="0" presId="urn:microsoft.com/office/officeart/2005/8/layout/list1"/>
    <dgm:cxn modelId="{DD0C5311-288A-D143-936F-BC2F786F57AD}" type="presParOf" srcId="{9B07BADC-7ED2-2046-B449-C30537D33421}" destId="{58611245-FF1F-3F41-BC5A-24C382037B3B}" srcOrd="10" destOrd="0" presId="urn:microsoft.com/office/officeart/2005/8/layout/list1"/>
    <dgm:cxn modelId="{C1492DBC-929E-0C48-A09F-35E784AE8AB0}" type="presParOf" srcId="{9B07BADC-7ED2-2046-B449-C30537D33421}" destId="{06EDFB16-8D4C-9845-94BB-45ED46E9A41A}" srcOrd="11" destOrd="0" presId="urn:microsoft.com/office/officeart/2005/8/layout/list1"/>
    <dgm:cxn modelId="{6970A4B2-DD51-5248-961E-DB9FC132FA92}" type="presParOf" srcId="{9B07BADC-7ED2-2046-B449-C30537D33421}" destId="{ABE15507-2952-784A-BD60-4D585E9FE715}" srcOrd="12" destOrd="0" presId="urn:microsoft.com/office/officeart/2005/8/layout/list1"/>
    <dgm:cxn modelId="{200C8609-BBE5-D643-95F8-0538408B6802}" type="presParOf" srcId="{ABE15507-2952-784A-BD60-4D585E9FE715}" destId="{F021D96F-A69E-464A-9845-94F21B36CF75}" srcOrd="0" destOrd="0" presId="urn:microsoft.com/office/officeart/2005/8/layout/list1"/>
    <dgm:cxn modelId="{72A57222-D46D-0B4D-B89B-C01BEF20DB1A}" type="presParOf" srcId="{ABE15507-2952-784A-BD60-4D585E9FE715}" destId="{73158F20-AD31-4C45-9247-8066C4E985DA}" srcOrd="1" destOrd="0" presId="urn:microsoft.com/office/officeart/2005/8/layout/list1"/>
    <dgm:cxn modelId="{BFFFCDA5-0577-FA49-A18B-0141B438A521}" type="presParOf" srcId="{9B07BADC-7ED2-2046-B449-C30537D33421}" destId="{40C072C2-532F-C347-B285-199478D22A17}" srcOrd="13" destOrd="0" presId="urn:microsoft.com/office/officeart/2005/8/layout/list1"/>
    <dgm:cxn modelId="{1448BFA2-C838-A646-917A-6AF2E8923923}" type="presParOf" srcId="{9B07BADC-7ED2-2046-B449-C30537D33421}" destId="{D1335293-AE26-D445-84BD-6EB24BC58A8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769EA-B5DF-594D-A311-9B69939CC1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71473E-B3A8-4C4C-A76F-10B2FBD1EC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ru-RU" b="1" dirty="0"/>
            <a:t>Запуск игры</a:t>
          </a:r>
          <a:endParaRPr lang="ru-RU" dirty="0"/>
        </a:p>
      </dgm:t>
    </dgm:pt>
    <dgm:pt modelId="{D2B09679-2457-0540-9225-70BCA79E4A8D}" type="parTrans" cxnId="{A7048482-43AA-5540-AA38-D4C0A0295B03}">
      <dgm:prSet/>
      <dgm:spPr/>
      <dgm:t>
        <a:bodyPr/>
        <a:lstStyle/>
        <a:p>
          <a:endParaRPr lang="ru-RU"/>
        </a:p>
      </dgm:t>
    </dgm:pt>
    <dgm:pt modelId="{5B0FD29B-EE20-9849-9A55-618EFCCFE8D2}" type="sibTrans" cxnId="{A7048482-43AA-5540-AA38-D4C0A0295B03}">
      <dgm:prSet/>
      <dgm:spPr/>
      <dgm:t>
        <a:bodyPr/>
        <a:lstStyle/>
        <a:p>
          <a:endParaRPr lang="ru-RU"/>
        </a:p>
      </dgm:t>
    </dgm:pt>
    <dgm:pt modelId="{68FB2745-3383-FD4E-8565-0635A7395E5F}">
      <dgm:prSet/>
      <dgm:spPr/>
      <dgm:t>
        <a:bodyPr/>
        <a:lstStyle/>
        <a:p>
          <a:r>
            <a:rPr lang="en" b="0" i="0" dirty="0"/>
            <a:t> </a:t>
          </a:r>
          <a:r>
            <a:rPr lang="ru-RU" b="1" dirty="0"/>
            <a:t>Поиск ближайшей доступной позиции для размещения</a:t>
          </a:r>
          <a:endParaRPr lang="ru-RU" dirty="0"/>
        </a:p>
      </dgm:t>
    </dgm:pt>
    <dgm:pt modelId="{ADCC179C-0C8A-C94F-BBC2-C31D626125F6}" type="parTrans" cxnId="{C4DE212E-D05D-D144-AB36-3F3909B9DDA6}">
      <dgm:prSet/>
      <dgm:spPr/>
      <dgm:t>
        <a:bodyPr/>
        <a:lstStyle/>
        <a:p>
          <a:endParaRPr lang="ru-RU"/>
        </a:p>
      </dgm:t>
    </dgm:pt>
    <dgm:pt modelId="{228CA404-B5E6-154D-8E34-C4AB8F7EEE22}" type="sibTrans" cxnId="{C4DE212E-D05D-D144-AB36-3F3909B9DDA6}">
      <dgm:prSet/>
      <dgm:spPr/>
      <dgm:t>
        <a:bodyPr/>
        <a:lstStyle/>
        <a:p>
          <a:endParaRPr lang="ru-RU"/>
        </a:p>
      </dgm:t>
    </dgm:pt>
    <dgm:pt modelId="{896DA2C8-7633-E841-939F-2B1342445856}">
      <dgm:prSet/>
      <dgm:spPr/>
      <dgm:t>
        <a:bodyPr/>
        <a:lstStyle/>
        <a:p>
          <a:r>
            <a:rPr lang="ru-RU" b="0" i="0" dirty="0"/>
            <a:t> </a:t>
          </a:r>
          <a:r>
            <a:rPr lang="ru-RU" b="1" dirty="0"/>
            <a:t>Заполнение игрового поля</a:t>
          </a:r>
          <a:endParaRPr lang="ru-RU" dirty="0"/>
        </a:p>
      </dgm:t>
    </dgm:pt>
    <dgm:pt modelId="{3C7E320D-C98B-4746-8655-DF9A30A24EBB}" type="parTrans" cxnId="{92F14B0A-F639-924E-9C7A-88ED3988C8C3}">
      <dgm:prSet/>
      <dgm:spPr/>
      <dgm:t>
        <a:bodyPr/>
        <a:lstStyle/>
        <a:p>
          <a:endParaRPr lang="ru-RU"/>
        </a:p>
      </dgm:t>
    </dgm:pt>
    <dgm:pt modelId="{65034989-4CAB-1D48-919F-130E70AA6A42}" type="sibTrans" cxnId="{92F14B0A-F639-924E-9C7A-88ED3988C8C3}">
      <dgm:prSet/>
      <dgm:spPr/>
      <dgm:t>
        <a:bodyPr/>
        <a:lstStyle/>
        <a:p>
          <a:endParaRPr lang="ru-RU"/>
        </a:p>
      </dgm:t>
    </dgm:pt>
    <dgm:pt modelId="{EAC28BC9-0CB3-6742-B8BB-9CCDF7F0DE57}">
      <dgm:prSet/>
      <dgm:spPr/>
      <dgm:t>
        <a:bodyPr/>
        <a:lstStyle/>
        <a:p>
          <a:r>
            <a:rPr lang="ru-RU" b="1" dirty="0"/>
            <a:t>Завершение игры </a:t>
          </a:r>
          <a:endParaRPr lang="ru-RU" dirty="0"/>
        </a:p>
      </dgm:t>
    </dgm:pt>
    <dgm:pt modelId="{E273613B-7770-A941-BAF4-5CA3135BF3B1}" type="parTrans" cxnId="{D27FBEB8-FC17-6A4D-BFA2-DCCCE97DDC14}">
      <dgm:prSet/>
      <dgm:spPr/>
      <dgm:t>
        <a:bodyPr/>
        <a:lstStyle/>
        <a:p>
          <a:endParaRPr lang="ru-RU"/>
        </a:p>
      </dgm:t>
    </dgm:pt>
    <dgm:pt modelId="{9E76BFF1-4CB5-6D4A-BF39-9C2A196E16E5}" type="sibTrans" cxnId="{D27FBEB8-FC17-6A4D-BFA2-DCCCE97DDC14}">
      <dgm:prSet/>
      <dgm:spPr/>
      <dgm:t>
        <a:bodyPr/>
        <a:lstStyle/>
        <a:p>
          <a:endParaRPr lang="ru-RU"/>
        </a:p>
      </dgm:t>
    </dgm:pt>
    <dgm:pt modelId="{0965EE7B-ACFA-FA4A-8EC5-F3F21A14A0E6}">
      <dgm:prSet/>
      <dgm:spPr/>
      <dgm:t>
        <a:bodyPr/>
        <a:lstStyle/>
        <a:p>
          <a:r>
            <a:rPr lang="ru-RU" b="1" dirty="0"/>
            <a:t>Перетаскивание и размещение фигур</a:t>
          </a:r>
          <a:endParaRPr lang="ru-RU" dirty="0"/>
        </a:p>
      </dgm:t>
    </dgm:pt>
    <dgm:pt modelId="{F6561D17-4637-9A4F-9051-03C7B8A8BF01}" type="parTrans" cxnId="{F133A8C2-9900-FF49-BEA7-A168957EF26C}">
      <dgm:prSet/>
      <dgm:spPr/>
      <dgm:t>
        <a:bodyPr/>
        <a:lstStyle/>
        <a:p>
          <a:endParaRPr lang="ru-RU"/>
        </a:p>
      </dgm:t>
    </dgm:pt>
    <dgm:pt modelId="{7EC086DF-FC6C-E64A-A9D4-CD3A4FF9BD6F}" type="sibTrans" cxnId="{F133A8C2-9900-FF49-BEA7-A168957EF26C}">
      <dgm:prSet/>
      <dgm:spPr/>
      <dgm:t>
        <a:bodyPr/>
        <a:lstStyle/>
        <a:p>
          <a:endParaRPr lang="ru-RU"/>
        </a:p>
      </dgm:t>
    </dgm:pt>
    <dgm:pt modelId="{81CA2600-B733-6645-890E-D24B1FF9B01B}">
      <dgm:prSet/>
      <dgm:spPr/>
      <dgm:t>
        <a:bodyPr/>
        <a:lstStyle/>
        <a:p>
          <a:r>
            <a:rPr lang="ru-RU" b="1" dirty="0"/>
            <a:t>Удаление фигур</a:t>
          </a:r>
          <a:endParaRPr lang="ru-RU" dirty="0"/>
        </a:p>
      </dgm:t>
    </dgm:pt>
    <dgm:pt modelId="{7A73B4A8-5D8A-5C4A-B831-7C828F85D91A}" type="sibTrans" cxnId="{1708DAC8-4960-F147-93CF-261E488762E8}">
      <dgm:prSet/>
      <dgm:spPr/>
      <dgm:t>
        <a:bodyPr/>
        <a:lstStyle/>
        <a:p>
          <a:endParaRPr lang="ru-RU"/>
        </a:p>
      </dgm:t>
    </dgm:pt>
    <dgm:pt modelId="{D24D0F33-FA79-2E4A-8EC4-08706A6214D6}" type="parTrans" cxnId="{1708DAC8-4960-F147-93CF-261E488762E8}">
      <dgm:prSet/>
      <dgm:spPr/>
      <dgm:t>
        <a:bodyPr/>
        <a:lstStyle/>
        <a:p>
          <a:endParaRPr lang="ru-RU"/>
        </a:p>
      </dgm:t>
    </dgm:pt>
    <dgm:pt modelId="{9B07BADC-7ED2-2046-B449-C30537D33421}" type="pres">
      <dgm:prSet presAssocID="{E6B769EA-B5DF-594D-A311-9B69939CC1A1}" presName="linear" presStyleCnt="0">
        <dgm:presLayoutVars>
          <dgm:dir/>
          <dgm:animLvl val="lvl"/>
          <dgm:resizeHandles val="exact"/>
        </dgm:presLayoutVars>
      </dgm:prSet>
      <dgm:spPr/>
    </dgm:pt>
    <dgm:pt modelId="{26145906-71C5-4645-9430-1974E295E3CA}" type="pres">
      <dgm:prSet presAssocID="{9A71473E-B3A8-4C4C-A76F-10B2FBD1ECED}" presName="parentLin" presStyleCnt="0"/>
      <dgm:spPr/>
    </dgm:pt>
    <dgm:pt modelId="{3A5CED37-45F5-B145-946A-311638485BA5}" type="pres">
      <dgm:prSet presAssocID="{9A71473E-B3A8-4C4C-A76F-10B2FBD1ECED}" presName="parentLeftMargin" presStyleLbl="node1" presStyleIdx="0" presStyleCnt="6"/>
      <dgm:spPr/>
    </dgm:pt>
    <dgm:pt modelId="{93AAB33B-3CE4-3946-9633-5E0A6D86DD0A}" type="pres">
      <dgm:prSet presAssocID="{9A71473E-B3A8-4C4C-A76F-10B2FBD1ECE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E3AFB4A-3A74-C04A-BF6A-1F85C389431F}" type="pres">
      <dgm:prSet presAssocID="{9A71473E-B3A8-4C4C-A76F-10B2FBD1ECED}" presName="negativeSpace" presStyleCnt="0"/>
      <dgm:spPr/>
    </dgm:pt>
    <dgm:pt modelId="{3E8E7D42-1010-CC47-8B34-9360FB28D7DC}" type="pres">
      <dgm:prSet presAssocID="{9A71473E-B3A8-4C4C-A76F-10B2FBD1ECED}" presName="childText" presStyleLbl="conFgAcc1" presStyleIdx="0" presStyleCnt="6">
        <dgm:presLayoutVars>
          <dgm:bulletEnabled val="1"/>
        </dgm:presLayoutVars>
      </dgm:prSet>
      <dgm:spPr/>
    </dgm:pt>
    <dgm:pt modelId="{25BF781E-BC88-9C40-A7F4-07913FB93A9D}" type="pres">
      <dgm:prSet presAssocID="{5B0FD29B-EE20-9849-9A55-618EFCCFE8D2}" presName="spaceBetweenRectangles" presStyleCnt="0"/>
      <dgm:spPr/>
    </dgm:pt>
    <dgm:pt modelId="{CAC768CD-6A5A-E240-8C61-59EF2CEDDF0B}" type="pres">
      <dgm:prSet presAssocID="{0965EE7B-ACFA-FA4A-8EC5-F3F21A14A0E6}" presName="parentLin" presStyleCnt="0"/>
      <dgm:spPr/>
    </dgm:pt>
    <dgm:pt modelId="{99591962-7A4C-0E41-9CBC-410FAD2A341A}" type="pres">
      <dgm:prSet presAssocID="{0965EE7B-ACFA-FA4A-8EC5-F3F21A14A0E6}" presName="parentLeftMargin" presStyleLbl="node1" presStyleIdx="0" presStyleCnt="6"/>
      <dgm:spPr/>
    </dgm:pt>
    <dgm:pt modelId="{4E3D0EBF-5466-3240-B912-BD1BE1CEBB45}" type="pres">
      <dgm:prSet presAssocID="{0965EE7B-ACFA-FA4A-8EC5-F3F21A14A0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FDD641E-B1E7-2148-B755-5BEC14561033}" type="pres">
      <dgm:prSet presAssocID="{0965EE7B-ACFA-FA4A-8EC5-F3F21A14A0E6}" presName="negativeSpace" presStyleCnt="0"/>
      <dgm:spPr/>
    </dgm:pt>
    <dgm:pt modelId="{777402DA-5B90-5243-9BAA-8EDF8F015403}" type="pres">
      <dgm:prSet presAssocID="{0965EE7B-ACFA-FA4A-8EC5-F3F21A14A0E6}" presName="childText" presStyleLbl="conFgAcc1" presStyleIdx="1" presStyleCnt="6">
        <dgm:presLayoutVars>
          <dgm:bulletEnabled val="1"/>
        </dgm:presLayoutVars>
      </dgm:prSet>
      <dgm:spPr/>
    </dgm:pt>
    <dgm:pt modelId="{A5A83E9C-123A-D945-814A-15D26A1E51E7}" type="pres">
      <dgm:prSet presAssocID="{7EC086DF-FC6C-E64A-A9D4-CD3A4FF9BD6F}" presName="spaceBetweenRectangles" presStyleCnt="0"/>
      <dgm:spPr/>
    </dgm:pt>
    <dgm:pt modelId="{03EC7615-4F36-9A4F-A05A-7D56A9EE4A22}" type="pres">
      <dgm:prSet presAssocID="{81CA2600-B733-6645-890E-D24B1FF9B01B}" presName="parentLin" presStyleCnt="0"/>
      <dgm:spPr/>
    </dgm:pt>
    <dgm:pt modelId="{33A5CA9E-2D29-9345-890E-F6AB738C4D6E}" type="pres">
      <dgm:prSet presAssocID="{81CA2600-B733-6645-890E-D24B1FF9B01B}" presName="parentLeftMargin" presStyleLbl="node1" presStyleIdx="1" presStyleCnt="6"/>
      <dgm:spPr/>
    </dgm:pt>
    <dgm:pt modelId="{EF5AE90C-051C-D349-AAF4-25FE6B89C4E3}" type="pres">
      <dgm:prSet presAssocID="{81CA2600-B733-6645-890E-D24B1FF9B0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F523C6C-5A18-6E40-ACB5-C7344C16613E}" type="pres">
      <dgm:prSet presAssocID="{81CA2600-B733-6645-890E-D24B1FF9B01B}" presName="negativeSpace" presStyleCnt="0"/>
      <dgm:spPr/>
    </dgm:pt>
    <dgm:pt modelId="{A7E92C7D-84D2-F147-BFC1-210DC1B17961}" type="pres">
      <dgm:prSet presAssocID="{81CA2600-B733-6645-890E-D24B1FF9B01B}" presName="childText" presStyleLbl="conFgAcc1" presStyleIdx="2" presStyleCnt="6">
        <dgm:presLayoutVars>
          <dgm:bulletEnabled val="1"/>
        </dgm:presLayoutVars>
      </dgm:prSet>
      <dgm:spPr/>
    </dgm:pt>
    <dgm:pt modelId="{C5BE4EED-24BC-CB43-B254-82A031F037E8}" type="pres">
      <dgm:prSet presAssocID="{7A73B4A8-5D8A-5C4A-B831-7C828F85D91A}" presName="spaceBetweenRectangles" presStyleCnt="0"/>
      <dgm:spPr/>
    </dgm:pt>
    <dgm:pt modelId="{306A6F04-087D-274F-BFD2-82F0276A8173}" type="pres">
      <dgm:prSet presAssocID="{68FB2745-3383-FD4E-8565-0635A7395E5F}" presName="parentLin" presStyleCnt="0"/>
      <dgm:spPr/>
    </dgm:pt>
    <dgm:pt modelId="{6BAEBA0B-6037-6844-9CF3-E5CFF56695D7}" type="pres">
      <dgm:prSet presAssocID="{68FB2745-3383-FD4E-8565-0635A7395E5F}" presName="parentLeftMargin" presStyleLbl="node1" presStyleIdx="2" presStyleCnt="6"/>
      <dgm:spPr/>
    </dgm:pt>
    <dgm:pt modelId="{BE5F058C-94BA-9940-B5E9-E8AB2C2518B7}" type="pres">
      <dgm:prSet presAssocID="{68FB2745-3383-FD4E-8565-0635A7395E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F5615BB-B04E-A14E-8D0E-5ACF1739AD9A}" type="pres">
      <dgm:prSet presAssocID="{68FB2745-3383-FD4E-8565-0635A7395E5F}" presName="negativeSpace" presStyleCnt="0"/>
      <dgm:spPr/>
    </dgm:pt>
    <dgm:pt modelId="{2BA324F5-FF06-7D49-9060-7AD23349FCEB}" type="pres">
      <dgm:prSet presAssocID="{68FB2745-3383-FD4E-8565-0635A7395E5F}" presName="childText" presStyleLbl="conFgAcc1" presStyleIdx="3" presStyleCnt="6">
        <dgm:presLayoutVars>
          <dgm:bulletEnabled val="1"/>
        </dgm:presLayoutVars>
      </dgm:prSet>
      <dgm:spPr/>
    </dgm:pt>
    <dgm:pt modelId="{688B5E36-6EB2-3D4C-A33B-3F18A6ED8E1B}" type="pres">
      <dgm:prSet presAssocID="{228CA404-B5E6-154D-8E34-C4AB8F7EEE22}" presName="spaceBetweenRectangles" presStyleCnt="0"/>
      <dgm:spPr/>
    </dgm:pt>
    <dgm:pt modelId="{5BD1C9AA-467E-EA40-9870-BCDD62B8E465}" type="pres">
      <dgm:prSet presAssocID="{896DA2C8-7633-E841-939F-2B1342445856}" presName="parentLin" presStyleCnt="0"/>
      <dgm:spPr/>
    </dgm:pt>
    <dgm:pt modelId="{2AA0642E-254E-D84E-B23A-97364D08F839}" type="pres">
      <dgm:prSet presAssocID="{896DA2C8-7633-E841-939F-2B1342445856}" presName="parentLeftMargin" presStyleLbl="node1" presStyleIdx="3" presStyleCnt="6"/>
      <dgm:spPr/>
    </dgm:pt>
    <dgm:pt modelId="{0B2BC090-5839-D74A-999E-B1B555B4BEEA}" type="pres">
      <dgm:prSet presAssocID="{896DA2C8-7633-E841-939F-2B134244585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AA821E3-D912-8E45-9E4D-3937B15B26B8}" type="pres">
      <dgm:prSet presAssocID="{896DA2C8-7633-E841-939F-2B1342445856}" presName="negativeSpace" presStyleCnt="0"/>
      <dgm:spPr/>
    </dgm:pt>
    <dgm:pt modelId="{58611245-FF1F-3F41-BC5A-24C382037B3B}" type="pres">
      <dgm:prSet presAssocID="{896DA2C8-7633-E841-939F-2B1342445856}" presName="childText" presStyleLbl="conFgAcc1" presStyleIdx="4" presStyleCnt="6">
        <dgm:presLayoutVars>
          <dgm:bulletEnabled val="1"/>
        </dgm:presLayoutVars>
      </dgm:prSet>
      <dgm:spPr/>
    </dgm:pt>
    <dgm:pt modelId="{06EDFB16-8D4C-9845-94BB-45ED46E9A41A}" type="pres">
      <dgm:prSet presAssocID="{65034989-4CAB-1D48-919F-130E70AA6A42}" presName="spaceBetweenRectangles" presStyleCnt="0"/>
      <dgm:spPr/>
    </dgm:pt>
    <dgm:pt modelId="{ABE15507-2952-784A-BD60-4D585E9FE715}" type="pres">
      <dgm:prSet presAssocID="{EAC28BC9-0CB3-6742-B8BB-9CCDF7F0DE57}" presName="parentLin" presStyleCnt="0"/>
      <dgm:spPr/>
    </dgm:pt>
    <dgm:pt modelId="{F021D96F-A69E-464A-9845-94F21B36CF75}" type="pres">
      <dgm:prSet presAssocID="{EAC28BC9-0CB3-6742-B8BB-9CCDF7F0DE57}" presName="parentLeftMargin" presStyleLbl="node1" presStyleIdx="4" presStyleCnt="6"/>
      <dgm:spPr/>
    </dgm:pt>
    <dgm:pt modelId="{73158F20-AD31-4C45-9247-8066C4E985DA}" type="pres">
      <dgm:prSet presAssocID="{EAC28BC9-0CB3-6742-B8BB-9CCDF7F0DE5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0C072C2-532F-C347-B285-199478D22A17}" type="pres">
      <dgm:prSet presAssocID="{EAC28BC9-0CB3-6742-B8BB-9CCDF7F0DE57}" presName="negativeSpace" presStyleCnt="0"/>
      <dgm:spPr/>
    </dgm:pt>
    <dgm:pt modelId="{D1335293-AE26-D445-84BD-6EB24BC58A80}" type="pres">
      <dgm:prSet presAssocID="{EAC28BC9-0CB3-6742-B8BB-9CCDF7F0DE5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8444F06-E492-C34B-89C3-F2CA59181A9D}" type="presOf" srcId="{9A71473E-B3A8-4C4C-A76F-10B2FBD1ECED}" destId="{93AAB33B-3CE4-3946-9633-5E0A6D86DD0A}" srcOrd="1" destOrd="0" presId="urn:microsoft.com/office/officeart/2005/8/layout/list1"/>
    <dgm:cxn modelId="{92F14B0A-F639-924E-9C7A-88ED3988C8C3}" srcId="{E6B769EA-B5DF-594D-A311-9B69939CC1A1}" destId="{896DA2C8-7633-E841-939F-2B1342445856}" srcOrd="4" destOrd="0" parTransId="{3C7E320D-C98B-4746-8655-DF9A30A24EBB}" sibTransId="{65034989-4CAB-1D48-919F-130E70AA6A42}"/>
    <dgm:cxn modelId="{03CE6E1C-54FF-A44E-8209-74E442E8C42F}" type="presOf" srcId="{9A71473E-B3A8-4C4C-A76F-10B2FBD1ECED}" destId="{3A5CED37-45F5-B145-946A-311638485BA5}" srcOrd="0" destOrd="0" presId="urn:microsoft.com/office/officeart/2005/8/layout/list1"/>
    <dgm:cxn modelId="{245E0C24-2EB2-4543-B4D3-3DB7288A29D0}" type="presOf" srcId="{81CA2600-B733-6645-890E-D24B1FF9B01B}" destId="{EF5AE90C-051C-D349-AAF4-25FE6B89C4E3}" srcOrd="1" destOrd="0" presId="urn:microsoft.com/office/officeart/2005/8/layout/list1"/>
    <dgm:cxn modelId="{AC1B0227-CFC9-9945-BBB7-21958A5968B0}" type="presOf" srcId="{896DA2C8-7633-E841-939F-2B1342445856}" destId="{2AA0642E-254E-D84E-B23A-97364D08F839}" srcOrd="0" destOrd="0" presId="urn:microsoft.com/office/officeart/2005/8/layout/list1"/>
    <dgm:cxn modelId="{C4DE212E-D05D-D144-AB36-3F3909B9DDA6}" srcId="{E6B769EA-B5DF-594D-A311-9B69939CC1A1}" destId="{68FB2745-3383-FD4E-8565-0635A7395E5F}" srcOrd="3" destOrd="0" parTransId="{ADCC179C-0C8A-C94F-BBC2-C31D626125F6}" sibTransId="{228CA404-B5E6-154D-8E34-C4AB8F7EEE22}"/>
    <dgm:cxn modelId="{8B419E38-AB97-1F42-8AE3-806BC648F5C1}" type="presOf" srcId="{E6B769EA-B5DF-594D-A311-9B69939CC1A1}" destId="{9B07BADC-7ED2-2046-B449-C30537D33421}" srcOrd="0" destOrd="0" presId="urn:microsoft.com/office/officeart/2005/8/layout/list1"/>
    <dgm:cxn modelId="{D3858D46-4A0B-984D-A7F7-609F2A47BB0E}" type="presOf" srcId="{81CA2600-B733-6645-890E-D24B1FF9B01B}" destId="{33A5CA9E-2D29-9345-890E-F6AB738C4D6E}" srcOrd="0" destOrd="0" presId="urn:microsoft.com/office/officeart/2005/8/layout/list1"/>
    <dgm:cxn modelId="{A7048482-43AA-5540-AA38-D4C0A0295B03}" srcId="{E6B769EA-B5DF-594D-A311-9B69939CC1A1}" destId="{9A71473E-B3A8-4C4C-A76F-10B2FBD1ECED}" srcOrd="0" destOrd="0" parTransId="{D2B09679-2457-0540-9225-70BCA79E4A8D}" sibTransId="{5B0FD29B-EE20-9849-9A55-618EFCCFE8D2}"/>
    <dgm:cxn modelId="{A9EF068A-48E2-F844-8F7D-CC3C459C9F65}" type="presOf" srcId="{896DA2C8-7633-E841-939F-2B1342445856}" destId="{0B2BC090-5839-D74A-999E-B1B555B4BEEA}" srcOrd="1" destOrd="0" presId="urn:microsoft.com/office/officeart/2005/8/layout/list1"/>
    <dgm:cxn modelId="{11FED38D-0810-E24D-A3EC-866FCFCEFC78}" type="presOf" srcId="{68FB2745-3383-FD4E-8565-0635A7395E5F}" destId="{6BAEBA0B-6037-6844-9CF3-E5CFF56695D7}" srcOrd="0" destOrd="0" presId="urn:microsoft.com/office/officeart/2005/8/layout/list1"/>
    <dgm:cxn modelId="{66056299-7312-D84E-A790-484DB4F58F54}" type="presOf" srcId="{EAC28BC9-0CB3-6742-B8BB-9CCDF7F0DE57}" destId="{73158F20-AD31-4C45-9247-8066C4E985DA}" srcOrd="1" destOrd="0" presId="urn:microsoft.com/office/officeart/2005/8/layout/list1"/>
    <dgm:cxn modelId="{ADF2ACAA-0ECF-7C49-A15A-754107D18EFE}" type="presOf" srcId="{68FB2745-3383-FD4E-8565-0635A7395E5F}" destId="{BE5F058C-94BA-9940-B5E9-E8AB2C2518B7}" srcOrd="1" destOrd="0" presId="urn:microsoft.com/office/officeart/2005/8/layout/list1"/>
    <dgm:cxn modelId="{D27FBEB8-FC17-6A4D-BFA2-DCCCE97DDC14}" srcId="{E6B769EA-B5DF-594D-A311-9B69939CC1A1}" destId="{EAC28BC9-0CB3-6742-B8BB-9CCDF7F0DE57}" srcOrd="5" destOrd="0" parTransId="{E273613B-7770-A941-BAF4-5CA3135BF3B1}" sibTransId="{9E76BFF1-4CB5-6D4A-BF39-9C2A196E16E5}"/>
    <dgm:cxn modelId="{8E8573BA-17BE-9740-BD2E-BF24A04119DB}" type="presOf" srcId="{0965EE7B-ACFA-FA4A-8EC5-F3F21A14A0E6}" destId="{4E3D0EBF-5466-3240-B912-BD1BE1CEBB45}" srcOrd="1" destOrd="0" presId="urn:microsoft.com/office/officeart/2005/8/layout/list1"/>
    <dgm:cxn modelId="{F133A8C2-9900-FF49-BEA7-A168957EF26C}" srcId="{E6B769EA-B5DF-594D-A311-9B69939CC1A1}" destId="{0965EE7B-ACFA-FA4A-8EC5-F3F21A14A0E6}" srcOrd="1" destOrd="0" parTransId="{F6561D17-4637-9A4F-9051-03C7B8A8BF01}" sibTransId="{7EC086DF-FC6C-E64A-A9D4-CD3A4FF9BD6F}"/>
    <dgm:cxn modelId="{1708DAC8-4960-F147-93CF-261E488762E8}" srcId="{E6B769EA-B5DF-594D-A311-9B69939CC1A1}" destId="{81CA2600-B733-6645-890E-D24B1FF9B01B}" srcOrd="2" destOrd="0" parTransId="{D24D0F33-FA79-2E4A-8EC4-08706A6214D6}" sibTransId="{7A73B4A8-5D8A-5C4A-B831-7C828F85D91A}"/>
    <dgm:cxn modelId="{668F4AE0-F098-5A47-8C44-729201808D43}" type="presOf" srcId="{0965EE7B-ACFA-FA4A-8EC5-F3F21A14A0E6}" destId="{99591962-7A4C-0E41-9CBC-410FAD2A341A}" srcOrd="0" destOrd="0" presId="urn:microsoft.com/office/officeart/2005/8/layout/list1"/>
    <dgm:cxn modelId="{C6C5CDF7-7CAB-A642-90DD-4C41377BBBF5}" type="presOf" srcId="{EAC28BC9-0CB3-6742-B8BB-9CCDF7F0DE57}" destId="{F021D96F-A69E-464A-9845-94F21B36CF75}" srcOrd="0" destOrd="0" presId="urn:microsoft.com/office/officeart/2005/8/layout/list1"/>
    <dgm:cxn modelId="{05E97A95-32BF-D248-9E25-B661F1CCD0FC}" type="presParOf" srcId="{9B07BADC-7ED2-2046-B449-C30537D33421}" destId="{26145906-71C5-4645-9430-1974E295E3CA}" srcOrd="0" destOrd="0" presId="urn:microsoft.com/office/officeart/2005/8/layout/list1"/>
    <dgm:cxn modelId="{911B3AD4-0039-974E-8D67-4254580AC5AA}" type="presParOf" srcId="{26145906-71C5-4645-9430-1974E295E3CA}" destId="{3A5CED37-45F5-B145-946A-311638485BA5}" srcOrd="0" destOrd="0" presId="urn:microsoft.com/office/officeart/2005/8/layout/list1"/>
    <dgm:cxn modelId="{0E7FC589-48B5-184C-A96B-0BCDDC2F5DE9}" type="presParOf" srcId="{26145906-71C5-4645-9430-1974E295E3CA}" destId="{93AAB33B-3CE4-3946-9633-5E0A6D86DD0A}" srcOrd="1" destOrd="0" presId="urn:microsoft.com/office/officeart/2005/8/layout/list1"/>
    <dgm:cxn modelId="{BBC731AE-03AB-B648-A7DF-7582DCAF9DA6}" type="presParOf" srcId="{9B07BADC-7ED2-2046-B449-C30537D33421}" destId="{0E3AFB4A-3A74-C04A-BF6A-1F85C389431F}" srcOrd="1" destOrd="0" presId="urn:microsoft.com/office/officeart/2005/8/layout/list1"/>
    <dgm:cxn modelId="{196AF164-2CB8-474F-92FA-0EF82EC9C8DD}" type="presParOf" srcId="{9B07BADC-7ED2-2046-B449-C30537D33421}" destId="{3E8E7D42-1010-CC47-8B34-9360FB28D7DC}" srcOrd="2" destOrd="0" presId="urn:microsoft.com/office/officeart/2005/8/layout/list1"/>
    <dgm:cxn modelId="{AA359576-37A1-874C-859C-17E253C79C27}" type="presParOf" srcId="{9B07BADC-7ED2-2046-B449-C30537D33421}" destId="{25BF781E-BC88-9C40-A7F4-07913FB93A9D}" srcOrd="3" destOrd="0" presId="urn:microsoft.com/office/officeart/2005/8/layout/list1"/>
    <dgm:cxn modelId="{CB24C8E8-2509-824B-89A4-D561DC0F0047}" type="presParOf" srcId="{9B07BADC-7ED2-2046-B449-C30537D33421}" destId="{CAC768CD-6A5A-E240-8C61-59EF2CEDDF0B}" srcOrd="4" destOrd="0" presId="urn:microsoft.com/office/officeart/2005/8/layout/list1"/>
    <dgm:cxn modelId="{6CB64676-BF7A-E44A-AB52-4DC0AD107836}" type="presParOf" srcId="{CAC768CD-6A5A-E240-8C61-59EF2CEDDF0B}" destId="{99591962-7A4C-0E41-9CBC-410FAD2A341A}" srcOrd="0" destOrd="0" presId="urn:microsoft.com/office/officeart/2005/8/layout/list1"/>
    <dgm:cxn modelId="{7EB01EE9-0007-AB41-868E-BC5EAD7FE47A}" type="presParOf" srcId="{CAC768CD-6A5A-E240-8C61-59EF2CEDDF0B}" destId="{4E3D0EBF-5466-3240-B912-BD1BE1CEBB45}" srcOrd="1" destOrd="0" presId="urn:microsoft.com/office/officeart/2005/8/layout/list1"/>
    <dgm:cxn modelId="{8AB5FC77-2400-574F-B0AE-5B0AC3C93BD3}" type="presParOf" srcId="{9B07BADC-7ED2-2046-B449-C30537D33421}" destId="{9FDD641E-B1E7-2148-B755-5BEC14561033}" srcOrd="5" destOrd="0" presId="urn:microsoft.com/office/officeart/2005/8/layout/list1"/>
    <dgm:cxn modelId="{EE7938DC-FF0B-894E-B4DF-5ABBB49D7973}" type="presParOf" srcId="{9B07BADC-7ED2-2046-B449-C30537D33421}" destId="{777402DA-5B90-5243-9BAA-8EDF8F015403}" srcOrd="6" destOrd="0" presId="urn:microsoft.com/office/officeart/2005/8/layout/list1"/>
    <dgm:cxn modelId="{5AD64B15-20F5-9547-9E5C-4DE246F530D5}" type="presParOf" srcId="{9B07BADC-7ED2-2046-B449-C30537D33421}" destId="{A5A83E9C-123A-D945-814A-15D26A1E51E7}" srcOrd="7" destOrd="0" presId="urn:microsoft.com/office/officeart/2005/8/layout/list1"/>
    <dgm:cxn modelId="{97511450-0415-8F4E-863A-1235928E4139}" type="presParOf" srcId="{9B07BADC-7ED2-2046-B449-C30537D33421}" destId="{03EC7615-4F36-9A4F-A05A-7D56A9EE4A22}" srcOrd="8" destOrd="0" presId="urn:microsoft.com/office/officeart/2005/8/layout/list1"/>
    <dgm:cxn modelId="{858F1695-E9A2-E042-BA30-0221887D591C}" type="presParOf" srcId="{03EC7615-4F36-9A4F-A05A-7D56A9EE4A22}" destId="{33A5CA9E-2D29-9345-890E-F6AB738C4D6E}" srcOrd="0" destOrd="0" presId="urn:microsoft.com/office/officeart/2005/8/layout/list1"/>
    <dgm:cxn modelId="{8E94F973-9A40-474C-B4FD-19D49E3AD526}" type="presParOf" srcId="{03EC7615-4F36-9A4F-A05A-7D56A9EE4A22}" destId="{EF5AE90C-051C-D349-AAF4-25FE6B89C4E3}" srcOrd="1" destOrd="0" presId="urn:microsoft.com/office/officeart/2005/8/layout/list1"/>
    <dgm:cxn modelId="{2F5EDF82-C50F-0949-B4FA-7326657261F6}" type="presParOf" srcId="{9B07BADC-7ED2-2046-B449-C30537D33421}" destId="{AF523C6C-5A18-6E40-ACB5-C7344C16613E}" srcOrd="9" destOrd="0" presId="urn:microsoft.com/office/officeart/2005/8/layout/list1"/>
    <dgm:cxn modelId="{557D8246-AD8D-B647-B9E1-AF34437760EB}" type="presParOf" srcId="{9B07BADC-7ED2-2046-B449-C30537D33421}" destId="{A7E92C7D-84D2-F147-BFC1-210DC1B17961}" srcOrd="10" destOrd="0" presId="urn:microsoft.com/office/officeart/2005/8/layout/list1"/>
    <dgm:cxn modelId="{5EFC4D2F-5BF7-DA49-B5C0-2950DD933A35}" type="presParOf" srcId="{9B07BADC-7ED2-2046-B449-C30537D33421}" destId="{C5BE4EED-24BC-CB43-B254-82A031F037E8}" srcOrd="11" destOrd="0" presId="urn:microsoft.com/office/officeart/2005/8/layout/list1"/>
    <dgm:cxn modelId="{66DB3475-2A59-5D47-A9A5-7840D7A13858}" type="presParOf" srcId="{9B07BADC-7ED2-2046-B449-C30537D33421}" destId="{306A6F04-087D-274F-BFD2-82F0276A8173}" srcOrd="12" destOrd="0" presId="urn:microsoft.com/office/officeart/2005/8/layout/list1"/>
    <dgm:cxn modelId="{9A1D7E81-7CD5-4C4C-A157-027C170DB8F7}" type="presParOf" srcId="{306A6F04-087D-274F-BFD2-82F0276A8173}" destId="{6BAEBA0B-6037-6844-9CF3-E5CFF56695D7}" srcOrd="0" destOrd="0" presId="urn:microsoft.com/office/officeart/2005/8/layout/list1"/>
    <dgm:cxn modelId="{5A50A8CC-51C2-B741-83A5-B5B445A6D177}" type="presParOf" srcId="{306A6F04-087D-274F-BFD2-82F0276A8173}" destId="{BE5F058C-94BA-9940-B5E9-E8AB2C2518B7}" srcOrd="1" destOrd="0" presId="urn:microsoft.com/office/officeart/2005/8/layout/list1"/>
    <dgm:cxn modelId="{A0EBB6FA-D240-4840-A0B1-07F639B8976D}" type="presParOf" srcId="{9B07BADC-7ED2-2046-B449-C30537D33421}" destId="{1F5615BB-B04E-A14E-8D0E-5ACF1739AD9A}" srcOrd="13" destOrd="0" presId="urn:microsoft.com/office/officeart/2005/8/layout/list1"/>
    <dgm:cxn modelId="{9ED19FE5-63D1-F846-A495-13B941B988F1}" type="presParOf" srcId="{9B07BADC-7ED2-2046-B449-C30537D33421}" destId="{2BA324F5-FF06-7D49-9060-7AD23349FCEB}" srcOrd="14" destOrd="0" presId="urn:microsoft.com/office/officeart/2005/8/layout/list1"/>
    <dgm:cxn modelId="{7CB55436-88D0-854C-A596-B14C5A67DEEF}" type="presParOf" srcId="{9B07BADC-7ED2-2046-B449-C30537D33421}" destId="{688B5E36-6EB2-3D4C-A33B-3F18A6ED8E1B}" srcOrd="15" destOrd="0" presId="urn:microsoft.com/office/officeart/2005/8/layout/list1"/>
    <dgm:cxn modelId="{1EE084CF-BDB7-624D-9CBC-5CBF27BAA208}" type="presParOf" srcId="{9B07BADC-7ED2-2046-B449-C30537D33421}" destId="{5BD1C9AA-467E-EA40-9870-BCDD62B8E465}" srcOrd="16" destOrd="0" presId="urn:microsoft.com/office/officeart/2005/8/layout/list1"/>
    <dgm:cxn modelId="{AE53DD08-4B79-C44E-B2E6-64B57DFC09C3}" type="presParOf" srcId="{5BD1C9AA-467E-EA40-9870-BCDD62B8E465}" destId="{2AA0642E-254E-D84E-B23A-97364D08F839}" srcOrd="0" destOrd="0" presId="urn:microsoft.com/office/officeart/2005/8/layout/list1"/>
    <dgm:cxn modelId="{54EE1A0B-BF81-FE43-9DFB-4F0EE055EC56}" type="presParOf" srcId="{5BD1C9AA-467E-EA40-9870-BCDD62B8E465}" destId="{0B2BC090-5839-D74A-999E-B1B555B4BEEA}" srcOrd="1" destOrd="0" presId="urn:microsoft.com/office/officeart/2005/8/layout/list1"/>
    <dgm:cxn modelId="{E0CFC59E-0715-F846-9D5B-03AF5B8DDBE0}" type="presParOf" srcId="{9B07BADC-7ED2-2046-B449-C30537D33421}" destId="{AAA821E3-D912-8E45-9E4D-3937B15B26B8}" srcOrd="17" destOrd="0" presId="urn:microsoft.com/office/officeart/2005/8/layout/list1"/>
    <dgm:cxn modelId="{DD0C5311-288A-D143-936F-BC2F786F57AD}" type="presParOf" srcId="{9B07BADC-7ED2-2046-B449-C30537D33421}" destId="{58611245-FF1F-3F41-BC5A-24C382037B3B}" srcOrd="18" destOrd="0" presId="urn:microsoft.com/office/officeart/2005/8/layout/list1"/>
    <dgm:cxn modelId="{C1492DBC-929E-0C48-A09F-35E784AE8AB0}" type="presParOf" srcId="{9B07BADC-7ED2-2046-B449-C30537D33421}" destId="{06EDFB16-8D4C-9845-94BB-45ED46E9A41A}" srcOrd="19" destOrd="0" presId="urn:microsoft.com/office/officeart/2005/8/layout/list1"/>
    <dgm:cxn modelId="{6970A4B2-DD51-5248-961E-DB9FC132FA92}" type="presParOf" srcId="{9B07BADC-7ED2-2046-B449-C30537D33421}" destId="{ABE15507-2952-784A-BD60-4D585E9FE715}" srcOrd="20" destOrd="0" presId="urn:microsoft.com/office/officeart/2005/8/layout/list1"/>
    <dgm:cxn modelId="{200C8609-BBE5-D643-95F8-0538408B6802}" type="presParOf" srcId="{ABE15507-2952-784A-BD60-4D585E9FE715}" destId="{F021D96F-A69E-464A-9845-94F21B36CF75}" srcOrd="0" destOrd="0" presId="urn:microsoft.com/office/officeart/2005/8/layout/list1"/>
    <dgm:cxn modelId="{72A57222-D46D-0B4D-B89B-C01BEF20DB1A}" type="presParOf" srcId="{ABE15507-2952-784A-BD60-4D585E9FE715}" destId="{73158F20-AD31-4C45-9247-8066C4E985DA}" srcOrd="1" destOrd="0" presId="urn:microsoft.com/office/officeart/2005/8/layout/list1"/>
    <dgm:cxn modelId="{BFFFCDA5-0577-FA49-A18B-0141B438A521}" type="presParOf" srcId="{9B07BADC-7ED2-2046-B449-C30537D33421}" destId="{40C072C2-532F-C347-B285-199478D22A17}" srcOrd="21" destOrd="0" presId="urn:microsoft.com/office/officeart/2005/8/layout/list1"/>
    <dgm:cxn modelId="{1448BFA2-C838-A646-917A-6AF2E8923923}" type="presParOf" srcId="{9B07BADC-7ED2-2046-B449-C30537D33421}" destId="{D1335293-AE26-D445-84BD-6EB24BC58A8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769EA-B5DF-594D-A311-9B69939CC1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71473E-B3A8-4C4C-A76F-10B2FBD1ECED}">
      <dgm:prSet custT="1"/>
      <dgm:spPr/>
      <dgm:t>
        <a:bodyPr/>
        <a:lstStyle/>
        <a:p>
          <a:r>
            <a:rPr lang="ru-RU" sz="1400" b="1" dirty="0"/>
            <a:t>Возможность авторизации пользователя</a:t>
          </a:r>
          <a:endParaRPr lang="ru-RU" sz="1400" dirty="0"/>
        </a:p>
      </dgm:t>
    </dgm:pt>
    <dgm:pt modelId="{D2B09679-2457-0540-9225-70BCA79E4A8D}" type="parTrans" cxnId="{A7048482-43AA-5540-AA38-D4C0A0295B03}">
      <dgm:prSet/>
      <dgm:spPr/>
      <dgm:t>
        <a:bodyPr/>
        <a:lstStyle/>
        <a:p>
          <a:endParaRPr lang="ru-RU"/>
        </a:p>
      </dgm:t>
    </dgm:pt>
    <dgm:pt modelId="{5B0FD29B-EE20-9849-9A55-618EFCCFE8D2}" type="sibTrans" cxnId="{A7048482-43AA-5540-AA38-D4C0A0295B03}">
      <dgm:prSet/>
      <dgm:spPr/>
      <dgm:t>
        <a:bodyPr/>
        <a:lstStyle/>
        <a:p>
          <a:endParaRPr lang="ru-RU"/>
        </a:p>
      </dgm:t>
    </dgm:pt>
    <dgm:pt modelId="{752903AE-B395-5C4D-8657-2F623CE4212D}">
      <dgm:prSet custT="1"/>
      <dgm:spPr/>
      <dgm:t>
        <a:bodyPr/>
        <a:lstStyle/>
        <a:p>
          <a:r>
            <a:rPr lang="ru-RU" sz="1400" b="1" dirty="0"/>
            <a:t>Возможность регистрации пользователя</a:t>
          </a:r>
          <a:endParaRPr lang="ru-RU" sz="1400" dirty="0"/>
        </a:p>
      </dgm:t>
    </dgm:pt>
    <dgm:pt modelId="{4953AAFB-DC26-404D-B08E-DF4226EF461F}" type="parTrans" cxnId="{D0C05C5E-5139-F842-94BF-C934BE43229A}">
      <dgm:prSet/>
      <dgm:spPr/>
      <dgm:t>
        <a:bodyPr/>
        <a:lstStyle/>
        <a:p>
          <a:endParaRPr lang="ru-RU"/>
        </a:p>
      </dgm:t>
    </dgm:pt>
    <dgm:pt modelId="{E31949A8-83CB-B04E-989C-784F949F4252}" type="sibTrans" cxnId="{D0C05C5E-5139-F842-94BF-C934BE43229A}">
      <dgm:prSet/>
      <dgm:spPr/>
      <dgm:t>
        <a:bodyPr/>
        <a:lstStyle/>
        <a:p>
          <a:endParaRPr lang="ru-RU"/>
        </a:p>
      </dgm:t>
    </dgm:pt>
    <dgm:pt modelId="{6215FAA2-A208-F349-9370-ABE5127CB309}">
      <dgm:prSet custT="1"/>
      <dgm:spPr/>
      <dgm:t>
        <a:bodyPr/>
        <a:lstStyle/>
        <a:p>
          <a:r>
            <a:rPr lang="ru-RU" sz="1400" b="1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Сохранение статистики в профиле </a:t>
          </a:r>
        </a:p>
      </dgm:t>
    </dgm:pt>
    <dgm:pt modelId="{A7C41EC4-420C-0340-9EB3-BCC806A9B2BC}" type="sibTrans" cxnId="{67D26C04-835E-4D46-B37E-47587829C881}">
      <dgm:prSet/>
      <dgm:spPr/>
      <dgm:t>
        <a:bodyPr/>
        <a:lstStyle/>
        <a:p>
          <a:endParaRPr lang="ru-RU"/>
        </a:p>
      </dgm:t>
    </dgm:pt>
    <dgm:pt modelId="{5DE40A13-127B-D741-B5C8-07F6E9A6FE83}" type="parTrans" cxnId="{67D26C04-835E-4D46-B37E-47587829C881}">
      <dgm:prSet/>
      <dgm:spPr/>
      <dgm:t>
        <a:bodyPr/>
        <a:lstStyle/>
        <a:p>
          <a:endParaRPr lang="ru-RU"/>
        </a:p>
      </dgm:t>
    </dgm:pt>
    <dgm:pt modelId="{D9EB0850-175C-4041-A3AA-D014A052890B}">
      <dgm:prSet custT="1"/>
      <dgm:spPr/>
      <dgm:t>
        <a:bodyPr/>
        <a:lstStyle/>
        <a:p>
          <a:r>
            <a:rPr lang="ru-RU" sz="1400" b="1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Возможность</a:t>
          </a:r>
          <a:r>
            <a:rPr lang="ru-RU" sz="1400" kern="1200" dirty="0"/>
            <a:t> с</a:t>
          </a:r>
          <a:r>
            <a:rPr lang="ru-RU" sz="1400" b="1" kern="1200" dirty="0"/>
            <a:t>оздание лобби</a:t>
          </a:r>
          <a:endParaRPr lang="ru-RU" sz="1400" kern="1200" dirty="0"/>
        </a:p>
      </dgm:t>
    </dgm:pt>
    <dgm:pt modelId="{F43FE6EF-DA9A-4040-8801-60F2EF93C28D}" type="sibTrans" cxnId="{FF5AE699-65F8-EA49-AC1A-D05C46A00CEC}">
      <dgm:prSet/>
      <dgm:spPr/>
      <dgm:t>
        <a:bodyPr/>
        <a:lstStyle/>
        <a:p>
          <a:endParaRPr lang="ru-RU"/>
        </a:p>
      </dgm:t>
    </dgm:pt>
    <dgm:pt modelId="{0CF8C30A-B3DB-6E44-8DE6-F28BD49C8EF9}" type="parTrans" cxnId="{FF5AE699-65F8-EA49-AC1A-D05C46A00CEC}">
      <dgm:prSet/>
      <dgm:spPr/>
      <dgm:t>
        <a:bodyPr/>
        <a:lstStyle/>
        <a:p>
          <a:endParaRPr lang="ru-RU"/>
        </a:p>
      </dgm:t>
    </dgm:pt>
    <dgm:pt modelId="{9B07BADC-7ED2-2046-B449-C30537D33421}" type="pres">
      <dgm:prSet presAssocID="{E6B769EA-B5DF-594D-A311-9B69939CC1A1}" presName="linear" presStyleCnt="0">
        <dgm:presLayoutVars>
          <dgm:dir/>
          <dgm:animLvl val="lvl"/>
          <dgm:resizeHandles val="exact"/>
        </dgm:presLayoutVars>
      </dgm:prSet>
      <dgm:spPr/>
    </dgm:pt>
    <dgm:pt modelId="{26145906-71C5-4645-9430-1974E295E3CA}" type="pres">
      <dgm:prSet presAssocID="{9A71473E-B3A8-4C4C-A76F-10B2FBD1ECED}" presName="parentLin" presStyleCnt="0"/>
      <dgm:spPr/>
    </dgm:pt>
    <dgm:pt modelId="{3A5CED37-45F5-B145-946A-311638485BA5}" type="pres">
      <dgm:prSet presAssocID="{9A71473E-B3A8-4C4C-A76F-10B2FBD1ECED}" presName="parentLeftMargin" presStyleLbl="node1" presStyleIdx="0" presStyleCnt="4"/>
      <dgm:spPr/>
    </dgm:pt>
    <dgm:pt modelId="{93AAB33B-3CE4-3946-9633-5E0A6D86DD0A}" type="pres">
      <dgm:prSet presAssocID="{9A71473E-B3A8-4C4C-A76F-10B2FBD1EC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3AFB4A-3A74-C04A-BF6A-1F85C389431F}" type="pres">
      <dgm:prSet presAssocID="{9A71473E-B3A8-4C4C-A76F-10B2FBD1ECED}" presName="negativeSpace" presStyleCnt="0"/>
      <dgm:spPr/>
    </dgm:pt>
    <dgm:pt modelId="{3E8E7D42-1010-CC47-8B34-9360FB28D7DC}" type="pres">
      <dgm:prSet presAssocID="{9A71473E-B3A8-4C4C-A76F-10B2FBD1ECED}" presName="childText" presStyleLbl="conFgAcc1" presStyleIdx="0" presStyleCnt="4">
        <dgm:presLayoutVars>
          <dgm:bulletEnabled val="1"/>
        </dgm:presLayoutVars>
      </dgm:prSet>
      <dgm:spPr/>
    </dgm:pt>
    <dgm:pt modelId="{25BF781E-BC88-9C40-A7F4-07913FB93A9D}" type="pres">
      <dgm:prSet presAssocID="{5B0FD29B-EE20-9849-9A55-618EFCCFE8D2}" presName="spaceBetweenRectangles" presStyleCnt="0"/>
      <dgm:spPr/>
    </dgm:pt>
    <dgm:pt modelId="{1E965F08-32AB-FD4C-8B33-3264CD446B43}" type="pres">
      <dgm:prSet presAssocID="{752903AE-B395-5C4D-8657-2F623CE4212D}" presName="parentLin" presStyleCnt="0"/>
      <dgm:spPr/>
    </dgm:pt>
    <dgm:pt modelId="{AE529502-C059-7343-82BE-D77054037FDE}" type="pres">
      <dgm:prSet presAssocID="{752903AE-B395-5C4D-8657-2F623CE4212D}" presName="parentLeftMargin" presStyleLbl="node1" presStyleIdx="0" presStyleCnt="4"/>
      <dgm:spPr/>
    </dgm:pt>
    <dgm:pt modelId="{F21AFA02-E1A8-954B-830F-39FDF4F12CF3}" type="pres">
      <dgm:prSet presAssocID="{752903AE-B395-5C4D-8657-2F623CE421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984AE7-45D4-F242-967C-A23A4D63D418}" type="pres">
      <dgm:prSet presAssocID="{752903AE-B395-5C4D-8657-2F623CE4212D}" presName="negativeSpace" presStyleCnt="0"/>
      <dgm:spPr/>
    </dgm:pt>
    <dgm:pt modelId="{205447CE-FBFF-1B41-B0DA-C62585447FBF}" type="pres">
      <dgm:prSet presAssocID="{752903AE-B395-5C4D-8657-2F623CE4212D}" presName="childText" presStyleLbl="conFgAcc1" presStyleIdx="1" presStyleCnt="4">
        <dgm:presLayoutVars>
          <dgm:bulletEnabled val="1"/>
        </dgm:presLayoutVars>
      </dgm:prSet>
      <dgm:spPr/>
    </dgm:pt>
    <dgm:pt modelId="{7A67861F-B2FB-4742-AEAC-145FD22CD86F}" type="pres">
      <dgm:prSet presAssocID="{E31949A8-83CB-B04E-989C-784F949F4252}" presName="spaceBetweenRectangles" presStyleCnt="0"/>
      <dgm:spPr/>
    </dgm:pt>
    <dgm:pt modelId="{2D19D962-8485-8547-95F1-40E9B9A7F442}" type="pres">
      <dgm:prSet presAssocID="{D9EB0850-175C-4041-A3AA-D014A052890B}" presName="parentLin" presStyleCnt="0"/>
      <dgm:spPr/>
    </dgm:pt>
    <dgm:pt modelId="{351D85A1-6B9E-D64A-8EAF-0FE6BC1A5B1D}" type="pres">
      <dgm:prSet presAssocID="{D9EB0850-175C-4041-A3AA-D014A052890B}" presName="parentLeftMargin" presStyleLbl="node1" presStyleIdx="1" presStyleCnt="4"/>
      <dgm:spPr/>
    </dgm:pt>
    <dgm:pt modelId="{CA416D6E-82C0-D146-9EF4-30EC8DD97C38}" type="pres">
      <dgm:prSet presAssocID="{D9EB0850-175C-4041-A3AA-D014A05289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A931D9-9102-4F4A-9A70-2BC8D5CAEE31}" type="pres">
      <dgm:prSet presAssocID="{D9EB0850-175C-4041-A3AA-D014A052890B}" presName="negativeSpace" presStyleCnt="0"/>
      <dgm:spPr/>
    </dgm:pt>
    <dgm:pt modelId="{A503B5A0-DD15-CE43-85A4-9DA8A3CF93B1}" type="pres">
      <dgm:prSet presAssocID="{D9EB0850-175C-4041-A3AA-D014A052890B}" presName="childText" presStyleLbl="conFgAcc1" presStyleIdx="2" presStyleCnt="4">
        <dgm:presLayoutVars>
          <dgm:bulletEnabled val="1"/>
        </dgm:presLayoutVars>
      </dgm:prSet>
      <dgm:spPr/>
    </dgm:pt>
    <dgm:pt modelId="{10DDBAEB-9DEB-6345-8329-B26D4EA4D119}" type="pres">
      <dgm:prSet presAssocID="{F43FE6EF-DA9A-4040-8801-60F2EF93C28D}" presName="spaceBetweenRectangles" presStyleCnt="0"/>
      <dgm:spPr/>
    </dgm:pt>
    <dgm:pt modelId="{9018BBAF-481E-9B44-98D1-459FA638008B}" type="pres">
      <dgm:prSet presAssocID="{6215FAA2-A208-F349-9370-ABE5127CB309}" presName="parentLin" presStyleCnt="0"/>
      <dgm:spPr/>
    </dgm:pt>
    <dgm:pt modelId="{09BCDC38-F16D-0841-B603-44A08AD7FBF2}" type="pres">
      <dgm:prSet presAssocID="{6215FAA2-A208-F349-9370-ABE5127CB309}" presName="parentLeftMargin" presStyleLbl="node1" presStyleIdx="2" presStyleCnt="4"/>
      <dgm:spPr/>
    </dgm:pt>
    <dgm:pt modelId="{46F33CFD-1C58-9947-8672-48DA8F8F6BF9}" type="pres">
      <dgm:prSet presAssocID="{6215FAA2-A208-F349-9370-ABE5127CB3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42E811-EE3E-4D48-A0A5-EC6508CC89DA}" type="pres">
      <dgm:prSet presAssocID="{6215FAA2-A208-F349-9370-ABE5127CB309}" presName="negativeSpace" presStyleCnt="0"/>
      <dgm:spPr/>
    </dgm:pt>
    <dgm:pt modelId="{2A9C215D-0DC6-7B44-8C49-C13C2927E088}" type="pres">
      <dgm:prSet presAssocID="{6215FAA2-A208-F349-9370-ABE5127CB3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7D26C04-835E-4D46-B37E-47587829C881}" srcId="{E6B769EA-B5DF-594D-A311-9B69939CC1A1}" destId="{6215FAA2-A208-F349-9370-ABE5127CB309}" srcOrd="3" destOrd="0" parTransId="{5DE40A13-127B-D741-B5C8-07F6E9A6FE83}" sibTransId="{A7C41EC4-420C-0340-9EB3-BCC806A9B2BC}"/>
    <dgm:cxn modelId="{88444F06-E492-C34B-89C3-F2CA59181A9D}" type="presOf" srcId="{9A71473E-B3A8-4C4C-A76F-10B2FBD1ECED}" destId="{93AAB33B-3CE4-3946-9633-5E0A6D86DD0A}" srcOrd="1" destOrd="0" presId="urn:microsoft.com/office/officeart/2005/8/layout/list1"/>
    <dgm:cxn modelId="{03CE6E1C-54FF-A44E-8209-74E442E8C42F}" type="presOf" srcId="{9A71473E-B3A8-4C4C-A76F-10B2FBD1ECED}" destId="{3A5CED37-45F5-B145-946A-311638485BA5}" srcOrd="0" destOrd="0" presId="urn:microsoft.com/office/officeart/2005/8/layout/list1"/>
    <dgm:cxn modelId="{0C02CC27-D69B-7C4B-ABE1-006E55537EEA}" type="presOf" srcId="{752903AE-B395-5C4D-8657-2F623CE4212D}" destId="{AE529502-C059-7343-82BE-D77054037FDE}" srcOrd="0" destOrd="0" presId="urn:microsoft.com/office/officeart/2005/8/layout/list1"/>
    <dgm:cxn modelId="{8B419E38-AB97-1F42-8AE3-806BC648F5C1}" type="presOf" srcId="{E6B769EA-B5DF-594D-A311-9B69939CC1A1}" destId="{9B07BADC-7ED2-2046-B449-C30537D33421}" srcOrd="0" destOrd="0" presId="urn:microsoft.com/office/officeart/2005/8/layout/list1"/>
    <dgm:cxn modelId="{D0C05C5E-5139-F842-94BF-C934BE43229A}" srcId="{E6B769EA-B5DF-594D-A311-9B69939CC1A1}" destId="{752903AE-B395-5C4D-8657-2F623CE4212D}" srcOrd="1" destOrd="0" parTransId="{4953AAFB-DC26-404D-B08E-DF4226EF461F}" sibTransId="{E31949A8-83CB-B04E-989C-784F949F4252}"/>
    <dgm:cxn modelId="{91EDEC7E-CB89-CD4A-9C46-C6543307D82F}" type="presOf" srcId="{6215FAA2-A208-F349-9370-ABE5127CB309}" destId="{46F33CFD-1C58-9947-8672-48DA8F8F6BF9}" srcOrd="1" destOrd="0" presId="urn:microsoft.com/office/officeart/2005/8/layout/list1"/>
    <dgm:cxn modelId="{322CA481-053A-E74A-A851-821155B0DF5E}" type="presOf" srcId="{D9EB0850-175C-4041-A3AA-D014A052890B}" destId="{CA416D6E-82C0-D146-9EF4-30EC8DD97C38}" srcOrd="1" destOrd="0" presId="urn:microsoft.com/office/officeart/2005/8/layout/list1"/>
    <dgm:cxn modelId="{A7048482-43AA-5540-AA38-D4C0A0295B03}" srcId="{E6B769EA-B5DF-594D-A311-9B69939CC1A1}" destId="{9A71473E-B3A8-4C4C-A76F-10B2FBD1ECED}" srcOrd="0" destOrd="0" parTransId="{D2B09679-2457-0540-9225-70BCA79E4A8D}" sibTransId="{5B0FD29B-EE20-9849-9A55-618EFCCFE8D2}"/>
    <dgm:cxn modelId="{FF5AE699-65F8-EA49-AC1A-D05C46A00CEC}" srcId="{E6B769EA-B5DF-594D-A311-9B69939CC1A1}" destId="{D9EB0850-175C-4041-A3AA-D014A052890B}" srcOrd="2" destOrd="0" parTransId="{0CF8C30A-B3DB-6E44-8DE6-F28BD49C8EF9}" sibTransId="{F43FE6EF-DA9A-4040-8801-60F2EF93C28D}"/>
    <dgm:cxn modelId="{8DEDB79F-BF59-DB49-A2E6-8A6FF0B28462}" type="presOf" srcId="{752903AE-B395-5C4D-8657-2F623CE4212D}" destId="{F21AFA02-E1A8-954B-830F-39FDF4F12CF3}" srcOrd="1" destOrd="0" presId="urn:microsoft.com/office/officeart/2005/8/layout/list1"/>
    <dgm:cxn modelId="{476BD3AD-1BE9-6343-8FE1-71EDCB319542}" type="presOf" srcId="{6215FAA2-A208-F349-9370-ABE5127CB309}" destId="{09BCDC38-F16D-0841-B603-44A08AD7FBF2}" srcOrd="0" destOrd="0" presId="urn:microsoft.com/office/officeart/2005/8/layout/list1"/>
    <dgm:cxn modelId="{04A5ECB5-3E43-DF4B-AAD3-CCD856B4DCE2}" type="presOf" srcId="{D9EB0850-175C-4041-A3AA-D014A052890B}" destId="{351D85A1-6B9E-D64A-8EAF-0FE6BC1A5B1D}" srcOrd="0" destOrd="0" presId="urn:microsoft.com/office/officeart/2005/8/layout/list1"/>
    <dgm:cxn modelId="{05E97A95-32BF-D248-9E25-B661F1CCD0FC}" type="presParOf" srcId="{9B07BADC-7ED2-2046-B449-C30537D33421}" destId="{26145906-71C5-4645-9430-1974E295E3CA}" srcOrd="0" destOrd="0" presId="urn:microsoft.com/office/officeart/2005/8/layout/list1"/>
    <dgm:cxn modelId="{911B3AD4-0039-974E-8D67-4254580AC5AA}" type="presParOf" srcId="{26145906-71C5-4645-9430-1974E295E3CA}" destId="{3A5CED37-45F5-B145-946A-311638485BA5}" srcOrd="0" destOrd="0" presId="urn:microsoft.com/office/officeart/2005/8/layout/list1"/>
    <dgm:cxn modelId="{0E7FC589-48B5-184C-A96B-0BCDDC2F5DE9}" type="presParOf" srcId="{26145906-71C5-4645-9430-1974E295E3CA}" destId="{93AAB33B-3CE4-3946-9633-5E0A6D86DD0A}" srcOrd="1" destOrd="0" presId="urn:microsoft.com/office/officeart/2005/8/layout/list1"/>
    <dgm:cxn modelId="{BBC731AE-03AB-B648-A7DF-7582DCAF9DA6}" type="presParOf" srcId="{9B07BADC-7ED2-2046-B449-C30537D33421}" destId="{0E3AFB4A-3A74-C04A-BF6A-1F85C389431F}" srcOrd="1" destOrd="0" presId="urn:microsoft.com/office/officeart/2005/8/layout/list1"/>
    <dgm:cxn modelId="{196AF164-2CB8-474F-92FA-0EF82EC9C8DD}" type="presParOf" srcId="{9B07BADC-7ED2-2046-B449-C30537D33421}" destId="{3E8E7D42-1010-CC47-8B34-9360FB28D7DC}" srcOrd="2" destOrd="0" presId="urn:microsoft.com/office/officeart/2005/8/layout/list1"/>
    <dgm:cxn modelId="{AA359576-37A1-874C-859C-17E253C79C27}" type="presParOf" srcId="{9B07BADC-7ED2-2046-B449-C30537D33421}" destId="{25BF781E-BC88-9C40-A7F4-07913FB93A9D}" srcOrd="3" destOrd="0" presId="urn:microsoft.com/office/officeart/2005/8/layout/list1"/>
    <dgm:cxn modelId="{A9CD8D43-113D-AC40-9DAF-04E5D5F9B181}" type="presParOf" srcId="{9B07BADC-7ED2-2046-B449-C30537D33421}" destId="{1E965F08-32AB-FD4C-8B33-3264CD446B43}" srcOrd="4" destOrd="0" presId="urn:microsoft.com/office/officeart/2005/8/layout/list1"/>
    <dgm:cxn modelId="{ECBBA281-93F9-264E-A08E-33C5582E021D}" type="presParOf" srcId="{1E965F08-32AB-FD4C-8B33-3264CD446B43}" destId="{AE529502-C059-7343-82BE-D77054037FDE}" srcOrd="0" destOrd="0" presId="urn:microsoft.com/office/officeart/2005/8/layout/list1"/>
    <dgm:cxn modelId="{AF3629C5-212F-2F4E-8871-63033A4235C9}" type="presParOf" srcId="{1E965F08-32AB-FD4C-8B33-3264CD446B43}" destId="{F21AFA02-E1A8-954B-830F-39FDF4F12CF3}" srcOrd="1" destOrd="0" presId="urn:microsoft.com/office/officeart/2005/8/layout/list1"/>
    <dgm:cxn modelId="{F3B6D1BE-8CF2-004F-BBBB-AEAD684F4103}" type="presParOf" srcId="{9B07BADC-7ED2-2046-B449-C30537D33421}" destId="{18984AE7-45D4-F242-967C-A23A4D63D418}" srcOrd="5" destOrd="0" presId="urn:microsoft.com/office/officeart/2005/8/layout/list1"/>
    <dgm:cxn modelId="{4239C2BF-03B7-474E-AAC1-D180C5290721}" type="presParOf" srcId="{9B07BADC-7ED2-2046-B449-C30537D33421}" destId="{205447CE-FBFF-1B41-B0DA-C62585447FBF}" srcOrd="6" destOrd="0" presId="urn:microsoft.com/office/officeart/2005/8/layout/list1"/>
    <dgm:cxn modelId="{AA003F1D-E566-F34C-8C21-4C01ED957DBD}" type="presParOf" srcId="{9B07BADC-7ED2-2046-B449-C30537D33421}" destId="{7A67861F-B2FB-4742-AEAC-145FD22CD86F}" srcOrd="7" destOrd="0" presId="urn:microsoft.com/office/officeart/2005/8/layout/list1"/>
    <dgm:cxn modelId="{CF3860EC-39BB-974E-8E7C-654C6801A5C6}" type="presParOf" srcId="{9B07BADC-7ED2-2046-B449-C30537D33421}" destId="{2D19D962-8485-8547-95F1-40E9B9A7F442}" srcOrd="8" destOrd="0" presId="urn:microsoft.com/office/officeart/2005/8/layout/list1"/>
    <dgm:cxn modelId="{526EE18A-9364-5349-AEF7-528D280EF19B}" type="presParOf" srcId="{2D19D962-8485-8547-95F1-40E9B9A7F442}" destId="{351D85A1-6B9E-D64A-8EAF-0FE6BC1A5B1D}" srcOrd="0" destOrd="0" presId="urn:microsoft.com/office/officeart/2005/8/layout/list1"/>
    <dgm:cxn modelId="{2B579A18-4D3C-7A4E-A4B7-7704D7D1818C}" type="presParOf" srcId="{2D19D962-8485-8547-95F1-40E9B9A7F442}" destId="{CA416D6E-82C0-D146-9EF4-30EC8DD97C38}" srcOrd="1" destOrd="0" presId="urn:microsoft.com/office/officeart/2005/8/layout/list1"/>
    <dgm:cxn modelId="{D9040999-ED40-C548-9EC0-7D6C5F265F4A}" type="presParOf" srcId="{9B07BADC-7ED2-2046-B449-C30537D33421}" destId="{FFA931D9-9102-4F4A-9A70-2BC8D5CAEE31}" srcOrd="9" destOrd="0" presId="urn:microsoft.com/office/officeart/2005/8/layout/list1"/>
    <dgm:cxn modelId="{C155B225-1C21-A74F-BAA3-2F5C0BE244E0}" type="presParOf" srcId="{9B07BADC-7ED2-2046-B449-C30537D33421}" destId="{A503B5A0-DD15-CE43-85A4-9DA8A3CF93B1}" srcOrd="10" destOrd="0" presId="urn:microsoft.com/office/officeart/2005/8/layout/list1"/>
    <dgm:cxn modelId="{7F270EEB-79BA-4449-8032-B66393D67F8D}" type="presParOf" srcId="{9B07BADC-7ED2-2046-B449-C30537D33421}" destId="{10DDBAEB-9DEB-6345-8329-B26D4EA4D119}" srcOrd="11" destOrd="0" presId="urn:microsoft.com/office/officeart/2005/8/layout/list1"/>
    <dgm:cxn modelId="{AF828355-5F7D-DE4A-A5E6-ECDCEF6DAACF}" type="presParOf" srcId="{9B07BADC-7ED2-2046-B449-C30537D33421}" destId="{9018BBAF-481E-9B44-98D1-459FA638008B}" srcOrd="12" destOrd="0" presId="urn:microsoft.com/office/officeart/2005/8/layout/list1"/>
    <dgm:cxn modelId="{F64DE5B0-AC15-7047-853A-C18280B61C75}" type="presParOf" srcId="{9018BBAF-481E-9B44-98D1-459FA638008B}" destId="{09BCDC38-F16D-0841-B603-44A08AD7FBF2}" srcOrd="0" destOrd="0" presId="urn:microsoft.com/office/officeart/2005/8/layout/list1"/>
    <dgm:cxn modelId="{94418049-6CFE-7D42-9CA9-85EEFF7BC1AC}" type="presParOf" srcId="{9018BBAF-481E-9B44-98D1-459FA638008B}" destId="{46F33CFD-1C58-9947-8672-48DA8F8F6BF9}" srcOrd="1" destOrd="0" presId="urn:microsoft.com/office/officeart/2005/8/layout/list1"/>
    <dgm:cxn modelId="{7FA73513-8F68-C847-A0A0-0F15971BB120}" type="presParOf" srcId="{9B07BADC-7ED2-2046-B449-C30537D33421}" destId="{1942E811-EE3E-4D48-A0A5-EC6508CC89DA}" srcOrd="13" destOrd="0" presId="urn:microsoft.com/office/officeart/2005/8/layout/list1"/>
    <dgm:cxn modelId="{B288DB14-29D5-184E-AE96-4B48E1B71AF4}" type="presParOf" srcId="{9B07BADC-7ED2-2046-B449-C30537D33421}" destId="{2A9C215D-0DC6-7B44-8C49-C13C2927E08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DC4C3-C534-4C36-8D95-7EB982C4752B}" type="doc">
      <dgm:prSet loTypeId="urn:microsoft.com/office/officeart/2005/8/layout/defaul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9DC549B-113A-4667-B3B7-8E1CDD951F15}">
      <dgm:prSet/>
      <dgm:spPr/>
      <dgm:t>
        <a:bodyPr/>
        <a:lstStyle/>
        <a:p>
          <a:r>
            <a:rPr lang="ru-RU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Добавление внутриигрового чата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DD1B007-308E-4769-9FFE-8CE84560C57C}" type="parTrans" cxnId="{14DE241B-9E39-41BD-B766-CA6F29D9F120}">
      <dgm:prSet/>
      <dgm:spPr/>
      <dgm:t>
        <a:bodyPr/>
        <a:lstStyle/>
        <a:p>
          <a:endParaRPr lang="en-US"/>
        </a:p>
      </dgm:t>
    </dgm:pt>
    <dgm:pt modelId="{28792E1F-CCD8-4431-A1E0-1FAED8AF5C0B}" type="sibTrans" cxnId="{14DE241B-9E39-41BD-B766-CA6F29D9F120}">
      <dgm:prSet/>
      <dgm:spPr/>
      <dgm:t>
        <a:bodyPr/>
        <a:lstStyle/>
        <a:p>
          <a:endParaRPr lang="en-US"/>
        </a:p>
      </dgm:t>
    </dgm:pt>
    <dgm:pt modelId="{61BDD722-7276-48C6-A5E3-E6FD41935EFE}">
      <dgm:prSet/>
      <dgm:spPr/>
      <dgm:t>
        <a:bodyPr/>
        <a:lstStyle/>
        <a:p>
          <a:r>
            <a:rPr lang="en-US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Deploy </a:t>
          </a:r>
          <a:r>
            <a:rPr lang="ru-RU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приложения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84139A4-A233-48D9-9DA3-07E91EAED96A}" type="parTrans" cxnId="{CB247E55-8216-42A1-A8A4-DF9E5773C27A}">
      <dgm:prSet/>
      <dgm:spPr/>
      <dgm:t>
        <a:bodyPr/>
        <a:lstStyle/>
        <a:p>
          <a:endParaRPr lang="en-US"/>
        </a:p>
      </dgm:t>
    </dgm:pt>
    <dgm:pt modelId="{0D100610-26C1-49F6-ACF9-4FA413431371}" type="sibTrans" cxnId="{CB247E55-8216-42A1-A8A4-DF9E5773C27A}">
      <dgm:prSet/>
      <dgm:spPr/>
      <dgm:t>
        <a:bodyPr/>
        <a:lstStyle/>
        <a:p>
          <a:endParaRPr lang="en-US"/>
        </a:p>
      </dgm:t>
    </dgm:pt>
    <dgm:pt modelId="{4E657B00-88F3-4821-A459-7B5297D68A7C}">
      <dgm:prSet/>
      <dgm:spPr/>
      <dgm:t>
        <a:bodyPr/>
        <a:lstStyle/>
        <a:p>
          <a:r>
            <a:rPr lang="ru-RU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Добавление игровых механик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6E6669B-9EE7-4176-A7A9-C2EA0ADA9615}" type="parTrans" cxnId="{81DB88B9-42CE-4955-867E-6918F79E6002}">
      <dgm:prSet/>
      <dgm:spPr/>
      <dgm:t>
        <a:bodyPr/>
        <a:lstStyle/>
        <a:p>
          <a:endParaRPr lang="en-US"/>
        </a:p>
      </dgm:t>
    </dgm:pt>
    <dgm:pt modelId="{CF03CEF9-3A64-43BD-ACB4-02C9DA246173}" type="sibTrans" cxnId="{81DB88B9-42CE-4955-867E-6918F79E6002}">
      <dgm:prSet/>
      <dgm:spPr/>
      <dgm:t>
        <a:bodyPr/>
        <a:lstStyle/>
        <a:p>
          <a:endParaRPr lang="en-US"/>
        </a:p>
      </dgm:t>
    </dgm:pt>
    <dgm:pt modelId="{F29EA9A9-08C6-486B-82CF-319F1CADE75A}">
      <dgm:prSet/>
      <dgm:spPr/>
      <dgm:t>
        <a:bodyPr/>
        <a:lstStyle/>
        <a:p>
          <a:r>
            <a:rPr lang="ru-RU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Синхронизация взаимодействий по </a:t>
          </a:r>
          <a:r>
            <a:rPr lang="en-US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WebSocket</a:t>
          </a:r>
        </a:p>
      </dgm:t>
    </dgm:pt>
    <dgm:pt modelId="{3C5A2BE8-7AC1-4A7A-871B-67D28B755063}" type="sibTrans" cxnId="{FAF77D1D-F3D9-453B-8FB2-07458353A142}">
      <dgm:prSet/>
      <dgm:spPr/>
      <dgm:t>
        <a:bodyPr/>
        <a:lstStyle/>
        <a:p>
          <a:endParaRPr lang="en-US"/>
        </a:p>
      </dgm:t>
    </dgm:pt>
    <dgm:pt modelId="{03F29ABC-29FE-4FED-839F-7560202F0311}" type="parTrans" cxnId="{FAF77D1D-F3D9-453B-8FB2-07458353A142}">
      <dgm:prSet/>
      <dgm:spPr/>
      <dgm:t>
        <a:bodyPr/>
        <a:lstStyle/>
        <a:p>
          <a:endParaRPr lang="en-US"/>
        </a:p>
      </dgm:t>
    </dgm:pt>
    <dgm:pt modelId="{615C2A68-BF50-D24B-A07D-2E5EEEAB425D}">
      <dgm:prSet/>
      <dgm:spPr/>
      <dgm:t>
        <a:bodyPr/>
        <a:lstStyle/>
        <a:p>
          <a:r>
            <a:rPr lang="ru-RU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Реализовать </a:t>
          </a:r>
          <a:r>
            <a:rPr lang="en-US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Solver</a:t>
          </a:r>
          <a:r>
            <a:rPr lang="ru-RU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головоломки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37FA274-DB22-4145-88D5-0D2E176DF9A9}" type="parTrans" cxnId="{46F03E44-AFB3-BF46-93FE-B6439948473B}">
      <dgm:prSet/>
      <dgm:spPr/>
      <dgm:t>
        <a:bodyPr/>
        <a:lstStyle/>
        <a:p>
          <a:endParaRPr lang="ru-RU"/>
        </a:p>
      </dgm:t>
    </dgm:pt>
    <dgm:pt modelId="{E7284341-5F46-1443-8E6F-BB0F3BA2C87B}" type="sibTrans" cxnId="{46F03E44-AFB3-BF46-93FE-B6439948473B}">
      <dgm:prSet/>
      <dgm:spPr/>
      <dgm:t>
        <a:bodyPr/>
        <a:lstStyle/>
        <a:p>
          <a:endParaRPr lang="ru-RU"/>
        </a:p>
      </dgm:t>
    </dgm:pt>
    <dgm:pt modelId="{05047A54-A9AD-534F-9F72-258621E72D23}" type="pres">
      <dgm:prSet presAssocID="{980DC4C3-C534-4C36-8D95-7EB982C4752B}" presName="diagram" presStyleCnt="0">
        <dgm:presLayoutVars>
          <dgm:dir/>
          <dgm:resizeHandles val="exact"/>
        </dgm:presLayoutVars>
      </dgm:prSet>
      <dgm:spPr/>
    </dgm:pt>
    <dgm:pt modelId="{98A9028E-C604-2049-A592-6A23F61463E9}" type="pres">
      <dgm:prSet presAssocID="{F29EA9A9-08C6-486B-82CF-319F1CADE75A}" presName="node" presStyleLbl="node1" presStyleIdx="0" presStyleCnt="5">
        <dgm:presLayoutVars>
          <dgm:bulletEnabled val="1"/>
        </dgm:presLayoutVars>
      </dgm:prSet>
      <dgm:spPr/>
    </dgm:pt>
    <dgm:pt modelId="{B76A25D5-7581-5E4D-B68E-6467F6B3DEF4}" type="pres">
      <dgm:prSet presAssocID="{3C5A2BE8-7AC1-4A7A-871B-67D28B755063}" presName="sibTrans" presStyleCnt="0"/>
      <dgm:spPr/>
    </dgm:pt>
    <dgm:pt modelId="{7A508BC9-C767-5C43-AEC1-98C7312352A6}" type="pres">
      <dgm:prSet presAssocID="{A9DC549B-113A-4667-B3B7-8E1CDD951F15}" presName="node" presStyleLbl="node1" presStyleIdx="1" presStyleCnt="5">
        <dgm:presLayoutVars>
          <dgm:bulletEnabled val="1"/>
        </dgm:presLayoutVars>
      </dgm:prSet>
      <dgm:spPr/>
    </dgm:pt>
    <dgm:pt modelId="{C47F07B8-744C-C74D-B763-87D617C1D541}" type="pres">
      <dgm:prSet presAssocID="{28792E1F-CCD8-4431-A1E0-1FAED8AF5C0B}" presName="sibTrans" presStyleCnt="0"/>
      <dgm:spPr/>
    </dgm:pt>
    <dgm:pt modelId="{55B3B303-9BF5-4241-97DB-B95FB1E95C9A}" type="pres">
      <dgm:prSet presAssocID="{61BDD722-7276-48C6-A5E3-E6FD41935EFE}" presName="node" presStyleLbl="node1" presStyleIdx="2" presStyleCnt="5">
        <dgm:presLayoutVars>
          <dgm:bulletEnabled val="1"/>
        </dgm:presLayoutVars>
      </dgm:prSet>
      <dgm:spPr/>
    </dgm:pt>
    <dgm:pt modelId="{4F6B3402-E205-9640-BB05-D3F8C49DDF9F}" type="pres">
      <dgm:prSet presAssocID="{0D100610-26C1-49F6-ACF9-4FA413431371}" presName="sibTrans" presStyleCnt="0"/>
      <dgm:spPr/>
    </dgm:pt>
    <dgm:pt modelId="{F8DFAF44-C725-5448-B4F0-0FFB9F7CA335}" type="pres">
      <dgm:prSet presAssocID="{4E657B00-88F3-4821-A459-7B5297D68A7C}" presName="node" presStyleLbl="node1" presStyleIdx="3" presStyleCnt="5">
        <dgm:presLayoutVars>
          <dgm:bulletEnabled val="1"/>
        </dgm:presLayoutVars>
      </dgm:prSet>
      <dgm:spPr/>
    </dgm:pt>
    <dgm:pt modelId="{B31F00E7-9162-954E-9EF9-658289C60992}" type="pres">
      <dgm:prSet presAssocID="{CF03CEF9-3A64-43BD-ACB4-02C9DA246173}" presName="sibTrans" presStyleCnt="0"/>
      <dgm:spPr/>
    </dgm:pt>
    <dgm:pt modelId="{60EF0079-B327-1F41-BB1B-29EC314AED65}" type="pres">
      <dgm:prSet presAssocID="{615C2A68-BF50-D24B-A07D-2E5EEEAB425D}" presName="node" presStyleLbl="node1" presStyleIdx="4" presStyleCnt="5">
        <dgm:presLayoutVars>
          <dgm:bulletEnabled val="1"/>
        </dgm:presLayoutVars>
      </dgm:prSet>
      <dgm:spPr/>
    </dgm:pt>
  </dgm:ptLst>
  <dgm:cxnLst>
    <dgm:cxn modelId="{6D47390E-142D-DB45-9A1F-7124B06F4657}" type="presOf" srcId="{4E657B00-88F3-4821-A459-7B5297D68A7C}" destId="{F8DFAF44-C725-5448-B4F0-0FFB9F7CA335}" srcOrd="0" destOrd="0" presId="urn:microsoft.com/office/officeart/2005/8/layout/default"/>
    <dgm:cxn modelId="{14DE241B-9E39-41BD-B766-CA6F29D9F120}" srcId="{980DC4C3-C534-4C36-8D95-7EB982C4752B}" destId="{A9DC549B-113A-4667-B3B7-8E1CDD951F15}" srcOrd="1" destOrd="0" parTransId="{3DD1B007-308E-4769-9FFE-8CE84560C57C}" sibTransId="{28792E1F-CCD8-4431-A1E0-1FAED8AF5C0B}"/>
    <dgm:cxn modelId="{FAF77D1D-F3D9-453B-8FB2-07458353A142}" srcId="{980DC4C3-C534-4C36-8D95-7EB982C4752B}" destId="{F29EA9A9-08C6-486B-82CF-319F1CADE75A}" srcOrd="0" destOrd="0" parTransId="{03F29ABC-29FE-4FED-839F-7560202F0311}" sibTransId="{3C5A2BE8-7AC1-4A7A-871B-67D28B755063}"/>
    <dgm:cxn modelId="{FA8EAF20-6F4E-AB4A-9B24-DF088D1E5309}" type="presOf" srcId="{61BDD722-7276-48C6-A5E3-E6FD41935EFE}" destId="{55B3B303-9BF5-4241-97DB-B95FB1E95C9A}" srcOrd="0" destOrd="0" presId="urn:microsoft.com/office/officeart/2005/8/layout/default"/>
    <dgm:cxn modelId="{46F03E44-AFB3-BF46-93FE-B6439948473B}" srcId="{980DC4C3-C534-4C36-8D95-7EB982C4752B}" destId="{615C2A68-BF50-D24B-A07D-2E5EEEAB425D}" srcOrd="4" destOrd="0" parTransId="{D37FA274-DB22-4145-88D5-0D2E176DF9A9}" sibTransId="{E7284341-5F46-1443-8E6F-BB0F3BA2C87B}"/>
    <dgm:cxn modelId="{EC0E0D48-6BC3-1543-A879-E8323AE5BD36}" type="presOf" srcId="{F29EA9A9-08C6-486B-82CF-319F1CADE75A}" destId="{98A9028E-C604-2049-A592-6A23F61463E9}" srcOrd="0" destOrd="0" presId="urn:microsoft.com/office/officeart/2005/8/layout/default"/>
    <dgm:cxn modelId="{CB247E55-8216-42A1-A8A4-DF9E5773C27A}" srcId="{980DC4C3-C534-4C36-8D95-7EB982C4752B}" destId="{61BDD722-7276-48C6-A5E3-E6FD41935EFE}" srcOrd="2" destOrd="0" parTransId="{684139A4-A233-48D9-9DA3-07E91EAED96A}" sibTransId="{0D100610-26C1-49F6-ACF9-4FA413431371}"/>
    <dgm:cxn modelId="{8820F797-EF49-744E-AABF-DDFD655CDC7A}" type="presOf" srcId="{A9DC549B-113A-4667-B3B7-8E1CDD951F15}" destId="{7A508BC9-C767-5C43-AEC1-98C7312352A6}" srcOrd="0" destOrd="0" presId="urn:microsoft.com/office/officeart/2005/8/layout/default"/>
    <dgm:cxn modelId="{81DB88B9-42CE-4955-867E-6918F79E6002}" srcId="{980DC4C3-C534-4C36-8D95-7EB982C4752B}" destId="{4E657B00-88F3-4821-A459-7B5297D68A7C}" srcOrd="3" destOrd="0" parTransId="{36E6669B-9EE7-4176-A7A9-C2EA0ADA9615}" sibTransId="{CF03CEF9-3A64-43BD-ACB4-02C9DA246173}"/>
    <dgm:cxn modelId="{0E50F1C3-E9EA-724C-8711-D843646998AE}" type="presOf" srcId="{615C2A68-BF50-D24B-A07D-2E5EEEAB425D}" destId="{60EF0079-B327-1F41-BB1B-29EC314AED65}" srcOrd="0" destOrd="0" presId="urn:microsoft.com/office/officeart/2005/8/layout/default"/>
    <dgm:cxn modelId="{927CA9E1-9189-E141-8F03-A1CCE192A0B0}" type="presOf" srcId="{980DC4C3-C534-4C36-8D95-7EB982C4752B}" destId="{05047A54-A9AD-534F-9F72-258621E72D23}" srcOrd="0" destOrd="0" presId="urn:microsoft.com/office/officeart/2005/8/layout/default"/>
    <dgm:cxn modelId="{2DD447C1-64B8-0046-A354-AA475A943014}" type="presParOf" srcId="{05047A54-A9AD-534F-9F72-258621E72D23}" destId="{98A9028E-C604-2049-A592-6A23F61463E9}" srcOrd="0" destOrd="0" presId="urn:microsoft.com/office/officeart/2005/8/layout/default"/>
    <dgm:cxn modelId="{6247E7FD-6114-2F4C-8CEC-2829E4C640F9}" type="presParOf" srcId="{05047A54-A9AD-534F-9F72-258621E72D23}" destId="{B76A25D5-7581-5E4D-B68E-6467F6B3DEF4}" srcOrd="1" destOrd="0" presId="urn:microsoft.com/office/officeart/2005/8/layout/default"/>
    <dgm:cxn modelId="{490F9B41-4136-1B41-90DD-CEB9CE7F7C09}" type="presParOf" srcId="{05047A54-A9AD-534F-9F72-258621E72D23}" destId="{7A508BC9-C767-5C43-AEC1-98C7312352A6}" srcOrd="2" destOrd="0" presId="urn:microsoft.com/office/officeart/2005/8/layout/default"/>
    <dgm:cxn modelId="{00A417A2-2060-2642-BC80-A4DF291A963F}" type="presParOf" srcId="{05047A54-A9AD-534F-9F72-258621E72D23}" destId="{C47F07B8-744C-C74D-B763-87D617C1D541}" srcOrd="3" destOrd="0" presId="urn:microsoft.com/office/officeart/2005/8/layout/default"/>
    <dgm:cxn modelId="{D6EC732D-4112-C049-ADB5-91A3253A46AB}" type="presParOf" srcId="{05047A54-A9AD-534F-9F72-258621E72D23}" destId="{55B3B303-9BF5-4241-97DB-B95FB1E95C9A}" srcOrd="4" destOrd="0" presId="urn:microsoft.com/office/officeart/2005/8/layout/default"/>
    <dgm:cxn modelId="{133D28CB-DEB3-8A49-80A8-2421EB39FDD6}" type="presParOf" srcId="{05047A54-A9AD-534F-9F72-258621E72D23}" destId="{4F6B3402-E205-9640-BB05-D3F8C49DDF9F}" srcOrd="5" destOrd="0" presId="urn:microsoft.com/office/officeart/2005/8/layout/default"/>
    <dgm:cxn modelId="{B50F443F-779D-5547-8404-BAEB8E70CF46}" type="presParOf" srcId="{05047A54-A9AD-534F-9F72-258621E72D23}" destId="{F8DFAF44-C725-5448-B4F0-0FFB9F7CA335}" srcOrd="6" destOrd="0" presId="urn:microsoft.com/office/officeart/2005/8/layout/default"/>
    <dgm:cxn modelId="{AD376AAF-B4B0-BB4D-BC8C-936176A69929}" type="presParOf" srcId="{05047A54-A9AD-534F-9F72-258621E72D23}" destId="{B31F00E7-9162-954E-9EF9-658289C60992}" srcOrd="7" destOrd="0" presId="urn:microsoft.com/office/officeart/2005/8/layout/default"/>
    <dgm:cxn modelId="{CE859147-F052-EF40-B94A-E0A07A8B0CB1}" type="presParOf" srcId="{05047A54-A9AD-534F-9F72-258621E72D23}" destId="{60EF0079-B327-1F41-BB1B-29EC314AED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E7D42-1010-CC47-8B34-9360FB28D7DC}">
      <dsp:nvSpPr>
        <dsp:cNvPr id="0" name=""/>
        <dsp:cNvSpPr/>
      </dsp:nvSpPr>
      <dsp:spPr>
        <a:xfrm>
          <a:off x="0" y="41654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AB33B-3CE4-3946-9633-5E0A6D86DD0A}">
      <dsp:nvSpPr>
        <dsp:cNvPr id="0" name=""/>
        <dsp:cNvSpPr/>
      </dsp:nvSpPr>
      <dsp:spPr>
        <a:xfrm>
          <a:off x="501651" y="62309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/>
            <a:t>1) Управление пользователями</a:t>
          </a:r>
          <a:endParaRPr lang="ru-RU" sz="2400" b="1" kern="1200" dirty="0"/>
        </a:p>
      </dsp:txBody>
      <dsp:txXfrm>
        <a:off x="536236" y="96894"/>
        <a:ext cx="6953955" cy="639310"/>
      </dsp:txXfrm>
    </dsp:sp>
    <dsp:sp modelId="{2BA324F5-FF06-7D49-9060-7AD23349FCEB}">
      <dsp:nvSpPr>
        <dsp:cNvPr id="0" name=""/>
        <dsp:cNvSpPr/>
      </dsp:nvSpPr>
      <dsp:spPr>
        <a:xfrm>
          <a:off x="0" y="150518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F058C-94BA-9940-B5E9-E8AB2C2518B7}">
      <dsp:nvSpPr>
        <dsp:cNvPr id="0" name=""/>
        <dsp:cNvSpPr/>
      </dsp:nvSpPr>
      <dsp:spPr>
        <a:xfrm>
          <a:off x="501651" y="1150949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i="0" kern="1200" dirty="0"/>
            <a:t> 2) </a:t>
          </a:r>
          <a:r>
            <a:rPr lang="ru-RU" sz="2400" b="1" i="0" kern="1200" dirty="0"/>
            <a:t>Управление игровой логики</a:t>
          </a:r>
          <a:endParaRPr lang="ru-RU" sz="2400" b="1" kern="1200" dirty="0"/>
        </a:p>
      </dsp:txBody>
      <dsp:txXfrm>
        <a:off x="536236" y="1185534"/>
        <a:ext cx="6953955" cy="639310"/>
      </dsp:txXfrm>
    </dsp:sp>
    <dsp:sp modelId="{58611245-FF1F-3F41-BC5A-24C382037B3B}">
      <dsp:nvSpPr>
        <dsp:cNvPr id="0" name=""/>
        <dsp:cNvSpPr/>
      </dsp:nvSpPr>
      <dsp:spPr>
        <a:xfrm>
          <a:off x="0" y="259382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BC090-5839-D74A-999E-B1B555B4BEEA}">
      <dsp:nvSpPr>
        <dsp:cNvPr id="0" name=""/>
        <dsp:cNvSpPr/>
      </dsp:nvSpPr>
      <dsp:spPr>
        <a:xfrm>
          <a:off x="501651" y="2239589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/>
            <a:t> 3) Связь приложения с базой данных</a:t>
          </a:r>
          <a:endParaRPr lang="ru-RU" sz="2400" b="1" kern="1200" dirty="0"/>
        </a:p>
      </dsp:txBody>
      <dsp:txXfrm>
        <a:off x="536236" y="2274174"/>
        <a:ext cx="6953955" cy="639310"/>
      </dsp:txXfrm>
    </dsp:sp>
    <dsp:sp modelId="{D1335293-AE26-D445-84BD-6EB24BC58A80}">
      <dsp:nvSpPr>
        <dsp:cNvPr id="0" name=""/>
        <dsp:cNvSpPr/>
      </dsp:nvSpPr>
      <dsp:spPr>
        <a:xfrm>
          <a:off x="0" y="368246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58F20-AD31-4C45-9247-8066C4E985DA}">
      <dsp:nvSpPr>
        <dsp:cNvPr id="0" name=""/>
        <dsp:cNvSpPr/>
      </dsp:nvSpPr>
      <dsp:spPr>
        <a:xfrm>
          <a:off x="501651" y="3328228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/>
            <a:t> 4) Настройка </a:t>
          </a:r>
          <a:r>
            <a:rPr lang="en-US" sz="2400" b="1" i="0" kern="1200" dirty="0"/>
            <a:t>UI</a:t>
          </a:r>
          <a:endParaRPr lang="ru-RU" sz="2400" b="1" kern="1200" dirty="0"/>
        </a:p>
      </dsp:txBody>
      <dsp:txXfrm>
        <a:off x="536236" y="3362813"/>
        <a:ext cx="6953955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E7D42-1010-CC47-8B34-9360FB28D7DC}">
      <dsp:nvSpPr>
        <dsp:cNvPr id="0" name=""/>
        <dsp:cNvSpPr/>
      </dsp:nvSpPr>
      <dsp:spPr>
        <a:xfrm>
          <a:off x="0" y="276868"/>
          <a:ext cx="10033036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AB33B-3CE4-3946-9633-5E0A6D86DD0A}">
      <dsp:nvSpPr>
        <dsp:cNvPr id="0" name=""/>
        <dsp:cNvSpPr/>
      </dsp:nvSpPr>
      <dsp:spPr>
        <a:xfrm>
          <a:off x="501651" y="40708"/>
          <a:ext cx="702312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600" b="1" kern="1200" dirty="0"/>
            <a:t>Запуск игры</a:t>
          </a:r>
          <a:endParaRPr lang="ru-RU" sz="1600" kern="1200" dirty="0"/>
        </a:p>
      </dsp:txBody>
      <dsp:txXfrm>
        <a:off x="524708" y="63765"/>
        <a:ext cx="6977011" cy="426206"/>
      </dsp:txXfrm>
    </dsp:sp>
    <dsp:sp modelId="{777402DA-5B90-5243-9BAA-8EDF8F015403}">
      <dsp:nvSpPr>
        <dsp:cNvPr id="0" name=""/>
        <dsp:cNvSpPr/>
      </dsp:nvSpPr>
      <dsp:spPr>
        <a:xfrm>
          <a:off x="0" y="1002628"/>
          <a:ext cx="10033036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D0EBF-5466-3240-B912-BD1BE1CEBB45}">
      <dsp:nvSpPr>
        <dsp:cNvPr id="0" name=""/>
        <dsp:cNvSpPr/>
      </dsp:nvSpPr>
      <dsp:spPr>
        <a:xfrm>
          <a:off x="501651" y="766468"/>
          <a:ext cx="702312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Перетаскивание и размещение фигур</a:t>
          </a:r>
          <a:endParaRPr lang="ru-RU" sz="1600" kern="1200" dirty="0"/>
        </a:p>
      </dsp:txBody>
      <dsp:txXfrm>
        <a:off x="524708" y="789525"/>
        <a:ext cx="6977011" cy="426206"/>
      </dsp:txXfrm>
    </dsp:sp>
    <dsp:sp modelId="{A7E92C7D-84D2-F147-BFC1-210DC1B17961}">
      <dsp:nvSpPr>
        <dsp:cNvPr id="0" name=""/>
        <dsp:cNvSpPr/>
      </dsp:nvSpPr>
      <dsp:spPr>
        <a:xfrm>
          <a:off x="0" y="1728388"/>
          <a:ext cx="10033036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AE90C-051C-D349-AAF4-25FE6B89C4E3}">
      <dsp:nvSpPr>
        <dsp:cNvPr id="0" name=""/>
        <dsp:cNvSpPr/>
      </dsp:nvSpPr>
      <dsp:spPr>
        <a:xfrm>
          <a:off x="501651" y="1492228"/>
          <a:ext cx="702312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Удаление фигур</a:t>
          </a:r>
          <a:endParaRPr lang="ru-RU" sz="1600" kern="1200" dirty="0"/>
        </a:p>
      </dsp:txBody>
      <dsp:txXfrm>
        <a:off x="524708" y="1515285"/>
        <a:ext cx="6977011" cy="426206"/>
      </dsp:txXfrm>
    </dsp:sp>
    <dsp:sp modelId="{2BA324F5-FF06-7D49-9060-7AD23349FCEB}">
      <dsp:nvSpPr>
        <dsp:cNvPr id="0" name=""/>
        <dsp:cNvSpPr/>
      </dsp:nvSpPr>
      <dsp:spPr>
        <a:xfrm>
          <a:off x="0" y="2454148"/>
          <a:ext cx="10033036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F058C-94BA-9940-B5E9-E8AB2C2518B7}">
      <dsp:nvSpPr>
        <dsp:cNvPr id="0" name=""/>
        <dsp:cNvSpPr/>
      </dsp:nvSpPr>
      <dsp:spPr>
        <a:xfrm>
          <a:off x="501651" y="2217988"/>
          <a:ext cx="702312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b="0" i="0" kern="1200" dirty="0"/>
            <a:t> </a:t>
          </a:r>
          <a:r>
            <a:rPr lang="ru-RU" sz="1600" b="1" kern="1200" dirty="0"/>
            <a:t>Поиск ближайшей доступной позиции для размещения</a:t>
          </a:r>
          <a:endParaRPr lang="ru-RU" sz="1600" kern="1200" dirty="0"/>
        </a:p>
      </dsp:txBody>
      <dsp:txXfrm>
        <a:off x="524708" y="2241045"/>
        <a:ext cx="6977011" cy="426206"/>
      </dsp:txXfrm>
    </dsp:sp>
    <dsp:sp modelId="{58611245-FF1F-3F41-BC5A-24C382037B3B}">
      <dsp:nvSpPr>
        <dsp:cNvPr id="0" name=""/>
        <dsp:cNvSpPr/>
      </dsp:nvSpPr>
      <dsp:spPr>
        <a:xfrm>
          <a:off x="0" y="3179908"/>
          <a:ext cx="10033036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BC090-5839-D74A-999E-B1B555B4BEEA}">
      <dsp:nvSpPr>
        <dsp:cNvPr id="0" name=""/>
        <dsp:cNvSpPr/>
      </dsp:nvSpPr>
      <dsp:spPr>
        <a:xfrm>
          <a:off x="501651" y="2943748"/>
          <a:ext cx="702312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 </a:t>
          </a:r>
          <a:r>
            <a:rPr lang="ru-RU" sz="1600" b="1" kern="1200" dirty="0"/>
            <a:t>Заполнение игрового поля</a:t>
          </a:r>
          <a:endParaRPr lang="ru-RU" sz="1600" kern="1200" dirty="0"/>
        </a:p>
      </dsp:txBody>
      <dsp:txXfrm>
        <a:off x="524708" y="2966805"/>
        <a:ext cx="6977011" cy="426206"/>
      </dsp:txXfrm>
    </dsp:sp>
    <dsp:sp modelId="{D1335293-AE26-D445-84BD-6EB24BC58A80}">
      <dsp:nvSpPr>
        <dsp:cNvPr id="0" name=""/>
        <dsp:cNvSpPr/>
      </dsp:nvSpPr>
      <dsp:spPr>
        <a:xfrm>
          <a:off x="0" y="3905669"/>
          <a:ext cx="10033036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58F20-AD31-4C45-9247-8066C4E985DA}">
      <dsp:nvSpPr>
        <dsp:cNvPr id="0" name=""/>
        <dsp:cNvSpPr/>
      </dsp:nvSpPr>
      <dsp:spPr>
        <a:xfrm>
          <a:off x="501651" y="3669509"/>
          <a:ext cx="702312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Завершение игры </a:t>
          </a:r>
          <a:endParaRPr lang="ru-RU" sz="1600" kern="1200" dirty="0"/>
        </a:p>
      </dsp:txBody>
      <dsp:txXfrm>
        <a:off x="524708" y="3692566"/>
        <a:ext cx="6977011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E7D42-1010-CC47-8B34-9360FB28D7DC}">
      <dsp:nvSpPr>
        <dsp:cNvPr id="0" name=""/>
        <dsp:cNvSpPr/>
      </dsp:nvSpPr>
      <dsp:spPr>
        <a:xfrm>
          <a:off x="0" y="41654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AB33B-3CE4-3946-9633-5E0A6D86DD0A}">
      <dsp:nvSpPr>
        <dsp:cNvPr id="0" name=""/>
        <dsp:cNvSpPr/>
      </dsp:nvSpPr>
      <dsp:spPr>
        <a:xfrm>
          <a:off x="501651" y="62309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Возможность авторизации пользователя</a:t>
          </a:r>
          <a:endParaRPr lang="ru-RU" sz="1400" kern="1200" dirty="0"/>
        </a:p>
      </dsp:txBody>
      <dsp:txXfrm>
        <a:off x="536236" y="96894"/>
        <a:ext cx="6953955" cy="639310"/>
      </dsp:txXfrm>
    </dsp:sp>
    <dsp:sp modelId="{205447CE-FBFF-1B41-B0DA-C62585447FBF}">
      <dsp:nvSpPr>
        <dsp:cNvPr id="0" name=""/>
        <dsp:cNvSpPr/>
      </dsp:nvSpPr>
      <dsp:spPr>
        <a:xfrm>
          <a:off x="0" y="150518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AFA02-E1A8-954B-830F-39FDF4F12CF3}">
      <dsp:nvSpPr>
        <dsp:cNvPr id="0" name=""/>
        <dsp:cNvSpPr/>
      </dsp:nvSpPr>
      <dsp:spPr>
        <a:xfrm>
          <a:off x="501651" y="1150949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Возможность регистрации пользователя</a:t>
          </a:r>
          <a:endParaRPr lang="ru-RU" sz="1400" kern="1200" dirty="0"/>
        </a:p>
      </dsp:txBody>
      <dsp:txXfrm>
        <a:off x="536236" y="1185534"/>
        <a:ext cx="6953955" cy="639310"/>
      </dsp:txXfrm>
    </dsp:sp>
    <dsp:sp modelId="{A503B5A0-DD15-CE43-85A4-9DA8A3CF93B1}">
      <dsp:nvSpPr>
        <dsp:cNvPr id="0" name=""/>
        <dsp:cNvSpPr/>
      </dsp:nvSpPr>
      <dsp:spPr>
        <a:xfrm>
          <a:off x="0" y="259382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16D6E-82C0-D146-9EF4-30EC8DD97C38}">
      <dsp:nvSpPr>
        <dsp:cNvPr id="0" name=""/>
        <dsp:cNvSpPr/>
      </dsp:nvSpPr>
      <dsp:spPr>
        <a:xfrm>
          <a:off x="501651" y="2239589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Возможность</a:t>
          </a:r>
          <a:r>
            <a:rPr lang="ru-RU" sz="1400" kern="1200" dirty="0"/>
            <a:t> с</a:t>
          </a:r>
          <a:r>
            <a:rPr lang="ru-RU" sz="1400" b="1" kern="1200" dirty="0"/>
            <a:t>оздание лобби</a:t>
          </a:r>
          <a:endParaRPr lang="ru-RU" sz="1400" kern="1200" dirty="0"/>
        </a:p>
      </dsp:txBody>
      <dsp:txXfrm>
        <a:off x="536236" y="2274174"/>
        <a:ext cx="6953955" cy="639310"/>
      </dsp:txXfrm>
    </dsp:sp>
    <dsp:sp modelId="{2A9C215D-0DC6-7B44-8C49-C13C2927E088}">
      <dsp:nvSpPr>
        <dsp:cNvPr id="0" name=""/>
        <dsp:cNvSpPr/>
      </dsp:nvSpPr>
      <dsp:spPr>
        <a:xfrm>
          <a:off x="0" y="3682469"/>
          <a:ext cx="10033036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33CFD-1C58-9947-8672-48DA8F8F6BF9}">
      <dsp:nvSpPr>
        <dsp:cNvPr id="0" name=""/>
        <dsp:cNvSpPr/>
      </dsp:nvSpPr>
      <dsp:spPr>
        <a:xfrm>
          <a:off x="501651" y="3328228"/>
          <a:ext cx="70231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57" tIns="0" rIns="2654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Сохранение статистики в профиле </a:t>
          </a:r>
        </a:p>
      </dsp:txBody>
      <dsp:txXfrm>
        <a:off x="536236" y="3362813"/>
        <a:ext cx="6953955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9028E-C604-2049-A592-6A23F61463E9}">
      <dsp:nvSpPr>
        <dsp:cNvPr id="0" name=""/>
        <dsp:cNvSpPr/>
      </dsp:nvSpPr>
      <dsp:spPr>
        <a:xfrm>
          <a:off x="0" y="162037"/>
          <a:ext cx="2797257" cy="167835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Синхронизация взаимодействий по 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WebSocket</a:t>
          </a:r>
        </a:p>
      </dsp:txBody>
      <dsp:txXfrm>
        <a:off x="0" y="162037"/>
        <a:ext cx="2797257" cy="1678354"/>
      </dsp:txXfrm>
    </dsp:sp>
    <dsp:sp modelId="{7A508BC9-C767-5C43-AEC1-98C7312352A6}">
      <dsp:nvSpPr>
        <dsp:cNvPr id="0" name=""/>
        <dsp:cNvSpPr/>
      </dsp:nvSpPr>
      <dsp:spPr>
        <a:xfrm>
          <a:off x="3076983" y="162037"/>
          <a:ext cx="2797257" cy="167835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Добавление внутриигрового чата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076983" y="162037"/>
        <a:ext cx="2797257" cy="1678354"/>
      </dsp:txXfrm>
    </dsp:sp>
    <dsp:sp modelId="{55B3B303-9BF5-4241-97DB-B95FB1E95C9A}">
      <dsp:nvSpPr>
        <dsp:cNvPr id="0" name=""/>
        <dsp:cNvSpPr/>
      </dsp:nvSpPr>
      <dsp:spPr>
        <a:xfrm>
          <a:off x="6153967" y="162037"/>
          <a:ext cx="2797257" cy="167835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Deploy </a:t>
          </a:r>
          <a:r>
            <a:rPr lang="ru-RU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приложения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6153967" y="162037"/>
        <a:ext cx="2797257" cy="1678354"/>
      </dsp:txXfrm>
    </dsp:sp>
    <dsp:sp modelId="{F8DFAF44-C725-5448-B4F0-0FFB9F7CA335}">
      <dsp:nvSpPr>
        <dsp:cNvPr id="0" name=""/>
        <dsp:cNvSpPr/>
      </dsp:nvSpPr>
      <dsp:spPr>
        <a:xfrm>
          <a:off x="1538491" y="2120118"/>
          <a:ext cx="2797257" cy="167835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Добавление игровых механик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538491" y="2120118"/>
        <a:ext cx="2797257" cy="1678354"/>
      </dsp:txXfrm>
    </dsp:sp>
    <dsp:sp modelId="{60EF0079-B327-1F41-BB1B-29EC314AED65}">
      <dsp:nvSpPr>
        <dsp:cNvPr id="0" name=""/>
        <dsp:cNvSpPr/>
      </dsp:nvSpPr>
      <dsp:spPr>
        <a:xfrm>
          <a:off x="4615475" y="2120118"/>
          <a:ext cx="2797257" cy="167835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Реализовать 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Solver</a:t>
          </a:r>
          <a:r>
            <a:rPr lang="ru-RU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головоломки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615475" y="2120118"/>
        <a:ext cx="2797257" cy="1678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9/29/24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9/29/24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www.mongodb.com/doc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odejs.org/docs/latest/api/" TargetMode="External"/><Relationship Id="rId5" Type="http://schemas.openxmlformats.org/officeDocument/2006/relationships/hyperlink" Target="https://docs.oracle.com/en/java/" TargetMode="External"/><Relationship Id="rId4" Type="http://schemas.openxmlformats.org/officeDocument/2006/relationships/hyperlink" Target="https://react.dev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92" y="2119662"/>
            <a:ext cx="7634059" cy="197832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F2C68"/>
                </a:solidFill>
                <a:effectLst/>
                <a:latin typeface="Calibri" panose="020F0502020204030204" pitchFamily="34" charset="0"/>
              </a:rPr>
              <a:t>Индивидуальный программный проект</a:t>
            </a:r>
            <a:br>
              <a:rPr lang="ru-RU" sz="1800" b="0" i="0" u="none" strike="noStrike" dirty="0">
                <a:solidFill>
                  <a:srgbClr val="0F2C68"/>
                </a:solidFill>
                <a:effectLst/>
                <a:latin typeface="Calibri" panose="020F0502020204030204" pitchFamily="34" charset="0"/>
              </a:rPr>
            </a:br>
            <a:br>
              <a:rPr lang="ru-RU" dirty="0"/>
            </a:br>
            <a:r>
              <a:rPr lang="ru-RU" sz="31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Разработка онлайн игры </a:t>
            </a:r>
            <a:r>
              <a:rPr lang="en" sz="31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IQ </a:t>
            </a:r>
            <a:r>
              <a:rPr lang="ru-RU" sz="31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путник</a:t>
            </a:r>
            <a:br>
              <a:rPr lang="ru-RU" sz="3100" b="0" dirty="0">
                <a:effectLst/>
              </a:rPr>
            </a:br>
            <a:r>
              <a:rPr lang="en" sz="31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Development of the online game IQ satellite</a:t>
            </a:r>
            <a:br>
              <a:rPr lang="en" sz="1100" b="0" dirty="0">
                <a:effectLst/>
              </a:rPr>
            </a:br>
            <a:br>
              <a:rPr lang="en" sz="1100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2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12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12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12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12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12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12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12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12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12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68338" y="1148633"/>
            <a:ext cx="2217738" cy="463186"/>
          </a:xfrm>
        </p:spPr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573" y="5017299"/>
            <a:ext cx="7625267" cy="65286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sz="1800" dirty="0">
                <a:latin typeface="Arial" panose="020B0604020202020204" pitchFamily="34" charset="0"/>
              </a:rPr>
              <a:t>Выполнил студент группы БПИ227</a:t>
            </a:r>
          </a:p>
          <a:p>
            <a:pPr algn="r"/>
            <a:r>
              <a:rPr lang="ru-RU" sz="1800" dirty="0">
                <a:latin typeface="Arial" panose="020B0604020202020204" pitchFamily="34" charset="0"/>
              </a:rPr>
              <a:t>Умертаев Арслан Наушанович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Внештатный преподаватель программной инженерии факультета </a:t>
            </a:r>
            <a:r>
              <a:rPr lang="ru-RU" sz="1800" dirty="0">
                <a:latin typeface="Arial" panose="020B0604020202020204" pitchFamily="34" charset="0"/>
              </a:rPr>
              <a:t>компьютерных</a:t>
            </a:r>
            <a:r>
              <a:rPr lang="ru-RU" sz="18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 наук</a:t>
            </a:r>
            <a:endParaRPr lang="ru-RU" sz="12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Каруба Тимофей Васильевич</a:t>
            </a:r>
            <a:endParaRPr lang="ru-RU" sz="1200" b="0" dirty="0">
              <a:effectLst/>
            </a:endParaRPr>
          </a:p>
          <a:p>
            <a:br>
              <a:rPr lang="ru-RU" sz="1200" dirty="0"/>
            </a:br>
            <a:endParaRPr kumimoji="1" lang="ru-RU" sz="1100" b="1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A411B-3FCE-5244-809C-257DC47F4AC8}"/>
              </a:ext>
            </a:extLst>
          </p:cNvPr>
          <p:cNvSpPr txBox="1"/>
          <p:nvPr/>
        </p:nvSpPr>
        <p:spPr>
          <a:xfrm>
            <a:off x="8822691" y="1128423"/>
            <a:ext cx="236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2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Разработка онлайн игры</a:t>
            </a:r>
            <a:endParaRPr lang="ru-RU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2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" sz="12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IQ </a:t>
            </a:r>
            <a:r>
              <a:rPr lang="ru-RU" sz="12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спутник”</a:t>
            </a:r>
            <a:endParaRPr lang="ru-RU" sz="1200" b="0" dirty="0">
              <a:effectLst/>
            </a:endParaRPr>
          </a:p>
          <a:p>
            <a:br>
              <a:rPr lang="ru-RU" sz="1200" dirty="0"/>
            </a:br>
            <a:endParaRPr lang="ru-KZ" sz="1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1" y="3429000"/>
            <a:ext cx="11316182" cy="279818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Д</a:t>
            </a:r>
            <a:r>
              <a:rPr lang="ru-RU" sz="3200" b="1" dirty="0" err="1"/>
              <a:t>емонстрация</a:t>
            </a:r>
            <a:r>
              <a:rPr lang="ru-RU" sz="3200" b="1" dirty="0"/>
              <a:t> работы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EF6C7A33-BE66-0347-A057-B8C22FF78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902DE637-75F2-BD87-4A8C-B656E839B9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1A52E177-DD29-9CFD-744B-D1E7017D4A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8016" y="540904"/>
            <a:ext cx="3964763" cy="408109"/>
          </a:xfrm>
        </p:spPr>
        <p:txBody>
          <a:bodyPr/>
          <a:lstStyle/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Результаты работы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pic>
        <p:nvPicPr>
          <p:cNvPr id="13314" name="Picture 2" descr="Справка о внедрении результатов дипломной работы: как ее получить и пример">
            <a:extLst>
              <a:ext uri="{FF2B5EF4-FFF2-40B4-BE49-F238E27FC236}">
                <a16:creationId xmlns:a16="http://schemas.microsoft.com/office/drawing/2014/main" id="{34262BD2-33DE-1843-B7A3-910EE880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3791264"/>
            <a:ext cx="4717672" cy="26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5">
            <a:extLst>
              <a:ext uri="{FF2B5EF4-FFF2-40B4-BE49-F238E27FC236}">
                <a16:creationId xmlns:a16="http://schemas.microsoft.com/office/drawing/2014/main" id="{56FE8CA2-E270-39C3-1022-DC72EB76C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248ABA4-75D2-3A94-E9B1-0BB60F777830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  <a:p>
            <a:endParaRPr lang="ru-KZ" sz="800">
              <a:latin typeface="HSE Sans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FBC08-773F-704B-8B23-7F418D98485B}"/>
              </a:ext>
            </a:extLst>
          </p:cNvPr>
          <p:cNvSpPr txBox="1"/>
          <p:nvPr/>
        </p:nvSpPr>
        <p:spPr>
          <a:xfrm>
            <a:off x="498762" y="2361833"/>
            <a:ext cx="8397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KZ" sz="2000"/>
              <a:t>Выполнены поставленные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386F"/>
                </a:solidFill>
              </a:rPr>
              <a:t>Изучены возможности языка программирования </a:t>
            </a:r>
            <a:r>
              <a:rPr lang="en-US" sz="2000" dirty="0">
                <a:solidFill>
                  <a:srgbClr val="21386F"/>
                </a:solidFill>
              </a:rPr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386F"/>
                </a:solidFill>
              </a:rPr>
              <a:t>Разработана онлайн игра</a:t>
            </a:r>
            <a:endParaRPr lang="en-US" sz="2000" dirty="0">
              <a:solidFill>
                <a:srgbClr val="21386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1386F"/>
                </a:solidFill>
              </a:rPr>
              <a:t>Получен опыт работы </a:t>
            </a:r>
            <a:r>
              <a:rPr lang="en-US" sz="2000" dirty="0">
                <a:solidFill>
                  <a:srgbClr val="21386F"/>
                </a:solidFill>
              </a:rPr>
              <a:t>c </a:t>
            </a:r>
            <a:r>
              <a:rPr lang="ru-RU" sz="2000" dirty="0">
                <a:solidFill>
                  <a:srgbClr val="21386F"/>
                </a:solidFill>
              </a:rPr>
              <a:t>архитектурой </a:t>
            </a:r>
            <a:r>
              <a:rPr lang="en-US" sz="2000" dirty="0">
                <a:solidFill>
                  <a:srgbClr val="21386F"/>
                </a:solidFill>
              </a:rPr>
              <a:t>MERN</a:t>
            </a:r>
            <a:endParaRPr lang="ru-RU" sz="2000" dirty="0">
              <a:solidFill>
                <a:srgbClr val="21386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8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Дальнейшее развитие работы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graphicFrame>
        <p:nvGraphicFramePr>
          <p:cNvPr id="19" name="TextBox 16">
            <a:extLst>
              <a:ext uri="{FF2B5EF4-FFF2-40B4-BE49-F238E27FC236}">
                <a16:creationId xmlns:a16="http://schemas.microsoft.com/office/drawing/2014/main" id="{4A8738AF-5F3F-D36C-4D49-DC388195B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351956"/>
              </p:ext>
            </p:extLst>
          </p:nvPr>
        </p:nvGraphicFramePr>
        <p:xfrm>
          <a:off x="1620387" y="2348768"/>
          <a:ext cx="8951225" cy="396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Текст 5">
            <a:extLst>
              <a:ext uri="{FF2B5EF4-FFF2-40B4-BE49-F238E27FC236}">
                <a16:creationId xmlns:a16="http://schemas.microsoft.com/office/drawing/2014/main" id="{7D30451C-8BE2-E7B3-6CB4-E6922F0C5B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8727BE11-4157-787A-931F-61117475055F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12114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62117" cy="777025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Список используемых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10334650" cy="3459434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21386F"/>
                </a:solidFill>
              </a:rPr>
              <a:t>Используемые источники: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Документация по </a:t>
            </a:r>
            <a:r>
              <a:rPr lang="en-US" sz="1400" dirty="0"/>
              <a:t>MongoDB</a:t>
            </a:r>
            <a:r>
              <a:rPr lang="ru-RU" sz="1400" dirty="0"/>
              <a:t>[Электронный ресурс]. Режим доступа:</a:t>
            </a:r>
            <a:r>
              <a:rPr lang="en-US" sz="1400" dirty="0"/>
              <a:t> </a:t>
            </a:r>
            <a:r>
              <a:rPr lang="en" sz="1400" dirty="0">
                <a:hlinkClick r:id="rId2"/>
              </a:rPr>
              <a:t>https://www.mongodb.com/docs/</a:t>
            </a:r>
            <a:endParaRPr lang="e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Документация по</a:t>
            </a:r>
            <a:r>
              <a:rPr lang="en-US" sz="1400" dirty="0"/>
              <a:t> Express </a:t>
            </a:r>
            <a:r>
              <a:rPr lang="ru-RU" sz="1400" dirty="0"/>
              <a:t>[Электронный ресурс]. Режим доступа:</a:t>
            </a:r>
            <a:r>
              <a:rPr lang="en-US" sz="1400" dirty="0"/>
              <a:t> </a:t>
            </a:r>
            <a:r>
              <a:rPr lang="en" sz="1400" dirty="0">
                <a:hlinkClick r:id="rId3"/>
              </a:rPr>
              <a:t>https://expressjs.com/</a:t>
            </a:r>
            <a:endParaRPr lang="e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Документация по </a:t>
            </a:r>
            <a:r>
              <a:rPr lang="en-US" sz="1400" dirty="0"/>
              <a:t>React </a:t>
            </a:r>
            <a:r>
              <a:rPr lang="ru-RU" sz="1400" dirty="0"/>
              <a:t>[Электронный ресурс]. Режим доступа:</a:t>
            </a:r>
            <a:r>
              <a:rPr lang="en-US" sz="1400" dirty="0"/>
              <a:t> </a:t>
            </a:r>
            <a:r>
              <a:rPr lang="en" sz="1400" dirty="0">
                <a:hlinkClick r:id="rId4"/>
              </a:rPr>
              <a:t>https://react.dev/</a:t>
            </a:r>
            <a:endParaRPr lang="e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Документация по </a:t>
            </a:r>
            <a:r>
              <a:rPr lang="en-US" sz="1400" dirty="0"/>
              <a:t>Node.js</a:t>
            </a:r>
            <a:r>
              <a:rPr lang="en" sz="1400" dirty="0"/>
              <a:t> [</a:t>
            </a:r>
            <a:r>
              <a:rPr lang="en" sz="1400" dirty="0" err="1"/>
              <a:t>Э</a:t>
            </a:r>
            <a:r>
              <a:rPr lang="ru-RU" sz="1400" dirty="0" err="1"/>
              <a:t>лектронный</a:t>
            </a:r>
            <a:r>
              <a:rPr lang="ru-RU" sz="1400" dirty="0"/>
              <a:t> ресурс</a:t>
            </a:r>
            <a:r>
              <a:rPr lang="en" sz="1400" dirty="0"/>
              <a:t>]</a:t>
            </a:r>
            <a:r>
              <a:rPr lang="ru-RU" sz="1400" dirty="0"/>
              <a:t>. Режим доступа:</a:t>
            </a:r>
            <a:r>
              <a:rPr lang="ru-RU" sz="1400" dirty="0">
                <a:hlinkClick r:id="rId5"/>
              </a:rPr>
              <a:t> </a:t>
            </a:r>
            <a:r>
              <a:rPr lang="en" sz="1400" dirty="0">
                <a:hlinkClick r:id="rId6"/>
              </a:rPr>
              <a:t>https://nodejs.org/docs/latest/api/</a:t>
            </a:r>
            <a:endParaRPr lang="e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Документация по </a:t>
            </a:r>
            <a:r>
              <a:rPr lang="en-US" sz="1400" dirty="0"/>
              <a:t>JS </a:t>
            </a:r>
            <a:r>
              <a:rPr lang="en" sz="1400" dirty="0"/>
              <a:t>[</a:t>
            </a:r>
            <a:r>
              <a:rPr lang="en" sz="1400" dirty="0" err="1"/>
              <a:t>Э</a:t>
            </a:r>
            <a:r>
              <a:rPr lang="ru-RU" sz="1400" dirty="0" err="1"/>
              <a:t>лектронный</a:t>
            </a:r>
            <a:r>
              <a:rPr lang="ru-RU" sz="1400" dirty="0"/>
              <a:t> ресурс</a:t>
            </a:r>
            <a:r>
              <a:rPr lang="en" sz="1400" dirty="0"/>
              <a:t>]</a:t>
            </a:r>
            <a:r>
              <a:rPr lang="ru-RU" sz="1400" dirty="0"/>
              <a:t>. Режим доступа:</a:t>
            </a:r>
            <a:r>
              <a:rPr lang="ru-RU" sz="1400" dirty="0">
                <a:hlinkClick r:id="rId5"/>
              </a:rPr>
              <a:t> </a:t>
            </a:r>
            <a:r>
              <a:rPr lang="ru-RU" sz="1400" dirty="0"/>
              <a:t> </a:t>
            </a:r>
            <a:r>
              <a:rPr lang="en-US" sz="1400" dirty="0"/>
              <a:t>https://</a:t>
            </a:r>
            <a:r>
              <a:rPr lang="en-US" sz="1400" dirty="0" err="1"/>
              <a:t>devdocs.io</a:t>
            </a:r>
            <a:r>
              <a:rPr lang="en-US" sz="1400" dirty="0"/>
              <a:t>/</a:t>
            </a:r>
            <a:r>
              <a:rPr lang="en-US" sz="1400" dirty="0" err="1"/>
              <a:t>javascript</a:t>
            </a:r>
            <a:r>
              <a:rPr lang="en-US" sz="1400" dirty="0"/>
              <a:t>/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34BE6312-4A5D-FC48-A8AE-86FE37B85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2" name="Текст 5">
            <a:extLst>
              <a:ext uri="{FF2B5EF4-FFF2-40B4-BE49-F238E27FC236}">
                <a16:creationId xmlns:a16="http://schemas.microsoft.com/office/drawing/2014/main" id="{830283B6-AEB3-9F43-7685-D2E05A8F8C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6286AF1A-31B6-3977-552F-20C4C9C91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8016" y="540904"/>
            <a:ext cx="3964763" cy="408109"/>
          </a:xfrm>
        </p:spPr>
        <p:txBody>
          <a:bodyPr/>
          <a:lstStyle/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5E95BB52-C260-0342-BD47-0A86D1CE5F65}"/>
              </a:ext>
            </a:extLst>
          </p:cNvPr>
          <p:cNvSpPr txBox="1">
            <a:spLocks/>
          </p:cNvSpPr>
          <p:nvPr/>
        </p:nvSpPr>
        <p:spPr>
          <a:xfrm>
            <a:off x="2515768" y="2929705"/>
            <a:ext cx="748824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Arial"/>
                <a:cs typeface="Arial"/>
              </a:rPr>
              <a:t>СПАСИБО ЗА ВНИМАНИЕ</a:t>
            </a:r>
            <a:endParaRPr lang="ru-RU" b="1" dirty="0">
              <a:latin typeface="Tahoma"/>
              <a:cs typeface="Tahoma"/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80E33167-9FC1-9A42-98AC-7CE3E635A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2" name="Текст 5">
            <a:extLst>
              <a:ext uri="{FF2B5EF4-FFF2-40B4-BE49-F238E27FC236}">
                <a16:creationId xmlns:a16="http://schemas.microsoft.com/office/drawing/2014/main" id="{4809B1D7-9C94-0E23-4CEF-5CA47178E5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B14BCC80-244E-C3D0-865C-A60653774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8016" y="540904"/>
            <a:ext cx="3964763" cy="408109"/>
          </a:xfrm>
        </p:spPr>
        <p:txBody>
          <a:bodyPr/>
          <a:lstStyle/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6E96A454-5516-8E45-B4CB-B8C6A0582484}"/>
              </a:ext>
            </a:extLst>
          </p:cNvPr>
          <p:cNvSpPr txBox="1">
            <a:spLocks/>
          </p:cNvSpPr>
          <p:nvPr/>
        </p:nvSpPr>
        <p:spPr>
          <a:xfrm>
            <a:off x="3397844" y="4055452"/>
            <a:ext cx="5396312" cy="652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Умертаев Арслан</a:t>
            </a:r>
          </a:p>
          <a:p>
            <a:pPr marL="0" indent="0" algn="ctr">
              <a:buNone/>
            </a:pPr>
            <a:r>
              <a:rPr lang="en-US" sz="2400" dirty="0"/>
              <a:t>anumertaev_1@edu.hse.ru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1971554"/>
            <a:ext cx="6123014" cy="458827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Увлечение интеллектуальными играми</a:t>
            </a:r>
            <a:r>
              <a:rPr lang="ru-RU" sz="1400" dirty="0"/>
              <a:t>: Головоломки привлекают игроков, которые хотят развивать логическое мышление, улучшать когнитивные навыки и решать сложные задачи. Такие игры популярны среди широкой аудитории, начиная от детей до взрослых.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Развитие навыков мышления</a:t>
            </a:r>
            <a:r>
              <a:rPr lang="ru-RU" sz="1400" dirty="0"/>
              <a:t>: Головоломки стимулируют развитие аналитического и креативного мышления, память и внимание. Такие игры используются как средство для тренировки мозга и поддержания когнитивной активности.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Доступность платформ</a:t>
            </a:r>
            <a:r>
              <a:rPr lang="ru-RU" sz="1400" dirty="0"/>
              <a:t>: Онлайн-игры-головоломки легко адаптируются для мобильных устройств, что делает их доступными в любой момент.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Многопользовательские возможности</a:t>
            </a:r>
            <a:r>
              <a:rPr lang="ru-RU" sz="1400" dirty="0"/>
              <a:t>: Интеграция многопользовательского режима в головоломку открывает новые возможности для соревновательных режимов.</a:t>
            </a:r>
            <a:endParaRPr lang="ru-RU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8288134-C2B9-63EB-FBC3-E872700D6A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F74EA478-ED09-02A9-AA25-CFBE969A1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8016" y="540904"/>
            <a:ext cx="3964763" cy="408109"/>
          </a:xfrm>
        </p:spPr>
        <p:txBody>
          <a:bodyPr/>
          <a:lstStyle/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  <a:p>
            <a:endParaRPr lang="ru-RU" dirty="0"/>
          </a:p>
        </p:txBody>
      </p:sp>
      <p:pic>
        <p:nvPicPr>
          <p:cNvPr id="2052" name="Picture 4" descr="Думающий человек рисунок - 72 фото">
            <a:extLst>
              <a:ext uri="{FF2B5EF4-FFF2-40B4-BE49-F238E27FC236}">
                <a16:creationId xmlns:a16="http://schemas.microsoft.com/office/drawing/2014/main" id="{1CBF7E7C-E041-931B-F44F-E11F3E27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82" y="1533939"/>
            <a:ext cx="3790122" cy="379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74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Цели работы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FBC08-773F-704B-8B23-7F418D98485B}"/>
              </a:ext>
            </a:extLst>
          </p:cNvPr>
          <p:cNvSpPr txBox="1"/>
          <p:nvPr/>
        </p:nvSpPr>
        <p:spPr>
          <a:xfrm>
            <a:off x="498762" y="2361833"/>
            <a:ext cx="6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Разработка онлайн игры “</a:t>
            </a:r>
            <a:r>
              <a:rPr lang="en" sz="18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IQ </a:t>
            </a:r>
            <a:r>
              <a:rPr lang="ru-RU" sz="1800" b="0" i="0" u="none" strike="noStrike" dirty="0">
                <a:solidFill>
                  <a:srgbClr val="0E2D69"/>
                </a:solidFill>
                <a:effectLst/>
                <a:latin typeface="Arial" panose="020B0604020202020204" pitchFamily="34" charset="0"/>
              </a:rPr>
              <a:t>спутник”</a:t>
            </a:r>
            <a:endParaRPr lang="ru-KZ" sz="2000" dirty="0">
              <a:latin typeface="HSE Sans" panose="02000000000000000000" pitchFamily="2" charset="0"/>
            </a:endParaRP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78FFF631-8354-96B8-6469-F57BF01421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EA6ECBA1-7F48-6B21-34AD-261E65F56437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Задачи работы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FBC08-773F-704B-8B23-7F418D98485B}"/>
              </a:ext>
            </a:extLst>
          </p:cNvPr>
          <p:cNvSpPr txBox="1"/>
          <p:nvPr/>
        </p:nvSpPr>
        <p:spPr>
          <a:xfrm>
            <a:off x="498763" y="2361833"/>
            <a:ext cx="6220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Анализ функциональных требований к приложению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Изучение </a:t>
            </a:r>
            <a:r>
              <a:rPr lang="en-US" sz="2000" dirty="0"/>
              <a:t>JS, MERN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Разработка архитектуры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Описание игровых механик и правил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Организовать хранение игровых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Выбор стека технологий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Разработка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Написание технической документации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2BF7476-2A50-A031-397D-3F2B6E4D8F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317D6DCB-F224-7F3C-BC79-3F4E6CDC1EB6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37792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Функциональные требования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94F6B07A-06C8-B6C5-BD14-549A6692F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214806"/>
              </p:ext>
            </p:extLst>
          </p:nvPr>
        </p:nvGraphicFramePr>
        <p:xfrm>
          <a:off x="433137" y="2088292"/>
          <a:ext cx="10033036" cy="434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5">
            <a:extLst>
              <a:ext uri="{FF2B5EF4-FFF2-40B4-BE49-F238E27FC236}">
                <a16:creationId xmlns:a16="http://schemas.microsoft.com/office/drawing/2014/main" id="{8F05C955-8154-6E93-C295-D7FC7D8E0C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308319D5-DFBD-47C8-E0D0-E8AE4DEDF630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367470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Функциональные требования игрового процесса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94F6B07A-06C8-B6C5-BD14-549A6692F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436993"/>
              </p:ext>
            </p:extLst>
          </p:nvPr>
        </p:nvGraphicFramePr>
        <p:xfrm>
          <a:off x="433137" y="2088292"/>
          <a:ext cx="10033036" cy="434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5">
            <a:extLst>
              <a:ext uri="{FF2B5EF4-FFF2-40B4-BE49-F238E27FC236}">
                <a16:creationId xmlns:a16="http://schemas.microsoft.com/office/drawing/2014/main" id="{8F05C955-8154-6E93-C295-D7FC7D8E0C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308319D5-DFBD-47C8-E0D0-E8AE4DEDF630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78070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430512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Функциональные требования управления пользователями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462A0E9-9768-1E46-B078-514320554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94F6B07A-06C8-B6C5-BD14-549A6692F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42389"/>
              </p:ext>
            </p:extLst>
          </p:nvPr>
        </p:nvGraphicFramePr>
        <p:xfrm>
          <a:off x="433137" y="2088292"/>
          <a:ext cx="10033036" cy="434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5">
            <a:extLst>
              <a:ext uri="{FF2B5EF4-FFF2-40B4-BE49-F238E27FC236}">
                <a16:creationId xmlns:a16="http://schemas.microsoft.com/office/drawing/2014/main" id="{8F05C955-8154-6E93-C295-D7FC7D8E0C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308319D5-DFBD-47C8-E0D0-E8AE4DEDF630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33219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Основные технологии и инструменты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12D39563-E586-2B4B-B5E3-F995130B5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2" name="Текст 5">
            <a:extLst>
              <a:ext uri="{FF2B5EF4-FFF2-40B4-BE49-F238E27FC236}">
                <a16:creationId xmlns:a16="http://schemas.microsoft.com/office/drawing/2014/main" id="{D66C6269-1973-1105-B736-66D5C64F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2024</a:t>
            </a:r>
          </a:p>
          <a:p>
            <a:endParaRPr lang="ru-RU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D4D22F1-FF52-DDB9-7C1C-A7B31DAAA361}"/>
              </a:ext>
            </a:extLst>
          </p:cNvPr>
          <p:cNvSpPr txBox="1">
            <a:spLocks/>
          </p:cNvSpPr>
          <p:nvPr/>
        </p:nvSpPr>
        <p:spPr>
          <a:xfrm>
            <a:off x="6248016" y="540904"/>
            <a:ext cx="3964763" cy="40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217FDE-72B6-C9F4-4015-0B57D04B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05" y="2462347"/>
            <a:ext cx="4444115" cy="193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B36CC0-0A84-9E08-326D-45F846FF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16" y="2588197"/>
            <a:ext cx="1807456" cy="18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D9A5EF-95BD-EBD9-DC86-3426B26D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15" y="2767796"/>
            <a:ext cx="1627857" cy="16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788" y="1292684"/>
            <a:ext cx="4943475" cy="703205"/>
          </a:xfrm>
        </p:spPr>
        <p:txBody>
          <a:bodyPr/>
          <a:lstStyle/>
          <a:p>
            <a:r>
              <a:rPr lang="ru-RU" sz="3600" b="1" dirty="0"/>
              <a:t>Архитектура проекта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29F0954-1D10-714E-9D4B-87822E20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sz="800" spc="10" dirty="0">
                <a:solidFill>
                  <a:srgbClr val="263754"/>
                </a:solidFill>
                <a:latin typeface="Lucida Sans Unicode"/>
                <a:cs typeface="Lucida Sans Unicode"/>
              </a:rPr>
              <a:t>ФАКУЛЬТЕТ </a:t>
            </a:r>
            <a:r>
              <a:rPr lang="ru-RU" sz="800" spc="40" dirty="0">
                <a:solidFill>
                  <a:srgbClr val="263754"/>
                </a:solidFill>
                <a:latin typeface="Lucida Sans Unicode"/>
                <a:cs typeface="Lucida Sans Unicode"/>
              </a:rPr>
              <a:t>КОМПЬЮТЕРНЫХ </a:t>
            </a:r>
            <a:r>
              <a:rPr lang="ru-RU" sz="800" dirty="0">
                <a:solidFill>
                  <a:srgbClr val="263754"/>
                </a:solidFill>
                <a:latin typeface="Lucida Sans Unicode"/>
                <a:cs typeface="Lucida Sans Unicode"/>
              </a:rPr>
              <a:t>НАУК </a:t>
            </a:r>
            <a:r>
              <a:rPr lang="ru-RU" sz="800" spc="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</a:p>
          <a:p>
            <a:r>
              <a:rPr lang="ru-RU" sz="800" spc="-15" dirty="0">
                <a:solidFill>
                  <a:srgbClr val="263754"/>
                </a:solidFill>
                <a:latin typeface="Lucida Sans Unicode"/>
                <a:cs typeface="Lucida Sans Unicode"/>
              </a:rPr>
              <a:t>ДЕПАРТАМЕНТ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35" dirty="0">
                <a:solidFill>
                  <a:srgbClr val="263754"/>
                </a:solidFill>
                <a:latin typeface="Lucida Sans Unicode"/>
                <a:cs typeface="Lucida Sans Unicode"/>
              </a:rPr>
              <a:t>ПРОГРАММНОЙ</a:t>
            </a:r>
            <a:r>
              <a:rPr lang="ru-RU" sz="800" spc="-75" dirty="0">
                <a:solidFill>
                  <a:srgbClr val="263754"/>
                </a:solidFill>
                <a:latin typeface="Lucida Sans Unicode"/>
                <a:cs typeface="Lucida Sans Unicode"/>
              </a:rPr>
              <a:t> </a:t>
            </a:r>
            <a:r>
              <a:rPr lang="ru-RU" sz="800" spc="45" dirty="0">
                <a:solidFill>
                  <a:srgbClr val="263754"/>
                </a:solidFill>
                <a:latin typeface="Lucida Sans Unicode"/>
                <a:cs typeface="Lucida Sans Unicode"/>
              </a:rPr>
              <a:t>ИНЖЕНЕРИИ</a:t>
            </a:r>
            <a:endParaRPr lang="ru-RU" sz="800" dirty="0">
              <a:latin typeface="Lucida Sans Unicode"/>
              <a:cs typeface="Lucida Sans Unicode"/>
            </a:endParaRPr>
          </a:p>
          <a:p>
            <a:endParaRPr lang="ru-RU" dirty="0"/>
          </a:p>
        </p:txBody>
      </p:sp>
      <p:sp>
        <p:nvSpPr>
          <p:cNvPr id="2" name="Текст 5">
            <a:extLst>
              <a:ext uri="{FF2B5EF4-FFF2-40B4-BE49-F238E27FC236}">
                <a16:creationId xmlns:a16="http://schemas.microsoft.com/office/drawing/2014/main" id="{61D5937B-665E-E795-2F19-C6EEB84652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en-US" dirty="0" err="1"/>
              <a:t>М</a:t>
            </a:r>
            <a:r>
              <a:rPr lang="ru-RU" dirty="0" err="1"/>
              <a:t>осква</a:t>
            </a:r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0FA70493-5A39-190F-F0E5-04F8E3D604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8016" y="540904"/>
            <a:ext cx="3964763" cy="408109"/>
          </a:xfrm>
        </p:spPr>
        <p:txBody>
          <a:bodyPr/>
          <a:lstStyle/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Разработка онлайн игры</a:t>
            </a:r>
          </a:p>
          <a:p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“</a:t>
            </a:r>
            <a:r>
              <a:rPr kumimoji="1" lang="en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IQ </a:t>
            </a:r>
            <a:r>
              <a:rPr kumimoji="1" lang="ru-RU" sz="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спутник”</a:t>
            </a:r>
            <a:endParaRPr lang="en" sz="800" dirty="0"/>
          </a:p>
        </p:txBody>
      </p:sp>
      <p:pic>
        <p:nvPicPr>
          <p:cNvPr id="5" name="Рисунок 4" descr="Изображение выглядит как диаграмма, План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AAB6FD00-4551-A01A-F9AA-051C6F92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806322"/>
            <a:ext cx="660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12117</TotalTime>
  <Words>639</Words>
  <Application>Microsoft Macintosh PowerPoint</Application>
  <PresentationFormat>Широкоэкранный</PresentationFormat>
  <Paragraphs>147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HSE Sans</vt:lpstr>
      <vt:lpstr>Lucida Sans Unicode</vt:lpstr>
      <vt:lpstr>Myriad Pro</vt:lpstr>
      <vt:lpstr>Tahoma</vt:lpstr>
      <vt:lpstr>Office Theme</vt:lpstr>
      <vt:lpstr>Индивидуальный программный проект  Разработка онлайн игры IQ путник Development of the online game IQ satellite  </vt:lpstr>
      <vt:lpstr>Актуальность работы</vt:lpstr>
      <vt:lpstr>Цели работы</vt:lpstr>
      <vt:lpstr>Задачи работы</vt:lpstr>
      <vt:lpstr>Функциональные требования </vt:lpstr>
      <vt:lpstr>Функциональные требования игрового процесса</vt:lpstr>
      <vt:lpstr>Функциональные требования управления пользователями</vt:lpstr>
      <vt:lpstr>Основные технологии и инструменты реализации </vt:lpstr>
      <vt:lpstr>Презентация PowerPoint</vt:lpstr>
      <vt:lpstr>Демонстрация работы</vt:lpstr>
      <vt:lpstr>Результаты работы</vt:lpstr>
      <vt:lpstr>Дальнейшее развитие работы</vt:lpstr>
      <vt:lpstr>Список используемых источников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Умертаев Арслан Наушанович</cp:lastModifiedBy>
  <cp:revision>30</cp:revision>
  <cp:lastPrinted>2021-11-11T13:08:42Z</cp:lastPrinted>
  <dcterms:created xsi:type="dcterms:W3CDTF">2021-11-11T08:52:47Z</dcterms:created>
  <dcterms:modified xsi:type="dcterms:W3CDTF">2024-09-30T13:51:30Z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