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3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9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13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2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98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69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19E6-4B7E-450F-A575-EE1F7062C6C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F3CE48-3962-40F1-A012-6A83D781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 with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showHeaderAfterAuth</a:t>
            </a:r>
            <a:r>
              <a:rPr lang="en-US" dirty="0" smtClean="0"/>
              <a:t>/ </a:t>
            </a:r>
            <a:r>
              <a:rPr lang="en-US" dirty="0" err="1" smtClean="0"/>
              <a:t>showFooterAfterAuth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990" y="2337139"/>
            <a:ext cx="7968350" cy="11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wrappLayout</a:t>
            </a:r>
            <a:endParaRPr lang="en-US" dirty="0" smtClean="0"/>
          </a:p>
          <a:p>
            <a:r>
              <a:rPr lang="en-US" dirty="0" err="1" smtClean="0"/>
              <a:t>wrappContent</a:t>
            </a:r>
            <a:endParaRPr lang="en-US" dirty="0" smtClean="0"/>
          </a:p>
          <a:p>
            <a:r>
              <a:rPr lang="en-US" dirty="0" err="1" smtClean="0"/>
              <a:t>wrappLayoutClass</a:t>
            </a:r>
            <a:endParaRPr lang="en-US" dirty="0" smtClean="0"/>
          </a:p>
          <a:p>
            <a:r>
              <a:rPr lang="en-US" dirty="0" err="1" smtClean="0"/>
              <a:t>wrappContentClass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703" y="2391319"/>
            <a:ext cx="4067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Static/Dynamic Header Footer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866" y="2865120"/>
            <a:ext cx="8318784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284" y="1917904"/>
            <a:ext cx="4678365" cy="31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</a:p>
          <a:p>
            <a:r>
              <a:rPr lang="en-US" dirty="0" smtClean="0"/>
              <a:t>Role (List)</a:t>
            </a:r>
          </a:p>
          <a:p>
            <a:r>
              <a:rPr lang="en-US" dirty="0" smtClean="0"/>
              <a:t>Dispatch (Method)</a:t>
            </a:r>
          </a:p>
          <a:p>
            <a:r>
              <a:rPr lang="en-US" dirty="0" err="1" smtClean="0"/>
              <a:t>isSignedIn</a:t>
            </a:r>
            <a:r>
              <a:rPr lang="en-US" dirty="0" smtClean="0"/>
              <a:t>( Boolean)</a:t>
            </a:r>
            <a:endParaRPr lang="en-US" dirty="0"/>
          </a:p>
          <a:p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logout(Method)</a:t>
            </a:r>
            <a:endParaRPr lang="en-US" dirty="0"/>
          </a:p>
          <a:p>
            <a:r>
              <a:rPr lang="en-US" dirty="0" err="1" smtClean="0"/>
              <a:t>signIn</a:t>
            </a:r>
            <a:r>
              <a:rPr lang="en-US" dirty="0" smtClean="0"/>
              <a:t>(Method)</a:t>
            </a:r>
            <a:endParaRPr lang="en-US" dirty="0"/>
          </a:p>
          <a:p>
            <a:r>
              <a:rPr lang="en-US" dirty="0" smtClean="0"/>
              <a:t>Error</a:t>
            </a:r>
            <a:r>
              <a:rPr lang="en-US" dirty="0" smtClean="0">
                <a:sym typeface="Wingdings" panose="05000000000000000000" pitchFamily="2" charset="2"/>
              </a:rPr>
              <a:t>(String)</a:t>
            </a:r>
          </a:p>
          <a:p>
            <a:r>
              <a:rPr lang="en-US" dirty="0" err="1" smtClean="0"/>
              <a:t>dispatchAction</a:t>
            </a:r>
            <a:r>
              <a:rPr lang="en-US" dirty="0" smtClean="0"/>
              <a:t>(Method)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SignIn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Logout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05" y="1690688"/>
            <a:ext cx="5584236" cy="1169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21" y="2995166"/>
            <a:ext cx="5651320" cy="16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After </a:t>
            </a:r>
            <a:r>
              <a:rPr lang="en-US" dirty="0" err="1" smtClean="0"/>
              <a:t>LoggedIn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720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86" y="2159093"/>
            <a:ext cx="8553450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86" y="3427598"/>
            <a:ext cx="8553450" cy="30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01486"/>
            <a:ext cx="8596668" cy="13208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Public Private Route Handling</a:t>
            </a:r>
          </a:p>
          <a:p>
            <a:r>
              <a:rPr lang="en-US" dirty="0" smtClean="0"/>
              <a:t>Static and Dynamic Header Footer Rendering</a:t>
            </a:r>
          </a:p>
          <a:p>
            <a:r>
              <a:rPr lang="en-US" dirty="0" smtClean="0"/>
              <a:t>Roles handling</a:t>
            </a:r>
          </a:p>
          <a:p>
            <a:r>
              <a:rPr lang="en-US" dirty="0" smtClean="0"/>
              <a:t>Default Routing</a:t>
            </a:r>
          </a:p>
          <a:p>
            <a:r>
              <a:rPr lang="en-US" dirty="0" smtClean="0"/>
              <a:t>Handling of Data through Routing</a:t>
            </a:r>
          </a:p>
          <a:p>
            <a:r>
              <a:rPr lang="en-US" dirty="0" smtClean="0"/>
              <a:t>Wrapping of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583" y="1932871"/>
            <a:ext cx="7296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routesList</a:t>
            </a:r>
            <a:endParaRPr lang="en-US" dirty="0" smtClean="0"/>
          </a:p>
          <a:p>
            <a:r>
              <a:rPr lang="en-US" dirty="0" err="1" smtClean="0"/>
              <a:t>defaultRoute</a:t>
            </a:r>
            <a:endParaRPr lang="en-US" dirty="0" smtClean="0"/>
          </a:p>
          <a:p>
            <a:r>
              <a:rPr lang="en-US" dirty="0" err="1" smtClean="0"/>
              <a:t>onLoad</a:t>
            </a:r>
            <a:endParaRPr lang="en-US" dirty="0" smtClean="0"/>
          </a:p>
          <a:p>
            <a:r>
              <a:rPr lang="en-US" dirty="0" err="1" smtClean="0"/>
              <a:t>initialContent</a:t>
            </a:r>
            <a:endParaRPr lang="en-US" dirty="0" smtClean="0"/>
          </a:p>
          <a:p>
            <a:r>
              <a:rPr lang="en-US" dirty="0" err="1" smtClean="0"/>
              <a:t>afterAuthReducer</a:t>
            </a:r>
            <a:endParaRPr lang="en-US" dirty="0" smtClean="0"/>
          </a:p>
          <a:p>
            <a:r>
              <a:rPr lang="en-US" dirty="0" err="1" smtClean="0"/>
              <a:t>showHeaderAfterAuth</a:t>
            </a:r>
            <a:endParaRPr lang="en-US" dirty="0" smtClean="0"/>
          </a:p>
          <a:p>
            <a:r>
              <a:rPr lang="en-US" dirty="0" err="1" smtClean="0"/>
              <a:t>showFooterAfterAuth</a:t>
            </a:r>
            <a:endParaRPr lang="en-US" dirty="0" smtClean="0"/>
          </a:p>
          <a:p>
            <a:r>
              <a:rPr lang="en-US" dirty="0" err="1" smtClean="0"/>
              <a:t>wrappLayout</a:t>
            </a:r>
            <a:endParaRPr lang="en-US" dirty="0" smtClean="0"/>
          </a:p>
          <a:p>
            <a:r>
              <a:rPr lang="en-US" dirty="0" err="1" smtClean="0"/>
              <a:t>wrappContent</a:t>
            </a:r>
            <a:endParaRPr lang="en-US" dirty="0" smtClean="0"/>
          </a:p>
          <a:p>
            <a:r>
              <a:rPr lang="en-US" dirty="0" err="1" smtClean="0"/>
              <a:t>wrappLayoutClass</a:t>
            </a:r>
            <a:endParaRPr lang="en-US" dirty="0" smtClean="0"/>
          </a:p>
          <a:p>
            <a:r>
              <a:rPr lang="en-US" dirty="0" err="1" smtClean="0"/>
              <a:t>wrappContentClass</a:t>
            </a:r>
            <a:endParaRPr lang="en-US" dirty="0" smtClean="0"/>
          </a:p>
          <a:p>
            <a:r>
              <a:rPr lang="en-US" dirty="0" err="1" smtClean="0"/>
              <a:t>headerFooterType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327" y="233082"/>
            <a:ext cx="2940095" cy="58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333" y="2069623"/>
            <a:ext cx="7499567" cy="27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onLoad</a:t>
            </a:r>
            <a:r>
              <a:rPr lang="en-US" dirty="0" smtClean="0"/>
              <a:t>(function)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778" y="2137523"/>
            <a:ext cx="7810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initialContent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Reducer initial content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67" y="3223668"/>
            <a:ext cx="8363222" cy="5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afterAuthReducer</a:t>
            </a:r>
            <a:r>
              <a:rPr lang="en-US" dirty="0" smtClean="0"/>
              <a:t> (Reducer function)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22" y="2158206"/>
            <a:ext cx="81534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1841</TotalTime>
  <Words>105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Routing with Authentication</vt:lpstr>
      <vt:lpstr>Problems</vt:lpstr>
      <vt:lpstr>Component </vt:lpstr>
      <vt:lpstr>Component</vt:lpstr>
      <vt:lpstr>Routes List</vt:lpstr>
      <vt:lpstr>Default Routes</vt:lpstr>
      <vt:lpstr>onLoad(function)</vt:lpstr>
      <vt:lpstr>initialContent</vt:lpstr>
      <vt:lpstr>afterAuthReducer (Reducer function)</vt:lpstr>
      <vt:lpstr>showHeaderAfterAuth/ showFooterAfterAuth</vt:lpstr>
      <vt:lpstr>Wrapping of components</vt:lpstr>
      <vt:lpstr>Static/Dynamic Header Footer</vt:lpstr>
      <vt:lpstr>Roles List</vt:lpstr>
      <vt:lpstr>Exposed Content</vt:lpstr>
      <vt:lpstr>How to use?</vt:lpstr>
      <vt:lpstr>Usage After LoggedIn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with Authentication</dc:title>
  <dc:creator>Windows User</dc:creator>
  <cp:lastModifiedBy>Windows User</cp:lastModifiedBy>
  <cp:revision>10</cp:revision>
  <dcterms:created xsi:type="dcterms:W3CDTF">2019-07-29T06:17:47Z</dcterms:created>
  <dcterms:modified xsi:type="dcterms:W3CDTF">2019-08-20T11:21:43Z</dcterms:modified>
</cp:coreProperties>
</file>