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10693400" cy="15122525"/>
  <p:notesSz cx="7559675" cy="10691813"/>
  <p:defaultTextStyle>
    <a:defPPr>
      <a:defRPr lang="tr-TR"/>
    </a:defPPr>
    <a:lvl1pPr marL="0" algn="l" defTabSz="322966" rtl="0" eaLnBrk="1" latinLnBrk="0" hangingPunct="1">
      <a:defRPr sz="600" kern="1200">
        <a:solidFill>
          <a:schemeClr val="tx1"/>
        </a:solidFill>
        <a:latin typeface="+mn-lt"/>
        <a:ea typeface="+mn-ea"/>
        <a:cs typeface="+mn-cs"/>
      </a:defRPr>
    </a:lvl1pPr>
    <a:lvl2pPr marL="161483" algn="l" defTabSz="322966" rtl="0" eaLnBrk="1" latinLnBrk="0" hangingPunct="1">
      <a:defRPr sz="600" kern="1200">
        <a:solidFill>
          <a:schemeClr val="tx1"/>
        </a:solidFill>
        <a:latin typeface="+mn-lt"/>
        <a:ea typeface="+mn-ea"/>
        <a:cs typeface="+mn-cs"/>
      </a:defRPr>
    </a:lvl2pPr>
    <a:lvl3pPr marL="322966" algn="l" defTabSz="322966" rtl="0" eaLnBrk="1" latinLnBrk="0" hangingPunct="1">
      <a:defRPr sz="600" kern="1200">
        <a:solidFill>
          <a:schemeClr val="tx1"/>
        </a:solidFill>
        <a:latin typeface="+mn-lt"/>
        <a:ea typeface="+mn-ea"/>
        <a:cs typeface="+mn-cs"/>
      </a:defRPr>
    </a:lvl3pPr>
    <a:lvl4pPr marL="484449" algn="l" defTabSz="322966" rtl="0" eaLnBrk="1" latinLnBrk="0" hangingPunct="1">
      <a:defRPr sz="600" kern="1200">
        <a:solidFill>
          <a:schemeClr val="tx1"/>
        </a:solidFill>
        <a:latin typeface="+mn-lt"/>
        <a:ea typeface="+mn-ea"/>
        <a:cs typeface="+mn-cs"/>
      </a:defRPr>
    </a:lvl4pPr>
    <a:lvl5pPr marL="645932" algn="l" defTabSz="322966" rtl="0" eaLnBrk="1" latinLnBrk="0" hangingPunct="1">
      <a:defRPr sz="600" kern="1200">
        <a:solidFill>
          <a:schemeClr val="tx1"/>
        </a:solidFill>
        <a:latin typeface="+mn-lt"/>
        <a:ea typeface="+mn-ea"/>
        <a:cs typeface="+mn-cs"/>
      </a:defRPr>
    </a:lvl5pPr>
    <a:lvl6pPr marL="807415" algn="l" defTabSz="322966" rtl="0" eaLnBrk="1" latinLnBrk="0" hangingPunct="1">
      <a:defRPr sz="600" kern="1200">
        <a:solidFill>
          <a:schemeClr val="tx1"/>
        </a:solidFill>
        <a:latin typeface="+mn-lt"/>
        <a:ea typeface="+mn-ea"/>
        <a:cs typeface="+mn-cs"/>
      </a:defRPr>
    </a:lvl6pPr>
    <a:lvl7pPr marL="968898" algn="l" defTabSz="322966" rtl="0" eaLnBrk="1" latinLnBrk="0" hangingPunct="1">
      <a:defRPr sz="600" kern="1200">
        <a:solidFill>
          <a:schemeClr val="tx1"/>
        </a:solidFill>
        <a:latin typeface="+mn-lt"/>
        <a:ea typeface="+mn-ea"/>
        <a:cs typeface="+mn-cs"/>
      </a:defRPr>
    </a:lvl7pPr>
    <a:lvl8pPr marL="1130381" algn="l" defTabSz="322966" rtl="0" eaLnBrk="1" latinLnBrk="0" hangingPunct="1">
      <a:defRPr sz="600" kern="1200">
        <a:solidFill>
          <a:schemeClr val="tx1"/>
        </a:solidFill>
        <a:latin typeface="+mn-lt"/>
        <a:ea typeface="+mn-ea"/>
        <a:cs typeface="+mn-cs"/>
      </a:defRPr>
    </a:lvl8pPr>
    <a:lvl9pPr marL="1291864" algn="l" defTabSz="322966" rtl="0" eaLnBrk="1" latinLnBrk="0" hangingPunct="1">
      <a:defRPr sz="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763">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7" d="100"/>
          <a:sy n="87" d="100"/>
        </p:scale>
        <p:origin x="-498" y="6216"/>
      </p:cViewPr>
      <p:guideLst>
        <p:guide orient="horz" pos="4763"/>
        <p:guide pos="3368"/>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vert="horz" lIns="90000" tIns="45000" rIns="90000" bIns="45000" compatLnSpc="0"/>
          <a:lstStyle/>
          <a:p>
            <a:pPr marL="0" marR="0" lvl="0" indent="0" rtl="0" hangingPunct="0">
              <a:lnSpc>
                <a:spcPct val="100000"/>
              </a:lnSpc>
              <a:spcBef>
                <a:spcPts val="0"/>
              </a:spcBef>
              <a:spcAft>
                <a:spcPts val="0"/>
              </a:spcAft>
              <a:buNone/>
              <a:tabLst/>
              <a:defRPr sz="1400"/>
            </a:pPr>
            <a:endParaRPr lang="tr-TR" sz="1400" b="0" i="0" u="none" strike="noStrike" kern="1200">
              <a:ln>
                <a:noFill/>
              </a:ln>
              <a:latin typeface="Arial" pitchFamily="18"/>
              <a:ea typeface="Microsoft YaHei" pitchFamily="2"/>
              <a:cs typeface="Mangal"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vert="horz" lIns="90000" tIns="45000" rIns="90000" bIns="45000" compatLnSpc="0"/>
          <a:lstStyle/>
          <a:p>
            <a:pPr marL="0" marR="0" lvl="0" indent="0" algn="r" rtl="0" hangingPunct="0">
              <a:lnSpc>
                <a:spcPct val="100000"/>
              </a:lnSpc>
              <a:spcBef>
                <a:spcPts val="0"/>
              </a:spcBef>
              <a:spcAft>
                <a:spcPts val="0"/>
              </a:spcAft>
              <a:buNone/>
              <a:tabLst/>
              <a:defRPr sz="1400"/>
            </a:pPr>
            <a:endParaRPr lang="tr-TR" sz="1400" b="0" i="0" u="none" strike="noStrike" kern="1200">
              <a:ln>
                <a:noFill/>
              </a:ln>
              <a:latin typeface="Arial" pitchFamily="18"/>
              <a:ea typeface="Microsoft YaHei" pitchFamily="2"/>
              <a:cs typeface="Mangal"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vert="horz" lIns="90000" tIns="45000" rIns="90000" bIns="45000" anchor="b" compatLnSpc="0"/>
          <a:lstStyle/>
          <a:p>
            <a:pPr marL="0" marR="0" lvl="0" indent="0" rtl="0" hangingPunct="0">
              <a:lnSpc>
                <a:spcPct val="100000"/>
              </a:lnSpc>
              <a:spcBef>
                <a:spcPts val="0"/>
              </a:spcBef>
              <a:spcAft>
                <a:spcPts val="0"/>
              </a:spcAft>
              <a:buNone/>
              <a:tabLst/>
              <a:defRPr sz="1400"/>
            </a:pPr>
            <a:endParaRPr lang="tr-TR" sz="1400" b="0" i="0" u="none" strike="noStrike" kern="1200">
              <a:ln>
                <a:noFill/>
              </a:ln>
              <a:latin typeface="Arial" pitchFamily="18"/>
              <a:ea typeface="Microsoft YaHei" pitchFamily="2"/>
              <a:cs typeface="Mangal"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vert="horz" lIns="90000" tIns="45000" rIns="90000" bIns="45000" anchor="b" compatLnSpc="0"/>
          <a:lstStyle/>
          <a:p>
            <a:pPr marL="0" marR="0" lvl="0" indent="0" algn="r" rtl="0" hangingPunct="0">
              <a:lnSpc>
                <a:spcPct val="100000"/>
              </a:lnSpc>
              <a:spcBef>
                <a:spcPts val="0"/>
              </a:spcBef>
              <a:spcAft>
                <a:spcPts val="0"/>
              </a:spcAft>
              <a:buNone/>
              <a:tabLst/>
              <a:defRPr sz="1400"/>
            </a:pPr>
            <a:fld id="{3251AE83-2A82-418F-B116-F3752E532A62}" type="slidenum">
              <a:rPr/>
              <a:pPr marL="0" marR="0" lvl="0" indent="0" algn="r" rtl="0" hangingPunct="0">
                <a:lnSpc>
                  <a:spcPct val="100000"/>
                </a:lnSpc>
                <a:spcBef>
                  <a:spcPts val="0"/>
                </a:spcBef>
                <a:spcAft>
                  <a:spcPts val="0"/>
                </a:spcAft>
                <a:buNone/>
                <a:tabLst/>
                <a:defRPr sz="1400"/>
              </a:pPr>
              <a:t>‹#›</a:t>
            </a:fld>
            <a:endParaRPr lang="tr-TR" sz="1400" b="0" i="0" u="none" strike="noStrike" kern="1200">
              <a:ln>
                <a:noFill/>
              </a:ln>
              <a:latin typeface="Arial" pitchFamily="18"/>
              <a:ea typeface="Microsoft YaHei" pitchFamily="2"/>
              <a:cs typeface="Mangal" pitchFamily="2"/>
            </a:endParaRPr>
          </a:p>
        </p:txBody>
      </p:sp>
    </p:spTree>
    <p:extLst>
      <p:ext uri="{BB962C8B-B14F-4D97-AF65-F5344CB8AC3E}">
        <p14:creationId xmlns:p14="http://schemas.microsoft.com/office/powerpoint/2010/main" xmlns="" val="15381633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2362200" y="812800"/>
            <a:ext cx="2833688" cy="4008438"/>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tr-TR"/>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lstStyle>
            <a:lvl1pPr lvl="0" rtl="0" hangingPunct="0">
              <a:buNone/>
              <a:tabLst/>
              <a:defRPr lang="tr-TR" sz="1400" kern="1200">
                <a:latin typeface="Times New Roman" pitchFamily="18"/>
                <a:ea typeface="Lucida Sans Unicode" pitchFamily="2"/>
                <a:cs typeface="Tahoma" pitchFamily="2"/>
              </a:defRPr>
            </a:lvl1pPr>
          </a:lstStyle>
          <a:p>
            <a:pPr lvl="0"/>
            <a:endParaRPr lang="tr-TR"/>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lstStyle>
            <a:lvl1pPr lvl="0" algn="r" rtl="0" hangingPunct="0">
              <a:buNone/>
              <a:tabLst/>
              <a:defRPr lang="tr-TR" sz="1400" kern="1200">
                <a:latin typeface="Times New Roman" pitchFamily="18"/>
                <a:ea typeface="Lucida Sans Unicode" pitchFamily="2"/>
                <a:cs typeface="Tahoma" pitchFamily="2"/>
              </a:defRPr>
            </a:lvl1pPr>
          </a:lstStyle>
          <a:p>
            <a:pPr lvl="0"/>
            <a:endParaRPr lang="tr-TR"/>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lstStyle>
            <a:lvl1pPr lvl="0" rtl="0" hangingPunct="0">
              <a:buNone/>
              <a:tabLst/>
              <a:defRPr lang="tr-TR" sz="1400" kern="1200">
                <a:latin typeface="Times New Roman" pitchFamily="18"/>
                <a:ea typeface="Lucida Sans Unicode" pitchFamily="2"/>
                <a:cs typeface="Tahoma" pitchFamily="2"/>
              </a:defRPr>
            </a:lvl1pPr>
          </a:lstStyle>
          <a:p>
            <a:pPr lvl="0"/>
            <a:endParaRPr lang="tr-TR"/>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lstStyle>
            <a:lvl1pPr lvl="0" algn="r" rtl="0" hangingPunct="0">
              <a:buNone/>
              <a:tabLst/>
              <a:defRPr lang="tr-TR" sz="1400" kern="1200">
                <a:latin typeface="Times New Roman" pitchFamily="18"/>
                <a:ea typeface="Lucida Sans Unicode" pitchFamily="2"/>
                <a:cs typeface="Tahoma" pitchFamily="2"/>
              </a:defRPr>
            </a:lvl1pPr>
          </a:lstStyle>
          <a:p>
            <a:pPr lvl="0"/>
            <a:fld id="{C11C7597-B59C-468B-B3D2-F6FA7D0AC256}" type="slidenum">
              <a:rPr/>
              <a:pPr lvl="0"/>
              <a:t>‹#›</a:t>
            </a:fld>
            <a:endParaRPr lang="tr-TR"/>
          </a:p>
        </p:txBody>
      </p:sp>
    </p:spTree>
    <p:extLst>
      <p:ext uri="{BB962C8B-B14F-4D97-AF65-F5344CB8AC3E}">
        <p14:creationId xmlns:p14="http://schemas.microsoft.com/office/powerpoint/2010/main" xmlns="" val="1250683595"/>
      </p:ext>
    </p:extLst>
  </p:cSld>
  <p:clrMap bg1="lt1" tx1="dk1" bg2="lt2" tx2="dk2" accent1="accent1" accent2="accent2" accent3="accent3" accent4="accent4" accent5="accent5" accent6="accent6" hlink="hlink" folHlink="folHlink"/>
  <p:notesStyle>
    <a:lvl1pPr marL="76291" marR="0" indent="-76291" rtl="0" hangingPunct="0">
      <a:tabLst/>
      <a:defRPr lang="tr-TR" sz="700" b="0" i="0" u="none" strike="noStrike" kern="1200">
        <a:ln>
          <a:noFill/>
        </a:ln>
        <a:latin typeface="Arial" pitchFamily="18"/>
        <a:ea typeface="Microsoft YaHei" pitchFamily="2"/>
      </a:defRPr>
    </a:lvl1pPr>
    <a:lvl2pPr marL="161483" algn="l" defTabSz="322966" rtl="0" eaLnBrk="1" latinLnBrk="0" hangingPunct="1">
      <a:defRPr sz="400" kern="1200">
        <a:solidFill>
          <a:schemeClr val="tx1"/>
        </a:solidFill>
        <a:latin typeface="+mn-lt"/>
        <a:ea typeface="+mn-ea"/>
        <a:cs typeface="+mn-cs"/>
      </a:defRPr>
    </a:lvl2pPr>
    <a:lvl3pPr marL="322966" algn="l" defTabSz="322966" rtl="0" eaLnBrk="1" latinLnBrk="0" hangingPunct="1">
      <a:defRPr sz="400" kern="1200">
        <a:solidFill>
          <a:schemeClr val="tx1"/>
        </a:solidFill>
        <a:latin typeface="+mn-lt"/>
        <a:ea typeface="+mn-ea"/>
        <a:cs typeface="+mn-cs"/>
      </a:defRPr>
    </a:lvl3pPr>
    <a:lvl4pPr marL="484449" algn="l" defTabSz="322966" rtl="0" eaLnBrk="1" latinLnBrk="0" hangingPunct="1">
      <a:defRPr sz="400" kern="1200">
        <a:solidFill>
          <a:schemeClr val="tx1"/>
        </a:solidFill>
        <a:latin typeface="+mn-lt"/>
        <a:ea typeface="+mn-ea"/>
        <a:cs typeface="+mn-cs"/>
      </a:defRPr>
    </a:lvl4pPr>
    <a:lvl5pPr marL="645932" algn="l" defTabSz="322966" rtl="0" eaLnBrk="1" latinLnBrk="0" hangingPunct="1">
      <a:defRPr sz="400" kern="1200">
        <a:solidFill>
          <a:schemeClr val="tx1"/>
        </a:solidFill>
        <a:latin typeface="+mn-lt"/>
        <a:ea typeface="+mn-ea"/>
        <a:cs typeface="+mn-cs"/>
      </a:defRPr>
    </a:lvl5pPr>
    <a:lvl6pPr marL="807415" algn="l" defTabSz="322966" rtl="0" eaLnBrk="1" latinLnBrk="0" hangingPunct="1">
      <a:defRPr sz="400" kern="1200">
        <a:solidFill>
          <a:schemeClr val="tx1"/>
        </a:solidFill>
        <a:latin typeface="+mn-lt"/>
        <a:ea typeface="+mn-ea"/>
        <a:cs typeface="+mn-cs"/>
      </a:defRPr>
    </a:lvl6pPr>
    <a:lvl7pPr marL="968898" algn="l" defTabSz="322966" rtl="0" eaLnBrk="1" latinLnBrk="0" hangingPunct="1">
      <a:defRPr sz="400" kern="1200">
        <a:solidFill>
          <a:schemeClr val="tx1"/>
        </a:solidFill>
        <a:latin typeface="+mn-lt"/>
        <a:ea typeface="+mn-ea"/>
        <a:cs typeface="+mn-cs"/>
      </a:defRPr>
    </a:lvl7pPr>
    <a:lvl8pPr marL="1130381" algn="l" defTabSz="322966" rtl="0" eaLnBrk="1" latinLnBrk="0" hangingPunct="1">
      <a:defRPr sz="400" kern="1200">
        <a:solidFill>
          <a:schemeClr val="tx1"/>
        </a:solidFill>
        <a:latin typeface="+mn-lt"/>
        <a:ea typeface="+mn-ea"/>
        <a:cs typeface="+mn-cs"/>
      </a:defRPr>
    </a:lvl8pPr>
    <a:lvl9pPr marL="1291864" algn="l" defTabSz="322966" rtl="0" eaLnBrk="1" latinLnBrk="0" hangingPunct="1">
      <a:defRPr sz="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lstStyle/>
          <a:p>
            <a:endParaRPr lang="tr-T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829" y="4698076"/>
            <a:ext cx="9089744" cy="3240958"/>
          </a:xfrm>
        </p:spPr>
        <p:txBody>
          <a:bodyPr/>
          <a:lstStyle/>
          <a:p>
            <a:r>
              <a:rPr lang="en-US"/>
              <a:t>Click to edit Master title style</a:t>
            </a:r>
            <a:endParaRPr lang="tr-TR"/>
          </a:p>
        </p:txBody>
      </p:sp>
      <p:sp>
        <p:nvSpPr>
          <p:cNvPr id="3" name="Subtitle 2"/>
          <p:cNvSpPr>
            <a:spLocks noGrp="1"/>
          </p:cNvSpPr>
          <p:nvPr>
            <p:ph type="subTitle" idx="1"/>
          </p:nvPr>
        </p:nvSpPr>
        <p:spPr>
          <a:xfrm>
            <a:off x="1604099" y="8569140"/>
            <a:ext cx="7485203" cy="3865229"/>
          </a:xfrm>
        </p:spPr>
        <p:txBody>
          <a:bodyPr/>
          <a:lstStyle>
            <a:lvl1pPr marL="0" indent="0" algn="ctr">
              <a:buNone/>
              <a:defRPr>
                <a:solidFill>
                  <a:schemeClr val="tx1">
                    <a:tint val="75000"/>
                  </a:schemeClr>
                </a:solidFill>
              </a:defRPr>
            </a:lvl1pPr>
            <a:lvl2pPr marL="161483" indent="0" algn="ctr">
              <a:buNone/>
              <a:defRPr>
                <a:solidFill>
                  <a:schemeClr val="tx1">
                    <a:tint val="75000"/>
                  </a:schemeClr>
                </a:solidFill>
              </a:defRPr>
            </a:lvl2pPr>
            <a:lvl3pPr marL="322966" indent="0" algn="ctr">
              <a:buNone/>
              <a:defRPr>
                <a:solidFill>
                  <a:schemeClr val="tx1">
                    <a:tint val="75000"/>
                  </a:schemeClr>
                </a:solidFill>
              </a:defRPr>
            </a:lvl3pPr>
            <a:lvl4pPr marL="484449" indent="0" algn="ctr">
              <a:buNone/>
              <a:defRPr>
                <a:solidFill>
                  <a:schemeClr val="tx1">
                    <a:tint val="75000"/>
                  </a:schemeClr>
                </a:solidFill>
              </a:defRPr>
            </a:lvl4pPr>
            <a:lvl5pPr marL="645932" indent="0" algn="ctr">
              <a:buNone/>
              <a:defRPr>
                <a:solidFill>
                  <a:schemeClr val="tx1">
                    <a:tint val="75000"/>
                  </a:schemeClr>
                </a:solidFill>
              </a:defRPr>
            </a:lvl5pPr>
            <a:lvl6pPr marL="807415" indent="0" algn="ctr">
              <a:buNone/>
              <a:defRPr>
                <a:solidFill>
                  <a:schemeClr val="tx1">
                    <a:tint val="75000"/>
                  </a:schemeClr>
                </a:solidFill>
              </a:defRPr>
            </a:lvl6pPr>
            <a:lvl7pPr marL="968898" indent="0" algn="ctr">
              <a:buNone/>
              <a:defRPr>
                <a:solidFill>
                  <a:schemeClr val="tx1">
                    <a:tint val="75000"/>
                  </a:schemeClr>
                </a:solidFill>
              </a:defRPr>
            </a:lvl7pPr>
            <a:lvl8pPr marL="1130381" indent="0" algn="ctr">
              <a:buNone/>
              <a:defRPr>
                <a:solidFill>
                  <a:schemeClr val="tx1">
                    <a:tint val="75000"/>
                  </a:schemeClr>
                </a:solidFill>
              </a:defRPr>
            </a:lvl8pPr>
            <a:lvl9pPr marL="1291864" indent="0" algn="ctr">
              <a:buNone/>
              <a:defRPr>
                <a:solidFill>
                  <a:schemeClr val="tx1">
                    <a:tint val="75000"/>
                  </a:schemeClr>
                </a:solidFill>
              </a:defRPr>
            </a:lvl9pPr>
          </a:lstStyle>
          <a:p>
            <a:r>
              <a:rPr lang="en-US"/>
              <a:t>Click to edit Master subtitle style</a:t>
            </a:r>
            <a:endParaRPr lang="tr-TR"/>
          </a:p>
        </p:txBody>
      </p:sp>
    </p:spTree>
    <p:extLst>
      <p:ext uri="{BB962C8B-B14F-4D97-AF65-F5344CB8AC3E}">
        <p14:creationId xmlns:p14="http://schemas.microsoft.com/office/powerpoint/2010/main" xmlns="" val="3199729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xmlns="" val="998822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82345" y="262544"/>
            <a:ext cx="2476208" cy="2866104"/>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253721" y="262544"/>
            <a:ext cx="7386190" cy="28661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xmlns="" val="3383077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xmlns="" val="1946263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9717769"/>
            <a:ext cx="9089301" cy="3003210"/>
          </a:xfrm>
        </p:spPr>
        <p:txBody>
          <a:bodyPr anchor="t"/>
          <a:lstStyle>
            <a:lvl1pPr algn="l">
              <a:defRPr sz="1400" b="1" cap="all"/>
            </a:lvl1pPr>
          </a:lstStyle>
          <a:p>
            <a:r>
              <a:rPr lang="en-US"/>
              <a:t>Click to edit Master title style</a:t>
            </a:r>
            <a:endParaRPr lang="tr-TR"/>
          </a:p>
        </p:txBody>
      </p:sp>
      <p:sp>
        <p:nvSpPr>
          <p:cNvPr id="3" name="Text Placeholder 2"/>
          <p:cNvSpPr>
            <a:spLocks noGrp="1"/>
          </p:cNvSpPr>
          <p:nvPr>
            <p:ph type="body" idx="1"/>
          </p:nvPr>
        </p:nvSpPr>
        <p:spPr>
          <a:xfrm>
            <a:off x="844705" y="6409717"/>
            <a:ext cx="9089301" cy="3308052"/>
          </a:xfrm>
        </p:spPr>
        <p:txBody>
          <a:bodyPr anchor="b"/>
          <a:lstStyle>
            <a:lvl1pPr marL="0" indent="0">
              <a:buNone/>
              <a:defRPr sz="700">
                <a:solidFill>
                  <a:schemeClr val="tx1">
                    <a:tint val="75000"/>
                  </a:schemeClr>
                </a:solidFill>
              </a:defRPr>
            </a:lvl1pPr>
            <a:lvl2pPr marL="161483" indent="0">
              <a:buNone/>
              <a:defRPr sz="600">
                <a:solidFill>
                  <a:schemeClr val="tx1">
                    <a:tint val="75000"/>
                  </a:schemeClr>
                </a:solidFill>
              </a:defRPr>
            </a:lvl2pPr>
            <a:lvl3pPr marL="322966" indent="0">
              <a:buNone/>
              <a:defRPr sz="600">
                <a:solidFill>
                  <a:schemeClr val="tx1">
                    <a:tint val="75000"/>
                  </a:schemeClr>
                </a:solidFill>
              </a:defRPr>
            </a:lvl3pPr>
            <a:lvl4pPr marL="484449" indent="0">
              <a:buNone/>
              <a:defRPr sz="500">
                <a:solidFill>
                  <a:schemeClr val="tx1">
                    <a:tint val="75000"/>
                  </a:schemeClr>
                </a:solidFill>
              </a:defRPr>
            </a:lvl4pPr>
            <a:lvl5pPr marL="645932" indent="0">
              <a:buNone/>
              <a:defRPr sz="500">
                <a:solidFill>
                  <a:schemeClr val="tx1">
                    <a:tint val="75000"/>
                  </a:schemeClr>
                </a:solidFill>
              </a:defRPr>
            </a:lvl5pPr>
            <a:lvl6pPr marL="807415" indent="0">
              <a:buNone/>
              <a:defRPr sz="500">
                <a:solidFill>
                  <a:schemeClr val="tx1">
                    <a:tint val="75000"/>
                  </a:schemeClr>
                </a:solidFill>
              </a:defRPr>
            </a:lvl6pPr>
            <a:lvl7pPr marL="968898" indent="0">
              <a:buNone/>
              <a:defRPr sz="500">
                <a:solidFill>
                  <a:schemeClr val="tx1">
                    <a:tint val="75000"/>
                  </a:schemeClr>
                </a:solidFill>
              </a:defRPr>
            </a:lvl7pPr>
            <a:lvl8pPr marL="1130381" indent="0">
              <a:buNone/>
              <a:defRPr sz="500">
                <a:solidFill>
                  <a:schemeClr val="tx1">
                    <a:tint val="75000"/>
                  </a:schemeClr>
                </a:solidFill>
              </a:defRPr>
            </a:lvl8pPr>
            <a:lvl9pPr marL="1291864" indent="0">
              <a:buNone/>
              <a:defRPr sz="5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xmlns="" val="1014456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253721" y="262544"/>
            <a:ext cx="3881397" cy="1312719"/>
          </a:xfrm>
        </p:spPr>
        <p:txBody>
          <a:bodyPr/>
          <a:lstStyle>
            <a:lvl1pPr>
              <a:defRPr sz="10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4177552" y="262544"/>
            <a:ext cx="3881397" cy="1312719"/>
          </a:xfrm>
        </p:spPr>
        <p:txBody>
          <a:bodyPr/>
          <a:lstStyle>
            <a:lvl1pPr>
              <a:defRPr sz="10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xmlns="" val="2322072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847" y="605309"/>
            <a:ext cx="9623707" cy="2520421"/>
          </a:xfrm>
        </p:spPr>
        <p:txBody>
          <a:bodyPr/>
          <a:lstStyle>
            <a:lvl1pPr>
              <a:defRPr/>
            </a:lvl1pPr>
          </a:lstStyle>
          <a:p>
            <a:r>
              <a:rPr lang="en-US"/>
              <a:t>Click to edit Master title style</a:t>
            </a:r>
            <a:endParaRPr lang="tr-TR"/>
          </a:p>
        </p:txBody>
      </p:sp>
      <p:sp>
        <p:nvSpPr>
          <p:cNvPr id="3" name="Text Placeholder 2"/>
          <p:cNvSpPr>
            <a:spLocks noGrp="1"/>
          </p:cNvSpPr>
          <p:nvPr>
            <p:ph type="body" idx="1"/>
          </p:nvPr>
        </p:nvSpPr>
        <p:spPr>
          <a:xfrm>
            <a:off x="534847" y="3385358"/>
            <a:ext cx="4724775" cy="1410444"/>
          </a:xfrm>
        </p:spPr>
        <p:txBody>
          <a:bodyPr anchor="b"/>
          <a:lstStyle>
            <a:lvl1pPr marL="0" indent="0">
              <a:buNone/>
              <a:defRPr sz="800" b="1"/>
            </a:lvl1pPr>
            <a:lvl2pPr marL="161483" indent="0">
              <a:buNone/>
              <a:defRPr sz="700" b="1"/>
            </a:lvl2pPr>
            <a:lvl3pPr marL="322966" indent="0">
              <a:buNone/>
              <a:defRPr sz="600" b="1"/>
            </a:lvl3pPr>
            <a:lvl4pPr marL="484449" indent="0">
              <a:buNone/>
              <a:defRPr sz="600" b="1"/>
            </a:lvl4pPr>
            <a:lvl5pPr marL="645932" indent="0">
              <a:buNone/>
              <a:defRPr sz="600" b="1"/>
            </a:lvl5pPr>
            <a:lvl6pPr marL="807415" indent="0">
              <a:buNone/>
              <a:defRPr sz="600" b="1"/>
            </a:lvl6pPr>
            <a:lvl7pPr marL="968898" indent="0">
              <a:buNone/>
              <a:defRPr sz="600" b="1"/>
            </a:lvl7pPr>
            <a:lvl8pPr marL="1130381" indent="0">
              <a:buNone/>
              <a:defRPr sz="600" b="1"/>
            </a:lvl8pPr>
            <a:lvl9pPr marL="1291864" indent="0">
              <a:buNone/>
              <a:defRPr sz="600" b="1"/>
            </a:lvl9pPr>
          </a:lstStyle>
          <a:p>
            <a:pPr lvl="0"/>
            <a:r>
              <a:rPr lang="en-US"/>
              <a:t>Click to edit Master text styles</a:t>
            </a:r>
          </a:p>
        </p:txBody>
      </p:sp>
      <p:sp>
        <p:nvSpPr>
          <p:cNvPr id="4" name="Content Placeholder 3"/>
          <p:cNvSpPr>
            <a:spLocks noGrp="1"/>
          </p:cNvSpPr>
          <p:nvPr>
            <p:ph sz="half" idx="2"/>
          </p:nvPr>
        </p:nvSpPr>
        <p:spPr>
          <a:xfrm>
            <a:off x="534847" y="4795801"/>
            <a:ext cx="4724775" cy="8712809"/>
          </a:xfrm>
        </p:spPr>
        <p:txBody>
          <a:bodyPr/>
          <a:lstStyle>
            <a:lvl1pPr>
              <a:defRPr sz="800"/>
            </a:lvl1pPr>
            <a:lvl2pPr>
              <a:defRPr sz="700"/>
            </a:lvl2pPr>
            <a:lvl3pPr>
              <a:defRPr sz="6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5432010" y="3385358"/>
            <a:ext cx="4726543" cy="1410444"/>
          </a:xfrm>
        </p:spPr>
        <p:txBody>
          <a:bodyPr anchor="b"/>
          <a:lstStyle>
            <a:lvl1pPr marL="0" indent="0">
              <a:buNone/>
              <a:defRPr sz="800" b="1"/>
            </a:lvl1pPr>
            <a:lvl2pPr marL="161483" indent="0">
              <a:buNone/>
              <a:defRPr sz="700" b="1"/>
            </a:lvl2pPr>
            <a:lvl3pPr marL="322966" indent="0">
              <a:buNone/>
              <a:defRPr sz="600" b="1"/>
            </a:lvl3pPr>
            <a:lvl4pPr marL="484449" indent="0">
              <a:buNone/>
              <a:defRPr sz="600" b="1"/>
            </a:lvl4pPr>
            <a:lvl5pPr marL="645932" indent="0">
              <a:buNone/>
              <a:defRPr sz="600" b="1"/>
            </a:lvl5pPr>
            <a:lvl6pPr marL="807415" indent="0">
              <a:buNone/>
              <a:defRPr sz="600" b="1"/>
            </a:lvl6pPr>
            <a:lvl7pPr marL="968898" indent="0">
              <a:buNone/>
              <a:defRPr sz="600" b="1"/>
            </a:lvl7pPr>
            <a:lvl8pPr marL="1130381" indent="0">
              <a:buNone/>
              <a:defRPr sz="600" b="1"/>
            </a:lvl8pPr>
            <a:lvl9pPr marL="1291864" indent="0">
              <a:buNone/>
              <a:defRPr sz="600" b="1"/>
            </a:lvl9pPr>
          </a:lstStyle>
          <a:p>
            <a:pPr lvl="0"/>
            <a:r>
              <a:rPr lang="en-US"/>
              <a:t>Click to edit Master text styles</a:t>
            </a:r>
          </a:p>
        </p:txBody>
      </p:sp>
      <p:sp>
        <p:nvSpPr>
          <p:cNvPr id="6" name="Content Placeholder 5"/>
          <p:cNvSpPr>
            <a:spLocks noGrp="1"/>
          </p:cNvSpPr>
          <p:nvPr>
            <p:ph sz="quarter" idx="4"/>
          </p:nvPr>
        </p:nvSpPr>
        <p:spPr>
          <a:xfrm>
            <a:off x="5432010" y="4795801"/>
            <a:ext cx="4726543" cy="8712809"/>
          </a:xfrm>
        </p:spPr>
        <p:txBody>
          <a:bodyPr/>
          <a:lstStyle>
            <a:lvl1pPr>
              <a:defRPr sz="800"/>
            </a:lvl1pPr>
            <a:lvl2pPr>
              <a:defRPr sz="700"/>
            </a:lvl2pPr>
            <a:lvl3pPr>
              <a:defRPr sz="6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xmlns="" val="2246772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Tree>
    <p:extLst>
      <p:ext uri="{BB962C8B-B14F-4D97-AF65-F5344CB8AC3E}">
        <p14:creationId xmlns:p14="http://schemas.microsoft.com/office/powerpoint/2010/main" xmlns="" val="244973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33882570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847" y="602393"/>
            <a:ext cx="3518055" cy="2561990"/>
          </a:xfrm>
        </p:spPr>
        <p:txBody>
          <a:bodyPr anchor="b"/>
          <a:lstStyle>
            <a:lvl1pPr algn="l">
              <a:defRPr sz="700" b="1"/>
            </a:lvl1pPr>
          </a:lstStyle>
          <a:p>
            <a:r>
              <a:rPr lang="en-US"/>
              <a:t>Click to edit Master title style</a:t>
            </a:r>
            <a:endParaRPr lang="tr-TR"/>
          </a:p>
        </p:txBody>
      </p:sp>
      <p:sp>
        <p:nvSpPr>
          <p:cNvPr id="3" name="Content Placeholder 2"/>
          <p:cNvSpPr>
            <a:spLocks noGrp="1"/>
          </p:cNvSpPr>
          <p:nvPr>
            <p:ph idx="1"/>
          </p:nvPr>
        </p:nvSpPr>
        <p:spPr>
          <a:xfrm>
            <a:off x="4180646" y="602393"/>
            <a:ext cx="5977908" cy="12906217"/>
          </a:xfrm>
        </p:spPr>
        <p:txBody>
          <a:bodyPr/>
          <a:lstStyle>
            <a:lvl1pPr>
              <a:defRPr sz="1100"/>
            </a:lvl1pPr>
            <a:lvl2pPr>
              <a:defRPr sz="10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534847" y="3164383"/>
            <a:ext cx="3518055" cy="10344227"/>
          </a:xfrm>
        </p:spPr>
        <p:txBody>
          <a:bodyPr/>
          <a:lstStyle>
            <a:lvl1pPr marL="0" indent="0">
              <a:buNone/>
              <a:defRPr sz="500"/>
            </a:lvl1pPr>
            <a:lvl2pPr marL="161483" indent="0">
              <a:buNone/>
              <a:defRPr sz="400"/>
            </a:lvl2pPr>
            <a:lvl3pPr marL="322966" indent="0">
              <a:buNone/>
              <a:defRPr sz="400"/>
            </a:lvl3pPr>
            <a:lvl4pPr marL="484449" indent="0">
              <a:buNone/>
              <a:defRPr sz="300"/>
            </a:lvl4pPr>
            <a:lvl5pPr marL="645932" indent="0">
              <a:buNone/>
              <a:defRPr sz="300"/>
            </a:lvl5pPr>
            <a:lvl6pPr marL="807415" indent="0">
              <a:buNone/>
              <a:defRPr sz="300"/>
            </a:lvl6pPr>
            <a:lvl7pPr marL="968898" indent="0">
              <a:buNone/>
              <a:defRPr sz="300"/>
            </a:lvl7pPr>
            <a:lvl8pPr marL="1130381" indent="0">
              <a:buNone/>
              <a:defRPr sz="300"/>
            </a:lvl8pPr>
            <a:lvl9pPr marL="1291864" indent="0">
              <a:buNone/>
              <a:defRPr sz="300"/>
            </a:lvl9pPr>
          </a:lstStyle>
          <a:p>
            <a:pPr lvl="0"/>
            <a:r>
              <a:rPr lang="en-US"/>
              <a:t>Click to edit Master text styles</a:t>
            </a:r>
          </a:p>
        </p:txBody>
      </p:sp>
    </p:spTree>
    <p:extLst>
      <p:ext uri="{BB962C8B-B14F-4D97-AF65-F5344CB8AC3E}">
        <p14:creationId xmlns:p14="http://schemas.microsoft.com/office/powerpoint/2010/main" xmlns="" val="3883999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6069" y="10585623"/>
            <a:ext cx="6415952" cy="1250000"/>
          </a:xfrm>
        </p:spPr>
        <p:txBody>
          <a:bodyPr anchor="b"/>
          <a:lstStyle>
            <a:lvl1pPr algn="l">
              <a:defRPr sz="700" b="1"/>
            </a:lvl1pPr>
          </a:lstStyle>
          <a:p>
            <a:r>
              <a:rPr lang="en-US"/>
              <a:t>Click to edit Master title style</a:t>
            </a:r>
            <a:endParaRPr lang="tr-TR"/>
          </a:p>
        </p:txBody>
      </p:sp>
      <p:sp>
        <p:nvSpPr>
          <p:cNvPr id="3" name="Picture Placeholder 2"/>
          <p:cNvSpPr>
            <a:spLocks noGrp="1"/>
          </p:cNvSpPr>
          <p:nvPr>
            <p:ph type="pic" idx="1"/>
          </p:nvPr>
        </p:nvSpPr>
        <p:spPr>
          <a:xfrm>
            <a:off x="2096069" y="1351372"/>
            <a:ext cx="6415952" cy="9073077"/>
          </a:xfrm>
        </p:spPr>
        <p:txBody>
          <a:bodyPr/>
          <a:lstStyle>
            <a:lvl1pPr marL="0" indent="0">
              <a:buNone/>
              <a:defRPr sz="1100"/>
            </a:lvl1pPr>
            <a:lvl2pPr marL="161483" indent="0">
              <a:buNone/>
              <a:defRPr sz="1000"/>
            </a:lvl2pPr>
            <a:lvl3pPr marL="322966" indent="0">
              <a:buNone/>
              <a:defRPr sz="800"/>
            </a:lvl3pPr>
            <a:lvl4pPr marL="484449" indent="0">
              <a:buNone/>
              <a:defRPr sz="700"/>
            </a:lvl4pPr>
            <a:lvl5pPr marL="645932" indent="0">
              <a:buNone/>
              <a:defRPr sz="700"/>
            </a:lvl5pPr>
            <a:lvl6pPr marL="807415" indent="0">
              <a:buNone/>
              <a:defRPr sz="700"/>
            </a:lvl6pPr>
            <a:lvl7pPr marL="968898" indent="0">
              <a:buNone/>
              <a:defRPr sz="700"/>
            </a:lvl7pPr>
            <a:lvl8pPr marL="1130381" indent="0">
              <a:buNone/>
              <a:defRPr sz="700"/>
            </a:lvl8pPr>
            <a:lvl9pPr marL="1291864" indent="0">
              <a:buNone/>
              <a:defRPr sz="700"/>
            </a:lvl9pPr>
          </a:lstStyle>
          <a:p>
            <a:endParaRPr lang="tr-TR"/>
          </a:p>
        </p:txBody>
      </p:sp>
      <p:sp>
        <p:nvSpPr>
          <p:cNvPr id="4" name="Text Placeholder 3"/>
          <p:cNvSpPr>
            <a:spLocks noGrp="1"/>
          </p:cNvSpPr>
          <p:nvPr>
            <p:ph type="body" sz="half" idx="2"/>
          </p:nvPr>
        </p:nvSpPr>
        <p:spPr>
          <a:xfrm>
            <a:off x="2096069" y="11835623"/>
            <a:ext cx="6415952" cy="1774359"/>
          </a:xfrm>
        </p:spPr>
        <p:txBody>
          <a:bodyPr/>
          <a:lstStyle>
            <a:lvl1pPr marL="0" indent="0">
              <a:buNone/>
              <a:defRPr sz="500"/>
            </a:lvl1pPr>
            <a:lvl2pPr marL="161483" indent="0">
              <a:buNone/>
              <a:defRPr sz="400"/>
            </a:lvl2pPr>
            <a:lvl3pPr marL="322966" indent="0">
              <a:buNone/>
              <a:defRPr sz="400"/>
            </a:lvl3pPr>
            <a:lvl4pPr marL="484449" indent="0">
              <a:buNone/>
              <a:defRPr sz="300"/>
            </a:lvl4pPr>
            <a:lvl5pPr marL="645932" indent="0">
              <a:buNone/>
              <a:defRPr sz="300"/>
            </a:lvl5pPr>
            <a:lvl6pPr marL="807415" indent="0">
              <a:buNone/>
              <a:defRPr sz="300"/>
            </a:lvl6pPr>
            <a:lvl7pPr marL="968898" indent="0">
              <a:buNone/>
              <a:defRPr sz="300"/>
            </a:lvl7pPr>
            <a:lvl8pPr marL="1130381" indent="0">
              <a:buNone/>
              <a:defRPr sz="300"/>
            </a:lvl8pPr>
            <a:lvl9pPr marL="1291864" indent="0">
              <a:buNone/>
              <a:defRPr sz="300"/>
            </a:lvl9pPr>
          </a:lstStyle>
          <a:p>
            <a:pPr lvl="0"/>
            <a:r>
              <a:rPr lang="en-US"/>
              <a:t>Click to edit Master text styles</a:t>
            </a:r>
          </a:p>
        </p:txBody>
      </p:sp>
    </p:spTree>
    <p:extLst>
      <p:ext uri="{BB962C8B-B14F-4D97-AF65-F5344CB8AC3E}">
        <p14:creationId xmlns:p14="http://schemas.microsoft.com/office/powerpoint/2010/main" xmlns="" val="907393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New picture"/>
          <p:cNvPicPr>
            <a:picLocks noChangeAspect="1"/>
          </p:cNvPicPr>
          <p:nvPr/>
        </p:nvPicPr>
        <p:blipFill>
          <a:blip r:embed="rId13">
            <a:lum/>
            <a:alphaModFix/>
          </a:blip>
          <a:srcRect/>
          <a:stretch>
            <a:fillRect/>
          </a:stretch>
        </p:blipFill>
        <p:spPr>
          <a:xfrm rot="5400000">
            <a:off x="-4399530" y="14762136"/>
            <a:ext cx="7059329" cy="434833"/>
          </a:xfrm>
          <a:prstGeom prst="rect">
            <a:avLst/>
          </a:prstGeom>
          <a:noFill/>
          <a:ln>
            <a:noFill/>
          </a:ln>
        </p:spPr>
      </p:pic>
      <p:pic>
        <p:nvPicPr>
          <p:cNvPr id="3" name="New picture"/>
          <p:cNvPicPr>
            <a:picLocks noChangeAspect="1"/>
          </p:cNvPicPr>
          <p:nvPr/>
        </p:nvPicPr>
        <p:blipFill>
          <a:blip r:embed="rId13">
            <a:lum/>
            <a:alphaModFix/>
          </a:blip>
          <a:srcRect/>
          <a:stretch>
            <a:fillRect/>
          </a:stretch>
        </p:blipFill>
        <p:spPr>
          <a:xfrm rot="5400000">
            <a:off x="7598770" y="7702643"/>
            <a:ext cx="7059329" cy="434833"/>
          </a:xfrm>
          <a:prstGeom prst="rect">
            <a:avLst/>
          </a:prstGeom>
          <a:noFill/>
          <a:ln>
            <a:noFill/>
          </a:ln>
        </p:spPr>
      </p:pic>
      <p:pic>
        <p:nvPicPr>
          <p:cNvPr id="4" name="New picture"/>
          <p:cNvPicPr>
            <a:picLocks noChangeAspect="1"/>
          </p:cNvPicPr>
          <p:nvPr/>
        </p:nvPicPr>
        <p:blipFill>
          <a:blip r:embed="rId14">
            <a:lum/>
            <a:alphaModFix/>
          </a:blip>
          <a:srcRect/>
          <a:stretch>
            <a:fillRect/>
          </a:stretch>
        </p:blipFill>
        <p:spPr>
          <a:xfrm>
            <a:off x="1" y="15355879"/>
            <a:ext cx="10693300" cy="813679"/>
          </a:xfrm>
          <a:prstGeom prst="rect">
            <a:avLst/>
          </a:prstGeom>
          <a:noFill/>
          <a:ln>
            <a:noFill/>
          </a:ln>
        </p:spPr>
      </p:pic>
      <p:sp>
        <p:nvSpPr>
          <p:cNvPr id="5" name="New shape"/>
          <p:cNvSpPr/>
          <p:nvPr/>
        </p:nvSpPr>
        <p:spPr>
          <a:xfrm>
            <a:off x="1" y="15618506"/>
            <a:ext cx="5346600" cy="58330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31788" tIns="15894" rIns="31788" bIns="15894" anchor="ctr" compatLnSpc="0"/>
          <a:lstStyle/>
          <a:p>
            <a:pPr marL="0" marR="0" lvl="0" indent="0" algn="l" rtl="0" hangingPunct="1">
              <a:lnSpc>
                <a:spcPct val="100000"/>
              </a:lnSpc>
              <a:spcBef>
                <a:spcPts val="0"/>
              </a:spcBef>
              <a:spcAft>
                <a:spcPts val="0"/>
              </a:spcAft>
              <a:buNone/>
              <a:tabLst/>
            </a:pPr>
            <a:r>
              <a:rPr lang="tr-TR" sz="2000" b="0" i="0" u="none" strike="noStrike" kern="1200" spc="0">
                <a:ln>
                  <a:noFill/>
                </a:ln>
                <a:solidFill>
                  <a:srgbClr val="808080"/>
                </a:solidFill>
                <a:latin typeface="Calibri" pitchFamily="18"/>
                <a:ea typeface="Arial" pitchFamily="2"/>
                <a:cs typeface="Arial" pitchFamily="2"/>
              </a:rPr>
              <a:t>Template ID: neonboxes  Size: 36x42</a:t>
            </a:r>
          </a:p>
        </p:txBody>
      </p:sp>
      <p:sp>
        <p:nvSpPr>
          <p:cNvPr id="6" name="Text Placeholder 9"/>
          <p:cNvSpPr txBox="1">
            <a:spLocks noGrp="1"/>
          </p:cNvSpPr>
          <p:nvPr>
            <p:ph type="body" idx="1"/>
          </p:nvPr>
        </p:nvSpPr>
        <p:spPr>
          <a:xfrm>
            <a:off x="253703" y="262627"/>
            <a:ext cx="7805440" cy="1312637"/>
          </a:xfrm>
          <a:prstGeom prst="rect">
            <a:avLst/>
          </a:prstGeom>
          <a:noFill/>
          <a:ln>
            <a:noFill/>
          </a:ln>
        </p:spPr>
        <p:txBody>
          <a:bodyPr wrap="square" lIns="31788" tIns="15894" rIns="31788" bIns="15894" anchor="t"/>
          <a:lstStyle>
            <a:defPPr marL="432000" lvl="0" indent="-324000" algn="l" hangingPunct="1">
              <a:spcBef>
                <a:spcPts val="0"/>
              </a:spcBef>
              <a:spcAft>
                <a:spcPts val="1417"/>
              </a:spcAft>
              <a:buSzPct val="45000"/>
              <a:buFont typeface="StarSymbol"/>
              <a:buNone/>
              <a:defRPr lang="en-US" sz="15400" b="0" i="0" u="none" strike="noStrike" kern="1200" spc="0">
                <a:ln>
                  <a:noFill/>
                </a:ln>
                <a:solidFill>
                  <a:srgbClr val="000000"/>
                </a:solidFill>
                <a:latin typeface="Calibri"/>
                <a:ea typeface="Arial"/>
                <a:cs typeface="Arial"/>
              </a:defRPr>
            </a:defPPr>
            <a:lvl1pPr marL="432000" lvl="0" indent="-324000" algn="l" hangingPunct="1">
              <a:spcBef>
                <a:spcPts val="0"/>
              </a:spcBef>
              <a:spcAft>
                <a:spcPts val="1417"/>
              </a:spcAft>
              <a:buSzPct val="45000"/>
              <a:buFont typeface="StarSymbol"/>
              <a:buChar char="●"/>
              <a:defRPr lang="en-US" sz="15400" b="0" i="0" u="none" strike="noStrike" kern="1200" spc="0">
                <a:ln>
                  <a:noFill/>
                </a:ln>
                <a:solidFill>
                  <a:srgbClr val="000000"/>
                </a:solidFill>
                <a:latin typeface="Calibri"/>
                <a:ea typeface="Arial"/>
                <a:cs typeface="Arial"/>
              </a:defRPr>
            </a:lvl1pPr>
            <a:lvl2pPr marL="864000" lvl="1" indent="-324000" algn="l" hangingPunct="1">
              <a:spcBef>
                <a:spcPts val="0"/>
              </a:spcBef>
              <a:spcAft>
                <a:spcPts val="1134"/>
              </a:spcAft>
              <a:buSzPct val="45000"/>
              <a:buFont typeface="StarSymbol"/>
              <a:buChar char="●"/>
              <a:defRPr lang="en-US" sz="11500" b="0" i="0" u="none" strike="noStrike" kern="1200" spc="0">
                <a:ln>
                  <a:noFill/>
                </a:ln>
                <a:solidFill>
                  <a:srgbClr val="000000"/>
                </a:solidFill>
                <a:latin typeface="Calibri"/>
                <a:ea typeface="Arial"/>
                <a:cs typeface="Arial"/>
              </a:defRPr>
            </a:lvl2pPr>
            <a:lvl3pPr marL="1295999" lvl="2" indent="-288000" algn="l" hangingPunct="1">
              <a:spcBef>
                <a:spcPts val="0"/>
              </a:spcBef>
              <a:spcAft>
                <a:spcPts val="850"/>
              </a:spcAft>
              <a:buSzPct val="75000"/>
              <a:buFont typeface="StarSymbol"/>
              <a:buChar char="–"/>
              <a:defRPr lang="en-US" sz="9700" b="0" i="0" u="none" strike="noStrike" kern="1200" spc="0">
                <a:ln>
                  <a:noFill/>
                </a:ln>
                <a:solidFill>
                  <a:srgbClr val="000000"/>
                </a:solidFill>
                <a:latin typeface="Calibri"/>
                <a:ea typeface="Arial"/>
                <a:cs typeface="Arial"/>
              </a:defRPr>
            </a:lvl3pPr>
            <a:lvl4pPr marL="1728000" lvl="3" indent="-216000" algn="l" hangingPunct="1">
              <a:spcBef>
                <a:spcPts val="0"/>
              </a:spcBef>
              <a:spcAft>
                <a:spcPts val="567"/>
              </a:spcAft>
              <a:buSzPct val="45000"/>
              <a:buFont typeface="StarSymbol"/>
              <a:buChar char="●"/>
              <a:defRPr lang="en-US" sz="9700" b="0" i="0" u="none" strike="noStrike" kern="1200" spc="0">
                <a:ln>
                  <a:noFill/>
                </a:ln>
                <a:solidFill>
                  <a:srgbClr val="000000"/>
                </a:solidFill>
                <a:latin typeface="Calibri"/>
                <a:ea typeface="Arial"/>
                <a:cs typeface="Arial"/>
              </a:defRPr>
            </a:lvl4pPr>
            <a:lvl5pPr marL="2160000" lvl="4" indent="-216000" algn="l" hangingPunct="1">
              <a:spcBef>
                <a:spcPts val="0"/>
              </a:spcBef>
              <a:spcAft>
                <a:spcPts val="283"/>
              </a:spcAft>
              <a:buSzPct val="75000"/>
              <a:buFont typeface="StarSymbol"/>
              <a:buChar char="–"/>
              <a:defRPr lang="en-US" sz="2000" b="0" i="0" u="none" strike="noStrike" kern="1200" spc="0">
                <a:ln>
                  <a:noFill/>
                </a:ln>
                <a:solidFill>
                  <a:srgbClr val="000000"/>
                </a:solidFill>
                <a:latin typeface="Calibri"/>
                <a:ea typeface="Arial"/>
                <a:cs typeface="Arial"/>
              </a:defRPr>
            </a:lvl5pPr>
            <a:lvl6pPr marL="2592000" lvl="5" indent="-216000" algn="l" hangingPunct="1">
              <a:spcBef>
                <a:spcPts val="0"/>
              </a:spcBef>
              <a:spcAft>
                <a:spcPts val="283"/>
              </a:spcAft>
              <a:buSzPct val="45000"/>
              <a:buFont typeface="StarSymbol"/>
              <a:buChar char="●"/>
              <a:defRPr lang="en-US" sz="2000" b="0" i="0" u="none" strike="noStrike" kern="1200" spc="0">
                <a:ln>
                  <a:noFill/>
                </a:ln>
                <a:solidFill>
                  <a:srgbClr val="000000"/>
                </a:solidFill>
                <a:latin typeface="Calibri"/>
                <a:ea typeface="Arial"/>
                <a:cs typeface="Arial"/>
              </a:defRPr>
            </a:lvl6pPr>
            <a:lvl7pPr marL="3024000" lvl="6" indent="-216000" algn="l" hangingPunct="1">
              <a:spcBef>
                <a:spcPts val="0"/>
              </a:spcBef>
              <a:spcAft>
                <a:spcPts val="283"/>
              </a:spcAft>
              <a:buSzPct val="45000"/>
              <a:buFont typeface="StarSymbol"/>
              <a:buChar char="●"/>
              <a:defRPr lang="en-US" sz="2000" b="0" i="0" u="none" strike="noStrike" kern="1200" spc="0">
                <a:ln>
                  <a:noFill/>
                </a:ln>
                <a:solidFill>
                  <a:srgbClr val="000000"/>
                </a:solidFill>
                <a:latin typeface="Calibri"/>
                <a:ea typeface="Arial"/>
                <a:cs typeface="Arial"/>
              </a:defRPr>
            </a:lvl7pPr>
            <a:lvl8pPr marL="3456000" lvl="7" indent="-216000" algn="l" hangingPunct="1">
              <a:spcBef>
                <a:spcPts val="0"/>
              </a:spcBef>
              <a:spcAft>
                <a:spcPts val="283"/>
              </a:spcAft>
              <a:buSzPct val="45000"/>
              <a:buFont typeface="StarSymbol"/>
              <a:buChar char="●"/>
              <a:defRPr lang="en-US" sz="2000" b="0" i="0" u="none" strike="noStrike" kern="1200" spc="0">
                <a:ln>
                  <a:noFill/>
                </a:ln>
                <a:solidFill>
                  <a:srgbClr val="000000"/>
                </a:solidFill>
                <a:latin typeface="Calibri"/>
                <a:ea typeface="Arial"/>
                <a:cs typeface="Arial"/>
              </a:defRPr>
            </a:lvl8pPr>
            <a:lvl9pPr marL="3887999" lvl="8" indent="-216000" algn="l" hangingPunct="1">
              <a:spcBef>
                <a:spcPts val="0"/>
              </a:spcBef>
              <a:spcAft>
                <a:spcPts val="283"/>
              </a:spcAft>
              <a:buSzPct val="45000"/>
              <a:buFont typeface="StarSymbol"/>
              <a:buChar char="●"/>
              <a:defRPr lang="en-US" sz="2000" b="0" i="0" u="none" strike="noStrike" kern="1200" spc="0">
                <a:ln>
                  <a:noFill/>
                </a:ln>
                <a:solidFill>
                  <a:srgbClr val="000000"/>
                </a:solidFill>
                <a:latin typeface="Calibri"/>
                <a:ea typeface="Arial"/>
                <a:cs typeface="Arial"/>
              </a:defRPr>
            </a:lvl9pPr>
          </a:lstStyle>
          <a:p>
            <a:pPr lvl="0"/>
            <a:r>
              <a:rPr lang="tr-TR"/>
              <a:t>Anahat metninin biçimini düzenlemek için tıklayın</a:t>
            </a:r>
          </a:p>
          <a:p>
            <a:pPr lvl="1"/>
            <a:r>
              <a:rPr lang="tr-TR"/>
              <a:t>İkinci Anahat Düzeyi</a:t>
            </a:r>
          </a:p>
          <a:p>
            <a:pPr lvl="2"/>
            <a:r>
              <a:rPr lang="tr-TR"/>
              <a:t>Üçüncü Anahat Düzeyi</a:t>
            </a:r>
          </a:p>
          <a:p>
            <a:pPr lvl="3"/>
            <a:r>
              <a:rPr lang="tr-TR"/>
              <a:t>Dördüncü Anahat Düzeyi</a:t>
            </a:r>
          </a:p>
          <a:p>
            <a:pPr lvl="4"/>
            <a:r>
              <a:rPr lang="tr-TR"/>
              <a:t>Beşinci Anahat Düzeyi</a:t>
            </a:r>
          </a:p>
          <a:p>
            <a:pPr lvl="5"/>
            <a:r>
              <a:rPr lang="tr-TR"/>
              <a:t>Altıncı Anahat Düzeyi</a:t>
            </a:r>
          </a:p>
          <a:p>
            <a:pPr lvl="6"/>
            <a:r>
              <a:rPr lang="tr-TR"/>
              <a:t>Yedinci Anahat Düzeyi</a:t>
            </a:r>
          </a:p>
          <a:p>
            <a:pPr lvl="7"/>
            <a:r>
              <a:rPr lang="tr-TR"/>
              <a:t>Sekizinci Anahat Düzeyi</a:t>
            </a:r>
          </a:p>
          <a:p>
            <a:pPr lvl="0"/>
            <a:r>
              <a:rPr lang="tr-TR"/>
              <a:t>Dokuzuncu Anahat DüzeyiThis is a Scientific Poster Template created by Graphicsland &amp; MakeSigns.com </a:t>
            </a:r>
            <a:br>
              <a:rPr lang="tr-TR"/>
            </a:br>
            <a:r>
              <a:rPr lang="tr-TR"/>
              <a:t>Your poster title would go on these lines</a:t>
            </a:r>
          </a:p>
        </p:txBody>
      </p:sp>
      <p:sp>
        <p:nvSpPr>
          <p:cNvPr id="7" name="Text Placeholder 11"/>
          <p:cNvSpPr txBox="1">
            <a:spLocks noGrp="1"/>
          </p:cNvSpPr>
          <p:nvPr>
            <p:ph type="body" sz="quarter" idx="4294967295"/>
          </p:nvPr>
        </p:nvSpPr>
        <p:spPr>
          <a:xfrm>
            <a:off x="253703" y="1785298"/>
            <a:ext cx="7805440" cy="839975"/>
          </a:xfrm>
          <a:prstGeom prst="rect">
            <a:avLst/>
          </a:prstGeom>
          <a:noFill/>
          <a:ln>
            <a:noFill/>
          </a:ln>
        </p:spPr>
        <p:txBody>
          <a:bodyPr wrap="square" lIns="31788" tIns="15894" rIns="31788" bIns="15894" anchor="t"/>
          <a:lstStyle>
            <a:defPPr marL="432000" lvl="0" indent="-324000" algn="l" hangingPunct="1">
              <a:spcBef>
                <a:spcPts val="0"/>
              </a:spcBef>
              <a:spcAft>
                <a:spcPts val="1417"/>
              </a:spcAft>
              <a:buSzPct val="45000"/>
              <a:buFont typeface="StarSymbol"/>
              <a:buNone/>
              <a:defRPr lang="en-US" sz="15400" b="0" i="0" u="none" strike="noStrike" kern="1200" spc="0">
                <a:ln>
                  <a:noFill/>
                </a:ln>
                <a:solidFill>
                  <a:srgbClr val="000000"/>
                </a:solidFill>
                <a:latin typeface="Calibri"/>
                <a:ea typeface="Arial"/>
                <a:cs typeface="Arial"/>
              </a:defRPr>
            </a:defPPr>
            <a:lvl1pPr marL="432000" lvl="0" indent="-324000" algn="l" hangingPunct="1">
              <a:spcBef>
                <a:spcPts val="0"/>
              </a:spcBef>
              <a:spcAft>
                <a:spcPts val="1417"/>
              </a:spcAft>
              <a:buSzPct val="45000"/>
              <a:buFont typeface="StarSymbol"/>
              <a:buChar char="●"/>
              <a:defRPr lang="en-US" sz="15400" b="0" i="0" u="none" strike="noStrike" kern="1200" spc="0">
                <a:ln>
                  <a:noFill/>
                </a:ln>
                <a:solidFill>
                  <a:srgbClr val="000000"/>
                </a:solidFill>
                <a:latin typeface="Calibri"/>
                <a:ea typeface="Arial"/>
                <a:cs typeface="Arial"/>
              </a:defRPr>
            </a:lvl1pPr>
            <a:lvl2pPr marL="864000" lvl="1" indent="-324000" algn="l" hangingPunct="1">
              <a:spcBef>
                <a:spcPts val="0"/>
              </a:spcBef>
              <a:spcAft>
                <a:spcPts val="1134"/>
              </a:spcAft>
              <a:buSzPct val="45000"/>
              <a:buFont typeface="StarSymbol"/>
              <a:buChar char="●"/>
              <a:defRPr lang="en-US" sz="11500" b="0" i="0" u="none" strike="noStrike" kern="1200" spc="0">
                <a:ln>
                  <a:noFill/>
                </a:ln>
                <a:solidFill>
                  <a:srgbClr val="000000"/>
                </a:solidFill>
                <a:latin typeface="Calibri"/>
                <a:ea typeface="Arial"/>
                <a:cs typeface="Arial"/>
              </a:defRPr>
            </a:lvl2pPr>
            <a:lvl3pPr marL="1295999" lvl="2" indent="-288000" algn="l" hangingPunct="1">
              <a:spcBef>
                <a:spcPts val="0"/>
              </a:spcBef>
              <a:spcAft>
                <a:spcPts val="850"/>
              </a:spcAft>
              <a:buSzPct val="75000"/>
              <a:buFont typeface="StarSymbol"/>
              <a:buChar char="–"/>
              <a:defRPr lang="en-US" sz="9700" b="0" i="0" u="none" strike="noStrike" kern="1200" spc="0">
                <a:ln>
                  <a:noFill/>
                </a:ln>
                <a:solidFill>
                  <a:srgbClr val="000000"/>
                </a:solidFill>
                <a:latin typeface="Calibri"/>
                <a:ea typeface="Arial"/>
                <a:cs typeface="Arial"/>
              </a:defRPr>
            </a:lvl3pPr>
            <a:lvl4pPr marL="1728000" lvl="3" indent="-216000" algn="l" hangingPunct="1">
              <a:spcBef>
                <a:spcPts val="0"/>
              </a:spcBef>
              <a:spcAft>
                <a:spcPts val="567"/>
              </a:spcAft>
              <a:buSzPct val="45000"/>
              <a:buFont typeface="StarSymbol"/>
              <a:buChar char="●"/>
              <a:defRPr lang="en-US" sz="9700" b="0" i="0" u="none" strike="noStrike" kern="1200" spc="0">
                <a:ln>
                  <a:noFill/>
                </a:ln>
                <a:solidFill>
                  <a:srgbClr val="000000"/>
                </a:solidFill>
                <a:latin typeface="Calibri"/>
                <a:ea typeface="Arial"/>
                <a:cs typeface="Arial"/>
              </a:defRPr>
            </a:lvl4pPr>
            <a:lvl5pPr marL="2160000" lvl="4" indent="-216000" algn="l" hangingPunct="1">
              <a:spcBef>
                <a:spcPts val="0"/>
              </a:spcBef>
              <a:spcAft>
                <a:spcPts val="283"/>
              </a:spcAft>
              <a:buSzPct val="75000"/>
              <a:buFont typeface="StarSymbol"/>
              <a:buChar char="–"/>
              <a:defRPr lang="en-US" sz="2000" b="0" i="0" u="none" strike="noStrike" kern="1200" spc="0">
                <a:ln>
                  <a:noFill/>
                </a:ln>
                <a:solidFill>
                  <a:srgbClr val="000000"/>
                </a:solidFill>
                <a:latin typeface="Calibri"/>
                <a:ea typeface="Arial"/>
                <a:cs typeface="Arial"/>
              </a:defRPr>
            </a:lvl5pPr>
            <a:lvl6pPr marL="2592000" lvl="5" indent="-216000" algn="l" hangingPunct="1">
              <a:spcBef>
                <a:spcPts val="0"/>
              </a:spcBef>
              <a:spcAft>
                <a:spcPts val="283"/>
              </a:spcAft>
              <a:buSzPct val="45000"/>
              <a:buFont typeface="StarSymbol"/>
              <a:buChar char="●"/>
              <a:defRPr lang="en-US" sz="2000" b="0" i="0" u="none" strike="noStrike" kern="1200" spc="0">
                <a:ln>
                  <a:noFill/>
                </a:ln>
                <a:solidFill>
                  <a:srgbClr val="000000"/>
                </a:solidFill>
                <a:latin typeface="Calibri"/>
                <a:ea typeface="Arial"/>
                <a:cs typeface="Arial"/>
              </a:defRPr>
            </a:lvl6pPr>
            <a:lvl7pPr marL="3024000" lvl="6" indent="-216000" algn="l" hangingPunct="1">
              <a:spcBef>
                <a:spcPts val="0"/>
              </a:spcBef>
              <a:spcAft>
                <a:spcPts val="283"/>
              </a:spcAft>
              <a:buSzPct val="45000"/>
              <a:buFont typeface="StarSymbol"/>
              <a:buChar char="●"/>
              <a:defRPr lang="en-US" sz="2000" b="0" i="0" u="none" strike="noStrike" kern="1200" spc="0">
                <a:ln>
                  <a:noFill/>
                </a:ln>
                <a:solidFill>
                  <a:srgbClr val="000000"/>
                </a:solidFill>
                <a:latin typeface="Calibri"/>
                <a:ea typeface="Arial"/>
                <a:cs typeface="Arial"/>
              </a:defRPr>
            </a:lvl7pPr>
            <a:lvl8pPr marL="3456000" lvl="7" indent="-216000" algn="l" hangingPunct="1">
              <a:spcBef>
                <a:spcPts val="0"/>
              </a:spcBef>
              <a:spcAft>
                <a:spcPts val="283"/>
              </a:spcAft>
              <a:buSzPct val="45000"/>
              <a:buFont typeface="StarSymbol"/>
              <a:buChar char="●"/>
              <a:defRPr lang="en-US" sz="2000" b="0" i="0" u="none" strike="noStrike" kern="1200" spc="0">
                <a:ln>
                  <a:noFill/>
                </a:ln>
                <a:solidFill>
                  <a:srgbClr val="000000"/>
                </a:solidFill>
                <a:latin typeface="Calibri"/>
                <a:ea typeface="Arial"/>
                <a:cs typeface="Arial"/>
              </a:defRPr>
            </a:lvl8pPr>
            <a:lvl9pPr marL="3887999" lvl="8" indent="-216000" algn="l" hangingPunct="1">
              <a:spcBef>
                <a:spcPts val="0"/>
              </a:spcBef>
              <a:spcAft>
                <a:spcPts val="283"/>
              </a:spcAft>
              <a:buSzPct val="45000"/>
              <a:buFont typeface="StarSymbol"/>
              <a:buChar char="●"/>
              <a:defRPr lang="en-US" sz="2000" b="0" i="0" u="none" strike="noStrike" kern="1200" spc="0">
                <a:ln>
                  <a:noFill/>
                </a:ln>
                <a:solidFill>
                  <a:srgbClr val="000000"/>
                </a:solidFill>
                <a:latin typeface="Calibri"/>
                <a:ea typeface="Arial"/>
                <a:cs typeface="Arial"/>
              </a:defRPr>
            </a:lvl9pPr>
          </a:lstStyle>
          <a:p>
            <a:pPr lvl="0"/>
            <a:r>
              <a:rPr lang="tr-TR"/>
              <a:t>Anahat metninin biçimini düzenlemek için tıklayın</a:t>
            </a:r>
          </a:p>
          <a:p>
            <a:pPr lvl="1"/>
            <a:r>
              <a:rPr lang="tr-TR"/>
              <a:t>İkinci Anahat Düzeyi</a:t>
            </a:r>
          </a:p>
          <a:p>
            <a:pPr lvl="2"/>
            <a:r>
              <a:rPr lang="tr-TR"/>
              <a:t>Üçüncü Anahat Düzeyi</a:t>
            </a:r>
          </a:p>
          <a:p>
            <a:pPr lvl="3"/>
            <a:r>
              <a:rPr lang="tr-TR"/>
              <a:t>Dördüncü Anahat Düzeyi</a:t>
            </a:r>
          </a:p>
          <a:p>
            <a:pPr lvl="4"/>
            <a:r>
              <a:rPr lang="tr-TR"/>
              <a:t>Beşinci Anahat Düzeyi</a:t>
            </a:r>
          </a:p>
          <a:p>
            <a:pPr lvl="5"/>
            <a:r>
              <a:rPr lang="tr-TR"/>
              <a:t>Altıncı Anahat Düzeyi</a:t>
            </a:r>
          </a:p>
          <a:p>
            <a:pPr lvl="6"/>
            <a:r>
              <a:rPr lang="tr-TR"/>
              <a:t>Yedinci Anahat Düzeyi</a:t>
            </a:r>
          </a:p>
          <a:p>
            <a:pPr lvl="7"/>
            <a:r>
              <a:rPr lang="tr-TR"/>
              <a:t>Sekizinci Anahat Düzeyi</a:t>
            </a:r>
          </a:p>
          <a:p>
            <a:pPr lvl="0"/>
            <a:r>
              <a:rPr lang="tr-TR"/>
              <a:t>Dokuzuncu Anahat DüzeyiAuthor Name, RN1; Author Name, Ph.D2, Author Name, RN2,3; Author Name, Ph.D1,4 </a:t>
            </a:r>
            <a:br>
              <a:rPr lang="tr-TR"/>
            </a:br>
            <a:r>
              <a:rPr lang="tr-TR"/>
              <a:t>1Name of University, City, State; 2Name of University, City, State; 3Name of University, City, State; 4Name of University, City, State;</a:t>
            </a:r>
          </a:p>
        </p:txBody>
      </p:sp>
      <p:sp>
        <p:nvSpPr>
          <p:cNvPr id="8" name="Title Placeholder 7"/>
          <p:cNvSpPr txBox="1">
            <a:spLocks noGrp="1"/>
          </p:cNvSpPr>
          <p:nvPr>
            <p:ph type="title"/>
          </p:nvPr>
        </p:nvSpPr>
        <p:spPr>
          <a:xfrm>
            <a:off x="534670" y="603314"/>
            <a:ext cx="9623960" cy="2525217"/>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hangingPunct="1">
        <a:tabLst/>
        <a:defRPr lang="en-US" sz="3100" b="0" i="0" u="none" strike="noStrike" kern="1200" spc="0">
          <a:ln>
            <a:noFill/>
          </a:ln>
          <a:solidFill>
            <a:srgbClr val="000000"/>
          </a:solidFill>
          <a:latin typeface="Calibri" pitchFamily="18"/>
          <a:cs typeface="Arial" pitchFamily="2"/>
        </a:defRPr>
      </a:lvl1pPr>
    </p:titleStyle>
    <p:bodyStyle>
      <a:lvl1pPr lvl="0" rtl="0">
        <a:buSzPct val="45000"/>
        <a:buFont typeface="StarSymbol"/>
        <a:buChar char="●"/>
        <a:tabLst/>
        <a:defRPr lang="tr-TR" sz="1600" b="0" i="0" u="none" strike="noStrike" spc="0">
          <a:solidFill>
            <a:srgbClr val="FFFFFF"/>
          </a:solidFill>
          <a:latin typeface="Calibri" pitchFamily="18"/>
          <a:ea typeface="Arial" pitchFamily="2"/>
          <a:cs typeface="Arial" pitchFamily="34"/>
        </a:defRPr>
      </a:lvl1pPr>
      <a:lvl2pPr lvl="1" rtl="0">
        <a:buSzPct val="45000"/>
        <a:buFont typeface="StarSymbol"/>
        <a:buChar char="●"/>
        <a:tabLst/>
        <a:defRPr lang="tr-TR" sz="1600" b="0" i="0" u="none" strike="noStrike" spc="0">
          <a:solidFill>
            <a:srgbClr val="FFFFFF"/>
          </a:solidFill>
          <a:latin typeface="Calibri" pitchFamily="18"/>
          <a:ea typeface="Arial" pitchFamily="2"/>
          <a:cs typeface="Arial" pitchFamily="34"/>
        </a:defRPr>
      </a:lvl2pPr>
      <a:lvl3pPr lvl="2" rtl="0">
        <a:buSzPct val="75000"/>
        <a:buFont typeface="StarSymbol"/>
        <a:buChar char="–"/>
        <a:tabLst/>
        <a:defRPr lang="tr-TR" sz="1600" b="0" i="0" u="none" strike="noStrike" spc="0">
          <a:solidFill>
            <a:srgbClr val="FFFFFF"/>
          </a:solidFill>
          <a:latin typeface="Calibri" pitchFamily="18"/>
          <a:ea typeface="Arial" pitchFamily="2"/>
          <a:cs typeface="Arial" pitchFamily="34"/>
        </a:defRPr>
      </a:lvl3pPr>
      <a:lvl4pPr lvl="3" rtl="0">
        <a:buSzPct val="45000"/>
        <a:buFont typeface="StarSymbol"/>
        <a:buChar char="●"/>
        <a:tabLst/>
        <a:defRPr lang="tr-TR" sz="1600" b="0" i="0" u="none" strike="noStrike" spc="0">
          <a:solidFill>
            <a:srgbClr val="FFFFFF"/>
          </a:solidFill>
          <a:latin typeface="Calibri" pitchFamily="18"/>
          <a:ea typeface="Arial" pitchFamily="2"/>
          <a:cs typeface="Arial" pitchFamily="34"/>
        </a:defRPr>
      </a:lvl4pPr>
      <a:lvl5pPr lvl="4" rtl="0">
        <a:buSzPct val="75000"/>
        <a:buFont typeface="StarSymbol"/>
        <a:buChar char="–"/>
        <a:tabLst/>
        <a:defRPr lang="tr-TR" sz="1600" b="0" i="0" u="none" strike="noStrike" spc="0">
          <a:solidFill>
            <a:srgbClr val="FFFFFF"/>
          </a:solidFill>
          <a:latin typeface="Calibri" pitchFamily="18"/>
          <a:ea typeface="Arial" pitchFamily="2"/>
          <a:cs typeface="Arial" pitchFamily="34"/>
        </a:defRPr>
      </a:lvl5pPr>
      <a:lvl6pPr lvl="5" rtl="0">
        <a:buSzPct val="45000"/>
        <a:buFont typeface="StarSymbol"/>
        <a:buChar char="●"/>
        <a:tabLst/>
        <a:defRPr lang="tr-TR" sz="1600" b="0" i="0" u="none" strike="noStrike" spc="0">
          <a:solidFill>
            <a:srgbClr val="FFFFFF"/>
          </a:solidFill>
          <a:latin typeface="Calibri" pitchFamily="18"/>
          <a:ea typeface="Arial" pitchFamily="2"/>
          <a:cs typeface="Arial" pitchFamily="34"/>
        </a:defRPr>
      </a:lvl6pPr>
      <a:lvl7pPr lvl="6" rtl="0">
        <a:buSzPct val="45000"/>
        <a:buFont typeface="StarSymbol"/>
        <a:buChar char="●"/>
        <a:tabLst/>
        <a:defRPr lang="tr-TR" sz="1600" b="0" i="0" u="none" strike="noStrike" spc="0">
          <a:solidFill>
            <a:srgbClr val="FFFFFF"/>
          </a:solidFill>
          <a:latin typeface="Calibri" pitchFamily="18"/>
          <a:ea typeface="Arial" pitchFamily="2"/>
          <a:cs typeface="Arial" pitchFamily="34"/>
        </a:defRPr>
      </a:lvl7pPr>
      <a:lvl8pPr lvl="7" rtl="0">
        <a:buSzPct val="45000"/>
        <a:buFont typeface="StarSymbol"/>
        <a:buChar char="●"/>
        <a:tabLst/>
        <a:defRPr lang="tr-TR" sz="1600" b="0" i="0" u="none" strike="noStrike" spc="0">
          <a:solidFill>
            <a:srgbClr val="FFFFFF"/>
          </a:solidFill>
          <a:latin typeface="Calibri" pitchFamily="18"/>
          <a:ea typeface="Arial" pitchFamily="2"/>
          <a:cs typeface="Arial" pitchFamily="34"/>
        </a:defRPr>
      </a:lvl8pPr>
      <a:lvl9pPr marL="0" marR="0" lvl="0" indent="0" algn="ctr" rtl="0" hangingPunct="1">
        <a:spcBef>
          <a:spcPts val="946"/>
        </a:spcBef>
        <a:spcAft>
          <a:spcPts val="500"/>
        </a:spcAft>
        <a:buNone/>
        <a:tabLst/>
        <a:defRPr lang="tr-TR" sz="1600" b="0" i="0" u="none" strike="noStrike" spc="0">
          <a:solidFill>
            <a:srgbClr val="FFFFFF"/>
          </a:solidFill>
          <a:latin typeface="Calibri" pitchFamily="18"/>
          <a:ea typeface="Arial" pitchFamily="2"/>
          <a:cs typeface="Arial" pitchFamily="34"/>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grpSp>
        <p:nvGrpSpPr>
          <p:cNvPr id="2" name="Group 1"/>
          <p:cNvGrpSpPr/>
          <p:nvPr/>
        </p:nvGrpSpPr>
        <p:grpSpPr>
          <a:xfrm>
            <a:off x="-301" y="169862"/>
            <a:ext cx="10693701" cy="15122359"/>
            <a:chOff x="-1080" y="360"/>
            <a:chExt cx="38405880" cy="32918040"/>
          </a:xfrm>
        </p:grpSpPr>
        <p:sp>
          <p:nvSpPr>
            <p:cNvPr id="3" name="Rectangle 72"/>
            <p:cNvSpPr/>
            <p:nvPr/>
          </p:nvSpPr>
          <p:spPr>
            <a:xfrm>
              <a:off x="-1080" y="360"/>
              <a:ext cx="38405880" cy="32918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93CDDD"/>
                </a:gs>
                <a:gs pos="100000">
                  <a:srgbClr val="E6B9B8"/>
                </a:gs>
              </a:gsLst>
              <a:lin ang="5400000"/>
            </a:gradFill>
            <a:ln>
              <a:noFill/>
              <a:prstDash val="solid"/>
            </a:ln>
          </p:spPr>
          <p:txBody>
            <a:bodyPr vert="horz" wrap="square" lIns="90000" tIns="45000" rIns="90000" bIns="45000" anchor="ctr" compatLnSpc="0"/>
            <a:lstStyle/>
            <a:p>
              <a:pPr hangingPunct="0"/>
              <a:endParaRPr lang="tr-TR">
                <a:latin typeface="Arial" pitchFamily="18"/>
                <a:ea typeface="Microsoft YaHei" pitchFamily="2"/>
                <a:cs typeface="Mangal" pitchFamily="2"/>
              </a:endParaRPr>
            </a:p>
          </p:txBody>
        </p:sp>
        <p:sp>
          <p:nvSpPr>
            <p:cNvPr id="4" name="Rounded Rectangle 73"/>
            <p:cNvSpPr/>
            <p:nvPr/>
          </p:nvSpPr>
          <p:spPr>
            <a:xfrm>
              <a:off x="7981996" y="5474090"/>
              <a:ext cx="22062960" cy="266201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1E1C11">
                <a:alpha val="51000"/>
              </a:srgbClr>
            </a:solidFill>
            <a:ln w="76320">
              <a:solidFill>
                <a:srgbClr val="FFFFFF"/>
              </a:solidFill>
              <a:prstDash val="solid"/>
            </a:ln>
          </p:spPr>
          <p:txBody>
            <a:bodyPr vert="horz" wrap="square" lIns="90000" tIns="45000" rIns="90000" bIns="45000" anchor="ctr" compatLnSpc="0"/>
            <a:lstStyle/>
            <a:p>
              <a:pPr hangingPunct="0"/>
              <a:endParaRPr lang="tr-TR" dirty="0">
                <a:latin typeface="Arial" pitchFamily="18"/>
                <a:ea typeface="Microsoft YaHei" pitchFamily="2"/>
                <a:cs typeface="Mangal" pitchFamily="2"/>
              </a:endParaRPr>
            </a:p>
          </p:txBody>
        </p:sp>
        <p:sp>
          <p:nvSpPr>
            <p:cNvPr id="5" name="Rounded Rectangle 74"/>
            <p:cNvSpPr/>
            <p:nvPr/>
          </p:nvSpPr>
          <p:spPr>
            <a:xfrm>
              <a:off x="698039" y="533880"/>
              <a:ext cx="37009440" cy="441936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chemeClr val="accent1">
                <a:lumMod val="20000"/>
                <a:lumOff val="80000"/>
                <a:alpha val="51000"/>
              </a:schemeClr>
            </a:solidFill>
            <a:ln w="76320">
              <a:solidFill>
                <a:srgbClr val="FFFFFF"/>
              </a:solidFill>
              <a:prstDash val="solid"/>
            </a:ln>
          </p:spPr>
          <p:txBody>
            <a:bodyPr vert="horz" wrap="square" lIns="90000" tIns="45000" rIns="90000" bIns="45000" anchor="ctr" compatLnSpc="0"/>
            <a:lstStyle/>
            <a:p>
              <a:pPr hangingPunct="0"/>
              <a:endParaRPr lang="tr-TR">
                <a:latin typeface="Arial" pitchFamily="18"/>
                <a:ea typeface="Microsoft YaHei" pitchFamily="2"/>
                <a:cs typeface="Mangal" pitchFamily="2"/>
              </a:endParaRPr>
            </a:p>
          </p:txBody>
        </p:sp>
        <p:sp>
          <p:nvSpPr>
            <p:cNvPr id="6" name="Rounded Rectangle 75"/>
            <p:cNvSpPr/>
            <p:nvPr/>
          </p:nvSpPr>
          <p:spPr>
            <a:xfrm>
              <a:off x="671401" y="5410441"/>
              <a:ext cx="7197120" cy="1318320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53735">
                <a:alpha val="51000"/>
              </a:srgbClr>
            </a:solidFill>
            <a:ln w="76320">
              <a:solidFill>
                <a:srgbClr val="FFFFFF"/>
              </a:solidFill>
              <a:prstDash val="solid"/>
            </a:ln>
          </p:spPr>
          <p:txBody>
            <a:bodyPr vert="horz" wrap="square" lIns="90000" tIns="45000" rIns="90000" bIns="45000" anchor="ctr" compatLnSpc="0"/>
            <a:lstStyle/>
            <a:p>
              <a:pPr hangingPunct="0"/>
              <a:endParaRPr lang="tr-TR" dirty="0">
                <a:latin typeface="Arial" pitchFamily="18"/>
                <a:ea typeface="Microsoft YaHei" pitchFamily="2"/>
                <a:cs typeface="Mangal" pitchFamily="2"/>
              </a:endParaRPr>
            </a:p>
          </p:txBody>
        </p:sp>
        <p:sp>
          <p:nvSpPr>
            <p:cNvPr id="7" name="Rounded Rectangle 76"/>
            <p:cNvSpPr/>
            <p:nvPr/>
          </p:nvSpPr>
          <p:spPr>
            <a:xfrm>
              <a:off x="866618" y="19278998"/>
              <a:ext cx="7197120" cy="1280123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84807">
                <a:alpha val="50000"/>
              </a:srgbClr>
            </a:solidFill>
            <a:ln w="76320">
              <a:solidFill>
                <a:srgbClr val="FFFFFF"/>
              </a:solidFill>
              <a:prstDash val="solid"/>
            </a:ln>
          </p:spPr>
          <p:txBody>
            <a:bodyPr vert="horz" wrap="square" lIns="90000" tIns="45000" rIns="90000" bIns="45000" anchor="ctr" compatLnSpc="0"/>
            <a:lstStyle/>
            <a:p>
              <a:pPr hangingPunct="0"/>
              <a:endParaRPr lang="tr-TR">
                <a:latin typeface="Arial" pitchFamily="18"/>
                <a:ea typeface="Microsoft YaHei" pitchFamily="2"/>
                <a:cs typeface="Mangal" pitchFamily="2"/>
              </a:endParaRPr>
            </a:p>
          </p:txBody>
        </p:sp>
        <p:sp>
          <p:nvSpPr>
            <p:cNvPr id="8" name="Rounded Rectangle 77"/>
            <p:cNvSpPr/>
            <p:nvPr/>
          </p:nvSpPr>
          <p:spPr>
            <a:xfrm>
              <a:off x="30507120" y="5410440"/>
              <a:ext cx="7197119" cy="1326887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10243E">
                <a:alpha val="51000"/>
              </a:srgbClr>
            </a:solidFill>
            <a:ln w="76320">
              <a:solidFill>
                <a:srgbClr val="FFFFFF"/>
              </a:solidFill>
              <a:prstDash val="solid"/>
            </a:ln>
          </p:spPr>
          <p:txBody>
            <a:bodyPr vert="horz" wrap="square" lIns="90000" tIns="45000" rIns="90000" bIns="45000" anchor="ctr" compatLnSpc="0"/>
            <a:lstStyle/>
            <a:p>
              <a:pPr hangingPunct="0"/>
              <a:endParaRPr lang="tr-TR">
                <a:latin typeface="Arial" pitchFamily="18"/>
                <a:ea typeface="Microsoft YaHei" pitchFamily="2"/>
                <a:cs typeface="Mangal" pitchFamily="2"/>
              </a:endParaRPr>
            </a:p>
          </p:txBody>
        </p:sp>
        <p:sp>
          <p:nvSpPr>
            <p:cNvPr id="9" name="Rounded Rectangle 78"/>
            <p:cNvSpPr/>
            <p:nvPr/>
          </p:nvSpPr>
          <p:spPr>
            <a:xfrm>
              <a:off x="30422805" y="26411434"/>
              <a:ext cx="7197120" cy="594323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403152">
                <a:alpha val="51000"/>
              </a:srgbClr>
            </a:solidFill>
            <a:ln w="76320">
              <a:solidFill>
                <a:srgbClr val="FFFFFF"/>
              </a:solidFill>
              <a:prstDash val="solid"/>
            </a:ln>
          </p:spPr>
          <p:txBody>
            <a:bodyPr vert="horz" wrap="square" lIns="90000" tIns="45000" rIns="90000" bIns="45000" anchor="ctr" compatLnSpc="0"/>
            <a:lstStyle/>
            <a:p>
              <a:pPr hangingPunct="0"/>
              <a:endParaRPr lang="tr-TR" dirty="0">
                <a:latin typeface="Arial" pitchFamily="18"/>
                <a:ea typeface="Microsoft YaHei" pitchFamily="2"/>
                <a:cs typeface="Mangal" pitchFamily="2"/>
              </a:endParaRPr>
            </a:p>
          </p:txBody>
        </p:sp>
        <p:sp>
          <p:nvSpPr>
            <p:cNvPr id="10" name="Rounded Rectangle 79"/>
            <p:cNvSpPr/>
            <p:nvPr/>
          </p:nvSpPr>
          <p:spPr>
            <a:xfrm>
              <a:off x="30507120" y="19222200"/>
              <a:ext cx="7197119" cy="640044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4F6228">
                <a:alpha val="51000"/>
              </a:srgbClr>
            </a:solidFill>
            <a:ln w="76320">
              <a:solidFill>
                <a:srgbClr val="FFFFFF"/>
              </a:solidFill>
              <a:prstDash val="solid"/>
            </a:ln>
          </p:spPr>
          <p:txBody>
            <a:bodyPr vert="horz" wrap="square" lIns="90000" tIns="45000" rIns="90000" bIns="45000" anchor="ctr" compatLnSpc="0"/>
            <a:lstStyle/>
            <a:p>
              <a:pPr hangingPunct="0"/>
              <a:endParaRPr lang="tr-TR">
                <a:latin typeface="Arial" pitchFamily="18"/>
                <a:ea typeface="Microsoft YaHei" pitchFamily="2"/>
                <a:cs typeface="Mangal" pitchFamily="2"/>
              </a:endParaRPr>
            </a:p>
          </p:txBody>
        </p:sp>
        <p:sp>
          <p:nvSpPr>
            <p:cNvPr id="11" name="TextBox 80"/>
            <p:cNvSpPr/>
            <p:nvPr/>
          </p:nvSpPr>
          <p:spPr>
            <a:xfrm>
              <a:off x="10677242" y="6476203"/>
              <a:ext cx="3315090" cy="71146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compatLnSpc="0">
              <a:spAutoFit/>
            </a:bodyPr>
            <a:lstStyle/>
            <a:p>
              <a:pPr hangingPunct="0"/>
              <a:r>
                <a:rPr lang="tr-TR" sz="1600" b="1" i="1" dirty="0">
                  <a:latin typeface="Arial" pitchFamily="18"/>
                  <a:ea typeface="Microsoft YaHei" pitchFamily="2"/>
                  <a:cs typeface="Arial" pitchFamily="34"/>
                </a:rPr>
                <a:t>Results</a:t>
              </a:r>
            </a:p>
          </p:txBody>
        </p:sp>
        <p:sp>
          <p:nvSpPr>
            <p:cNvPr id="12" name="TextBox 81"/>
            <p:cNvSpPr/>
            <p:nvPr/>
          </p:nvSpPr>
          <p:spPr>
            <a:xfrm>
              <a:off x="9624006" y="7962148"/>
              <a:ext cx="10236225" cy="63642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hangingPunct="0"/>
              <a:r>
                <a:rPr lang="en-US" sz="1200" dirty="0">
                  <a:latin typeface="Arial" pitchFamily="18"/>
                  <a:ea typeface="Microsoft YaHei" pitchFamily="2"/>
                  <a:cs typeface="Arial" pitchFamily="34"/>
                </a:rPr>
                <a:t>Internet Usage</a:t>
              </a:r>
              <a:r>
                <a:rPr lang="en-US" sz="1200" dirty="0" smtClean="0">
                  <a:latin typeface="Arial" pitchFamily="18"/>
                  <a:ea typeface="Microsoft YaHei" pitchFamily="2"/>
                  <a:cs typeface="Arial" pitchFamily="34"/>
                </a:rPr>
                <a:t>:</a:t>
              </a:r>
            </a:p>
            <a:p>
              <a:pPr hangingPunct="0"/>
              <a:endParaRPr lang="en-US" sz="1200" dirty="0">
                <a:latin typeface="Arial" pitchFamily="18"/>
                <a:ea typeface="Microsoft YaHei" pitchFamily="2"/>
                <a:cs typeface="Arial" pitchFamily="34"/>
              </a:endParaRPr>
            </a:p>
            <a:p>
              <a:pPr algn="just" hangingPunct="0"/>
              <a:r>
                <a:rPr lang="en-US" sz="1200" dirty="0" smtClean="0">
                  <a:latin typeface="Arial" pitchFamily="18"/>
                  <a:ea typeface="Microsoft YaHei" pitchFamily="2"/>
                  <a:cs typeface="Arial" pitchFamily="34"/>
                </a:rPr>
                <a:t>The usage of </a:t>
              </a:r>
              <a:r>
                <a:rPr lang="en-US" sz="1200" dirty="0" smtClean="0">
                  <a:latin typeface="Arial" pitchFamily="18"/>
                  <a:ea typeface="Microsoft YaHei" pitchFamily="2"/>
                  <a:cs typeface="Arial" pitchFamily="34"/>
                </a:rPr>
                <a:t>internet is rapidly increasing day by day. This is a computerized world. All things happening through  internet  include business and all kind of dealing. </a:t>
              </a:r>
            </a:p>
            <a:p>
              <a:pPr algn="just" hangingPunct="0"/>
              <a:r>
                <a:rPr lang="en-US" sz="1200" dirty="0" smtClean="0">
                  <a:latin typeface="Times New Roman" panose="02020603050405020304" pitchFamily="18" charset="0"/>
                  <a:cs typeface="Times New Roman" panose="02020603050405020304" pitchFamily="18" charset="0"/>
                </a:rPr>
                <a:t>According to the research 80 percent of  the people who use internet are willing to sell and buy their products online</a:t>
              </a:r>
            </a:p>
            <a:p>
              <a:pPr algn="just" hangingPunct="0"/>
              <a:r>
                <a:rPr lang="en-US" sz="1200" dirty="0" smtClean="0">
                  <a:latin typeface="Times New Roman" panose="02020603050405020304" pitchFamily="18" charset="0"/>
                  <a:ea typeface="Microsoft YaHei" pitchFamily="2"/>
                  <a:cs typeface="Times New Roman" panose="02020603050405020304" pitchFamily="18" charset="0"/>
                </a:rPr>
                <a:t>Through  internet consumer are freely to bid  consider without any disturbance in daily schedule. They can easily enter in auction during their office hour too.</a:t>
              </a:r>
              <a:endParaRPr lang="en-US" sz="1200" dirty="0">
                <a:latin typeface="Arial" pitchFamily="18"/>
                <a:ea typeface="Microsoft YaHei" pitchFamily="2"/>
                <a:cs typeface="Arial" pitchFamily="34"/>
              </a:endParaRPr>
            </a:p>
            <a:p>
              <a:pPr hangingPunct="0"/>
              <a:endParaRPr lang="en-US" sz="1200" dirty="0">
                <a:latin typeface="Arial" pitchFamily="18"/>
                <a:ea typeface="Microsoft YaHei" pitchFamily="2"/>
                <a:cs typeface="Arial" pitchFamily="34"/>
              </a:endParaRPr>
            </a:p>
            <a:p>
              <a:pPr hangingPunct="0"/>
              <a:endParaRPr lang="tr-TR" sz="1200" dirty="0">
                <a:latin typeface="Arial" pitchFamily="18"/>
                <a:ea typeface="Microsoft YaHei" pitchFamily="2"/>
                <a:cs typeface="Arial" pitchFamily="34"/>
              </a:endParaRPr>
            </a:p>
          </p:txBody>
        </p:sp>
        <p:sp>
          <p:nvSpPr>
            <p:cNvPr id="13" name="TextBox 82"/>
            <p:cNvSpPr/>
            <p:nvPr/>
          </p:nvSpPr>
          <p:spPr>
            <a:xfrm>
              <a:off x="20295993" y="8128019"/>
              <a:ext cx="10207081" cy="21246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hangingPunct="0"/>
              <a:r>
                <a:rPr lang="en-US" sz="1200" dirty="0">
                  <a:latin typeface="Arial" pitchFamily="18"/>
                  <a:ea typeface="Microsoft YaHei" pitchFamily="2"/>
                  <a:cs typeface="Arial" pitchFamily="34"/>
                </a:rPr>
                <a:t>According to the research world is going toward the online or digital payment. We decided to allow the customer to pay digitally. Here are some statistics.</a:t>
              </a:r>
              <a:endParaRPr lang="tr-TR" sz="1200" dirty="0">
                <a:latin typeface="Arial" pitchFamily="18"/>
                <a:ea typeface="Microsoft YaHei" pitchFamily="2"/>
                <a:cs typeface="Arial" pitchFamily="34"/>
              </a:endParaRPr>
            </a:p>
          </p:txBody>
        </p:sp>
        <p:sp>
          <p:nvSpPr>
            <p:cNvPr id="14" name="TextBox 83"/>
            <p:cNvSpPr/>
            <p:nvPr/>
          </p:nvSpPr>
          <p:spPr>
            <a:xfrm>
              <a:off x="915479" y="5622119"/>
              <a:ext cx="4951028" cy="71146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compatLnSpc="0">
              <a:spAutoFit/>
            </a:bodyPr>
            <a:lstStyle/>
            <a:p>
              <a:pPr hangingPunct="0"/>
              <a:r>
                <a:rPr lang="tr-TR" sz="1600" b="1" i="1" dirty="0">
                  <a:latin typeface="Arial" pitchFamily="18"/>
                  <a:ea typeface="Microsoft YaHei" pitchFamily="2"/>
                  <a:cs typeface="Arial" pitchFamily="34"/>
                </a:rPr>
                <a:t>Introduction</a:t>
              </a:r>
            </a:p>
          </p:txBody>
        </p:sp>
        <p:sp>
          <p:nvSpPr>
            <p:cNvPr id="15" name="TextBox 84"/>
            <p:cNvSpPr/>
            <p:nvPr/>
          </p:nvSpPr>
          <p:spPr>
            <a:xfrm>
              <a:off x="886679" y="6401160"/>
              <a:ext cx="6578277" cy="1149365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hangingPunct="0"/>
              <a:r>
                <a:rPr lang="en-US" sz="1100" dirty="0">
                  <a:latin typeface="Arial" pitchFamily="18"/>
                  <a:ea typeface="Microsoft YaHei" pitchFamily="2"/>
                  <a:cs typeface="Arial" pitchFamily="34"/>
                </a:rPr>
                <a:t>Online Bidding System</a:t>
              </a:r>
            </a:p>
            <a:p>
              <a:pPr hangingPunct="0"/>
              <a:endParaRPr lang="en-US" sz="1100" dirty="0">
                <a:latin typeface="Arial" pitchFamily="18"/>
                <a:ea typeface="Microsoft YaHei" pitchFamily="2"/>
                <a:cs typeface="Arial" pitchFamily="34"/>
              </a:endParaRPr>
            </a:p>
            <a:p>
              <a:pPr hangingPunct="0"/>
              <a:r>
                <a:rPr lang="en-US" sz="1100" dirty="0">
                  <a:latin typeface="Times New Roman" panose="02020603050405020304" pitchFamily="18" charset="0"/>
                  <a:cs typeface="Times New Roman" panose="02020603050405020304" pitchFamily="18" charset="0"/>
                </a:rPr>
                <a:t>World is moving toward and trying to achieve the Zero Second (Every work done by technology. And make it more fast and accurate.) Online Auction system held upon the internet. In Auction consumer served their time for bidding which kept effect of his daily’s routine life. Then online auction introduced after keeping eye on this problem. Many companies already working and providing this platform. This project helps to Consumers they can easily sell and buy the items according to their needs through bidding. This bidding system works under the AI algorithm technique. In this context people who use internet 80 percent of them are willing to buy and sell their products online will be effected.  Our aim is to provide fair bidding online to facilitate people and more fair prices of their products.</a:t>
              </a:r>
              <a:endParaRPr lang="tr-TR" sz="1100" dirty="0">
                <a:latin typeface="Times New Roman" panose="02020603050405020304" pitchFamily="18" charset="0"/>
                <a:ea typeface="Microsoft YaHei" pitchFamily="2"/>
                <a:cs typeface="Times New Roman" panose="02020603050405020304" pitchFamily="18" charset="0"/>
              </a:endParaRPr>
            </a:p>
          </p:txBody>
        </p:sp>
        <p:sp>
          <p:nvSpPr>
            <p:cNvPr id="16" name="TextBox 85"/>
            <p:cNvSpPr/>
            <p:nvPr/>
          </p:nvSpPr>
          <p:spPr>
            <a:xfrm>
              <a:off x="873722" y="19516683"/>
              <a:ext cx="7108275" cy="122509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hangingPunct="0"/>
              <a:r>
                <a:rPr lang="tr-TR" sz="1600" b="1" i="1" dirty="0">
                  <a:latin typeface="Arial" pitchFamily="18"/>
                  <a:ea typeface="Microsoft YaHei" pitchFamily="2"/>
                  <a:cs typeface="Arial" pitchFamily="34"/>
                </a:rPr>
                <a:t>Methods &amp; Materials</a:t>
              </a:r>
            </a:p>
          </p:txBody>
        </p:sp>
        <p:sp>
          <p:nvSpPr>
            <p:cNvPr id="17" name="TextBox 86"/>
            <p:cNvSpPr/>
            <p:nvPr/>
          </p:nvSpPr>
          <p:spPr>
            <a:xfrm>
              <a:off x="866618" y="20605963"/>
              <a:ext cx="6274308" cy="266970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hangingPunct="0"/>
              <a:r>
                <a:rPr lang="en-US" sz="1100" dirty="0">
                  <a:latin typeface="Arial" pitchFamily="18"/>
                  <a:ea typeface="Microsoft YaHei" pitchFamily="2"/>
                  <a:cs typeface="Arial" pitchFamily="34"/>
                </a:rPr>
                <a:t>Agile software lifecycle:</a:t>
              </a:r>
            </a:p>
            <a:p>
              <a:pPr hangingPunct="0"/>
              <a:endParaRPr lang="en-US" sz="1100" dirty="0">
                <a:latin typeface="Arial" pitchFamily="18"/>
                <a:ea typeface="Microsoft YaHei" pitchFamily="2"/>
                <a:cs typeface="Arial" pitchFamily="34"/>
              </a:endParaRPr>
            </a:p>
            <a:p>
              <a:pPr hangingPunct="0"/>
              <a:r>
                <a:rPr lang="en-US" sz="1100" dirty="0">
                  <a:latin typeface="Arial" pitchFamily="18"/>
                  <a:ea typeface="Microsoft YaHei" pitchFamily="2"/>
                  <a:cs typeface="Arial" pitchFamily="34"/>
                </a:rPr>
                <a:t>We will use agile method to develop this software. Every phase will be implemented carefully and perfectly. </a:t>
              </a:r>
              <a:endParaRPr lang="tr-TR" sz="1100" dirty="0">
                <a:latin typeface="Arial" pitchFamily="18"/>
                <a:ea typeface="Microsoft YaHei" pitchFamily="2"/>
                <a:cs typeface="Arial" pitchFamily="34"/>
              </a:endParaRPr>
            </a:p>
          </p:txBody>
        </p:sp>
        <p:sp>
          <p:nvSpPr>
            <p:cNvPr id="18" name="TextBox 87"/>
            <p:cNvSpPr/>
            <p:nvPr/>
          </p:nvSpPr>
          <p:spPr>
            <a:xfrm>
              <a:off x="30663001" y="5707799"/>
              <a:ext cx="5075152" cy="71146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compatLnSpc="0">
              <a:spAutoFit/>
            </a:bodyPr>
            <a:lstStyle/>
            <a:p>
              <a:pPr hangingPunct="0"/>
              <a:r>
                <a:rPr lang="tr-TR" sz="1600" b="1" i="1" dirty="0">
                  <a:latin typeface="Arial" pitchFamily="18"/>
                  <a:ea typeface="Microsoft YaHei" pitchFamily="2"/>
                  <a:cs typeface="Arial" pitchFamily="34"/>
                </a:rPr>
                <a:t>Conclusions</a:t>
              </a:r>
            </a:p>
          </p:txBody>
        </p:sp>
        <p:sp>
          <p:nvSpPr>
            <p:cNvPr id="19" name="TextBox 88"/>
            <p:cNvSpPr/>
            <p:nvPr/>
          </p:nvSpPr>
          <p:spPr>
            <a:xfrm>
              <a:off x="30759841" y="6486841"/>
              <a:ext cx="6578281" cy="1060274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hangingPunct="0"/>
              <a:r>
                <a:rPr lang="en-US" sz="1200" dirty="0">
                  <a:latin typeface="Arial" pitchFamily="18"/>
                  <a:ea typeface="Microsoft YaHei" pitchFamily="2"/>
                  <a:cs typeface="Arial" pitchFamily="34"/>
                </a:rPr>
                <a:t>With the help of Online bidding system many people who are willing to sell and purchase the products online will be able to get the more reliable products in the reasonable price. This will also save the precious time of the people as world is moving toward the work done in zero second. This will help people to find the best and suitable products according to their need. Also with the help of Human phycological programming that will be our AL algorithm we will provide the more fair bidding and also block the fake bidding. This system will change and effect the life cycle of billions of people. </a:t>
              </a:r>
              <a:endParaRPr lang="tr-TR" sz="1200" dirty="0">
                <a:latin typeface="Arial" pitchFamily="18"/>
                <a:ea typeface="Microsoft YaHei" pitchFamily="2"/>
                <a:cs typeface="Arial" pitchFamily="34"/>
              </a:endParaRPr>
            </a:p>
          </p:txBody>
        </p:sp>
        <p:sp>
          <p:nvSpPr>
            <p:cNvPr id="20" name="TextBox 89"/>
            <p:cNvSpPr/>
            <p:nvPr/>
          </p:nvSpPr>
          <p:spPr>
            <a:xfrm>
              <a:off x="30641761" y="26871396"/>
              <a:ext cx="7763039" cy="71146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hangingPunct="0"/>
              <a:r>
                <a:rPr lang="tr-TR" sz="1600" b="1" i="1" dirty="0">
                  <a:latin typeface="Arial" pitchFamily="18"/>
                  <a:ea typeface="Microsoft YaHei" pitchFamily="2"/>
                  <a:cs typeface="Arial" pitchFamily="34"/>
                </a:rPr>
                <a:t>Acknowledgements</a:t>
              </a:r>
            </a:p>
          </p:txBody>
        </p:sp>
        <p:sp>
          <p:nvSpPr>
            <p:cNvPr id="21" name="TextBox 90"/>
            <p:cNvSpPr/>
            <p:nvPr/>
          </p:nvSpPr>
          <p:spPr>
            <a:xfrm>
              <a:off x="30732118" y="19559520"/>
              <a:ext cx="4626788" cy="71146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compatLnSpc="0">
              <a:spAutoFit/>
            </a:bodyPr>
            <a:lstStyle/>
            <a:p>
              <a:pPr hangingPunct="0"/>
              <a:r>
                <a:rPr lang="tr-TR" sz="1600" b="1" i="1" dirty="0">
                  <a:latin typeface="Arial" pitchFamily="18"/>
                  <a:ea typeface="Microsoft YaHei" pitchFamily="2"/>
                  <a:cs typeface="Arial" pitchFamily="34"/>
                </a:rPr>
                <a:t>References</a:t>
              </a:r>
            </a:p>
          </p:txBody>
        </p:sp>
        <p:sp>
          <p:nvSpPr>
            <p:cNvPr id="22" name="TextBox 91"/>
            <p:cNvSpPr/>
            <p:nvPr/>
          </p:nvSpPr>
          <p:spPr>
            <a:xfrm>
              <a:off x="30696473" y="20108351"/>
              <a:ext cx="6578281" cy="582019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hangingPunct="0"/>
              <a:r>
                <a:rPr lang="en-US" sz="1200" dirty="0" smtClean="0"/>
                <a:t>Bichler, Martin. (2000). "An experimental analysis of multi-attribute auctions“</a:t>
              </a:r>
            </a:p>
            <a:p>
              <a:pPr hangingPunct="0"/>
              <a:endParaRPr lang="en-US" sz="1200" dirty="0" smtClean="0">
                <a:latin typeface="Arial" pitchFamily="18"/>
                <a:ea typeface="Microsoft YaHei" pitchFamily="2"/>
                <a:cs typeface="Arial" pitchFamily="34"/>
              </a:endParaRPr>
            </a:p>
            <a:p>
              <a:pPr hangingPunct="0"/>
              <a:r>
                <a:rPr lang="en-US" sz="1200" dirty="0" smtClean="0"/>
                <a:t>Krishna, Vijay. (2002). Auction Theory. Burlington, MA: Academic Press.</a:t>
              </a:r>
            </a:p>
            <a:p>
              <a:pPr hangingPunct="0"/>
              <a:endParaRPr lang="en-US" sz="1200" dirty="0" smtClean="0">
                <a:latin typeface="Arial" pitchFamily="18"/>
                <a:ea typeface="Microsoft YaHei" pitchFamily="2"/>
                <a:cs typeface="Arial" pitchFamily="34"/>
              </a:endParaRPr>
            </a:p>
            <a:p>
              <a:pPr hangingPunct="0"/>
              <a:r>
                <a:rPr lang="en-US" sz="1200" dirty="0" smtClean="0"/>
                <a:t>Begard Aljaf December 2016 (ONLINE AUCTION SYSTEM)</a:t>
              </a:r>
            </a:p>
            <a:p>
              <a:pPr hangingPunct="0"/>
              <a:endParaRPr lang="tr-TR" sz="1100" dirty="0">
                <a:latin typeface="Arial" pitchFamily="18"/>
                <a:ea typeface="Microsoft YaHei" pitchFamily="2"/>
                <a:cs typeface="Arial" pitchFamily="34"/>
              </a:endParaRPr>
            </a:p>
          </p:txBody>
        </p:sp>
        <p:sp>
          <p:nvSpPr>
            <p:cNvPr id="23" name="TextBox 92"/>
            <p:cNvSpPr/>
            <p:nvPr/>
          </p:nvSpPr>
          <p:spPr>
            <a:xfrm>
              <a:off x="30970142" y="27572528"/>
              <a:ext cx="6578281" cy="324740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p>
              <a:pPr hangingPunct="0"/>
              <a:r>
                <a:rPr lang="en-US" sz="1200" dirty="0" smtClean="0">
                  <a:latin typeface="Times New Roman" panose="02020603050405020304" pitchFamily="18" charset="0"/>
                  <a:ea typeface="Microsoft YaHei" pitchFamily="2"/>
                  <a:cs typeface="Times New Roman" panose="02020603050405020304" pitchFamily="18" charset="0"/>
                </a:rPr>
                <a:t>I would like to thanks my all honorable teachers and especially  Supervisor Miss Vesile Evrim who supported me and plenty of encouragement, support</a:t>
              </a:r>
            </a:p>
            <a:p>
              <a:pPr hangingPunct="0"/>
              <a:r>
                <a:rPr lang="en-US" sz="1200" dirty="0" smtClean="0">
                  <a:latin typeface="Times New Roman" panose="02020603050405020304" pitchFamily="18" charset="0"/>
                  <a:ea typeface="Microsoft YaHei" pitchFamily="2"/>
                  <a:cs typeface="Times New Roman" panose="02020603050405020304" pitchFamily="18" charset="0"/>
                </a:rPr>
                <a:t>and guidance</a:t>
              </a:r>
            </a:p>
            <a:p>
              <a:pPr hangingPunct="0"/>
              <a:endParaRPr lang="tr-TR" sz="1100" dirty="0">
                <a:latin typeface="Times New Roman" panose="02020603050405020304" pitchFamily="18" charset="0"/>
                <a:ea typeface="Microsoft YaHei" pitchFamily="2"/>
                <a:cs typeface="Times New Roman" panose="02020603050405020304" pitchFamily="18" charset="0"/>
              </a:endParaRPr>
            </a:p>
          </p:txBody>
        </p:sp>
      </p:grpSp>
      <p:pic>
        <p:nvPicPr>
          <p:cNvPr id="25" name="Picture 24"/>
          <p:cNvPicPr>
            <a:picLocks noChangeAspect="1"/>
          </p:cNvPicPr>
          <p:nvPr/>
        </p:nvPicPr>
        <p:blipFill>
          <a:blip r:embed="rId3">
            <a:lum/>
            <a:alphaModFix/>
          </a:blip>
          <a:srcRect/>
          <a:stretch>
            <a:fillRect/>
          </a:stretch>
        </p:blipFill>
        <p:spPr>
          <a:xfrm>
            <a:off x="317500" y="474662"/>
            <a:ext cx="1867719" cy="1877029"/>
          </a:xfrm>
          <a:prstGeom prst="rect">
            <a:avLst/>
          </a:prstGeom>
          <a:noFill/>
          <a:ln>
            <a:noFill/>
          </a:ln>
        </p:spPr>
      </p:pic>
      <p:sp>
        <p:nvSpPr>
          <p:cNvPr id="26" name="Freeform 25"/>
          <p:cNvSpPr/>
          <p:nvPr/>
        </p:nvSpPr>
        <p:spPr>
          <a:xfrm>
            <a:off x="2908300" y="550862"/>
            <a:ext cx="5410351" cy="179567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A6A6">
              <a:alpha val="25000"/>
            </a:srgbClr>
          </a:solidFill>
          <a:ln>
            <a:noFill/>
            <a:prstDash val="solid"/>
          </a:ln>
        </p:spPr>
        <p:txBody>
          <a:bodyPr vert="horz" wrap="square" lIns="59889" tIns="29881" rIns="59889" bIns="29881" anchor="ctr" anchorCtr="0" compatLnSpc="0"/>
          <a:lstStyle/>
          <a:p>
            <a:pPr algn="ctr"/>
            <a:r>
              <a:rPr lang="tr-TR" sz="2400" b="1" dirty="0">
                <a:solidFill>
                  <a:srgbClr val="FFFFFF"/>
                </a:solidFill>
                <a:latin typeface="Arial" pitchFamily="18"/>
                <a:ea typeface="Microsoft YaHei" pitchFamily="2"/>
                <a:cs typeface="Mangal" pitchFamily="2"/>
              </a:rPr>
              <a:t>  </a:t>
            </a:r>
            <a:r>
              <a:rPr lang="en-GB" sz="3200" b="1" u="sng" dirty="0" smtClean="0"/>
              <a:t>E-Commerce website</a:t>
            </a:r>
            <a:endParaRPr lang="en-US" sz="3200" b="1" dirty="0" smtClean="0"/>
          </a:p>
          <a:p>
            <a:pPr algn="ctr"/>
            <a:r>
              <a:rPr lang="en-US" sz="2800" b="1" dirty="0" smtClean="0">
                <a:latin typeface="Arial" pitchFamily="18"/>
                <a:ea typeface="Microsoft YaHei" pitchFamily="2"/>
                <a:cs typeface="Mangal" pitchFamily="2"/>
              </a:rPr>
              <a:t>Online bidding system</a:t>
            </a:r>
            <a:endParaRPr lang="en-US" sz="3200" b="1" dirty="0">
              <a:solidFill>
                <a:srgbClr val="FFFFFF"/>
              </a:solidFill>
              <a:latin typeface="Arial" pitchFamily="18"/>
              <a:ea typeface="Microsoft YaHei" pitchFamily="2"/>
              <a:cs typeface="Mangal" pitchFamily="2"/>
            </a:endParaRPr>
          </a:p>
          <a:p>
            <a:pPr algn="ctr"/>
            <a:r>
              <a:rPr lang="en-US" sz="1600" b="1" dirty="0" smtClean="0">
                <a:latin typeface="Arial" pitchFamily="18"/>
                <a:ea typeface="Microsoft YaHei" pitchFamily="2"/>
                <a:cs typeface="Mangal" pitchFamily="2"/>
              </a:rPr>
              <a:t>Hassnain Nisar</a:t>
            </a:r>
            <a:r>
              <a:rPr lang="tr-TR" sz="1400" b="1" dirty="0">
                <a:latin typeface="Arial" pitchFamily="18"/>
                <a:ea typeface="Microsoft YaHei" pitchFamily="2"/>
                <a:cs typeface="Mangal" pitchFamily="2"/>
              </a:rPr>
              <a:t/>
            </a:r>
            <a:br>
              <a:rPr lang="tr-TR" sz="1400" b="1" dirty="0">
                <a:latin typeface="Arial" pitchFamily="18"/>
                <a:ea typeface="Microsoft YaHei" pitchFamily="2"/>
                <a:cs typeface="Mangal" pitchFamily="2"/>
              </a:rPr>
            </a:br>
            <a:r>
              <a:rPr lang="en-US" sz="1600" dirty="0" smtClean="0"/>
              <a:t>Asst. Prof. Dr. Vesile Evrim</a:t>
            </a:r>
            <a:r>
              <a:rPr lang="tr-TR" sz="1400" b="1" dirty="0">
                <a:latin typeface="Arial" pitchFamily="18"/>
                <a:ea typeface="Microsoft YaHei" pitchFamily="2"/>
                <a:cs typeface="Mangal" pitchFamily="2"/>
              </a:rPr>
              <a:t/>
            </a:r>
            <a:br>
              <a:rPr lang="tr-TR" sz="1400" b="1" dirty="0">
                <a:latin typeface="Arial" pitchFamily="18"/>
                <a:ea typeface="Microsoft YaHei" pitchFamily="2"/>
                <a:cs typeface="Mangal" pitchFamily="2"/>
              </a:rPr>
            </a:br>
            <a:r>
              <a:rPr lang="en-US" sz="1400" b="1" i="1" dirty="0">
                <a:latin typeface="Arial" pitchFamily="18"/>
                <a:ea typeface="Microsoft YaHei" pitchFamily="2"/>
                <a:cs typeface="Mangal" pitchFamily="2"/>
              </a:rPr>
              <a:t> European </a:t>
            </a:r>
            <a:r>
              <a:rPr lang="en-US" sz="1400" b="1" i="1" dirty="0" err="1">
                <a:latin typeface="Arial" pitchFamily="18"/>
                <a:ea typeface="Microsoft YaHei" pitchFamily="2"/>
                <a:cs typeface="Mangal" pitchFamily="2"/>
              </a:rPr>
              <a:t>Univer</a:t>
            </a:r>
            <a:r>
              <a:rPr lang="tr-TR" sz="1400" b="1" i="1" dirty="0">
                <a:latin typeface="Arial" pitchFamily="18"/>
                <a:ea typeface="Microsoft YaHei" pitchFamily="2"/>
                <a:cs typeface="Mangal" pitchFamily="2"/>
              </a:rPr>
              <a:t>s</a:t>
            </a:r>
            <a:r>
              <a:rPr lang="en-US" sz="1400" b="1" i="1" dirty="0">
                <a:latin typeface="Arial" pitchFamily="18"/>
                <a:ea typeface="Microsoft YaHei" pitchFamily="2"/>
                <a:cs typeface="Mangal" pitchFamily="2"/>
              </a:rPr>
              <a:t>ity of </a:t>
            </a:r>
            <a:r>
              <a:rPr lang="en-US" sz="1400" b="1" i="1" dirty="0" err="1">
                <a:latin typeface="Arial" pitchFamily="18"/>
                <a:ea typeface="Microsoft YaHei" pitchFamily="2"/>
                <a:cs typeface="Mangal" pitchFamily="2"/>
              </a:rPr>
              <a:t>Lefke</a:t>
            </a:r>
            <a:r>
              <a:rPr lang="tr-TR" sz="1400" b="1" i="1" dirty="0">
                <a:latin typeface="Arial" pitchFamily="18"/>
                <a:ea typeface="Microsoft YaHei" pitchFamily="2"/>
                <a:cs typeface="Mangal" pitchFamily="2"/>
              </a:rPr>
              <a:t>, Engineering Faculty</a:t>
            </a:r>
            <a:r>
              <a:rPr lang="en-US" sz="1400" b="1" i="1" dirty="0">
                <a:latin typeface="Arial" pitchFamily="18"/>
                <a:ea typeface="Microsoft YaHei" pitchFamily="2"/>
                <a:cs typeface="Mangal" pitchFamily="2"/>
              </a:rPr>
              <a:t>, </a:t>
            </a:r>
            <a:r>
              <a:rPr lang="en-US" sz="1400" b="1" i="1" dirty="0" err="1">
                <a:latin typeface="Arial" pitchFamily="18"/>
                <a:ea typeface="Microsoft YaHei" pitchFamily="2"/>
                <a:cs typeface="Mangal" pitchFamily="2"/>
              </a:rPr>
              <a:t>Lefke</a:t>
            </a:r>
            <a:r>
              <a:rPr lang="en-US" sz="1400" b="1" i="1" dirty="0">
                <a:latin typeface="Arial" pitchFamily="18"/>
                <a:ea typeface="Microsoft YaHei" pitchFamily="2"/>
                <a:cs typeface="Mangal" pitchFamily="2"/>
              </a:rPr>
              <a:t>, T.R.</a:t>
            </a:r>
            <a:r>
              <a:rPr lang="tr-TR" sz="1400" b="1" i="1" dirty="0">
                <a:latin typeface="Arial" pitchFamily="18"/>
                <a:ea typeface="Microsoft YaHei" pitchFamily="2"/>
                <a:cs typeface="Mangal" pitchFamily="2"/>
              </a:rPr>
              <a:t>N.C</a:t>
            </a:r>
            <a:endParaRPr lang="en-US" sz="1400" b="1" i="1" dirty="0">
              <a:latin typeface="Arial" pitchFamily="18"/>
              <a:ea typeface="Microsoft YaHei" pitchFamily="2"/>
              <a:cs typeface="Mangal" pitchFamily="2"/>
            </a:endParaRPr>
          </a:p>
        </p:txBody>
      </p:sp>
      <p:sp>
        <p:nvSpPr>
          <p:cNvPr id="30" name="TextBox 29">
            <a:extLst>
              <a:ext uri="{FF2B5EF4-FFF2-40B4-BE49-F238E27FC236}">
                <a16:creationId xmlns:a16="http://schemas.microsoft.com/office/drawing/2014/main" xmlns="" id="{C2ECACE0-9D9A-4DEF-86E1-11269A7CA6D9}"/>
              </a:ext>
            </a:extLst>
          </p:cNvPr>
          <p:cNvSpPr txBox="1"/>
          <p:nvPr/>
        </p:nvSpPr>
        <p:spPr>
          <a:xfrm>
            <a:off x="2679700" y="7485062"/>
            <a:ext cx="2470997" cy="261610"/>
          </a:xfrm>
          <a:prstGeom prst="rect">
            <a:avLst/>
          </a:prstGeom>
          <a:noFill/>
        </p:spPr>
        <p:txBody>
          <a:bodyPr wrap="square" rtlCol="0">
            <a:spAutoFit/>
          </a:bodyPr>
          <a:lstStyle/>
          <a:p>
            <a:r>
              <a:rPr lang="en-US" sz="1100" dirty="0" smtClean="0">
                <a:solidFill>
                  <a:schemeClr val="bg1"/>
                </a:solidFill>
                <a:latin typeface="Times New Roman" panose="02020603050405020304" pitchFamily="18" charset="0"/>
                <a:cs typeface="Times New Roman" panose="02020603050405020304" pitchFamily="18" charset="0"/>
              </a:rPr>
              <a:t>. </a:t>
            </a:r>
            <a:endParaRPr lang="en-US" sz="1100" dirty="0">
              <a:solidFill>
                <a:schemeClr val="bg1"/>
              </a:solidFill>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xmlns="" id="{E1A84F0C-1617-4BA6-8FB9-DA1AAEDD80A2}"/>
              </a:ext>
            </a:extLst>
          </p:cNvPr>
          <p:cNvSpPr txBox="1"/>
          <p:nvPr/>
        </p:nvSpPr>
        <p:spPr>
          <a:xfrm>
            <a:off x="2755900" y="8551862"/>
            <a:ext cx="5257800" cy="1938992"/>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Online Bidding system will improve the online shopping system with the capability to handle the bidding and make it fair through  the AI Algorithms. </a:t>
            </a:r>
          </a:p>
          <a:p>
            <a:r>
              <a:rPr lang="en-US" sz="1200" dirty="0">
                <a:latin typeface="Times New Roman" panose="02020603050405020304" pitchFamily="18" charset="0"/>
                <a:cs typeface="Times New Roman" panose="02020603050405020304" pitchFamily="18" charset="0"/>
              </a:rPr>
              <a:t>It will directly effect the people who are willing to purchase and sell their products online and want to save their time.</a:t>
            </a:r>
          </a:p>
          <a:p>
            <a:r>
              <a:rPr lang="en-US" sz="1200" dirty="0">
                <a:latin typeface="Times New Roman" panose="02020603050405020304" pitchFamily="18" charset="0"/>
                <a:cs typeface="Times New Roman" panose="02020603050405020304" pitchFamily="18" charset="0"/>
              </a:rPr>
              <a:t>Moreover, people who want to sell their products in reasonable price can get the real price of their products.</a:t>
            </a:r>
          </a:p>
          <a:p>
            <a:r>
              <a:rPr lang="en-US" sz="1200" dirty="0">
                <a:latin typeface="Times New Roman" panose="02020603050405020304" pitchFamily="18" charset="0"/>
                <a:cs typeface="Times New Roman" panose="02020603050405020304" pitchFamily="18" charset="0"/>
              </a:rPr>
              <a:t>Since Internet is introduce every work is going to be digital to make fast processing of life without the wasting of time.</a:t>
            </a:r>
          </a:p>
          <a:p>
            <a:r>
              <a:rPr lang="en-US" sz="1200" dirty="0">
                <a:latin typeface="Times New Roman" panose="02020603050405020304" pitchFamily="18" charset="0"/>
                <a:cs typeface="Times New Roman" panose="02020603050405020304" pitchFamily="18" charset="0"/>
              </a:rPr>
              <a:t>Online bidding or Smart Bidding system will also provide the security of the online payment with the help of 3</a:t>
            </a:r>
            <a:r>
              <a:rPr lang="en-US" sz="1200" baseline="30000" dirty="0">
                <a:latin typeface="Times New Roman" panose="02020603050405020304" pitchFamily="18" charset="0"/>
                <a:cs typeface="Times New Roman" panose="02020603050405020304" pitchFamily="18" charset="0"/>
              </a:rPr>
              <a:t>rd</a:t>
            </a:r>
            <a:r>
              <a:rPr lang="en-US" sz="1200" dirty="0">
                <a:latin typeface="Times New Roman" panose="02020603050405020304" pitchFamily="18" charset="0"/>
                <a:cs typeface="Times New Roman" panose="02020603050405020304" pitchFamily="18" charset="0"/>
              </a:rPr>
              <a:t> party payment gateway APIs.</a:t>
            </a:r>
          </a:p>
        </p:txBody>
      </p:sp>
      <p:pic>
        <p:nvPicPr>
          <p:cNvPr id="37" name="Picture 36">
            <a:extLst>
              <a:ext uri="{FF2B5EF4-FFF2-40B4-BE49-F238E27FC236}">
                <a16:creationId xmlns:a16="http://schemas.microsoft.com/office/drawing/2014/main" xmlns="" id="{824FAA14-03BB-42A8-8AD9-A8250F5562DF}"/>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727700" y="5046662"/>
            <a:ext cx="2362200" cy="1557547"/>
          </a:xfrm>
          <a:prstGeom prst="rect">
            <a:avLst/>
          </a:prstGeom>
        </p:spPr>
      </p:pic>
      <p:sp>
        <p:nvSpPr>
          <p:cNvPr id="38" name="TextBox 37">
            <a:extLst>
              <a:ext uri="{FF2B5EF4-FFF2-40B4-BE49-F238E27FC236}">
                <a16:creationId xmlns:a16="http://schemas.microsoft.com/office/drawing/2014/main" xmlns="" id="{ED7C2E55-2FDF-496B-9D2C-F0A064E7B4E5}"/>
              </a:ext>
            </a:extLst>
          </p:cNvPr>
          <p:cNvSpPr txBox="1"/>
          <p:nvPr/>
        </p:nvSpPr>
        <p:spPr>
          <a:xfrm>
            <a:off x="5651500" y="6799262"/>
            <a:ext cx="2667000" cy="2123658"/>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In the eye of new world information is everything so the information of the users(Seller and Buyers) will be secure and also the statistics of the user selling and buying will help us to promote and make our system more user friendly. </a:t>
            </a:r>
          </a:p>
          <a:p>
            <a:r>
              <a:rPr lang="en-US" sz="1200" dirty="0">
                <a:latin typeface="Times New Roman" panose="02020603050405020304" pitchFamily="18" charset="0"/>
                <a:cs typeface="Times New Roman" panose="02020603050405020304" pitchFamily="18" charset="0"/>
              </a:rPr>
              <a:t>These results shows that online bidding system is the need of time.</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pic>
        <p:nvPicPr>
          <p:cNvPr id="40" name="Picture 39">
            <a:extLst>
              <a:ext uri="{FF2B5EF4-FFF2-40B4-BE49-F238E27FC236}">
                <a16:creationId xmlns:a16="http://schemas.microsoft.com/office/drawing/2014/main" xmlns="" id="{1533FBA7-C7F3-4371-9D02-2696D7633F74}"/>
              </a:ext>
            </a:extLst>
          </p:cNvPr>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317500" y="10990262"/>
            <a:ext cx="1700316" cy="1586962"/>
          </a:xfrm>
          <a:prstGeom prst="rect">
            <a:avLst/>
          </a:prstGeom>
        </p:spPr>
      </p:pic>
      <p:sp>
        <p:nvSpPr>
          <p:cNvPr id="41" name="TextBox 40">
            <a:extLst>
              <a:ext uri="{FF2B5EF4-FFF2-40B4-BE49-F238E27FC236}">
                <a16:creationId xmlns:a16="http://schemas.microsoft.com/office/drawing/2014/main" xmlns="" id="{347149AD-DDCE-467B-9B66-C9F89B48CBDB}"/>
              </a:ext>
            </a:extLst>
          </p:cNvPr>
          <p:cNvSpPr txBox="1"/>
          <p:nvPr/>
        </p:nvSpPr>
        <p:spPr>
          <a:xfrm>
            <a:off x="317500" y="12590462"/>
            <a:ext cx="1700316" cy="1615827"/>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Python will help to design AL Algorithms and Laravel will be used to design the website. Some other materials like </a:t>
            </a:r>
            <a:r>
              <a:rPr lang="en-US" sz="1100" dirty="0" err="1">
                <a:latin typeface="Times New Roman" panose="02020603050405020304" pitchFamily="18" charset="0"/>
                <a:cs typeface="Times New Roman" panose="02020603050405020304" pitchFamily="18" charset="0"/>
              </a:rPr>
              <a:t>Sql</a:t>
            </a:r>
            <a:r>
              <a:rPr lang="en-US" sz="1100" dirty="0">
                <a:latin typeface="Times New Roman" panose="02020603050405020304" pitchFamily="18" charset="0"/>
                <a:cs typeface="Times New Roman" panose="02020603050405020304" pitchFamily="18" charset="0"/>
              </a:rPr>
              <a:t> database and 3</a:t>
            </a:r>
            <a:r>
              <a:rPr lang="en-US" sz="1100" baseline="30000" dirty="0">
                <a:latin typeface="Times New Roman" panose="02020603050405020304" pitchFamily="18" charset="0"/>
                <a:cs typeface="Times New Roman" panose="02020603050405020304" pitchFamily="18" charset="0"/>
              </a:rPr>
              <a:t>rd</a:t>
            </a:r>
            <a:r>
              <a:rPr lang="en-US" sz="1100" dirty="0">
                <a:latin typeface="Times New Roman" panose="02020603050405020304" pitchFamily="18" charset="0"/>
                <a:cs typeface="Times New Roman" panose="02020603050405020304" pitchFamily="18" charset="0"/>
              </a:rPr>
              <a:t> party APIs will also helpful to maintain our online bidding system.</a:t>
            </a:r>
          </a:p>
        </p:txBody>
      </p:sp>
      <p:sp>
        <p:nvSpPr>
          <p:cNvPr id="34" name="TextBox 33"/>
          <p:cNvSpPr txBox="1"/>
          <p:nvPr/>
        </p:nvSpPr>
        <p:spPr>
          <a:xfrm>
            <a:off x="2755900" y="10761662"/>
            <a:ext cx="2438400" cy="184666"/>
          </a:xfrm>
          <a:prstGeom prst="rect">
            <a:avLst/>
          </a:prstGeom>
          <a:noFill/>
        </p:spPr>
        <p:txBody>
          <a:bodyPr wrap="square" rtlCol="0">
            <a:spAutoFit/>
          </a:bodyPr>
          <a:lstStyle/>
          <a:p>
            <a:endParaRPr lang="en-US" dirty="0"/>
          </a:p>
        </p:txBody>
      </p:sp>
      <p:pic>
        <p:nvPicPr>
          <p:cNvPr id="36" name="Picture 35">
            <a:extLst>
              <a:ext uri="{FF2B5EF4-FFF2-40B4-BE49-F238E27FC236}">
                <a16:creationId xmlns:a16="http://schemas.microsoft.com/office/drawing/2014/main" xmlns="" id="{1BC645BC-BCD3-41F3-A9BC-EE192EF30375}"/>
              </a:ext>
            </a:extLst>
          </p:cNvPr>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5422900" y="10685462"/>
            <a:ext cx="2438400" cy="2133600"/>
          </a:xfrm>
          <a:prstGeom prst="rect">
            <a:avLst/>
          </a:prstGeom>
        </p:spPr>
      </p:pic>
      <p:pic>
        <p:nvPicPr>
          <p:cNvPr id="39" name="Picture 38">
            <a:extLst>
              <a:ext uri="{FF2B5EF4-FFF2-40B4-BE49-F238E27FC236}">
                <a16:creationId xmlns:a16="http://schemas.microsoft.com/office/drawing/2014/main" xmlns="" id="{D45F0080-43C8-437A-9E12-2AB9EB52A689}"/>
              </a:ext>
            </a:extLst>
          </p:cNvPr>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2755900" y="6494462"/>
            <a:ext cx="2590800" cy="1958614"/>
          </a:xfrm>
          <a:prstGeom prst="rect">
            <a:avLst/>
          </a:prstGeom>
        </p:spPr>
      </p:pic>
      <p:sp>
        <p:nvSpPr>
          <p:cNvPr id="44" name="TextBox 43"/>
          <p:cNvSpPr txBox="1"/>
          <p:nvPr/>
        </p:nvSpPr>
        <p:spPr>
          <a:xfrm>
            <a:off x="2755900" y="10533062"/>
            <a:ext cx="2590800" cy="2753856"/>
          </a:xfrm>
          <a:prstGeom prst="rect">
            <a:avLst/>
          </a:prstGeom>
          <a:noFill/>
        </p:spPr>
        <p:txBody>
          <a:bodyPr wrap="square" rtlCol="0">
            <a:spAutoFit/>
          </a:bodyPr>
          <a:lstStyle/>
          <a:p>
            <a:pPr algn="just"/>
            <a:r>
              <a:rPr lang="tr-TR" sz="1200" dirty="0" smtClean="0"/>
              <a:t>This website is working on Auction based system which is totally under artificial intelligence. This website developing for the comfort and relief of the people.. This process consider according to safety and security. Because after successfully bidding the consumer personal account have personal detail of the user include his bank details as</a:t>
            </a:r>
            <a:r>
              <a:rPr lang="en-US" sz="1200" dirty="0" smtClean="0"/>
              <a:t> </a:t>
            </a:r>
            <a:r>
              <a:rPr lang="tr-TR" sz="1200" dirty="0" smtClean="0"/>
              <a:t>well.  So this all will perform under the high-security platforms who keep their data safe from robbery and misuse. bidding will </a:t>
            </a:r>
            <a:endParaRPr lang="en-US" sz="1200" dirty="0" smtClean="0"/>
          </a:p>
          <a:p>
            <a:pPr algn="just"/>
            <a:endParaRPr lang="en-US" sz="1200" dirty="0"/>
          </a:p>
        </p:txBody>
      </p:sp>
      <p:sp>
        <p:nvSpPr>
          <p:cNvPr id="45" name="TextBox 44"/>
          <p:cNvSpPr txBox="1"/>
          <p:nvPr/>
        </p:nvSpPr>
        <p:spPr>
          <a:xfrm>
            <a:off x="2755900" y="12895262"/>
            <a:ext cx="5105400" cy="1754326"/>
          </a:xfrm>
          <a:prstGeom prst="rect">
            <a:avLst/>
          </a:prstGeom>
          <a:noFill/>
        </p:spPr>
        <p:txBody>
          <a:bodyPr wrap="square" rtlCol="0">
            <a:spAutoFit/>
          </a:bodyPr>
          <a:lstStyle/>
          <a:p>
            <a:pPr algn="just"/>
            <a:r>
              <a:rPr lang="tr-TR" sz="1200" dirty="0" smtClean="0"/>
              <a:t>start on the fixed schedule as Seller wants. Eventually, this will help people who </a:t>
            </a:r>
            <a:r>
              <a:rPr lang="en-US" sz="1200" dirty="0" smtClean="0"/>
              <a:t>wants to </a:t>
            </a:r>
            <a:r>
              <a:rPr lang="tr-TR" sz="1200" dirty="0" smtClean="0"/>
              <a:t>bidding </a:t>
            </a:r>
            <a:r>
              <a:rPr lang="en-US" sz="1200" dirty="0" smtClean="0"/>
              <a:t>can come and join in Auction. </a:t>
            </a:r>
            <a:r>
              <a:rPr lang="tr-TR" sz="1200" dirty="0" smtClean="0"/>
              <a:t>At the end of the bidding who will have the highest bid amount will be able to buy that item. And it will avoid shill bidding under the AI scanning technique</a:t>
            </a:r>
            <a:r>
              <a:rPr lang="en-US" sz="1200" dirty="0" smtClean="0"/>
              <a:t>. In Future if I update this website I will must update my AI for more relief and I have a plan this website will not perform bidding just about the item, it will consider as more about the </a:t>
            </a:r>
            <a:r>
              <a:rPr lang="tr-TR" sz="1200" dirty="0" smtClean="0"/>
              <a:t>sell</a:t>
            </a:r>
            <a:r>
              <a:rPr lang="en-US" sz="1200" dirty="0" smtClean="0"/>
              <a:t> and buy</a:t>
            </a:r>
            <a:r>
              <a:rPr lang="tr-TR" sz="1200" dirty="0" smtClean="0"/>
              <a:t> the land, house, and property on a commercial level</a:t>
            </a:r>
            <a:r>
              <a:rPr lang="en-US" sz="1200" dirty="0" smtClean="0"/>
              <a:t>. All will find on a single platform.</a:t>
            </a:r>
          </a:p>
          <a:p>
            <a:endParaRPr lang="en-US" sz="1200" dirty="0"/>
          </a:p>
        </p:txBody>
      </p:sp>
    </p:spTree>
  </p:cSld>
  <p:clrMapOvr>
    <a:masterClrMapping/>
  </p:clrMapOvr>
</p:sld>
</file>

<file path=ppt/theme/theme1.xml><?xml version="1.0" encoding="utf-8"?>
<a:theme xmlns:a="http://schemas.openxmlformats.org/drawingml/2006/main" name="Varsayıl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TotalTime>
  <Words>887</Words>
  <Application>Microsoft Office PowerPoint</Application>
  <PresentationFormat>Custom</PresentationFormat>
  <Paragraphs>41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Varsayılan</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aarca</dc:creator>
  <cp:lastModifiedBy>Windows User</cp:lastModifiedBy>
  <cp:revision>48</cp:revision>
  <dcterms:modified xsi:type="dcterms:W3CDTF">2020-05-22T01:43:12Z</dcterms:modified>
</cp:coreProperties>
</file>