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88" r:id="rId2"/>
    <p:sldId id="289" r:id="rId3"/>
    <p:sldId id="290" r:id="rId4"/>
    <p:sldId id="261" r:id="rId5"/>
    <p:sldId id="262" r:id="rId6"/>
    <p:sldId id="265" r:id="rId7"/>
    <p:sldId id="266" r:id="rId8"/>
    <p:sldId id="267" r:id="rId9"/>
    <p:sldId id="296" r:id="rId10"/>
    <p:sldId id="297" r:id="rId11"/>
    <p:sldId id="287" r:id="rId12"/>
    <p:sldId id="277" r:id="rId13"/>
    <p:sldId id="294" r:id="rId14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DRCN+Pvv7WhERPuiDl4VcU73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D8ED72-E2ED-4A73-9B33-A294C1A6508E}">
  <a:tblStyle styleId="{2DD8ED72-E2ED-4A73-9B33-A294C1A650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32" Type="http://customschemas.google.com/relationships/presentationmetadata" Target="metadata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3280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80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117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37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02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90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63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57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1"/>
          </p:nvPr>
        </p:nvSpPr>
        <p:spPr>
          <a:xfrm>
            <a:off x="1075061" y="2515547"/>
            <a:ext cx="6993876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0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body" idx="1"/>
          </p:nvPr>
        </p:nvSpPr>
        <p:spPr>
          <a:xfrm>
            <a:off x="1075061" y="2515547"/>
            <a:ext cx="6993876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ldNum" idx="12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499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499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499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499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499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499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499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499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499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AD445B2-F916-1D39-6261-20C7FD9B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2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EBD6-2CA6-A7B8-2D4A-404D408F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1327B6A-9E96-D6D5-3761-C833440D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858" y="330506"/>
            <a:ext cx="339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219" y="1784732"/>
            <a:ext cx="87473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sustainable and no contact attendance system can be implemented in schools, colleges, work places, etc., by replacing the conventional attendance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system can also replace the already existing advanced attendance systems such as biometrics and implemented in such a way that power consumption is low.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low power consumption attendance system can be implemented in remote military bases where the energy factor is crucial for surveillance of the camp.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system can also be applied in work places like Thermal Power Plants, Power Stations,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title"/>
          </p:nvPr>
        </p:nvSpPr>
        <p:spPr>
          <a:xfrm>
            <a:off x="3095616" y="330263"/>
            <a:ext cx="241617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541645" y="1371600"/>
            <a:ext cx="8221356" cy="493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Deshpande, N. T.,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Ravishankar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(2017). Face Detection and Recognition using Viola-Jones algorithm and Fusion of PCA and ANN. Advances in Computational Sciences and Technology, 10(5), 1173- 1189</a:t>
            </a:r>
          </a:p>
          <a:p>
            <a:pPr marL="354965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Kavia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Manjeet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Kaur, (2016). “A Survey paper for Face Recognition Technologies”. International Journal of Scientific and Research Publications, 6(7)</a:t>
            </a:r>
          </a:p>
          <a:p>
            <a:pPr marL="354965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M., Bhattacharyya, D., &amp; Kim, T. H. (2016). Face recognition using neural network: a review. International Journal of Security and Its Applications, 10(3), 81-100.
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Mikhaylov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Samoylov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Egorov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(2014, </a:t>
            </a:r>
          </a:p>
          <a:p>
            <a:pPr marL="354965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November). Face Detection and Tracking from Image and Statistics Gathering. In Signal-Image Technology and Internet-Based Systems (SITIS), 2014 Tenth International Conference and (pp. 37-42).</a:t>
            </a:r>
          </a:p>
          <a:p>
            <a:pPr marL="354965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Z., &amp; Wang, Y. (2000). Face detection and tracking in video using dynamic programming. In Image Processing, 2000. Proceedings. 2000 International Conference on (Vol. 1, pp.53-56). IEEE.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4C78-066A-65EF-A9CD-715BCBE9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14A8-D5C8-3ED4-E248-883F8C9B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3051110"/>
            <a:ext cx="6993876" cy="1399592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24640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7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and No Contact Attendance system</a:t>
            </a:r>
            <a:endParaRPr lang="en-GB" sz="2800" dirty="0">
              <a:solidFill>
                <a:srgbClr val="7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lvl="0" indent="-3429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GB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contactless attendance system which automatically records the entry of the students along with the time of entry using facial recognition.</a:t>
            </a:r>
          </a:p>
          <a:p>
            <a:pPr marL="546100" lvl="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endParaRPr lang="en-GB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lvl="0" indent="-3429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GB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secure and reliable attendance system that helps to eliminate proxies and malpractices.</a:t>
            </a:r>
          </a:p>
          <a:p>
            <a:pPr marL="546100" lvl="0">
              <a:spcBef>
                <a:spcPts val="0"/>
              </a:spcBef>
              <a:buSzPts val="3200"/>
              <a:buFont typeface="Wingdings" panose="05000000000000000000" pitchFamily="2" charset="2"/>
              <a:buChar char="v"/>
            </a:pPr>
            <a:endParaRPr lang="en-GB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lvl="0" indent="-3429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GB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sustainable, secure and power efficient smart system for recording student’s and teacher’s attendance.</a:t>
            </a:r>
          </a:p>
        </p:txBody>
      </p:sp>
      <p:sp>
        <p:nvSpPr>
          <p:cNvPr id="90" name="Google Shape;90;p14"/>
          <p:cNvSpPr txBox="1"/>
          <p:nvPr/>
        </p:nvSpPr>
        <p:spPr>
          <a:xfrm>
            <a:off x="8763000" y="6400802"/>
            <a:ext cx="228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762001" y="330200"/>
            <a:ext cx="577373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FOR THE PROJECT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909F-5729-C89B-F833-DF27118C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870" y="1696911"/>
            <a:ext cx="7397134" cy="440530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b="0" dirty="0"/>
              <a:t>Due to the COVID-19 pandemic, it is a safety precaution not to touch anything, necessitating the use of a contactless device.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b="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b="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b="0" dirty="0"/>
              <a:t>To avoid time consumption and work load in the existing attendance system , we need a contactless device.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b="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b="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b="0" dirty="0"/>
              <a:t>Therefore in order to be sustainable, a secure system can be </a:t>
            </a:r>
          </a:p>
          <a:p>
            <a:pPr marL="228600" indent="0"/>
            <a:r>
              <a:rPr lang="en-IN" b="0" dirty="0"/>
              <a:t>      used to mark the attendance of students and teachers in a</a:t>
            </a:r>
          </a:p>
          <a:p>
            <a:pPr marL="228600" indent="0"/>
            <a:r>
              <a:rPr lang="en-IN" b="0" dirty="0"/>
              <a:t>     touchless and paperless manner.</a:t>
            </a:r>
            <a:endParaRPr lang="en-U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6"/>
          <p:cNvGraphicFramePr/>
          <p:nvPr>
            <p:extLst>
              <p:ext uri="{D42A27DB-BD31-4B8C-83A1-F6EECF244321}">
                <p14:modId xmlns:p14="http://schemas.microsoft.com/office/powerpoint/2010/main" val="146126217"/>
              </p:ext>
            </p:extLst>
          </p:nvPr>
        </p:nvGraphicFramePr>
        <p:xfrm>
          <a:off x="147480" y="2511452"/>
          <a:ext cx="8920325" cy="4114800"/>
        </p:xfrm>
        <a:graphic>
          <a:graphicData uri="http://schemas.openxmlformats.org/drawingml/2006/table">
            <a:tbl>
              <a:tblPr firstRow="1" bandRow="1">
                <a:noFill/>
                <a:tableStyleId>{2DD8ED72-E2ED-4A73-9B33-A294C1A6508E}</a:tableStyleId>
              </a:tblPr>
              <a:tblGrid>
                <a:gridCol w="78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100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dirty="0"/>
                    </a:p>
                  </a:txBody>
                  <a:tcPr marL="0" marR="0" marT="304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Saibal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Manna,Sushil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Ghildiya,kishnakumar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b="0" dirty="0">
                          <a:latin typeface="Times New Roman" pitchFamily="18" charset="0"/>
                          <a:cs typeface="Times New Roman" pitchFamily="18" charset="0"/>
                        </a:rPr>
                        <a:t>Bhimani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 “Face recognition system</a:t>
                      </a:r>
                      <a:r>
                        <a:rPr lang="en-I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using deep </a:t>
                      </a:r>
                      <a:r>
                        <a:rPr lang="en-IN" sz="1800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learning”</a:t>
                      </a:r>
                      <a:r>
                        <a:rPr lang="en-IN" sz="1800" b="0" dirty="0" err="1">
                          <a:latin typeface="Times New Roman" pitchFamily="18" charset="0"/>
                          <a:cs typeface="Times New Roman" pitchFamily="18" charset="0"/>
                        </a:rPr>
                        <a:t>IEEE</a:t>
                      </a:r>
                      <a:r>
                        <a:rPr lang="en-I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ACCESS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Architecture</a:t>
                      </a:r>
                      <a:endParaRPr lang="en-US" sz="18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Embedding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triplet loss</a:t>
                      </a: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performances better in character recognition when compared to each other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shows lesser efficiency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facial recognition part has been tested and it has acquired steady outcomes with 90% accuracy 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2608327" y="300766"/>
            <a:ext cx="3927344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41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SURVEY</a:t>
            </a:r>
            <a:endParaRPr/>
          </a:p>
        </p:txBody>
      </p:sp>
      <p:graphicFrame>
        <p:nvGraphicFramePr>
          <p:cNvPr id="88" name="Google Shape;88;p6"/>
          <p:cNvGraphicFramePr/>
          <p:nvPr>
            <p:extLst>
              <p:ext uri="{D42A27DB-BD31-4B8C-83A1-F6EECF244321}">
                <p14:modId xmlns:p14="http://schemas.microsoft.com/office/powerpoint/2010/main" val="2340438923"/>
              </p:ext>
            </p:extLst>
          </p:nvPr>
        </p:nvGraphicFramePr>
        <p:xfrm>
          <a:off x="152400" y="1654732"/>
          <a:ext cx="8915375" cy="856725"/>
        </p:xfrm>
        <a:graphic>
          <a:graphicData uri="http://schemas.openxmlformats.org/drawingml/2006/table">
            <a:tbl>
              <a:tblPr firstRow="1" bandRow="1">
                <a:noFill/>
                <a:tableStyleId>{2DD8ED72-E2ED-4A73-9B33-A294C1A6508E}</a:tableStyleId>
              </a:tblPr>
              <a:tblGrid>
                <a:gridCol w="78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672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 lvl="0" indent="0" algn="l" rtl="0">
                        <a:lnSpc>
                          <a:spcPct val="10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/  TECHNIQUES  USED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6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 lvl="0" indent="0" algn="l" rtl="0">
                        <a:lnSpc>
                          <a:spcPct val="10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MERITS/  DEMERITS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6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7"/>
          <p:cNvGraphicFramePr/>
          <p:nvPr>
            <p:extLst>
              <p:ext uri="{D42A27DB-BD31-4B8C-83A1-F6EECF244321}">
                <p14:modId xmlns:p14="http://schemas.microsoft.com/office/powerpoint/2010/main" val="1189019955"/>
              </p:ext>
            </p:extLst>
          </p:nvPr>
        </p:nvGraphicFramePr>
        <p:xfrm>
          <a:off x="222249" y="1289047"/>
          <a:ext cx="8686800" cy="5431800"/>
        </p:xfrm>
        <a:graphic>
          <a:graphicData uri="http://schemas.openxmlformats.org/drawingml/2006/table">
            <a:tbl>
              <a:tblPr firstRow="1" bandRow="1">
                <a:noFill/>
                <a:tableStyleId>{2DD8ED72-E2ED-4A73-9B33-A294C1A6508E}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2050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 lvl="0" indent="0" algn="l" rtl="0">
                        <a:lnSpc>
                          <a:spcPct val="10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/  TECHNIQUES  USED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6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 lvl="0" indent="0" algn="l" rtl="0">
                        <a:lnSpc>
                          <a:spcPct val="10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MERITS/  DEMERITS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6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0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  <a:sym typeface="Times New Roman"/>
                        </a:rPr>
                        <a:t>2.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Busra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Kocaciar,Bilal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Tas,Fatma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Patlar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Akbulut,Cagatay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Catal,deepti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Mishra“</a:t>
                      </a: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A</a:t>
                      </a: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real</a:t>
                      </a:r>
                      <a:r>
                        <a:rPr lang="en-US" sz="1800" b="1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time CNN based lightweight mobile masked face recognition system” </a:t>
                      </a:r>
                      <a:r>
                        <a:rPr lang="en-US" sz="1800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IEEE ACCESS,2022.</a:t>
                      </a:r>
                      <a:endParaRPr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Image Segmentation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 Image Pre-processing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Feature Extraction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Classification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Merit</a:t>
                      </a:r>
                      <a:endParaRPr lang="en-US" sz="1800" baseline="0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The system shows good accuracy.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800" baseline="0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This system assures a new direction towards a precise masked face recognition approach without </a:t>
                      </a:r>
                      <a:r>
                        <a:rPr lang="en-US" sz="1800" baseline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human intervention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The accuracy of the system is 90.4%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8933261" y="6416867"/>
            <a:ext cx="175259" cy="22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7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41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SURVEY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357816" y="330263"/>
            <a:ext cx="727583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INFERENCE FROM LITERATURE SURVEY</a:t>
            </a:r>
            <a:endParaRPr/>
          </a:p>
        </p:txBody>
      </p:sp>
      <p:sp>
        <p:nvSpPr>
          <p:cNvPr id="116" name="Google Shape;116;p10"/>
          <p:cNvSpPr txBox="1"/>
          <p:nvPr/>
        </p:nvSpPr>
        <p:spPr>
          <a:xfrm>
            <a:off x="457200" y="1225689"/>
            <a:ext cx="80010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application based on face detection, feature extraction and recognition algorithms, which automatically detects the human face when the person in front of the camera recognizing him.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system consists of four phases- database creation, face detection, face recognition, attendance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updation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Database is created by the images of the students in class.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webcam captures the image frames which are then processed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dlib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face recognition package and the person is identified.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67580-0EFD-6CBE-31AA-47784755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7" y="1330967"/>
            <a:ext cx="8346560" cy="55550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66B9D-7F1D-D568-809B-1989CA62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274280"/>
            <a:ext cx="5434659" cy="861774"/>
          </a:xfrm>
        </p:spPr>
        <p:txBody>
          <a:bodyPr/>
          <a:lstStyle/>
          <a:p>
            <a:r>
              <a:rPr lang="en-IN" dirty="0"/>
              <a:t>PROPOSED SYSTEM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533400" y="330200"/>
            <a:ext cx="72224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HARDWARE/ SOFTWARE TOOL USED</a:t>
            </a:r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35166" y="1425766"/>
            <a:ext cx="8543581" cy="444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/>
              <a:t>HARDWARE</a:t>
            </a:r>
          </a:p>
          <a:p>
            <a:pPr marL="2286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</a:pPr>
            <a:endParaRPr lang="en-IN" dirty="0">
              <a:cs typeface="Times New Roman"/>
            </a:endParaRPr>
          </a:p>
          <a:p>
            <a:pPr marL="5715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  <a:sym typeface="Times New Roman"/>
              </a:rPr>
              <a:t>Raspberry pi 4</a:t>
            </a:r>
          </a:p>
          <a:p>
            <a:pPr marL="5715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  <a:sym typeface="Times New Roman"/>
              </a:rPr>
              <a:t>APDS 9960</a:t>
            </a:r>
          </a:p>
          <a:p>
            <a:pPr marL="5715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  <a:sym typeface="Times New Roman"/>
              </a:rPr>
              <a:t>16 X 2 LCD</a:t>
            </a:r>
          </a:p>
          <a:p>
            <a:pPr marL="5715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  <a:sym typeface="Times New Roman"/>
              </a:rPr>
              <a:t>Raspberry Pi 5mp camera board module</a:t>
            </a:r>
            <a:endParaRPr dirty="0"/>
          </a:p>
          <a:p>
            <a:pPr marL="0" lvl="0" indent="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0" dirty="0">
                <a:latin typeface="Times New Roman" pitchFamily="18" charset="0"/>
                <a:cs typeface="Times New Roman" pitchFamily="18" charset="0"/>
                <a:sym typeface="Times New Roman"/>
              </a:rPr>
              <a:t>SOFTWARE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/>
              <a:t>Open CV</a:t>
            </a:r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 err="1"/>
              <a:t>Thinkspeak</a:t>
            </a:r>
            <a:endParaRPr lang="en-IN" dirty="0"/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/>
              <a:t>Python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6AB8-FB04-669E-13C6-BB9CD756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104D043-CE57-5A6D-A9B8-C6C2B7DD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4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723</Words>
  <Application>Microsoft Office PowerPoint</Application>
  <PresentationFormat>On-screen Show (4:3)</PresentationFormat>
  <Paragraphs>96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OBJECTIVE</vt:lpstr>
      <vt:lpstr>NEED FOR THE PROJECT</vt:lpstr>
      <vt:lpstr>LITERATURE SURVEY</vt:lpstr>
      <vt:lpstr>LITERATURE SURVEY</vt:lpstr>
      <vt:lpstr>INFERENCE FROM LITERATURE SURVEY</vt:lpstr>
      <vt:lpstr>PROPOSED SYSTEM MODEL</vt:lpstr>
      <vt:lpstr>HARDWARE/ SOFTWARE TOOL USED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NUMBER PLATE RECOGNITION SYSTEM FOR SURVEILLANCE</dc:title>
  <dc:creator>Administrator</dc:creator>
  <cp:lastModifiedBy>Devaprakash T</cp:lastModifiedBy>
  <cp:revision>89</cp:revision>
  <dcterms:created xsi:type="dcterms:W3CDTF">2022-04-11T04:06:01Z</dcterms:created>
  <dcterms:modified xsi:type="dcterms:W3CDTF">2023-03-24T08:38:24Z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2022-04-11T00:00:00Z</vt:filetime>
  </property>
</Properties>
</file>