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415A9-0957-48A6-18F3-907F6D839DE7}" v="1" dt="2019-03-13T14:31:32.667"/>
    <p1510:client id="{11306494-9A5B-BF40-2B0A-FF1BFC1800A5}" v="11" dt="2019-03-13T17:33:47.847"/>
    <p1510:client id="{6785BEBC-252B-5AD3-E079-59A4E6A82F7D}" v="3" dt="2019-03-13T14:46:05.137"/>
    <p1510:client id="{5E28CE3A-17B0-4372-98FD-AE1C1CBF8985}" v="6" dt="2019-03-13T18:04:35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m Moumene AMROUCHE" userId="S::karim-moumene.amrouche@dauphine.eu::a625e554-0f28-4a31-9446-8a14bbc4ec29" providerId="AD" clId="Web-{11306494-9A5B-BF40-2B0A-FF1BFC1800A5}"/>
    <pc:docChg chg="addSld delSld modSld sldOrd">
      <pc:chgData name="Karim Moumene AMROUCHE" userId="S::karim-moumene.amrouche@dauphine.eu::a625e554-0f28-4a31-9446-8a14bbc4ec29" providerId="AD" clId="Web-{11306494-9A5B-BF40-2B0A-FF1BFC1800A5}" dt="2019-03-13T17:44:56.391" v="909"/>
      <pc:docMkLst>
        <pc:docMk/>
      </pc:docMkLst>
      <pc:sldChg chg="modSp">
        <pc:chgData name="Karim Moumene AMROUCHE" userId="S::karim-moumene.amrouche@dauphine.eu::a625e554-0f28-4a31-9446-8a14bbc4ec29" providerId="AD" clId="Web-{11306494-9A5B-BF40-2B0A-FF1BFC1800A5}" dt="2019-03-13T16:27:28.429" v="31" actId="20577"/>
        <pc:sldMkLst>
          <pc:docMk/>
          <pc:sldMk cId="4265033243" sldId="258"/>
        </pc:sldMkLst>
        <pc:spChg chg="mod">
          <ac:chgData name="Karim Moumene AMROUCHE" userId="S::karim-moumene.amrouche@dauphine.eu::a625e554-0f28-4a31-9446-8a14bbc4ec29" providerId="AD" clId="Web-{11306494-9A5B-BF40-2B0A-FF1BFC1800A5}" dt="2019-03-13T16:27:28.429" v="31" actId="20577"/>
          <ac:spMkLst>
            <pc:docMk/>
            <pc:sldMk cId="4265033243" sldId="258"/>
            <ac:spMk id="3" creationId="{F1F9445F-525C-4F1A-8AA3-B322980AA8D3}"/>
          </ac:spMkLst>
        </pc:spChg>
      </pc:sldChg>
      <pc:sldChg chg="modSp del">
        <pc:chgData name="Karim Moumene AMROUCHE" userId="S::karim-moumene.amrouche@dauphine.eu::a625e554-0f28-4a31-9446-8a14bbc4ec29" providerId="AD" clId="Web-{11306494-9A5B-BF40-2B0A-FF1BFC1800A5}" dt="2019-03-13T16:27:35.726" v="32"/>
        <pc:sldMkLst>
          <pc:docMk/>
          <pc:sldMk cId="4115104500" sldId="259"/>
        </pc:sldMkLst>
        <pc:spChg chg="mod">
          <ac:chgData name="Karim Moumene AMROUCHE" userId="S::karim-moumene.amrouche@dauphine.eu::a625e554-0f28-4a31-9446-8a14bbc4ec29" providerId="AD" clId="Web-{11306494-9A5B-BF40-2B0A-FF1BFC1800A5}" dt="2019-03-13T16:26:23.007" v="3" actId="20577"/>
          <ac:spMkLst>
            <pc:docMk/>
            <pc:sldMk cId="4115104500" sldId="259"/>
            <ac:spMk id="3" creationId="{F1F9445F-525C-4F1A-8AA3-B322980AA8D3}"/>
          </ac:spMkLst>
        </pc:spChg>
      </pc:sldChg>
      <pc:sldChg chg="modSp">
        <pc:chgData name="Karim Moumene AMROUCHE" userId="S::karim-moumene.amrouche@dauphine.eu::a625e554-0f28-4a31-9446-8a14bbc4ec29" providerId="AD" clId="Web-{11306494-9A5B-BF40-2B0A-FF1BFC1800A5}" dt="2019-03-13T16:30:30.850" v="143" actId="20577"/>
        <pc:sldMkLst>
          <pc:docMk/>
          <pc:sldMk cId="2505498930" sldId="260"/>
        </pc:sldMkLst>
        <pc:spChg chg="mod">
          <ac:chgData name="Karim Moumene AMROUCHE" userId="S::karim-moumene.amrouche@dauphine.eu::a625e554-0f28-4a31-9446-8a14bbc4ec29" providerId="AD" clId="Web-{11306494-9A5B-BF40-2B0A-FF1BFC1800A5}" dt="2019-03-13T16:30:30.850" v="143" actId="20577"/>
          <ac:spMkLst>
            <pc:docMk/>
            <pc:sldMk cId="2505498930" sldId="260"/>
            <ac:spMk id="3" creationId="{F1F9445F-525C-4F1A-8AA3-B322980AA8D3}"/>
          </ac:spMkLst>
        </pc:spChg>
      </pc:sldChg>
      <pc:sldChg chg="addSp delSp modSp add del mod replId setBg">
        <pc:chgData name="Karim Moumene AMROUCHE" userId="S::karim-moumene.amrouche@dauphine.eu::a625e554-0f28-4a31-9446-8a14bbc4ec29" providerId="AD" clId="Web-{11306494-9A5B-BF40-2B0A-FF1BFC1800A5}" dt="2019-03-13T16:56:01.702" v="240"/>
        <pc:sldMkLst>
          <pc:docMk/>
          <pc:sldMk cId="1177797410" sldId="261"/>
        </pc:sldMkLst>
        <pc:spChg chg="mod">
          <ac:chgData name="Karim Moumene AMROUCHE" userId="S::karim-moumene.amrouche@dauphine.eu::a625e554-0f28-4a31-9446-8a14bbc4ec29" providerId="AD" clId="Web-{11306494-9A5B-BF40-2B0A-FF1BFC1800A5}" dt="2019-03-13T16:38:25.332" v="236"/>
          <ac:spMkLst>
            <pc:docMk/>
            <pc:sldMk cId="1177797410" sldId="261"/>
            <ac:spMk id="2" creationId="{BD963E82-4544-4315-8EC2-E11D0B81A50D}"/>
          </ac:spMkLst>
        </pc:spChg>
        <pc:spChg chg="mod">
          <ac:chgData name="Karim Moumene AMROUCHE" userId="S::karim-moumene.amrouche@dauphine.eu::a625e554-0f28-4a31-9446-8a14bbc4ec29" providerId="AD" clId="Web-{11306494-9A5B-BF40-2B0A-FF1BFC1800A5}" dt="2019-03-13T16:38:25.332" v="236"/>
          <ac:spMkLst>
            <pc:docMk/>
            <pc:sldMk cId="1177797410" sldId="261"/>
            <ac:spMk id="3" creationId="{F1F9445F-525C-4F1A-8AA3-B322980AA8D3}"/>
          </ac:spMkLst>
        </pc:spChg>
        <pc:picChg chg="add del mod">
          <ac:chgData name="Karim Moumene AMROUCHE" userId="S::karim-moumene.amrouche@dauphine.eu::a625e554-0f28-4a31-9446-8a14bbc4ec29" providerId="AD" clId="Web-{11306494-9A5B-BF40-2B0A-FF1BFC1800A5}" dt="2019-03-13T16:38:42.551" v="239"/>
          <ac:picMkLst>
            <pc:docMk/>
            <pc:sldMk cId="1177797410" sldId="261"/>
            <ac:picMk id="4" creationId="{296DDF36-A69F-4318-9BBD-C3A51D62FFA0}"/>
          </ac:picMkLst>
        </pc:picChg>
        <pc:picChg chg="add">
          <ac:chgData name="Karim Moumene AMROUCHE" userId="S::karim-moumene.amrouche@dauphine.eu::a625e554-0f28-4a31-9446-8a14bbc4ec29" providerId="AD" clId="Web-{11306494-9A5B-BF40-2B0A-FF1BFC1800A5}" dt="2019-03-13T16:38:25.332" v="236"/>
          <ac:picMkLst>
            <pc:docMk/>
            <pc:sldMk cId="1177797410" sldId="261"/>
            <ac:picMk id="9" creationId="{A53ED3FC-3BE8-4F1F-BEF1-74B1C721718A}"/>
          </ac:picMkLst>
        </pc:picChg>
      </pc:sldChg>
      <pc:sldChg chg="addSp delSp modSp add replId">
        <pc:chgData name="Karim Moumene AMROUCHE" userId="S::karim-moumene.amrouche@dauphine.eu::a625e554-0f28-4a31-9446-8a14bbc4ec29" providerId="AD" clId="Web-{11306494-9A5B-BF40-2B0A-FF1BFC1800A5}" dt="2019-03-13T16:59:30.685" v="296" actId="1076"/>
        <pc:sldMkLst>
          <pc:docMk/>
          <pc:sldMk cId="2317779516" sldId="261"/>
        </pc:sldMkLst>
        <pc:spChg chg="mod">
          <ac:chgData name="Karim Moumene AMROUCHE" userId="S::karim-moumene.amrouche@dauphine.eu::a625e554-0f28-4a31-9446-8a14bbc4ec29" providerId="AD" clId="Web-{11306494-9A5B-BF40-2B0A-FF1BFC1800A5}" dt="2019-03-13T16:56:18.077" v="270" actId="20577"/>
          <ac:spMkLst>
            <pc:docMk/>
            <pc:sldMk cId="2317779516" sldId="261"/>
            <ac:spMk id="2" creationId="{BD963E82-4544-4315-8EC2-E11D0B81A50D}"/>
          </ac:spMkLst>
        </pc:spChg>
        <pc:spChg chg="del mod">
          <ac:chgData name="Karim Moumene AMROUCHE" userId="S::karim-moumene.amrouche@dauphine.eu::a625e554-0f28-4a31-9446-8a14bbc4ec29" providerId="AD" clId="Web-{11306494-9A5B-BF40-2B0A-FF1BFC1800A5}" dt="2019-03-13T16:56:30.545" v="275"/>
          <ac:spMkLst>
            <pc:docMk/>
            <pc:sldMk cId="2317779516" sldId="261"/>
            <ac:spMk id="3" creationId="{F1F9445F-525C-4F1A-8AA3-B322980AA8D3}"/>
          </ac:spMkLst>
        </pc:spChg>
        <pc:spChg chg="add del mod">
          <ac:chgData name="Karim Moumene AMROUCHE" userId="S::karim-moumene.amrouche@dauphine.eu::a625e554-0f28-4a31-9446-8a14bbc4ec29" providerId="AD" clId="Web-{11306494-9A5B-BF40-2B0A-FF1BFC1800A5}" dt="2019-03-13T16:56:33.280" v="276"/>
          <ac:spMkLst>
            <pc:docMk/>
            <pc:sldMk cId="2317779516" sldId="261"/>
            <ac:spMk id="5" creationId="{088D6DED-2841-404F-8E8E-014F22A6BE2E}"/>
          </ac:spMkLst>
        </pc:spChg>
        <pc:picChg chg="add mod">
          <ac:chgData name="Karim Moumene AMROUCHE" userId="S::karim-moumene.amrouche@dauphine.eu::a625e554-0f28-4a31-9446-8a14bbc4ec29" providerId="AD" clId="Web-{11306494-9A5B-BF40-2B0A-FF1BFC1800A5}" dt="2019-03-13T16:59:30.685" v="296" actId="1076"/>
          <ac:picMkLst>
            <pc:docMk/>
            <pc:sldMk cId="2317779516" sldId="261"/>
            <ac:picMk id="6" creationId="{D0C91593-D4EE-45A8-89D6-4F98737E9E91}"/>
          </ac:picMkLst>
        </pc:picChg>
      </pc:sldChg>
      <pc:sldChg chg="addSp delSp modSp add mod ord replId modClrScheme chgLayout">
        <pc:chgData name="Karim Moumene AMROUCHE" userId="S::karim-moumene.amrouche@dauphine.eu::a625e554-0f28-4a31-9446-8a14bbc4ec29" providerId="AD" clId="Web-{11306494-9A5B-BF40-2B0A-FF1BFC1800A5}" dt="2019-03-13T17:21:18.226" v="654" actId="1076"/>
        <pc:sldMkLst>
          <pc:docMk/>
          <pc:sldMk cId="2950801658" sldId="262"/>
        </pc:sldMkLst>
        <pc:spChg chg="add del mod ord">
          <ac:chgData name="Karim Moumene AMROUCHE" userId="S::karim-moumene.amrouche@dauphine.eu::a625e554-0f28-4a31-9446-8a14bbc4ec29" providerId="AD" clId="Web-{11306494-9A5B-BF40-2B0A-FF1BFC1800A5}" dt="2019-03-13T17:11:19.494" v="440" actId="20577"/>
          <ac:spMkLst>
            <pc:docMk/>
            <pc:sldMk cId="2950801658" sldId="262"/>
            <ac:spMk id="2" creationId="{BD963E82-4544-4315-8EC2-E11D0B81A50D}"/>
          </ac:spMkLst>
        </pc:spChg>
        <pc:spChg chg="mod ord">
          <ac:chgData name="Karim Moumene AMROUCHE" userId="S::karim-moumene.amrouche@dauphine.eu::a625e554-0f28-4a31-9446-8a14bbc4ec29" providerId="AD" clId="Web-{11306494-9A5B-BF40-2B0A-FF1BFC1800A5}" dt="2019-03-13T17:12:59.963" v="474" actId="20577"/>
          <ac:spMkLst>
            <pc:docMk/>
            <pc:sldMk cId="2950801658" sldId="262"/>
            <ac:spMk id="3" creationId="{F1F9445F-525C-4F1A-8AA3-B322980AA8D3}"/>
          </ac:spMkLst>
        </pc:spChg>
        <pc:spChg chg="add mod ord">
          <ac:chgData name="Karim Moumene AMROUCHE" userId="S::karim-moumene.amrouche@dauphine.eu::a625e554-0f28-4a31-9446-8a14bbc4ec29" providerId="AD" clId="Web-{11306494-9A5B-BF40-2B0A-FF1BFC1800A5}" dt="2019-03-13T17:15:38.774" v="537" actId="20577"/>
          <ac:spMkLst>
            <pc:docMk/>
            <pc:sldMk cId="2950801658" sldId="262"/>
            <ac:spMk id="4" creationId="{C522FFCE-C236-47DA-9CF6-F900547B83B3}"/>
          </ac:spMkLst>
        </pc:spChg>
        <pc:spChg chg="add del mod ord">
          <ac:chgData name="Karim Moumene AMROUCHE" userId="S::karim-moumene.amrouche@dauphine.eu::a625e554-0f28-4a31-9446-8a14bbc4ec29" providerId="AD" clId="Web-{11306494-9A5B-BF40-2B0A-FF1BFC1800A5}" dt="2019-03-13T17:09:14.136" v="387"/>
          <ac:spMkLst>
            <pc:docMk/>
            <pc:sldMk cId="2950801658" sldId="262"/>
            <ac:spMk id="5" creationId="{7AE46F2C-9950-439E-A3D3-94AC8658005F}"/>
          </ac:spMkLst>
        </pc:spChg>
        <pc:spChg chg="add del mod ord">
          <ac:chgData name="Karim Moumene AMROUCHE" userId="S::karim-moumene.amrouche@dauphine.eu::a625e554-0f28-4a31-9446-8a14bbc4ec29" providerId="AD" clId="Web-{11306494-9A5B-BF40-2B0A-FF1BFC1800A5}" dt="2019-03-13T17:13:14.634" v="475"/>
          <ac:spMkLst>
            <pc:docMk/>
            <pc:sldMk cId="2950801658" sldId="262"/>
            <ac:spMk id="6" creationId="{7F345B03-5351-4F56-96D3-767A56302365}"/>
          </ac:spMkLst>
        </pc:spChg>
        <pc:spChg chg="add del mod">
          <ac:chgData name="Karim Moumene AMROUCHE" userId="S::karim-moumene.amrouche@dauphine.eu::a625e554-0f28-4a31-9446-8a14bbc4ec29" providerId="AD" clId="Web-{11306494-9A5B-BF40-2B0A-FF1BFC1800A5}" dt="2019-03-13T17:08:56.901" v="368"/>
          <ac:spMkLst>
            <pc:docMk/>
            <pc:sldMk cId="2950801658" sldId="262"/>
            <ac:spMk id="8" creationId="{5B65428C-4B27-450A-B7F3-5ABB80DDA379}"/>
          </ac:spMkLst>
        </pc:spChg>
        <pc:spChg chg="add mod">
          <ac:chgData name="Karim Moumene AMROUCHE" userId="S::karim-moumene.amrouche@dauphine.eu::a625e554-0f28-4a31-9446-8a14bbc4ec29" providerId="AD" clId="Web-{11306494-9A5B-BF40-2B0A-FF1BFC1800A5}" dt="2019-03-13T17:12:18.807" v="460" actId="1076"/>
          <ac:spMkLst>
            <pc:docMk/>
            <pc:sldMk cId="2950801658" sldId="262"/>
            <ac:spMk id="9" creationId="{AB70CE77-6831-4DBB-A45B-BFF9E56B7D1A}"/>
          </ac:spMkLst>
        </pc:spChg>
        <pc:spChg chg="add mod">
          <ac:chgData name="Karim Moumene AMROUCHE" userId="S::karim-moumene.amrouche@dauphine.eu::a625e554-0f28-4a31-9446-8a14bbc4ec29" providerId="AD" clId="Web-{11306494-9A5B-BF40-2B0A-FF1BFC1800A5}" dt="2019-03-13T17:21:14.773" v="652" actId="20577"/>
          <ac:spMkLst>
            <pc:docMk/>
            <pc:sldMk cId="2950801658" sldId="262"/>
            <ac:spMk id="12" creationId="{DA7B6280-55B3-485A-B97C-877F5682B3F3}"/>
          </ac:spMkLst>
        </pc:spChg>
        <pc:picChg chg="add mod ord">
          <ac:chgData name="Karim Moumene AMROUCHE" userId="S::karim-moumene.amrouche@dauphine.eu::a625e554-0f28-4a31-9446-8a14bbc4ec29" providerId="AD" clId="Web-{11306494-9A5B-BF40-2B0A-FF1BFC1800A5}" dt="2019-03-13T17:20:03.101" v="582" actId="1076"/>
          <ac:picMkLst>
            <pc:docMk/>
            <pc:sldMk cId="2950801658" sldId="262"/>
            <ac:picMk id="10" creationId="{E767FC24-547B-4F50-B481-00260E522E2E}"/>
          </ac:picMkLst>
        </pc:picChg>
        <pc:picChg chg="add mod">
          <ac:chgData name="Karim Moumene AMROUCHE" userId="S::karim-moumene.amrouche@dauphine.eu::a625e554-0f28-4a31-9446-8a14bbc4ec29" providerId="AD" clId="Web-{11306494-9A5B-BF40-2B0A-FF1BFC1800A5}" dt="2019-03-13T17:21:18.226" v="654" actId="1076"/>
          <ac:picMkLst>
            <pc:docMk/>
            <pc:sldMk cId="2950801658" sldId="262"/>
            <ac:picMk id="13" creationId="{7448CB48-BFD8-4ECF-B11A-20E3CF947DA9}"/>
          </ac:picMkLst>
        </pc:picChg>
      </pc:sldChg>
      <pc:sldChg chg="addSp delSp modSp add replId">
        <pc:chgData name="Karim Moumene AMROUCHE" userId="S::karim-moumene.amrouche@dauphine.eu::a625e554-0f28-4a31-9446-8a14bbc4ec29" providerId="AD" clId="Web-{11306494-9A5B-BF40-2B0A-FF1BFC1800A5}" dt="2019-03-13T17:31:44.457" v="824" actId="1076"/>
        <pc:sldMkLst>
          <pc:docMk/>
          <pc:sldMk cId="1779302071" sldId="263"/>
        </pc:sldMkLst>
        <pc:spChg chg="mod">
          <ac:chgData name="Karim Moumene AMROUCHE" userId="S::karim-moumene.amrouche@dauphine.eu::a625e554-0f28-4a31-9446-8a14bbc4ec29" providerId="AD" clId="Web-{11306494-9A5B-BF40-2B0A-FF1BFC1800A5}" dt="2019-03-13T17:31:44.457" v="824" actId="1076"/>
          <ac:spMkLst>
            <pc:docMk/>
            <pc:sldMk cId="1779302071" sldId="263"/>
            <ac:spMk id="4" creationId="{C522FFCE-C236-47DA-9CF6-F900547B83B3}"/>
          </ac:spMkLst>
        </pc:spChg>
        <pc:spChg chg="add del mod">
          <ac:chgData name="Karim Moumene AMROUCHE" userId="S::karim-moumene.amrouche@dauphine.eu::a625e554-0f28-4a31-9446-8a14bbc4ec29" providerId="AD" clId="Web-{11306494-9A5B-BF40-2B0A-FF1BFC1800A5}" dt="2019-03-13T17:24:39.022" v="701"/>
          <ac:spMkLst>
            <pc:docMk/>
            <pc:sldMk cId="1779302071" sldId="263"/>
            <ac:spMk id="6" creationId="{77B4B4C7-1A6F-49A9-9301-C80E1F70ED1C}"/>
          </ac:spMkLst>
        </pc:spChg>
        <pc:spChg chg="mod">
          <ac:chgData name="Karim Moumene AMROUCHE" userId="S::karim-moumene.amrouche@dauphine.eu::a625e554-0f28-4a31-9446-8a14bbc4ec29" providerId="AD" clId="Web-{11306494-9A5B-BF40-2B0A-FF1BFC1800A5}" dt="2019-03-13T17:31:26.442" v="820" actId="1076"/>
          <ac:spMkLst>
            <pc:docMk/>
            <pc:sldMk cId="1779302071" sldId="263"/>
            <ac:spMk id="12" creationId="{DA7B6280-55B3-485A-B97C-877F5682B3F3}"/>
          </ac:spMkLst>
        </pc:spChg>
        <pc:picChg chg="add mod ord">
          <ac:chgData name="Karim Moumene AMROUCHE" userId="S::karim-moumene.amrouche@dauphine.eu::a625e554-0f28-4a31-9446-8a14bbc4ec29" providerId="AD" clId="Web-{11306494-9A5B-BF40-2B0A-FF1BFC1800A5}" dt="2019-03-13T17:31:40.082" v="823" actId="1076"/>
          <ac:picMkLst>
            <pc:docMk/>
            <pc:sldMk cId="1779302071" sldId="263"/>
            <ac:picMk id="7" creationId="{AC44FFFB-56EF-4B41-9B55-EA5B3A0C22FB}"/>
          </ac:picMkLst>
        </pc:picChg>
        <pc:picChg chg="del">
          <ac:chgData name="Karim Moumene AMROUCHE" userId="S::karim-moumene.amrouche@dauphine.eu::a625e554-0f28-4a31-9446-8a14bbc4ec29" providerId="AD" clId="Web-{11306494-9A5B-BF40-2B0A-FF1BFC1800A5}" dt="2019-03-13T17:23:44.319" v="700"/>
          <ac:picMkLst>
            <pc:docMk/>
            <pc:sldMk cId="1779302071" sldId="263"/>
            <ac:picMk id="10" creationId="{E767FC24-547B-4F50-B481-00260E522E2E}"/>
          </ac:picMkLst>
        </pc:picChg>
        <pc:picChg chg="add mod">
          <ac:chgData name="Karim Moumene AMROUCHE" userId="S::karim-moumene.amrouche@dauphine.eu::a625e554-0f28-4a31-9446-8a14bbc4ec29" providerId="AD" clId="Web-{11306494-9A5B-BF40-2B0A-FF1BFC1800A5}" dt="2019-03-13T17:31:29.879" v="821" actId="1076"/>
          <ac:picMkLst>
            <pc:docMk/>
            <pc:sldMk cId="1779302071" sldId="263"/>
            <ac:picMk id="11" creationId="{ECFF5587-965B-4953-9B56-0061086F90AE}"/>
          </ac:picMkLst>
        </pc:picChg>
        <pc:picChg chg="del">
          <ac:chgData name="Karim Moumene AMROUCHE" userId="S::karim-moumene.amrouche@dauphine.eu::a625e554-0f28-4a31-9446-8a14bbc4ec29" providerId="AD" clId="Web-{11306494-9A5B-BF40-2B0A-FF1BFC1800A5}" dt="2019-03-13T17:26:48.271" v="783"/>
          <ac:picMkLst>
            <pc:docMk/>
            <pc:sldMk cId="1779302071" sldId="263"/>
            <ac:picMk id="13" creationId="{7448CB48-BFD8-4ECF-B11A-20E3CF947DA9}"/>
          </ac:picMkLst>
        </pc:picChg>
      </pc:sldChg>
      <pc:sldChg chg="addSp delSp modSp add replId">
        <pc:chgData name="Karim Moumene AMROUCHE" userId="S::karim-moumene.amrouche@dauphine.eu::a625e554-0f28-4a31-9446-8a14bbc4ec29" providerId="AD" clId="Web-{11306494-9A5B-BF40-2B0A-FF1BFC1800A5}" dt="2019-03-13T17:33:54.660" v="857" actId="1076"/>
        <pc:sldMkLst>
          <pc:docMk/>
          <pc:sldMk cId="2899180404" sldId="264"/>
        </pc:sldMkLst>
        <pc:spChg chg="mod">
          <ac:chgData name="Karim Moumene AMROUCHE" userId="S::karim-moumene.amrouche@dauphine.eu::a625e554-0f28-4a31-9446-8a14bbc4ec29" providerId="AD" clId="Web-{11306494-9A5B-BF40-2B0A-FF1BFC1800A5}" dt="2019-03-13T17:32:20.254" v="848" actId="20577"/>
          <ac:spMkLst>
            <pc:docMk/>
            <pc:sldMk cId="2899180404" sldId="264"/>
            <ac:spMk id="4" creationId="{C522FFCE-C236-47DA-9CF6-F900547B83B3}"/>
          </ac:spMkLst>
        </pc:spChg>
        <pc:spChg chg="add del mod">
          <ac:chgData name="Karim Moumene AMROUCHE" userId="S::karim-moumene.amrouche@dauphine.eu::a625e554-0f28-4a31-9446-8a14bbc4ec29" providerId="AD" clId="Web-{11306494-9A5B-BF40-2B0A-FF1BFC1800A5}" dt="2019-03-13T17:33:40.582" v="852"/>
          <ac:spMkLst>
            <pc:docMk/>
            <pc:sldMk cId="2899180404" sldId="264"/>
            <ac:spMk id="6" creationId="{81E93AFB-DDA9-4173-845E-AA49D0939D60}"/>
          </ac:spMkLst>
        </pc:spChg>
        <pc:spChg chg="mod">
          <ac:chgData name="Karim Moumene AMROUCHE" userId="S::karim-moumene.amrouche@dauphine.eu::a625e554-0f28-4a31-9446-8a14bbc4ec29" providerId="AD" clId="Web-{11306494-9A5B-BF40-2B0A-FF1BFC1800A5}" dt="2019-03-13T17:32:07.707" v="829" actId="20577"/>
          <ac:spMkLst>
            <pc:docMk/>
            <pc:sldMk cId="2899180404" sldId="264"/>
            <ac:spMk id="12" creationId="{DA7B6280-55B3-485A-B97C-877F5682B3F3}"/>
          </ac:spMkLst>
        </pc:spChg>
        <pc:picChg chg="del">
          <ac:chgData name="Karim Moumene AMROUCHE" userId="S::karim-moumene.amrouche@dauphine.eu::a625e554-0f28-4a31-9446-8a14bbc4ec29" providerId="AD" clId="Web-{11306494-9A5B-BF40-2B0A-FF1BFC1800A5}" dt="2019-03-13T17:32:21.895" v="851"/>
          <ac:picMkLst>
            <pc:docMk/>
            <pc:sldMk cId="2899180404" sldId="264"/>
            <ac:picMk id="7" creationId="{AC44FFFB-56EF-4B41-9B55-EA5B3A0C22FB}"/>
          </ac:picMkLst>
        </pc:picChg>
        <pc:picChg chg="add mod ord">
          <ac:chgData name="Karim Moumene AMROUCHE" userId="S::karim-moumene.amrouche@dauphine.eu::a625e554-0f28-4a31-9446-8a14bbc4ec29" providerId="AD" clId="Web-{11306494-9A5B-BF40-2B0A-FF1BFC1800A5}" dt="2019-03-13T17:33:54.660" v="857" actId="1076"/>
          <ac:picMkLst>
            <pc:docMk/>
            <pc:sldMk cId="2899180404" sldId="264"/>
            <ac:picMk id="8" creationId="{FE4E481C-F594-4A8B-A450-C4DFD31C7999}"/>
          </ac:picMkLst>
        </pc:picChg>
        <pc:picChg chg="del">
          <ac:chgData name="Karim Moumene AMROUCHE" userId="S::karim-moumene.amrouche@dauphine.eu::a625e554-0f28-4a31-9446-8a14bbc4ec29" providerId="AD" clId="Web-{11306494-9A5B-BF40-2B0A-FF1BFC1800A5}" dt="2019-03-13T17:32:03.348" v="826"/>
          <ac:picMkLst>
            <pc:docMk/>
            <pc:sldMk cId="2899180404" sldId="264"/>
            <ac:picMk id="11" creationId="{ECFF5587-965B-4953-9B56-0061086F90AE}"/>
          </ac:picMkLst>
        </pc:picChg>
      </pc:sldChg>
      <pc:sldChg chg="addSp delSp modSp add replId">
        <pc:chgData name="Karim Moumene AMROUCHE" userId="S::karim-moumene.amrouche@dauphine.eu::a625e554-0f28-4a31-9446-8a14bbc4ec29" providerId="AD" clId="Web-{11306494-9A5B-BF40-2B0A-FF1BFC1800A5}" dt="2019-03-13T17:41:31.064" v="888" actId="1076"/>
        <pc:sldMkLst>
          <pc:docMk/>
          <pc:sldMk cId="356438140" sldId="265"/>
        </pc:sldMkLst>
        <pc:spChg chg="mod">
          <ac:chgData name="Karim Moumene AMROUCHE" userId="S::karim-moumene.amrouche@dauphine.eu::a625e554-0f28-4a31-9446-8a14bbc4ec29" providerId="AD" clId="Web-{11306494-9A5B-BF40-2B0A-FF1BFC1800A5}" dt="2019-03-13T17:38:55.455" v="876" actId="20577"/>
          <ac:spMkLst>
            <pc:docMk/>
            <pc:sldMk cId="356438140" sldId="265"/>
            <ac:spMk id="4" creationId="{C522FFCE-C236-47DA-9CF6-F900547B83B3}"/>
          </ac:spMkLst>
        </pc:spChg>
        <pc:spChg chg="add del mod">
          <ac:chgData name="Karim Moumene AMROUCHE" userId="S::karim-moumene.amrouche@dauphine.eu::a625e554-0f28-4a31-9446-8a14bbc4ec29" providerId="AD" clId="Web-{11306494-9A5B-BF40-2B0A-FF1BFC1800A5}" dt="2019-03-13T17:39:05.674" v="880"/>
          <ac:spMkLst>
            <pc:docMk/>
            <pc:sldMk cId="356438140" sldId="265"/>
            <ac:spMk id="6" creationId="{72C3E9BE-1D61-4607-8BF5-47C6C23E3FB0}"/>
          </ac:spMkLst>
        </pc:spChg>
        <pc:picChg chg="add mod ord">
          <ac:chgData name="Karim Moumene AMROUCHE" userId="S::karim-moumene.amrouche@dauphine.eu::a625e554-0f28-4a31-9446-8a14bbc4ec29" providerId="AD" clId="Web-{11306494-9A5B-BF40-2B0A-FF1BFC1800A5}" dt="2019-03-13T17:41:31.064" v="888" actId="1076"/>
          <ac:picMkLst>
            <pc:docMk/>
            <pc:sldMk cId="356438140" sldId="265"/>
            <ac:picMk id="7" creationId="{5F2009E5-4E13-4D45-ACCD-5F8893CCB47B}"/>
          </ac:picMkLst>
        </pc:picChg>
        <pc:picChg chg="del">
          <ac:chgData name="Karim Moumene AMROUCHE" userId="S::karim-moumene.amrouche@dauphine.eu::a625e554-0f28-4a31-9446-8a14bbc4ec29" providerId="AD" clId="Web-{11306494-9A5B-BF40-2B0A-FF1BFC1800A5}" dt="2019-03-13T17:38:58.002" v="879"/>
          <ac:picMkLst>
            <pc:docMk/>
            <pc:sldMk cId="356438140" sldId="265"/>
            <ac:picMk id="8" creationId="{FE4E481C-F594-4A8B-A450-C4DFD31C7999}"/>
          </ac:picMkLst>
        </pc:picChg>
      </pc:sldChg>
      <pc:sldChg chg="new del">
        <pc:chgData name="Karim Moumene AMROUCHE" userId="S::karim-moumene.amrouche@dauphine.eu::a625e554-0f28-4a31-9446-8a14bbc4ec29" providerId="AD" clId="Web-{11306494-9A5B-BF40-2B0A-FF1BFC1800A5}" dt="2019-03-13T17:36:35.831" v="861"/>
        <pc:sldMkLst>
          <pc:docMk/>
          <pc:sldMk cId="865600748" sldId="265"/>
        </pc:sldMkLst>
      </pc:sldChg>
      <pc:sldChg chg="delSp add del replId">
        <pc:chgData name="Karim Moumene AMROUCHE" userId="S::karim-moumene.amrouche@dauphine.eu::a625e554-0f28-4a31-9446-8a14bbc4ec29" providerId="AD" clId="Web-{11306494-9A5B-BF40-2B0A-FF1BFC1800A5}" dt="2019-03-13T17:37:19.065" v="864"/>
        <pc:sldMkLst>
          <pc:docMk/>
          <pc:sldMk cId="2433337432" sldId="265"/>
        </pc:sldMkLst>
        <pc:picChg chg="del">
          <ac:chgData name="Karim Moumene AMROUCHE" userId="S::karim-moumene.amrouche@dauphine.eu::a625e554-0f28-4a31-9446-8a14bbc4ec29" providerId="AD" clId="Web-{11306494-9A5B-BF40-2B0A-FF1BFC1800A5}" dt="2019-03-13T17:36:40.378" v="863"/>
          <ac:picMkLst>
            <pc:docMk/>
            <pc:sldMk cId="2433337432" sldId="265"/>
            <ac:picMk id="6" creationId="{D0C91593-D4EE-45A8-89D6-4F98737E9E91}"/>
          </ac:picMkLst>
        </pc:picChg>
      </pc:sldChg>
      <pc:sldChg chg="new del">
        <pc:chgData name="Karim Moumene AMROUCHE" userId="S::karim-moumene.amrouche@dauphine.eu::a625e554-0f28-4a31-9446-8a14bbc4ec29" providerId="AD" clId="Web-{11306494-9A5B-BF40-2B0A-FF1BFC1800A5}" dt="2019-03-13T17:36:30.159" v="859"/>
        <pc:sldMkLst>
          <pc:docMk/>
          <pc:sldMk cId="3303415620" sldId="265"/>
        </pc:sldMkLst>
      </pc:sldChg>
      <pc:sldChg chg="addSp delSp modSp add replId">
        <pc:chgData name="Karim Moumene AMROUCHE" userId="S::karim-moumene.amrouche@dauphine.eu::a625e554-0f28-4a31-9446-8a14bbc4ec29" providerId="AD" clId="Web-{11306494-9A5B-BF40-2B0A-FF1BFC1800A5}" dt="2019-03-13T17:44:56.391" v="909"/>
        <pc:sldMkLst>
          <pc:docMk/>
          <pc:sldMk cId="1756749831" sldId="266"/>
        </pc:sldMkLst>
        <pc:spChg chg="mod">
          <ac:chgData name="Karim Moumene AMROUCHE" userId="S::karim-moumene.amrouche@dauphine.eu::a625e554-0f28-4a31-9446-8a14bbc4ec29" providerId="AD" clId="Web-{11306494-9A5B-BF40-2B0A-FF1BFC1800A5}" dt="2019-03-13T17:42:43.688" v="905" actId="20577"/>
          <ac:spMkLst>
            <pc:docMk/>
            <pc:sldMk cId="1756749831" sldId="266"/>
            <ac:spMk id="4" creationId="{C522FFCE-C236-47DA-9CF6-F900547B83B3}"/>
          </ac:spMkLst>
        </pc:spChg>
        <pc:spChg chg="add del mod">
          <ac:chgData name="Karim Moumene AMROUCHE" userId="S::karim-moumene.amrouche@dauphine.eu::a625e554-0f28-4a31-9446-8a14bbc4ec29" providerId="AD" clId="Web-{11306494-9A5B-BF40-2B0A-FF1BFC1800A5}" dt="2019-03-13T17:40:38.861" v="886"/>
          <ac:spMkLst>
            <pc:docMk/>
            <pc:sldMk cId="1756749831" sldId="266"/>
            <ac:spMk id="6" creationId="{FECFCD18-34C4-409A-AC5B-7495FA4A3437}"/>
          </ac:spMkLst>
        </pc:spChg>
        <pc:spChg chg="mod">
          <ac:chgData name="Karim Moumene AMROUCHE" userId="S::karim-moumene.amrouche@dauphine.eu::a625e554-0f28-4a31-9446-8a14bbc4ec29" providerId="AD" clId="Web-{11306494-9A5B-BF40-2B0A-FF1BFC1800A5}" dt="2019-03-13T17:42:36.235" v="900" actId="20577"/>
          <ac:spMkLst>
            <pc:docMk/>
            <pc:sldMk cId="1756749831" sldId="266"/>
            <ac:spMk id="9" creationId="{AB70CE77-6831-4DBB-A45B-BFF9E56B7D1A}"/>
          </ac:spMkLst>
        </pc:spChg>
        <pc:spChg chg="add del mod">
          <ac:chgData name="Karim Moumene AMROUCHE" userId="S::karim-moumene.amrouche@dauphine.eu::a625e554-0f28-4a31-9446-8a14bbc4ec29" providerId="AD" clId="Web-{11306494-9A5B-BF40-2B0A-FF1BFC1800A5}" dt="2019-03-13T17:42:52.876" v="907"/>
          <ac:spMkLst>
            <pc:docMk/>
            <pc:sldMk cId="1756749831" sldId="266"/>
            <ac:spMk id="10" creationId="{6CD2B110-6D6F-4F8F-AF01-151B45BEEE42}"/>
          </ac:spMkLst>
        </pc:spChg>
        <pc:spChg chg="add del">
          <ac:chgData name="Karim Moumene AMROUCHE" userId="S::karim-moumene.amrouche@dauphine.eu::a625e554-0f28-4a31-9446-8a14bbc4ec29" providerId="AD" clId="Web-{11306494-9A5B-BF40-2B0A-FF1BFC1800A5}" dt="2019-03-13T17:44:56.391" v="909"/>
          <ac:spMkLst>
            <pc:docMk/>
            <pc:sldMk cId="1756749831" sldId="266"/>
            <ac:spMk id="11" creationId="{57E35BB0-5220-4D0F-9327-ED7B3D680A31}"/>
          </ac:spMkLst>
        </pc:spChg>
        <pc:picChg chg="add del mod">
          <ac:chgData name="Karim Moumene AMROUCHE" userId="S::karim-moumene.amrouche@dauphine.eu::a625e554-0f28-4a31-9446-8a14bbc4ec29" providerId="AD" clId="Web-{11306494-9A5B-BF40-2B0A-FF1BFC1800A5}" dt="2019-03-13T17:42:17.798" v="889"/>
          <ac:picMkLst>
            <pc:docMk/>
            <pc:sldMk cId="1756749831" sldId="266"/>
            <ac:picMk id="7" creationId="{5F2009E5-4E13-4D45-ACCD-5F8893CCB47B}"/>
          </ac:picMkLst>
        </pc:picChg>
      </pc:sldChg>
    </pc:docChg>
  </pc:docChgLst>
  <pc:docChgLst>
    <pc:chgData name="Arslane BAHLEL" userId="S::arslane.bahlel@dauphine.eu::fc9e0753-b11b-40de-9ecd-a92d1e914d33" providerId="AD" clId="Web-{5E28CE3A-17B0-4372-98FD-AE1C1CBF8985}"/>
    <pc:docChg chg="modSld">
      <pc:chgData name="Arslane BAHLEL" userId="S::arslane.bahlel@dauphine.eu::fc9e0753-b11b-40de-9ecd-a92d1e914d33" providerId="AD" clId="Web-{5E28CE3A-17B0-4372-98FD-AE1C1CBF8985}" dt="2019-03-13T18:04:35.834" v="7" actId="14100"/>
      <pc:docMkLst>
        <pc:docMk/>
      </pc:docMkLst>
      <pc:sldChg chg="addSp delSp modSp">
        <pc:chgData name="Arslane BAHLEL" userId="S::arslane.bahlel@dauphine.eu::fc9e0753-b11b-40de-9ecd-a92d1e914d33" providerId="AD" clId="Web-{5E28CE3A-17B0-4372-98FD-AE1C1CBF8985}" dt="2019-03-13T18:04:35.834" v="7" actId="14100"/>
        <pc:sldMkLst>
          <pc:docMk/>
          <pc:sldMk cId="2317779516" sldId="261"/>
        </pc:sldMkLst>
        <pc:spChg chg="del">
          <ac:chgData name="Arslane BAHLEL" userId="S::arslane.bahlel@dauphine.eu::fc9e0753-b11b-40de-9ecd-a92d1e914d33" providerId="AD" clId="Web-{5E28CE3A-17B0-4372-98FD-AE1C1CBF8985}" dt="2019-03-13T18:03:58.100" v="0"/>
          <ac:spMkLst>
            <pc:docMk/>
            <pc:sldMk cId="2317779516" sldId="261"/>
            <ac:spMk id="2" creationId="{BD963E82-4544-4315-8EC2-E11D0B81A50D}"/>
          </ac:spMkLst>
        </pc:spChg>
        <pc:spChg chg="add del mod">
          <ac:chgData name="Arslane BAHLEL" userId="S::arslane.bahlel@dauphine.eu::fc9e0753-b11b-40de-9ecd-a92d1e914d33" providerId="AD" clId="Web-{5E28CE3A-17B0-4372-98FD-AE1C1CBF8985}" dt="2019-03-13T18:04:00.366" v="1"/>
          <ac:spMkLst>
            <pc:docMk/>
            <pc:sldMk cId="2317779516" sldId="261"/>
            <ac:spMk id="4" creationId="{99E933A7-F1CF-4966-813C-DBF834DD4D32}"/>
          </ac:spMkLst>
        </pc:spChg>
        <pc:picChg chg="mod">
          <ac:chgData name="Arslane BAHLEL" userId="S::arslane.bahlel@dauphine.eu::fc9e0753-b11b-40de-9ecd-a92d1e914d33" providerId="AD" clId="Web-{5E28CE3A-17B0-4372-98FD-AE1C1CBF8985}" dt="2019-03-13T18:04:35.834" v="7" actId="14100"/>
          <ac:picMkLst>
            <pc:docMk/>
            <pc:sldMk cId="2317779516" sldId="261"/>
            <ac:picMk id="6" creationId="{D0C91593-D4EE-45A8-89D6-4F98737E9E91}"/>
          </ac:picMkLst>
        </pc:picChg>
      </pc:sldChg>
    </pc:docChg>
  </pc:docChgLst>
  <pc:docChgLst>
    <pc:chgData name="Karim Moumene AMROUCHE" userId="S::karim-moumene.amrouche@dauphine.eu::a625e554-0f28-4a31-9446-8a14bbc4ec29" providerId="AD" clId="Web-{7C68D256-317D-C7BB-3DB2-71E14432131E}"/>
    <pc:docChg chg="addSld delSld modSld">
      <pc:chgData name="Karim Moumene AMROUCHE" userId="S::karim-moumene.amrouche@dauphine.eu::a625e554-0f28-4a31-9446-8a14bbc4ec29" providerId="AD" clId="Web-{7C68D256-317D-C7BB-3DB2-71E14432131E}" dt="2019-03-13T23:22:45.701" v="529" actId="20577"/>
      <pc:docMkLst>
        <pc:docMk/>
      </pc:docMkLst>
      <pc:sldChg chg="modSp">
        <pc:chgData name="Karim Moumene AMROUCHE" userId="S::karim-moumene.amrouche@dauphine.eu::a625e554-0f28-4a31-9446-8a14bbc4ec29" providerId="AD" clId="Web-{7C68D256-317D-C7BB-3DB2-71E14432131E}" dt="2019-03-13T23:15:02.810" v="144" actId="20577"/>
        <pc:sldMkLst>
          <pc:docMk/>
          <pc:sldMk cId="3257762720" sldId="256"/>
        </pc:sldMkLst>
        <pc:spChg chg="mod">
          <ac:chgData name="Karim Moumene AMROUCHE" userId="S::karim-moumene.amrouche@dauphine.eu::a625e554-0f28-4a31-9446-8a14bbc4ec29" providerId="AD" clId="Web-{7C68D256-317D-C7BB-3DB2-71E14432131E}" dt="2019-03-13T23:14:56.404" v="137" actId="20577"/>
          <ac:spMkLst>
            <pc:docMk/>
            <pc:sldMk cId="3257762720" sldId="256"/>
            <ac:spMk id="2" creationId="{7475D198-0F3F-4A08-94A7-3CD7AAEF6A08}"/>
          </ac:spMkLst>
        </pc:spChg>
        <pc:spChg chg="mod">
          <ac:chgData name="Karim Moumene AMROUCHE" userId="S::karim-moumene.amrouche@dauphine.eu::a625e554-0f28-4a31-9446-8a14bbc4ec29" providerId="AD" clId="Web-{7C68D256-317D-C7BB-3DB2-71E14432131E}" dt="2019-03-13T23:15:02.810" v="144" actId="20577"/>
          <ac:spMkLst>
            <pc:docMk/>
            <pc:sldMk cId="3257762720" sldId="256"/>
            <ac:spMk id="3" creationId="{2FC19369-8867-4821-A306-8247482D1362}"/>
          </ac:spMkLst>
        </pc:spChg>
      </pc:sldChg>
      <pc:sldChg chg="addSp modSp">
        <pc:chgData name="Karim Moumene AMROUCHE" userId="S::karim-moumene.amrouche@dauphine.eu::a625e554-0f28-4a31-9446-8a14bbc4ec29" providerId="AD" clId="Web-{7C68D256-317D-C7BB-3DB2-71E14432131E}" dt="2019-03-13T23:03:54.264" v="54" actId="1076"/>
        <pc:sldMkLst>
          <pc:docMk/>
          <pc:sldMk cId="1756749831" sldId="266"/>
        </pc:sldMkLst>
        <pc:spChg chg="add mod">
          <ac:chgData name="Karim Moumene AMROUCHE" userId="S::karim-moumene.amrouche@dauphine.eu::a625e554-0f28-4a31-9446-8a14bbc4ec29" providerId="AD" clId="Web-{7C68D256-317D-C7BB-3DB2-71E14432131E}" dt="2019-03-13T23:03:04.624" v="48" actId="14100"/>
          <ac:spMkLst>
            <pc:docMk/>
            <pc:sldMk cId="1756749831" sldId="266"/>
            <ac:spMk id="5" creationId="{E09B4169-53CE-45DD-AC3E-C1402E8506B2}"/>
          </ac:spMkLst>
        </pc:spChg>
        <pc:picChg chg="add mod">
          <ac:chgData name="Karim Moumene AMROUCHE" userId="S::karim-moumene.amrouche@dauphine.eu::a625e554-0f28-4a31-9446-8a14bbc4ec29" providerId="AD" clId="Web-{7C68D256-317D-C7BB-3DB2-71E14432131E}" dt="2019-03-13T23:02:51.337" v="35" actId="14100"/>
          <ac:picMkLst>
            <pc:docMk/>
            <pc:sldMk cId="1756749831" sldId="266"/>
            <ac:picMk id="6" creationId="{2CAA342B-DE06-4982-9D0A-7301EE850D78}"/>
          </ac:picMkLst>
        </pc:picChg>
        <pc:picChg chg="add mod">
          <ac:chgData name="Karim Moumene AMROUCHE" userId="S::karim-moumene.amrouche@dauphine.eu::a625e554-0f28-4a31-9446-8a14bbc4ec29" providerId="AD" clId="Web-{7C68D256-317D-C7BB-3DB2-71E14432131E}" dt="2019-03-13T23:03:54.264" v="54" actId="1076"/>
          <ac:picMkLst>
            <pc:docMk/>
            <pc:sldMk cId="1756749831" sldId="266"/>
            <ac:picMk id="8" creationId="{4FFDAC90-EAAE-4499-B077-85EECE11F12F}"/>
          </ac:picMkLst>
        </pc:picChg>
      </pc:sldChg>
      <pc:sldChg chg="new del">
        <pc:chgData name="Karim Moumene AMROUCHE" userId="S::karim-moumene.amrouche@dauphine.eu::a625e554-0f28-4a31-9446-8a14bbc4ec29" providerId="AD" clId="Web-{7C68D256-317D-C7BB-3DB2-71E14432131E}" dt="2019-03-13T23:04:50.077" v="56"/>
        <pc:sldMkLst>
          <pc:docMk/>
          <pc:sldMk cId="2160858465" sldId="267"/>
        </pc:sldMkLst>
      </pc:sldChg>
      <pc:sldChg chg="addSp delSp modSp add replId">
        <pc:chgData name="Karim Moumene AMROUCHE" userId="S::karim-moumene.amrouche@dauphine.eu::a625e554-0f28-4a31-9446-8a14bbc4ec29" providerId="AD" clId="Web-{7C68D256-317D-C7BB-3DB2-71E14432131E}" dt="2019-03-13T23:07:19.157" v="134" actId="20577"/>
        <pc:sldMkLst>
          <pc:docMk/>
          <pc:sldMk cId="2392846126" sldId="267"/>
        </pc:sldMkLst>
        <pc:spChg chg="mod">
          <ac:chgData name="Karim Moumene AMROUCHE" userId="S::karim-moumene.amrouche@dauphine.eu::a625e554-0f28-4a31-9446-8a14bbc4ec29" providerId="AD" clId="Web-{7C68D256-317D-C7BB-3DB2-71E14432131E}" dt="2019-03-13T23:07:19.157" v="134" actId="20577"/>
          <ac:spMkLst>
            <pc:docMk/>
            <pc:sldMk cId="2392846126" sldId="267"/>
            <ac:spMk id="5" creationId="{E09B4169-53CE-45DD-AC3E-C1402E8506B2}"/>
          </ac:spMkLst>
        </pc:spChg>
        <pc:picChg chg="del">
          <ac:chgData name="Karim Moumene AMROUCHE" userId="S::karim-moumene.amrouche@dauphine.eu::a625e554-0f28-4a31-9446-8a14bbc4ec29" providerId="AD" clId="Web-{7C68D256-317D-C7BB-3DB2-71E14432131E}" dt="2019-03-13T23:05:39.781" v="103"/>
          <ac:picMkLst>
            <pc:docMk/>
            <pc:sldMk cId="2392846126" sldId="267"/>
            <ac:picMk id="6" creationId="{2CAA342B-DE06-4982-9D0A-7301EE850D78}"/>
          </ac:picMkLst>
        </pc:picChg>
        <pc:picChg chg="add mod">
          <ac:chgData name="Karim Moumene AMROUCHE" userId="S::karim-moumene.amrouche@dauphine.eu::a625e554-0f28-4a31-9446-8a14bbc4ec29" providerId="AD" clId="Web-{7C68D256-317D-C7BB-3DB2-71E14432131E}" dt="2019-03-13T23:06:17.703" v="109" actId="1076"/>
          <ac:picMkLst>
            <pc:docMk/>
            <pc:sldMk cId="2392846126" sldId="267"/>
            <ac:picMk id="7" creationId="{2167421E-2CBC-4312-8FBB-EE1C0F3DDA49}"/>
          </ac:picMkLst>
        </pc:picChg>
        <pc:picChg chg="del">
          <ac:chgData name="Karim Moumene AMROUCHE" userId="S::karim-moumene.amrouche@dauphine.eu::a625e554-0f28-4a31-9446-8a14bbc4ec29" providerId="AD" clId="Web-{7C68D256-317D-C7BB-3DB2-71E14432131E}" dt="2019-03-13T23:05:41.312" v="104"/>
          <ac:picMkLst>
            <pc:docMk/>
            <pc:sldMk cId="2392846126" sldId="267"/>
            <ac:picMk id="8" creationId="{4FFDAC90-EAAE-4499-B077-85EECE11F12F}"/>
          </ac:picMkLst>
        </pc:picChg>
        <pc:picChg chg="add mod">
          <ac:chgData name="Karim Moumene AMROUCHE" userId="S::karim-moumene.amrouche@dauphine.eu::a625e554-0f28-4a31-9446-8a14bbc4ec29" providerId="AD" clId="Web-{7C68D256-317D-C7BB-3DB2-71E14432131E}" dt="2019-03-13T23:06:32.453" v="114" actId="1076"/>
          <ac:picMkLst>
            <pc:docMk/>
            <pc:sldMk cId="2392846126" sldId="267"/>
            <ac:picMk id="11" creationId="{8A190D42-6CC7-43DC-AC6A-7D1AC924A2CB}"/>
          </ac:picMkLst>
        </pc:picChg>
      </pc:sldChg>
      <pc:sldChg chg="addSp delSp modSp add replId">
        <pc:chgData name="Karim Moumene AMROUCHE" userId="S::karim-moumene.amrouche@dauphine.eu::a625e554-0f28-4a31-9446-8a14bbc4ec29" providerId="AD" clId="Web-{7C68D256-317D-C7BB-3DB2-71E14432131E}" dt="2019-03-13T23:22:45.701" v="528" actId="20577"/>
        <pc:sldMkLst>
          <pc:docMk/>
          <pc:sldMk cId="1882838539" sldId="268"/>
        </pc:sldMkLst>
        <pc:spChg chg="del mod">
          <ac:chgData name="Karim Moumene AMROUCHE" userId="S::karim-moumene.amrouche@dauphine.eu::a625e554-0f28-4a31-9446-8a14bbc4ec29" providerId="AD" clId="Web-{7C68D256-317D-C7BB-3DB2-71E14432131E}" dt="2019-03-13T23:15:29.279" v="152"/>
          <ac:spMkLst>
            <pc:docMk/>
            <pc:sldMk cId="1882838539" sldId="268"/>
            <ac:spMk id="5" creationId="{E09B4169-53CE-45DD-AC3E-C1402E8506B2}"/>
          </ac:spMkLst>
        </pc:spChg>
        <pc:spChg chg="add mod">
          <ac:chgData name="Karim Moumene AMROUCHE" userId="S::karim-moumene.amrouche@dauphine.eu::a625e554-0f28-4a31-9446-8a14bbc4ec29" providerId="AD" clId="Web-{7C68D256-317D-C7BB-3DB2-71E14432131E}" dt="2019-03-13T23:22:45.701" v="528" actId="20577"/>
          <ac:spMkLst>
            <pc:docMk/>
            <pc:sldMk cId="1882838539" sldId="268"/>
            <ac:spMk id="6" creationId="{4249C7F7-3F43-4805-B47C-5CE233713A93}"/>
          </ac:spMkLst>
        </pc:spChg>
        <pc:spChg chg="mod">
          <ac:chgData name="Karim Moumene AMROUCHE" userId="S::karim-moumene.amrouche@dauphine.eu::a625e554-0f28-4a31-9446-8a14bbc4ec29" providerId="AD" clId="Web-{7C68D256-317D-C7BB-3DB2-71E14432131E}" dt="2019-03-13T23:16:19.748" v="176" actId="14100"/>
          <ac:spMkLst>
            <pc:docMk/>
            <pc:sldMk cId="1882838539" sldId="268"/>
            <ac:spMk id="9" creationId="{AB70CE77-6831-4DBB-A45B-BFF9E56B7D1A}"/>
          </ac:spMkLst>
        </pc:spChg>
        <pc:picChg chg="del">
          <ac:chgData name="Karim Moumene AMROUCHE" userId="S::karim-moumene.amrouche@dauphine.eu::a625e554-0f28-4a31-9446-8a14bbc4ec29" providerId="AD" clId="Web-{7C68D256-317D-C7BB-3DB2-71E14432131E}" dt="2019-03-13T23:15:23.248" v="147"/>
          <ac:picMkLst>
            <pc:docMk/>
            <pc:sldMk cId="1882838539" sldId="268"/>
            <ac:picMk id="7" creationId="{2167421E-2CBC-4312-8FBB-EE1C0F3DDA49}"/>
          </ac:picMkLst>
        </pc:picChg>
        <pc:picChg chg="del">
          <ac:chgData name="Karim Moumene AMROUCHE" userId="S::karim-moumene.amrouche@dauphine.eu::a625e554-0f28-4a31-9446-8a14bbc4ec29" providerId="AD" clId="Web-{7C68D256-317D-C7BB-3DB2-71E14432131E}" dt="2019-03-13T23:15:30.279" v="153"/>
          <ac:picMkLst>
            <pc:docMk/>
            <pc:sldMk cId="1882838539" sldId="268"/>
            <ac:picMk id="11" creationId="{8A190D42-6CC7-43DC-AC6A-7D1AC924A2CB}"/>
          </ac:picMkLst>
        </pc:picChg>
      </pc:sldChg>
    </pc:docChg>
  </pc:docChgLst>
  <pc:docChgLst>
    <pc:chgData name="Karim Moumene AMROUCHE" userId="S::karim-moumene.amrouche@dauphine.eu::a625e554-0f28-4a31-9446-8a14bbc4ec29" providerId="AD" clId="Web-{228F114D-B169-4086-A088-A4DA2886A692}"/>
    <pc:docChg chg="addSld modSld">
      <pc:chgData name="Karim Moumene AMROUCHE" userId="S::karim-moumene.amrouche@dauphine.eu::a625e554-0f28-4a31-9446-8a14bbc4ec29" providerId="AD" clId="Web-{228F114D-B169-4086-A088-A4DA2886A692}" dt="2019-03-14T11:47:43.562" v="42" actId="20577"/>
      <pc:docMkLst>
        <pc:docMk/>
      </pc:docMkLst>
      <pc:sldChg chg="addSp delSp modSp">
        <pc:chgData name="Karim Moumene AMROUCHE" userId="S::karim-moumene.amrouche@dauphine.eu::a625e554-0f28-4a31-9446-8a14bbc4ec29" providerId="AD" clId="Web-{228F114D-B169-4086-A088-A4DA2886A692}" dt="2019-03-14T11:13:08.607" v="35" actId="1076"/>
        <pc:sldMkLst>
          <pc:docMk/>
          <pc:sldMk cId="356438140" sldId="265"/>
        </pc:sldMkLst>
        <pc:spChg chg="mod">
          <ac:chgData name="Karim Moumene AMROUCHE" userId="S::karim-moumene.amrouche@dauphine.eu::a625e554-0f28-4a31-9446-8a14bbc4ec29" providerId="AD" clId="Web-{228F114D-B169-4086-A088-A4DA2886A692}" dt="2019-03-14T11:11:40.014" v="20" actId="1076"/>
          <ac:spMkLst>
            <pc:docMk/>
            <pc:sldMk cId="356438140" sldId="265"/>
            <ac:spMk id="4" creationId="{C522FFCE-C236-47DA-9CF6-F900547B83B3}"/>
          </ac:spMkLst>
        </pc:spChg>
        <pc:spChg chg="add del mod">
          <ac:chgData name="Karim Moumene AMROUCHE" userId="S::karim-moumene.amrouche@dauphine.eu::a625e554-0f28-4a31-9446-8a14bbc4ec29" providerId="AD" clId="Web-{228F114D-B169-4086-A088-A4DA2886A692}" dt="2019-03-14T10:59:38.502" v="3"/>
          <ac:spMkLst>
            <pc:docMk/>
            <pc:sldMk cId="356438140" sldId="265"/>
            <ac:spMk id="6" creationId="{5A7E413A-B157-47C8-8E52-C2937013EB58}"/>
          </ac:spMkLst>
        </pc:spChg>
        <pc:picChg chg="del">
          <ac:chgData name="Karim Moumene AMROUCHE" userId="S::karim-moumene.amrouche@dauphine.eu::a625e554-0f28-4a31-9446-8a14bbc4ec29" providerId="AD" clId="Web-{228F114D-B169-4086-A088-A4DA2886A692}" dt="2019-03-14T10:59:17.955" v="2"/>
          <ac:picMkLst>
            <pc:docMk/>
            <pc:sldMk cId="356438140" sldId="265"/>
            <ac:picMk id="7" creationId="{5F2009E5-4E13-4D45-ACCD-5F8893CCB47B}"/>
          </ac:picMkLst>
        </pc:picChg>
        <pc:picChg chg="add mod ord">
          <ac:chgData name="Karim Moumene AMROUCHE" userId="S::karim-moumene.amrouche@dauphine.eu::a625e554-0f28-4a31-9446-8a14bbc4ec29" providerId="AD" clId="Web-{228F114D-B169-4086-A088-A4DA2886A692}" dt="2019-03-14T11:13:08.607" v="35" actId="1076"/>
          <ac:picMkLst>
            <pc:docMk/>
            <pc:sldMk cId="356438140" sldId="265"/>
            <ac:picMk id="8" creationId="{5958C3FD-7208-4BEA-A38B-43DF4A09BE79}"/>
          </ac:picMkLst>
        </pc:picChg>
        <pc:picChg chg="add del mod">
          <ac:chgData name="Karim Moumene AMROUCHE" userId="S::karim-moumene.amrouche@dauphine.eu::a625e554-0f28-4a31-9446-8a14bbc4ec29" providerId="AD" clId="Web-{228F114D-B169-4086-A088-A4DA2886A692}" dt="2019-03-14T11:11:22.139" v="18"/>
          <ac:picMkLst>
            <pc:docMk/>
            <pc:sldMk cId="356438140" sldId="265"/>
            <ac:picMk id="11" creationId="{46F5E08C-F7B5-4EB1-8703-F43CBB0035BB}"/>
          </ac:picMkLst>
        </pc:picChg>
      </pc:sldChg>
      <pc:sldChg chg="modSp">
        <pc:chgData name="Karim Moumene AMROUCHE" userId="S::karim-moumene.amrouche@dauphine.eu::a625e554-0f28-4a31-9446-8a14bbc4ec29" providerId="AD" clId="Web-{228F114D-B169-4086-A088-A4DA2886A692}" dt="2019-03-14T10:53:23.238" v="1" actId="1076"/>
        <pc:sldMkLst>
          <pc:docMk/>
          <pc:sldMk cId="1756749831" sldId="266"/>
        </pc:sldMkLst>
        <pc:spChg chg="mod">
          <ac:chgData name="Karim Moumene AMROUCHE" userId="S::karim-moumene.amrouche@dauphine.eu::a625e554-0f28-4a31-9446-8a14bbc4ec29" providerId="AD" clId="Web-{228F114D-B169-4086-A088-A4DA2886A692}" dt="2019-03-14T10:53:23.238" v="1" actId="1076"/>
          <ac:spMkLst>
            <pc:docMk/>
            <pc:sldMk cId="1756749831" sldId="266"/>
            <ac:spMk id="2" creationId="{BD963E82-4544-4315-8EC2-E11D0B81A50D}"/>
          </ac:spMkLst>
        </pc:spChg>
        <pc:picChg chg="mod">
          <ac:chgData name="Karim Moumene AMROUCHE" userId="S::karim-moumene.amrouche@dauphine.eu::a625e554-0f28-4a31-9446-8a14bbc4ec29" providerId="AD" clId="Web-{228F114D-B169-4086-A088-A4DA2886A692}" dt="2019-03-14T10:53:22.160" v="0" actId="14100"/>
          <ac:picMkLst>
            <pc:docMk/>
            <pc:sldMk cId="1756749831" sldId="266"/>
            <ac:picMk id="8" creationId="{4FFDAC90-EAAE-4499-B077-85EECE11F12F}"/>
          </ac:picMkLst>
        </pc:picChg>
      </pc:sldChg>
      <pc:sldChg chg="addSp delSp modSp add replId">
        <pc:chgData name="Karim Moumene AMROUCHE" userId="S::karim-moumene.amrouche@dauphine.eu::a625e554-0f28-4a31-9446-8a14bbc4ec29" providerId="AD" clId="Web-{228F114D-B169-4086-A088-A4DA2886A692}" dt="2019-03-14T11:13:04.467" v="34" actId="1076"/>
        <pc:sldMkLst>
          <pc:docMk/>
          <pc:sldMk cId="3883342141" sldId="269"/>
        </pc:sldMkLst>
        <pc:spChg chg="mod">
          <ac:chgData name="Karim Moumene AMROUCHE" userId="S::karim-moumene.amrouche@dauphine.eu::a625e554-0f28-4a31-9446-8a14bbc4ec29" providerId="AD" clId="Web-{228F114D-B169-4086-A088-A4DA2886A692}" dt="2019-03-14T11:12:47.232" v="31" actId="1076"/>
          <ac:spMkLst>
            <pc:docMk/>
            <pc:sldMk cId="3883342141" sldId="269"/>
            <ac:spMk id="4" creationId="{C522FFCE-C236-47DA-9CF6-F900547B83B3}"/>
          </ac:spMkLst>
        </pc:spChg>
        <pc:spChg chg="add del mod">
          <ac:chgData name="Karim Moumene AMROUCHE" userId="S::karim-moumene.amrouche@dauphine.eu::a625e554-0f28-4a31-9446-8a14bbc4ec29" providerId="AD" clId="Web-{228F114D-B169-4086-A088-A4DA2886A692}" dt="2019-03-14T11:12:30.810" v="28"/>
          <ac:spMkLst>
            <pc:docMk/>
            <pc:sldMk cId="3883342141" sldId="269"/>
            <ac:spMk id="6" creationId="{55888C1E-5E89-48F9-AC37-37AE83499A43}"/>
          </ac:spMkLst>
        </pc:spChg>
        <pc:picChg chg="del">
          <ac:chgData name="Karim Moumene AMROUCHE" userId="S::karim-moumene.amrouche@dauphine.eu::a625e554-0f28-4a31-9446-8a14bbc4ec29" providerId="AD" clId="Web-{228F114D-B169-4086-A088-A4DA2886A692}" dt="2019-03-14T11:11:25.545" v="19"/>
          <ac:picMkLst>
            <pc:docMk/>
            <pc:sldMk cId="3883342141" sldId="269"/>
            <ac:picMk id="8" creationId="{5958C3FD-7208-4BEA-A38B-43DF4A09BE79}"/>
          </ac:picMkLst>
        </pc:picChg>
        <pc:picChg chg="mod">
          <ac:chgData name="Karim Moumene AMROUCHE" userId="S::karim-moumene.amrouche@dauphine.eu::a625e554-0f28-4a31-9446-8a14bbc4ec29" providerId="AD" clId="Web-{228F114D-B169-4086-A088-A4DA2886A692}" dt="2019-03-14T11:13:04.467" v="34" actId="1076"/>
          <ac:picMkLst>
            <pc:docMk/>
            <pc:sldMk cId="3883342141" sldId="269"/>
            <ac:picMk id="11" creationId="{46F5E08C-F7B5-4EB1-8703-F43CBB0035BB}"/>
          </ac:picMkLst>
        </pc:picChg>
      </pc:sldChg>
      <pc:sldChg chg="modSp add replId">
        <pc:chgData name="Karim Moumene AMROUCHE" userId="S::karim-moumene.amrouche@dauphine.eu::a625e554-0f28-4a31-9446-8a14bbc4ec29" providerId="AD" clId="Web-{228F114D-B169-4086-A088-A4DA2886A692}" dt="2019-03-14T11:47:43.562" v="42" actId="20577"/>
        <pc:sldMkLst>
          <pc:docMk/>
          <pc:sldMk cId="1132775184" sldId="270"/>
        </pc:sldMkLst>
        <pc:spChg chg="mod">
          <ac:chgData name="Karim Moumene AMROUCHE" userId="S::karim-moumene.amrouche@dauphine.eu::a625e554-0f28-4a31-9446-8a14bbc4ec29" providerId="AD" clId="Web-{228F114D-B169-4086-A088-A4DA2886A692}" dt="2019-03-14T11:47:43.562" v="42" actId="20577"/>
          <ac:spMkLst>
            <pc:docMk/>
            <pc:sldMk cId="1132775184" sldId="270"/>
            <ac:spMk id="6" creationId="{4249C7F7-3F43-4805-B47C-5CE233713A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38941B0-F4D5-4460-BCAD-F7E2B41A8257}" type="datetimeFigureOut">
              <a:rPr lang="de-DE" smtClean="0"/>
              <a:pPr/>
              <a:t>03.04.2019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57967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03.04.2019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8465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03.04.2019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747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03.04.2019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69679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03.04.2019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97550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03.04.2019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38240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03.04.2019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01171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03.04.2019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04114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03.04.2019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6370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03.04.2019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4306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03.04.2019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0081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03.04.2019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0486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03.04.2019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9383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03.04.2019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884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03.04.2019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5908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03.04.2019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7075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pPr/>
              <a:t>03.04.2019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5014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8941B0-F4D5-4460-BCAD-F7E2B41A8257}" type="datetimeFigureOut">
              <a:rPr lang="de-DE" smtClean="0"/>
              <a:pPr/>
              <a:t>03.04.2019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C6CCC6-2BE5-4E42-96A4-D1E8E81A3D8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45764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75D198-0F3F-4A08-94A7-3CD7AAEF6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38" y="3765754"/>
            <a:ext cx="10903565" cy="15043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Projet Java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C19369-8867-4821-A306-8247482D1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398" y="5270090"/>
            <a:ext cx="9645445" cy="9537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Amrouche Karim</a:t>
            </a:r>
          </a:p>
          <a:p>
            <a:pPr algn="ctr"/>
            <a:r>
              <a:rPr lang="en-US" noProof="1">
                <a:cs typeface="Calibri Light"/>
              </a:rPr>
              <a:t>Bahlel</a:t>
            </a:r>
            <a:r>
              <a:rPr lang="en-US" dirty="0">
                <a:cs typeface="Calibri Light"/>
              </a:rPr>
              <a:t> Arslane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D5F66A34-03A0-4C26-9F69-A493763089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3064" y="1025971"/>
            <a:ext cx="5506705" cy="217115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25776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63E82-4544-4315-8EC2-E11D0B81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4" y="1174045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fr-FR" sz="2000">
                <a:cs typeface="Calibri Light"/>
              </a:rPr>
              <a:t> </a:t>
            </a:r>
            <a:r>
              <a:rPr lang="en-US"/>
              <a:t/>
            </a:r>
            <a:br>
              <a:rPr lang="en-US"/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> </a:t>
            </a:r>
            <a:endParaRPr lang="fr-FR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22FFCE-C236-47DA-9CF6-F900547B8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209" y="-651933"/>
            <a:ext cx="4995334" cy="3649134"/>
          </a:xfrm>
        </p:spPr>
        <p:txBody>
          <a:bodyPr/>
          <a:lstStyle/>
          <a:p>
            <a:pPr marL="0" indent="0">
              <a:buNone/>
            </a:pPr>
            <a:r>
              <a:rPr lang="fr-FR">
                <a:cs typeface="Calibri"/>
              </a:rPr>
              <a:t>Correction des conflits  </a:t>
            </a:r>
            <a:endParaRPr lang="en-US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F9445F-525C-4F1A-8AA3-B322980AA8D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863600"/>
            <a:ext cx="4710113" cy="1939925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fr-FR">
              <a:cs typeface="Calibri" panose="020F0502020204030204"/>
            </a:endParaRPr>
          </a:p>
          <a:p>
            <a:endParaRPr lang="fr-FR">
              <a:cs typeface="Calibri" panose="020F0502020204030204"/>
            </a:endParaRP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  </a:t>
            </a: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70CE77-6831-4DBB-A45B-BFF9E56B7D1A}"/>
              </a:ext>
            </a:extLst>
          </p:cNvPr>
          <p:cNvSpPr txBox="1"/>
          <p:nvPr/>
        </p:nvSpPr>
        <p:spPr>
          <a:xfrm>
            <a:off x="698029" y="24647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/>
              <a:t>Fonctionnalités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7B6280-55B3-485A-B97C-877F5682B3F3}"/>
              </a:ext>
            </a:extLst>
          </p:cNvPr>
          <p:cNvSpPr txBox="1"/>
          <p:nvPr/>
        </p:nvSpPr>
        <p:spPr>
          <a:xfrm>
            <a:off x="5881511" y="1422400"/>
            <a:ext cx="30630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Calibri"/>
            </a:endParaRP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xmlns="" id="{46F5E08C-F7B5-4EB1-8703-F43CBB0035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7734" y="1481538"/>
            <a:ext cx="6844827" cy="50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334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63E82-4544-4315-8EC2-E11D0B81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11" y="1174045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fr-FR" sz="2000">
                <a:cs typeface="Calibri Light"/>
              </a:rPr>
              <a:t> </a:t>
            </a:r>
            <a:r>
              <a:rPr lang="en-US"/>
              <a:t/>
            </a:r>
            <a:br>
              <a:rPr lang="en-US"/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> </a:t>
            </a:r>
            <a:endParaRPr lang="fr-FR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22FFCE-C236-47DA-9CF6-F900547B8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987" y="-219192"/>
            <a:ext cx="4995334" cy="3649134"/>
          </a:xfrm>
        </p:spPr>
        <p:txBody>
          <a:bodyPr/>
          <a:lstStyle/>
          <a:p>
            <a:pPr marL="0" indent="0">
              <a:buNone/>
            </a:pPr>
            <a:r>
              <a:rPr lang="fr-FR">
                <a:cs typeface="Calibri"/>
              </a:rPr>
              <a:t>  </a:t>
            </a:r>
            <a:endParaRPr lang="en-US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F9445F-525C-4F1A-8AA3-B322980AA8D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863600"/>
            <a:ext cx="4710113" cy="1939925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fr-FR">
              <a:cs typeface="Calibri" panose="020F0502020204030204"/>
            </a:endParaRPr>
          </a:p>
          <a:p>
            <a:endParaRPr lang="fr-FR">
              <a:cs typeface="Calibri" panose="020F0502020204030204"/>
            </a:endParaRP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  </a:t>
            </a: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70CE77-6831-4DBB-A45B-BFF9E56B7D1A}"/>
              </a:ext>
            </a:extLst>
          </p:cNvPr>
          <p:cNvSpPr txBox="1"/>
          <p:nvPr/>
        </p:nvSpPr>
        <p:spPr>
          <a:xfrm>
            <a:off x="698029" y="24647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/>
              <a:t>Résultats obtenus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7B6280-55B3-485A-B97C-877F5682B3F3}"/>
              </a:ext>
            </a:extLst>
          </p:cNvPr>
          <p:cNvSpPr txBox="1"/>
          <p:nvPr/>
        </p:nvSpPr>
        <p:spPr>
          <a:xfrm>
            <a:off x="5881511" y="1422400"/>
            <a:ext cx="30630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9B4169-53CE-45DD-AC3E-C1402E8506B2}"/>
              </a:ext>
            </a:extLst>
          </p:cNvPr>
          <p:cNvSpPr txBox="1"/>
          <p:nvPr/>
        </p:nvSpPr>
        <p:spPr>
          <a:xfrm>
            <a:off x="478971" y="1148862"/>
            <a:ext cx="379827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Détection et correction de conflits 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2CAA342B-DE06-4982-9D0A-7301EE850D7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664" y="2254348"/>
            <a:ext cx="4451419" cy="267587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4FFDAC90-EAAE-4499-B077-85EECE11F12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4972" y="2254349"/>
            <a:ext cx="4470536" cy="266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674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63E82-4544-4315-8EC2-E11D0B81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4" y="1174045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fr-FR" sz="2000">
                <a:cs typeface="Calibri Light"/>
              </a:rPr>
              <a:t> </a:t>
            </a:r>
            <a:r>
              <a:rPr lang="en-US"/>
              <a:t/>
            </a:r>
            <a:br>
              <a:rPr lang="en-US"/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> </a:t>
            </a:r>
            <a:endParaRPr lang="fr-FR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22FFCE-C236-47DA-9CF6-F900547B8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987" y="-219192"/>
            <a:ext cx="4995334" cy="3649134"/>
          </a:xfrm>
        </p:spPr>
        <p:txBody>
          <a:bodyPr/>
          <a:lstStyle/>
          <a:p>
            <a:pPr marL="0" indent="0">
              <a:buNone/>
            </a:pPr>
            <a:r>
              <a:rPr lang="fr-FR">
                <a:cs typeface="Calibri"/>
              </a:rPr>
              <a:t>  </a:t>
            </a:r>
            <a:endParaRPr lang="en-US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F9445F-525C-4F1A-8AA3-B322980AA8D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863600"/>
            <a:ext cx="4710113" cy="1939925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fr-FR">
              <a:cs typeface="Calibri" panose="020F0502020204030204"/>
            </a:endParaRPr>
          </a:p>
          <a:p>
            <a:endParaRPr lang="fr-FR">
              <a:cs typeface="Calibri" panose="020F0502020204030204"/>
            </a:endParaRP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  </a:t>
            </a: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70CE77-6831-4DBB-A45B-BFF9E56B7D1A}"/>
              </a:ext>
            </a:extLst>
          </p:cNvPr>
          <p:cNvSpPr txBox="1"/>
          <p:nvPr/>
        </p:nvSpPr>
        <p:spPr>
          <a:xfrm>
            <a:off x="698029" y="24647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/>
              <a:t>Résultats obtenus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7B6280-55B3-485A-B97C-877F5682B3F3}"/>
              </a:ext>
            </a:extLst>
          </p:cNvPr>
          <p:cNvSpPr txBox="1"/>
          <p:nvPr/>
        </p:nvSpPr>
        <p:spPr>
          <a:xfrm>
            <a:off x="5881511" y="1422400"/>
            <a:ext cx="30630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9B4169-53CE-45DD-AC3E-C1402E8506B2}"/>
              </a:ext>
            </a:extLst>
          </p:cNvPr>
          <p:cNvSpPr txBox="1"/>
          <p:nvPr/>
        </p:nvSpPr>
        <p:spPr>
          <a:xfrm>
            <a:off x="478971" y="1148862"/>
            <a:ext cx="379827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Performances de l'application  </a:t>
            </a:r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xmlns="" id="{2167421E-2CBC-4312-8FBB-EE1C0F3DDA4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334" y="2321337"/>
            <a:ext cx="4149969" cy="2483282"/>
          </a:xfrm>
          <a:prstGeom prst="rect">
            <a:avLst/>
          </a:prstGeom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xmlns="" id="{8A190D42-6CC7-43DC-AC6A-7D1AC924A2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9962" y="2321337"/>
            <a:ext cx="4141595" cy="24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284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63E82-4544-4315-8EC2-E11D0B81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4" y="1174045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fr-FR" sz="2000">
                <a:cs typeface="Calibri Light"/>
              </a:rPr>
              <a:t> </a:t>
            </a:r>
            <a:r>
              <a:rPr lang="en-US"/>
              <a:t/>
            </a:r>
            <a:br>
              <a:rPr lang="en-US"/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> </a:t>
            </a:r>
            <a:endParaRPr lang="fr-FR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22FFCE-C236-47DA-9CF6-F900547B8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987" y="-219192"/>
            <a:ext cx="4995334" cy="3649134"/>
          </a:xfrm>
        </p:spPr>
        <p:txBody>
          <a:bodyPr/>
          <a:lstStyle/>
          <a:p>
            <a:pPr marL="0" indent="0">
              <a:buNone/>
            </a:pPr>
            <a:r>
              <a:rPr lang="fr-FR">
                <a:cs typeface="Calibri"/>
              </a:rPr>
              <a:t>  </a:t>
            </a:r>
            <a:endParaRPr lang="en-US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F9445F-525C-4F1A-8AA3-B322980AA8D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863600"/>
            <a:ext cx="4710113" cy="1939925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fr-FR">
              <a:cs typeface="Calibri" panose="020F0502020204030204"/>
            </a:endParaRPr>
          </a:p>
          <a:p>
            <a:endParaRPr lang="fr-FR">
              <a:cs typeface="Calibri" panose="020F0502020204030204"/>
            </a:endParaRP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  </a:t>
            </a: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70CE77-6831-4DBB-A45B-BFF9E56B7D1A}"/>
              </a:ext>
            </a:extLst>
          </p:cNvPr>
          <p:cNvSpPr txBox="1"/>
          <p:nvPr/>
        </p:nvSpPr>
        <p:spPr>
          <a:xfrm>
            <a:off x="698029" y="246475"/>
            <a:ext cx="313676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/>
              <a:t>Présentation des livrables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7B6280-55B3-485A-B97C-877F5682B3F3}"/>
              </a:ext>
            </a:extLst>
          </p:cNvPr>
          <p:cNvSpPr txBox="1"/>
          <p:nvPr/>
        </p:nvSpPr>
        <p:spPr>
          <a:xfrm>
            <a:off x="5881511" y="1422400"/>
            <a:ext cx="30630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249C7F7-3F43-4805-B47C-5CE233713A93}"/>
              </a:ext>
            </a:extLst>
          </p:cNvPr>
          <p:cNvSpPr txBox="1"/>
          <p:nvPr/>
        </p:nvSpPr>
        <p:spPr>
          <a:xfrm>
            <a:off x="981389" y="1383323"/>
            <a:ext cx="9657644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Archive contenant :</a:t>
            </a:r>
          </a:p>
          <a:p>
            <a:endParaRPr lang="fr-FR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fr-FR" dirty="0">
                <a:cs typeface="Calibri"/>
              </a:rPr>
              <a:t>Un rapport détaillé de 5 pages du projet</a:t>
            </a:r>
          </a:p>
          <a:p>
            <a:pPr marL="342900" indent="-342900">
              <a:buAutoNum type="arabicPeriod"/>
            </a:pPr>
            <a:endParaRPr lang="fr-FR"/>
          </a:p>
          <a:p>
            <a:pPr marL="342900" indent="-342900">
              <a:buAutoNum type="arabicPeriod"/>
            </a:pPr>
            <a:r>
              <a:rPr lang="fr-FR" dirty="0">
                <a:cs typeface="Calibri"/>
              </a:rPr>
              <a:t>Des fichiers de documentation dans un répertoire "doc"</a:t>
            </a:r>
          </a:p>
          <a:p>
            <a:pPr marL="342900" indent="-342900">
              <a:buAutoNum type="arabicPeriod"/>
            </a:pPr>
            <a:endParaRPr lang="fr-FR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fr-FR" dirty="0">
                <a:cs typeface="Calibri"/>
              </a:rPr>
              <a:t>Des fichiers ".Java" des classes de l'application dans un répertoire "projet"</a:t>
            </a:r>
          </a:p>
          <a:p>
            <a:endParaRPr lang="fr-FR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fr-FR" dirty="0">
                <a:cs typeface="Calibri"/>
              </a:rPr>
              <a:t>Des fichiers test de l'application dans un répertoire "test" </a:t>
            </a:r>
          </a:p>
        </p:txBody>
      </p:sp>
    </p:spTree>
    <p:extLst>
      <p:ext uri="{BB962C8B-B14F-4D97-AF65-F5344CB8AC3E}">
        <p14:creationId xmlns:p14="http://schemas.microsoft.com/office/powerpoint/2010/main" xmlns="" val="188283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20AC3-ADD5-4C3B-9F13-55932BFA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60120"/>
            <a:ext cx="10131427" cy="31241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>
                <a:cs typeface="Calibri Light"/>
              </a:rPr>
              <a:t>Sommaire</a:t>
            </a:r>
            <a:r>
              <a:rPr lang="en-US" sz="4000">
                <a:cs typeface="Calibri Light"/>
              </a:rPr>
              <a:t/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/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/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/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/>
            </a:r>
            <a:br>
              <a:rPr lang="en-US" sz="4000">
                <a:cs typeface="Calibri Light"/>
              </a:rPr>
            </a:br>
            <a:endParaRPr lang="en-US" sz="4000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AF3FDB-183A-4051-8EBF-6AF7033AF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28141"/>
            <a:ext cx="10131428" cy="406305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romanUcPeriod"/>
            </a:pPr>
            <a:endParaRPr lang="fr-FR">
              <a:cs typeface="Calibri" panose="020F0502020204030204"/>
            </a:endParaRPr>
          </a:p>
          <a:p>
            <a:pPr marL="457200" indent="-457200">
              <a:buAutoNum type="romanUcPeriod"/>
            </a:pPr>
            <a:endParaRPr lang="fr-FR">
              <a:cs typeface="Calibri" panose="020F0502020204030204"/>
            </a:endParaRPr>
          </a:p>
          <a:p>
            <a:pPr marL="457200" indent="-457200">
              <a:buAutoNum type="romanUcPeriod"/>
            </a:pPr>
            <a:endParaRPr lang="fr-FR">
              <a:cs typeface="Calibri" panose="020F0502020204030204"/>
            </a:endParaRPr>
          </a:p>
          <a:p>
            <a:pPr marL="457200" indent="-457200">
              <a:buAutoNum type="romanUcPeriod"/>
            </a:pPr>
            <a:endParaRPr lang="fr-FR">
              <a:cs typeface="Calibri" panose="020F0502020204030204"/>
            </a:endParaRPr>
          </a:p>
          <a:p>
            <a:pPr marL="457200" indent="-457200">
              <a:buAutoNum type="romanUcPeriod"/>
            </a:pPr>
            <a:r>
              <a:rPr lang="fr-FR">
                <a:cs typeface="Calibri" panose="020F0502020204030204"/>
              </a:rPr>
              <a:t>Contexte et présentation  </a:t>
            </a:r>
          </a:p>
          <a:p>
            <a:pPr marL="457200" indent="-457200">
              <a:buAutoNum type="romanUcPeriod"/>
            </a:pPr>
            <a:r>
              <a:rPr lang="fr-FR">
                <a:cs typeface="Calibri" panose="020F0502020204030204"/>
              </a:rPr>
              <a:t>Objectifs</a:t>
            </a:r>
          </a:p>
          <a:p>
            <a:pPr marL="457200" indent="-457200">
              <a:buAutoNum type="romanUcPeriod"/>
            </a:pPr>
            <a:r>
              <a:rPr lang="fr-FR">
                <a:cs typeface="Calibri" panose="020F0502020204030204"/>
              </a:rPr>
              <a:t>Conception et modélisation</a:t>
            </a:r>
          </a:p>
          <a:p>
            <a:pPr marL="457200" indent="-457200">
              <a:buAutoNum type="romanUcPeriod"/>
            </a:pPr>
            <a:r>
              <a:rPr lang="fr-FR">
                <a:cs typeface="Calibri" panose="020F0502020204030204"/>
              </a:rPr>
              <a:t>Fonctionnalités </a:t>
            </a:r>
          </a:p>
          <a:p>
            <a:pPr marL="457200" indent="-457200">
              <a:buAutoNum type="romanUcPeriod"/>
            </a:pPr>
            <a:r>
              <a:rPr lang="fr-FR">
                <a:cs typeface="Calibri" panose="020F0502020204030204"/>
              </a:rPr>
              <a:t>Résultats obtenus </a:t>
            </a:r>
          </a:p>
          <a:p>
            <a:pPr marL="457200" indent="-457200">
              <a:buAutoNum type="romanUcPeriod"/>
            </a:pPr>
            <a:r>
              <a:rPr lang="fr-FR">
                <a:cs typeface="Calibri" panose="020F0502020204030204"/>
              </a:rPr>
              <a:t>Présentation des livrables </a:t>
            </a:r>
          </a:p>
          <a:p>
            <a:pPr marL="457200" indent="-457200">
              <a:buAutoNum type="romanUcPeriod"/>
            </a:pPr>
            <a:endParaRPr lang="fr-FR">
              <a:cs typeface="Calibri" panose="020F0502020204030204"/>
            </a:endParaRPr>
          </a:p>
          <a:p>
            <a:pPr marL="457200" indent="-457200">
              <a:buAutoNum type="romanUcPeriod"/>
            </a:pPr>
            <a:endParaRPr lang="fr-FR">
              <a:cs typeface="Calibri" panose="020F0502020204030204"/>
            </a:endParaRPr>
          </a:p>
          <a:p>
            <a:pPr marL="457200" indent="-457200">
              <a:buAutoNum type="romanUcPeriod"/>
            </a:pPr>
            <a:endParaRPr lang="fr-FR">
              <a:cs typeface="Calibri" panose="020F0502020204030204"/>
            </a:endParaRPr>
          </a:p>
          <a:p>
            <a:pPr marL="457200" indent="-457200">
              <a:buAutoNum type="romanUcPeriod"/>
            </a:pPr>
            <a:endParaRPr lang="fr-FR">
              <a:cs typeface="Calibri" panose="020F0502020204030204"/>
            </a:endParaRPr>
          </a:p>
          <a:p>
            <a:pPr marL="457200" indent="-457200">
              <a:buAutoNum type="romanUcPeriod"/>
            </a:pPr>
            <a:endParaRPr lang="fr-FR">
              <a:cs typeface="Calibri" panose="020F0502020204030204"/>
            </a:endParaRPr>
          </a:p>
          <a:p>
            <a:pPr marL="457200" indent="-457200">
              <a:buAutoNum type="romanUcPeriod"/>
            </a:pPr>
            <a:endParaRPr lang="fr-F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28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63E82-4544-4315-8EC2-E11D0B81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2712"/>
            <a:ext cx="10131427" cy="3124199"/>
          </a:xfrm>
        </p:spPr>
        <p:txBody>
          <a:bodyPr>
            <a:normAutofit/>
          </a:bodyPr>
          <a:lstStyle/>
          <a:p>
            <a:r>
              <a:rPr lang="fr-FR" sz="2400">
                <a:cs typeface="Calibri Light"/>
              </a:rPr>
              <a:t>Contexte et  présentation</a:t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> 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F9445F-525C-4F1A-8AA3-B322980AA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045178"/>
            <a:ext cx="10131428" cy="1447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buChar char="•"/>
            </a:pPr>
            <a:r>
              <a:rPr lang="fr-FR">
                <a:cs typeface="Calibri"/>
              </a:rPr>
              <a:t>Base de données hospitalière contenant les chirurgies effectués lors des trois dernières années </a:t>
            </a:r>
            <a:endParaRPr lang="en-US">
              <a:cs typeface="Calibri" panose="020F0502020204030204"/>
            </a:endParaRPr>
          </a:p>
          <a:p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fr-FR">
                <a:cs typeface="Calibri" panose="020F0502020204030204"/>
              </a:rPr>
              <a:t>Ressources nécessaires à une chirurgie :</a:t>
            </a:r>
          </a:p>
          <a:p>
            <a:r>
              <a:rPr lang="fr-FR">
                <a:cs typeface="Calibri" panose="020F0502020204030204"/>
              </a:rPr>
              <a:t>      - Chirurgien </a:t>
            </a:r>
          </a:p>
          <a:p>
            <a:r>
              <a:rPr lang="fr-FR">
                <a:cs typeface="Calibri" panose="020F0502020204030204"/>
              </a:rPr>
              <a:t>      - Bloc</a:t>
            </a:r>
          </a:p>
          <a:p>
            <a:r>
              <a:rPr lang="fr-FR">
                <a:cs typeface="Calibri" panose="020F0502020204030204"/>
              </a:rPr>
              <a:t>      -  Créneau horaire</a:t>
            </a:r>
          </a:p>
          <a:p>
            <a:endParaRPr lang="fr-FR">
              <a:cs typeface="Calibri" panose="020F0502020204030204"/>
            </a:endParaRPr>
          </a:p>
          <a:p>
            <a:pPr marL="342900" indent="-342900">
              <a:buFont typeface="Arial,Sans-Serif"/>
              <a:buChar char="•"/>
            </a:pPr>
            <a:r>
              <a:rPr lang="fr-FR">
                <a:cs typeface="Calibri" panose="020F0502020204030204"/>
              </a:rPr>
              <a:t>Une erreur de saisie sur une ou plusieurs ressources engendre un conflit qui peut être :</a:t>
            </a:r>
            <a:endParaRPr lang="en-US">
              <a:cs typeface="Calibri" panose="020F0502020204030204"/>
            </a:endParaRPr>
          </a:p>
          <a:p>
            <a:r>
              <a:rPr lang="fr-FR">
                <a:cs typeface="Calibri" panose="020F0502020204030204"/>
              </a:rPr>
              <a:t>      - Une ubiquité </a:t>
            </a:r>
            <a:endParaRPr lang="en-US">
              <a:cs typeface="Calibri" panose="020F0502020204030204"/>
            </a:endParaRPr>
          </a:p>
          <a:p>
            <a:r>
              <a:rPr lang="fr-FR">
                <a:cs typeface="Calibri" panose="020F0502020204030204"/>
              </a:rPr>
              <a:t>      - Une interférence </a:t>
            </a:r>
            <a:endParaRPr lang="en-US">
              <a:cs typeface="Calibri" panose="020F0502020204030204"/>
            </a:endParaRPr>
          </a:p>
          <a:p>
            <a:r>
              <a:rPr lang="fr-FR">
                <a:cs typeface="Calibri" panose="020F0502020204030204"/>
              </a:rPr>
              <a:t>      - Un chevauchement</a:t>
            </a: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03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63E82-4544-4315-8EC2-E11D0B81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2712"/>
            <a:ext cx="10131427" cy="3124199"/>
          </a:xfrm>
        </p:spPr>
        <p:txBody>
          <a:bodyPr>
            <a:normAutofit/>
          </a:bodyPr>
          <a:lstStyle/>
          <a:p>
            <a:r>
              <a:rPr lang="fr-FR" sz="2400">
                <a:cs typeface="Calibri Light"/>
              </a:rPr>
              <a:t>Objectifs</a:t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> 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F9445F-525C-4F1A-8AA3-B322980AA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837" y="2734733"/>
            <a:ext cx="10131428" cy="1447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fr-FR">
                <a:cs typeface="Calibri" panose="020F0502020204030204"/>
              </a:rPr>
              <a:t>Définition des spécifications et des fonctionnalités à implémenter </a:t>
            </a:r>
          </a:p>
          <a:p>
            <a:pPr marL="342900" indent="-342900">
              <a:buChar char="•"/>
            </a:pPr>
            <a:r>
              <a:rPr lang="fr-FR">
                <a:cs typeface="Calibri" panose="020F0502020204030204"/>
              </a:rPr>
              <a:t>Modélisation du problème</a:t>
            </a:r>
          </a:p>
          <a:p>
            <a:pPr marL="342900" indent="-342900">
              <a:buChar char="•"/>
            </a:pPr>
            <a:r>
              <a:rPr lang="fr-FR">
                <a:cs typeface="Calibri" panose="020F0502020204030204"/>
              </a:rPr>
              <a:t>Développement d'une application Java qui permet de :</a:t>
            </a:r>
            <a:endParaRPr lang="en-US">
              <a:cs typeface="Calibri" panose="020F0502020204030204"/>
            </a:endParaRPr>
          </a:p>
          <a:p>
            <a:r>
              <a:rPr lang="fr-FR">
                <a:cs typeface="Calibri" panose="020F0502020204030204"/>
              </a:rPr>
              <a:t>      - Détecter et corriger les erreurs </a:t>
            </a:r>
          </a:p>
          <a:p>
            <a:r>
              <a:rPr lang="fr-FR">
                <a:cs typeface="Calibri" panose="020F0502020204030204"/>
              </a:rPr>
              <a:t>      - Générer un fichier avec une extension CSV contenant la Base de données corrigée</a:t>
            </a:r>
          </a:p>
          <a:p>
            <a:endParaRPr lang="fr-FR">
              <a:cs typeface="Calibri" panose="020F0502020204030204"/>
            </a:endParaRPr>
          </a:p>
          <a:p>
            <a:r>
              <a:rPr lang="fr-FR">
                <a:cs typeface="Calibri" panose="020F0502020204030204"/>
              </a:rPr>
              <a:t>      </a:t>
            </a:r>
          </a:p>
          <a:p>
            <a:endParaRPr lang="fr-FR">
              <a:cs typeface="Calibri" panose="020F0502020204030204"/>
            </a:endParaRPr>
          </a:p>
          <a:p>
            <a:r>
              <a:rPr lang="fr-FR">
                <a:cs typeface="Calibri" panose="020F0502020204030204"/>
              </a:rPr>
              <a:t>  </a:t>
            </a:r>
            <a:endParaRPr lang="fr-FR"/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549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D0C91593-D4EE-45A8-89D6-4F98737E9E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" y="-4931"/>
            <a:ext cx="12193559" cy="69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777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63E82-4544-4315-8EC2-E11D0B81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4" y="1174045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fr-FR" sz="2000">
                <a:cs typeface="Calibri Light"/>
              </a:rPr>
              <a:t> </a:t>
            </a:r>
            <a:r>
              <a:rPr lang="en-US"/>
              <a:t/>
            </a:r>
            <a:br>
              <a:rPr lang="en-US"/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> </a:t>
            </a:r>
            <a:endParaRPr lang="fr-FR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22FFCE-C236-47DA-9CF6-F900547B8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987" y="-501414"/>
            <a:ext cx="4995334" cy="3649134"/>
          </a:xfrm>
        </p:spPr>
        <p:txBody>
          <a:bodyPr/>
          <a:lstStyle/>
          <a:p>
            <a:pPr marL="0" indent="0">
              <a:buNone/>
            </a:pPr>
            <a:r>
              <a:rPr lang="fr-FR">
                <a:cs typeface="Calibri"/>
              </a:rPr>
              <a:t>Lecture du fichier à corriger et création des objets   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fr-FR">
                <a:cs typeface="Calibri"/>
              </a:rPr>
              <a:t>" Chirurgie "</a:t>
            </a:r>
            <a:endParaRPr lang="en-US">
              <a:cs typeface="Calibri" panose="020F0502020204030204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E767FC24-547B-4F50-B481-00260E522E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8771" y="1728141"/>
            <a:ext cx="5479209" cy="450520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F9445F-525C-4F1A-8AA3-B322980AA8D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863600"/>
            <a:ext cx="4710113" cy="1939925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fr-FR">
              <a:cs typeface="Calibri" panose="020F0502020204030204"/>
            </a:endParaRPr>
          </a:p>
          <a:p>
            <a:endParaRPr lang="fr-FR">
              <a:cs typeface="Calibri" panose="020F0502020204030204"/>
            </a:endParaRP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  </a:t>
            </a: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70CE77-6831-4DBB-A45B-BFF9E56B7D1A}"/>
              </a:ext>
            </a:extLst>
          </p:cNvPr>
          <p:cNvSpPr txBox="1"/>
          <p:nvPr/>
        </p:nvSpPr>
        <p:spPr>
          <a:xfrm>
            <a:off x="698029" y="24647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/>
              <a:t>Fonctionnalités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7B6280-55B3-485A-B97C-877F5682B3F3}"/>
              </a:ext>
            </a:extLst>
          </p:cNvPr>
          <p:cNvSpPr txBox="1"/>
          <p:nvPr/>
        </p:nvSpPr>
        <p:spPr>
          <a:xfrm>
            <a:off x="7508992" y="980251"/>
            <a:ext cx="2743200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Création des plannings pour les différentes ressources </a:t>
            </a:r>
          </a:p>
          <a:p>
            <a:r>
              <a:rPr lang="fr-FR">
                <a:cs typeface="Calibri"/>
              </a:rPr>
              <a:t>- Planning de chirurgien </a:t>
            </a:r>
          </a:p>
          <a:p>
            <a:r>
              <a:rPr lang="fr-FR">
                <a:cs typeface="Calibri"/>
              </a:rPr>
              <a:t>- Planning de Bloc </a:t>
            </a:r>
          </a:p>
          <a:p>
            <a:r>
              <a:rPr lang="fr-FR">
                <a:cs typeface="Calibri"/>
              </a:rPr>
              <a:t>- Planning de chirurgien et bloc à la fois 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xmlns="" id="{7448CB48-BFD8-4ECF-B11A-20E3CF947DA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2764" y="3562997"/>
            <a:ext cx="18383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080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63E82-4544-4315-8EC2-E11D0B81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4" y="1174045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fr-FR" sz="2000">
                <a:cs typeface="Calibri Light"/>
              </a:rPr>
              <a:t> </a:t>
            </a:r>
            <a:r>
              <a:rPr lang="en-US"/>
              <a:t/>
            </a:r>
            <a:br>
              <a:rPr lang="en-US"/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> </a:t>
            </a:r>
            <a:endParaRPr lang="fr-FR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22FFCE-C236-47DA-9CF6-F900547B8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987" y="-219192"/>
            <a:ext cx="4995334" cy="3649134"/>
          </a:xfrm>
        </p:spPr>
        <p:txBody>
          <a:bodyPr/>
          <a:lstStyle/>
          <a:p>
            <a:pPr marL="0" indent="0">
              <a:buNone/>
            </a:pPr>
            <a:r>
              <a:rPr lang="fr-FR">
                <a:cs typeface="Calibri"/>
              </a:rPr>
              <a:t>Détection des chevauchements</a:t>
            </a:r>
            <a:endParaRPr lang="en-US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F9445F-525C-4F1A-8AA3-B322980AA8D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863600"/>
            <a:ext cx="4710113" cy="1939925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fr-FR">
              <a:cs typeface="Calibri" panose="020F0502020204030204"/>
            </a:endParaRPr>
          </a:p>
          <a:p>
            <a:endParaRPr lang="fr-FR">
              <a:cs typeface="Calibri" panose="020F0502020204030204"/>
            </a:endParaRP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  </a:t>
            </a: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70CE77-6831-4DBB-A45B-BFF9E56B7D1A}"/>
              </a:ext>
            </a:extLst>
          </p:cNvPr>
          <p:cNvSpPr txBox="1"/>
          <p:nvPr/>
        </p:nvSpPr>
        <p:spPr>
          <a:xfrm>
            <a:off x="698029" y="24647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/>
              <a:t>Fonctionnalités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7B6280-55B3-485A-B97C-877F5682B3F3}"/>
              </a:ext>
            </a:extLst>
          </p:cNvPr>
          <p:cNvSpPr txBox="1"/>
          <p:nvPr/>
        </p:nvSpPr>
        <p:spPr>
          <a:xfrm>
            <a:off x="5881511" y="1422400"/>
            <a:ext cx="30630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Détection des  ubiquités 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AC44FFFB-56EF-4B41-9B55-EA5B3A0C22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8487" y="2606842"/>
            <a:ext cx="4995332" cy="2681952"/>
          </a:xfrm>
          <a:prstGeom prst="rect">
            <a:avLst/>
          </a:prstGeom>
        </p:spPr>
      </p:pic>
      <p:pic>
        <p:nvPicPr>
          <p:cNvPr id="11" name="Picture 13">
            <a:extLst>
              <a:ext uri="{FF2B5EF4-FFF2-40B4-BE49-F238E27FC236}">
                <a16:creationId xmlns:a16="http://schemas.microsoft.com/office/drawing/2014/main" xmlns="" id="{ECFF5587-965B-4953-9B56-0061086F90A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3808" y="2604757"/>
            <a:ext cx="5668902" cy="23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930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63E82-4544-4315-8EC2-E11D0B81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4" y="1174045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fr-FR" sz="2000">
                <a:cs typeface="Calibri Light"/>
              </a:rPr>
              <a:t> </a:t>
            </a:r>
            <a:r>
              <a:rPr lang="en-US"/>
              <a:t/>
            </a:r>
            <a:br>
              <a:rPr lang="en-US"/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> </a:t>
            </a:r>
            <a:endParaRPr lang="fr-FR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22FFCE-C236-47DA-9CF6-F900547B8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987" y="-219192"/>
            <a:ext cx="4995334" cy="3649134"/>
          </a:xfrm>
        </p:spPr>
        <p:txBody>
          <a:bodyPr/>
          <a:lstStyle/>
          <a:p>
            <a:pPr marL="0" indent="0">
              <a:buNone/>
            </a:pPr>
            <a:r>
              <a:rPr lang="fr-FR">
                <a:cs typeface="Calibri"/>
              </a:rPr>
              <a:t>Détection des interférences </a:t>
            </a:r>
            <a:endParaRPr lang="en-US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F9445F-525C-4F1A-8AA3-B322980AA8D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863600"/>
            <a:ext cx="4710113" cy="1939925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fr-FR">
              <a:cs typeface="Calibri" panose="020F0502020204030204"/>
            </a:endParaRPr>
          </a:p>
          <a:p>
            <a:endParaRPr lang="fr-FR">
              <a:cs typeface="Calibri" panose="020F0502020204030204"/>
            </a:endParaRP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  </a:t>
            </a: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70CE77-6831-4DBB-A45B-BFF9E56B7D1A}"/>
              </a:ext>
            </a:extLst>
          </p:cNvPr>
          <p:cNvSpPr txBox="1"/>
          <p:nvPr/>
        </p:nvSpPr>
        <p:spPr>
          <a:xfrm>
            <a:off x="698029" y="24647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/>
              <a:t>Fonctionnalités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7B6280-55B3-485A-B97C-877F5682B3F3}"/>
              </a:ext>
            </a:extLst>
          </p:cNvPr>
          <p:cNvSpPr txBox="1"/>
          <p:nvPr/>
        </p:nvSpPr>
        <p:spPr>
          <a:xfrm>
            <a:off x="5881511" y="1422400"/>
            <a:ext cx="30630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Calibri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FE4E481C-F594-4A8B-A450-C4DFD31C79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66636" y="2569815"/>
            <a:ext cx="8457257" cy="22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918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63E82-4544-4315-8EC2-E11D0B81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4" y="1174045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fr-FR" sz="2000">
                <a:cs typeface="Calibri Light"/>
              </a:rPr>
              <a:t> </a:t>
            </a:r>
            <a:r>
              <a:rPr lang="en-US"/>
              <a:t/>
            </a:r>
            <a:br>
              <a:rPr lang="en-US"/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/>
            </a:r>
            <a:br>
              <a:rPr lang="fr-FR" sz="2400">
                <a:cs typeface="Calibri Light"/>
              </a:rPr>
            </a:br>
            <a:r>
              <a:rPr lang="fr-FR" sz="2400">
                <a:cs typeface="Calibri Light"/>
              </a:rPr>
              <a:t> </a:t>
            </a:r>
            <a:endParaRPr lang="fr-FR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22FFCE-C236-47DA-9CF6-F900547B8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987" y="-567266"/>
            <a:ext cx="4995334" cy="3649134"/>
          </a:xfrm>
        </p:spPr>
        <p:txBody>
          <a:bodyPr/>
          <a:lstStyle/>
          <a:p>
            <a:pPr marL="0" indent="0">
              <a:buNone/>
            </a:pPr>
            <a:r>
              <a:rPr lang="fr-FR">
                <a:cs typeface="Calibri"/>
              </a:rPr>
              <a:t>Correction des conflits  </a:t>
            </a:r>
            <a:endParaRPr lang="en-US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F9445F-525C-4F1A-8AA3-B322980AA8D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863600"/>
            <a:ext cx="4710113" cy="1939925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fr-FR">
              <a:cs typeface="Calibri" panose="020F0502020204030204"/>
            </a:endParaRPr>
          </a:p>
          <a:p>
            <a:endParaRPr lang="fr-FR">
              <a:cs typeface="Calibri" panose="020F0502020204030204"/>
            </a:endParaRP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  </a:t>
            </a: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  <a:p>
            <a:pPr marL="342900" indent="-342900">
              <a:buChar char="•"/>
            </a:pPr>
            <a:endParaRPr lang="fr-FR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70CE77-6831-4DBB-A45B-BFF9E56B7D1A}"/>
              </a:ext>
            </a:extLst>
          </p:cNvPr>
          <p:cNvSpPr txBox="1"/>
          <p:nvPr/>
        </p:nvSpPr>
        <p:spPr>
          <a:xfrm>
            <a:off x="698029" y="24647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/>
              <a:t>Fonctionnalités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7B6280-55B3-485A-B97C-877F5682B3F3}"/>
              </a:ext>
            </a:extLst>
          </p:cNvPr>
          <p:cNvSpPr txBox="1"/>
          <p:nvPr/>
        </p:nvSpPr>
        <p:spPr>
          <a:xfrm>
            <a:off x="5881511" y="1422400"/>
            <a:ext cx="30630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Calibri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5958C3FD-7208-4BEA-A38B-43DF4A09BE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77080" y="1546402"/>
            <a:ext cx="7478885" cy="509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438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</Words>
  <Application>Microsoft Office PowerPoint</Application>
  <PresentationFormat>Personnalisé</PresentationFormat>
  <Paragraphs>138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Celestial</vt:lpstr>
      <vt:lpstr>Projet Java</vt:lpstr>
      <vt:lpstr>Sommaire     </vt:lpstr>
      <vt:lpstr>Contexte et  présentation        </vt:lpstr>
      <vt:lpstr>Objectifs        </vt:lpstr>
      <vt:lpstr>Diapositive 5</vt:lpstr>
      <vt:lpstr>         </vt:lpstr>
      <vt:lpstr>         </vt:lpstr>
      <vt:lpstr>         </vt:lpstr>
      <vt:lpstr>         </vt:lpstr>
      <vt:lpstr>         </vt:lpstr>
      <vt:lpstr>         </vt:lpstr>
      <vt:lpstr>         </vt:lpstr>
      <vt:lpstr>        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 7</cp:lastModifiedBy>
  <cp:revision>140</cp:revision>
  <dcterms:created xsi:type="dcterms:W3CDTF">2012-07-30T22:21:58Z</dcterms:created>
  <dcterms:modified xsi:type="dcterms:W3CDTF">2019-04-03T11:40:28Z</dcterms:modified>
</cp:coreProperties>
</file>