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773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8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E5C7B2-114B-4B7C-B3F1-2A9CF83BF9A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1882-26B0-4EC0-80D7-DE216633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0A1F9-C5B4-445A-801D-E4194412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72529"/>
            <a:ext cx="8001000" cy="848497"/>
          </a:xfrm>
        </p:spPr>
        <p:txBody>
          <a:bodyPr/>
          <a:lstStyle/>
          <a:p>
            <a:r>
              <a:rPr lang="en-US" sz="4800" dirty="0"/>
              <a:t>Team Aesthetics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8085F-D85E-4033-89D2-CBE80E99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72282"/>
            <a:ext cx="6400800" cy="46131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Client – The Book Curator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Project – Book data EXTRACTING application to fill CLIENT’S database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David Hayes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Joe Getaruelas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Paul Min Tsu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Derrick Song</a:t>
            </a:r>
          </a:p>
        </p:txBody>
      </p:sp>
    </p:spTree>
    <p:extLst>
      <p:ext uri="{BB962C8B-B14F-4D97-AF65-F5344CB8AC3E}">
        <p14:creationId xmlns:p14="http://schemas.microsoft.com/office/powerpoint/2010/main" val="1304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0A1F9-C5B4-445A-801D-E4194412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44843"/>
            <a:ext cx="8001000" cy="848497"/>
          </a:xfrm>
        </p:spPr>
        <p:txBody>
          <a:bodyPr/>
          <a:lstStyle/>
          <a:p>
            <a:r>
              <a:rPr lang="en-US" sz="4800" dirty="0"/>
              <a:t>The Domain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8085F-D85E-4033-89D2-CBE80E99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598141"/>
            <a:ext cx="6400800" cy="46131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Client – The Book Curator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Sector –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team providing intensive support to school librarians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Speed up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Easier method of data extraction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0A1F9-C5B4-445A-801D-E4194412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29514"/>
            <a:ext cx="4200826" cy="848497"/>
          </a:xfrm>
        </p:spPr>
        <p:txBody>
          <a:bodyPr/>
          <a:lstStyle/>
          <a:p>
            <a:r>
              <a:rPr lang="en-US" sz="4800" dirty="0"/>
              <a:t>The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8085F-D85E-4033-89D2-CBE80E99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243914"/>
            <a:ext cx="4464437" cy="46131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Current semester: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RESEARCH API’s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TEST API’s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Refine data extraction FROM API’s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Still to do this semester: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Design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Integrate extracted data into client’s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04BC1141-4326-4863-94F8-7EBEA5C3BDF8}"/>
              </a:ext>
            </a:extLst>
          </p:cNvPr>
          <p:cNvSpPr txBox="1">
            <a:spLocks/>
          </p:cNvSpPr>
          <p:nvPr/>
        </p:nvSpPr>
        <p:spPr>
          <a:xfrm>
            <a:off x="5845217" y="1178011"/>
            <a:ext cx="4464437" cy="4613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Next semester: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Explore barcode technologies for the ability to scan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Explore extracting book covers to add to the client’s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0A1F9-C5B4-445A-801D-E4194412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29514"/>
            <a:ext cx="8001000" cy="848497"/>
          </a:xfrm>
        </p:spPr>
        <p:txBody>
          <a:bodyPr/>
          <a:lstStyle/>
          <a:p>
            <a:r>
              <a:rPr lang="en-US" sz="4800" dirty="0"/>
              <a:t>ARTEFACT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75A04-051D-4A47-BE42-53B54F7D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29011"/>
            <a:ext cx="4231603" cy="4549092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25E43F86-850F-4E6A-A09D-F1BB25EEC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726" y="1329011"/>
            <a:ext cx="4464437" cy="46131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Book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Isbn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Authors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Publisher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Published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50A1F9-C5B4-445A-801D-E4194412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29514"/>
            <a:ext cx="8001000" cy="848497"/>
          </a:xfrm>
        </p:spPr>
        <p:txBody>
          <a:bodyPr/>
          <a:lstStyle/>
          <a:p>
            <a:r>
              <a:rPr lang="en-US" sz="4800" dirty="0"/>
              <a:t>CREDITS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8085F-D85E-4033-89D2-CBE80E99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178011"/>
            <a:ext cx="6400800" cy="46131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Client – The Book Curator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David Hayes -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Joe Getaruelas – business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Paul Min Tsu -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Derrick Song - developer</a:t>
            </a:r>
          </a:p>
        </p:txBody>
      </p:sp>
    </p:spTree>
    <p:extLst>
      <p:ext uri="{BB962C8B-B14F-4D97-AF65-F5344CB8AC3E}">
        <p14:creationId xmlns:p14="http://schemas.microsoft.com/office/powerpoint/2010/main" val="87817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145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Team Aesthetics</vt:lpstr>
      <vt:lpstr>The Domain</vt:lpstr>
      <vt:lpstr>The Plan</vt:lpstr>
      <vt:lpstr>ARTEFACT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hello</cp:lastModifiedBy>
  <cp:revision>13</cp:revision>
  <dcterms:created xsi:type="dcterms:W3CDTF">2018-05-10T09:15:00Z</dcterms:created>
  <dcterms:modified xsi:type="dcterms:W3CDTF">2018-05-10T13:45:09Z</dcterms:modified>
</cp:coreProperties>
</file>