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5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2F7C-1F40-40FA-9BC8-DFD2BE8080FA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D8D64-C065-4F12-9F8A-0025F7FC4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FA8F3-4746-49F7-A44D-D11AF58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A05D2F-02AD-455D-9161-E649C076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191CA-6427-498F-9097-7CC46722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9FBBBB-F59F-4A7D-BDCC-987674BA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F785-1092-4F49-8B4B-7C120E78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EA1AC-9949-4744-BE67-9F5B85E5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2A8B2B-21E5-4670-95F5-802A3DAB2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7C22F-2414-4CF1-9233-8E7F46B2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2E2676-F321-4AC9-B7FA-C00CD5E7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7EA41-DD24-4CC4-B6D3-B00F0C7E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9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EBA9FD-D4C3-4014-90FF-72D1CB78C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BFF2C9-A9EB-4EF4-8303-9673A8C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1C55E-FA77-486C-9236-EFD43424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157B3-538C-49F7-8DA3-AD5E6EB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F5186-1321-471D-AC67-58739CFF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13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E4BA5-BBC7-4353-B62E-6E670EE2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DA3E0-26CB-4792-87CA-B11CD4B4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B2D58B-9FA3-43C0-8A0D-AE56AE5B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D2AE0-B108-46F1-A81A-3B54A06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5B29D-C342-41C6-B1AC-6DAF852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0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29AD9-70B6-430C-BBC7-E0062FA3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E7D1BA-C622-4C9E-B9BC-79FF1FC3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16194C-D367-4033-A2F1-A150AD6B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77492-3370-4D4B-A8DC-A4F75BC3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7FE5-3B17-4D5D-9DE4-1B1D2CE4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D6685-419C-4C27-A149-893366A6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A67CA-8245-415E-9F38-F654AA50B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8000DC-F29B-40FD-8436-2B918D93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CEA613-65FA-488B-8306-E3985B6D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61C941-C6AC-4625-8D4E-039618E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28F4CB-305A-4EC8-8AB8-709CBF95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4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116B2-6387-4B2D-A83E-EC68CC2F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C3A101-A328-469E-9C7F-6762E93C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152EB-4EB8-4C4C-898D-B9B8BBB9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CFB13A-23BD-4ED7-A0D0-E7BE1107F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81713-9A73-472A-8E3C-98D8D4F8F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F12614-A405-43AF-8FD5-21CA8BE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834B56-690C-4C43-A46E-246D78C0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3CAD39-48D1-4557-8515-832EDFCB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5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01D2F-ADED-40A5-AE6E-1CA4311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4DBDE4-36B3-4F81-888B-2C7D74E4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487469-083D-4FE3-91CB-BA66CA96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01FEC7-4CAD-4D94-8E0E-4B94B2FB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4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13651E-7865-452F-A561-EB64DA9D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841B10-A66D-4F4F-8A90-B8352018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EE40F0-33AC-4301-87F6-C380F75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8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C7A52-91C3-4040-AE93-900F0512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17F5C-50AC-4C34-BE1A-28F5A6B1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332BCA-EDC5-4D5F-9103-FDF467AD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A94B1-8E30-4774-9FA4-205DF2C0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F4708-685A-4AA7-8FF9-FA8FE0AF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943AE-80B4-4EF5-8DB8-59BA507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9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6802F-27EA-47F2-A6E6-699113A6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ACCD76-064D-435A-8A48-EAD35313E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CAD531-F81B-406E-A638-839930B2F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7328FF-E0A3-4230-8B31-C64AA721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C3D01-EB32-4969-94F2-85E3913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DAC867-055F-4253-AD15-942F4677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8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854CA-DF8C-49CA-810C-A709B4C8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B324E1-ED53-470D-B2C7-92D5DFD1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3C885E-F154-4FCD-BECC-84B8C2301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75C1-831B-4DFD-9C8B-095BBD9B80DE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E925F7-C7A7-471B-8DF4-458594A02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81D549-E769-47AE-B983-BDBE19F8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5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C9121-DF4B-4E8D-BFEE-FF9CC669ED60}"/>
              </a:ext>
            </a:extLst>
          </p:cNvPr>
          <p:cNvSpPr txBox="1"/>
          <p:nvPr/>
        </p:nvSpPr>
        <p:spPr>
          <a:xfrm>
            <a:off x="538899" y="288909"/>
            <a:ext cx="11114202" cy="596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РОССИЙСКИЙ УНИВЕРСИТЕТ ДРУЖБЫ НАРОДОВ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Факультет физико-математических и естественных наук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Кафедра прикладной информатики и теории вероятностей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ЛАБОРАТОРНАЯ РАБОТА №2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дисциплина: Операционные системы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Студент: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Арсоева Залина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Группа: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НБИбд-01-21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</a:p>
          <a:p>
            <a:pPr algn="ctr">
              <a:lnSpc>
                <a:spcPct val="115000"/>
              </a:lnSpc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Москва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1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89129" y="2694953"/>
            <a:ext cx="8613742" cy="146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является изучение идеологии и применение средств контроля версий.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6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Создаем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учётную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запись на https://github.com.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614487"/>
            <a:ext cx="9501188" cy="429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Настраиваем систему контроля версий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7F201-6C4D-47CB-9E4F-15490BDBB9BD}"/>
              </a:ext>
            </a:extLst>
          </p:cNvPr>
          <p:cNvSpPr txBox="1"/>
          <p:nvPr/>
        </p:nvSpPr>
        <p:spPr>
          <a:xfrm>
            <a:off x="3168098" y="80134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git-flow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Fedora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987" y="1170678"/>
            <a:ext cx="7197877" cy="55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30B3AA-EE5B-40CB-9D5D-5CB4309C4AA9}"/>
              </a:ext>
            </a:extLst>
          </p:cNvPr>
          <p:cNvSpPr txBox="1"/>
          <p:nvPr/>
        </p:nvSpPr>
        <p:spPr>
          <a:xfrm>
            <a:off x="2601152" y="35960"/>
            <a:ext cx="6989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Задам имя и </a:t>
            </a:r>
            <a:r>
              <a:rPr lang="ru-RU" sz="20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ru-RU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владельца репозитория: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8EF1F-6B89-4896-8198-CC284F3141ED}"/>
              </a:ext>
            </a:extLst>
          </p:cNvPr>
          <p:cNvSpPr txBox="1"/>
          <p:nvPr/>
        </p:nvSpPr>
        <p:spPr>
          <a:xfrm>
            <a:off x="4700736" y="187800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Создаю ключи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420681"/>
            <a:ext cx="8001000" cy="1457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49" y="2247338"/>
            <a:ext cx="4152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5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-487017" y="636381"/>
            <a:ext cx="12679017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PGP ключа в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885950"/>
            <a:ext cx="79438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246B31-F27D-4C76-9F78-744E0241A99D}"/>
              </a:ext>
            </a:extLst>
          </p:cNvPr>
          <p:cNvSpPr txBox="1"/>
          <p:nvPr/>
        </p:nvSpPr>
        <p:spPr>
          <a:xfrm>
            <a:off x="3047171" y="1303774"/>
            <a:ext cx="6097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Сознание репозитория курса на основе шаблона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3144D-3493-4A72-8858-E49CB9F84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86" t="46399" r="31086" b="40566"/>
          <a:stretch/>
        </p:blipFill>
        <p:spPr>
          <a:xfrm>
            <a:off x="2301966" y="2479741"/>
            <a:ext cx="7588067" cy="14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DBB41-DFD3-4AF4-AEDC-33ECFDE10FAE}"/>
              </a:ext>
            </a:extLst>
          </p:cNvPr>
          <p:cNvSpPr txBox="1"/>
          <p:nvPr/>
        </p:nvSpPr>
        <p:spPr>
          <a:xfrm>
            <a:off x="2178740" y="662753"/>
            <a:ext cx="7834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каталога курса</a:t>
            </a:r>
          </a:p>
          <a:p>
            <a:pPr algn="ctr"/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Перехожу в каталог курса:</a:t>
            </a:r>
          </a:p>
          <a:p>
            <a:pPr algn="ctr"/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Удалю лишние файлы:</a:t>
            </a:r>
          </a:p>
          <a:p>
            <a:pPr algn="ctr"/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Создам необходимые каталоги:</a:t>
            </a:r>
          </a:p>
          <a:p>
            <a:pPr algn="ctr"/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Отправлю файлы на сервер: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89B925-23DC-44A8-B480-8650780FD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50" t="53771" r="33641" b="16697"/>
          <a:stretch/>
        </p:blipFill>
        <p:spPr>
          <a:xfrm>
            <a:off x="2812632" y="2601745"/>
            <a:ext cx="6566736" cy="32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89129" y="2481316"/>
            <a:ext cx="8613742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</a:p>
          <a:p>
            <a:pPr algn="ctr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изучила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идеологию и применение контроля версий.</a:t>
            </a:r>
          </a:p>
        </p:txBody>
      </p:sp>
    </p:spTree>
    <p:extLst>
      <p:ext uri="{BB962C8B-B14F-4D97-AF65-F5344CB8AC3E}">
        <p14:creationId xmlns:p14="http://schemas.microsoft.com/office/powerpoint/2010/main" val="32093412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115</Words>
  <Application>Microsoft Office PowerPoint</Application>
  <PresentationFormat>Широкоэкранный</PresentationFormat>
  <Paragraphs>36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Cordia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Давид Аветисян</dc:creator>
  <cp:lastModifiedBy>Залина Арсоева</cp:lastModifiedBy>
  <cp:revision>12</cp:revision>
  <dcterms:created xsi:type="dcterms:W3CDTF">2021-05-01T17:40:30Z</dcterms:created>
  <dcterms:modified xsi:type="dcterms:W3CDTF">2022-12-11T19:03:07Z</dcterms:modified>
</cp:coreProperties>
</file>