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Candar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andara-bold.fntdata"/><Relationship Id="rId16" Type="http://schemas.openxmlformats.org/officeDocument/2006/relationships/font" Target="fonts/Candar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boldItalic.fntdata"/><Relationship Id="rId6" Type="http://schemas.openxmlformats.org/officeDocument/2006/relationships/slide" Target="slides/slide1.xml"/><Relationship Id="rId18" Type="http://schemas.openxmlformats.org/officeDocument/2006/relationships/font" Target="fonts/Candar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2825016"/>
            <a:ext cx="12188952" cy="3180930"/>
          </a:xfrm>
          <a:prstGeom prst="rect">
            <a:avLst/>
          </a:prstGeom>
          <a:solidFill>
            <a:srgbClr val="262626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0" y="3075709"/>
            <a:ext cx="12188952" cy="263929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1066800" y="3165763"/>
            <a:ext cx="10058400" cy="1711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066800" y="4953000"/>
            <a:ext cx="10058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3962400" y="-609600"/>
            <a:ext cx="42672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6877049" y="2305050"/>
            <a:ext cx="5638801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2228850" y="-247650"/>
            <a:ext cx="5638801" cy="7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8002587" y="1600200"/>
            <a:ext cx="312261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60412" y="762000"/>
            <a:ext cx="6400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29" name="Google Shape;29;p4"/>
          <p:cNvSpPr txBox="1"/>
          <p:nvPr>
            <p:ph idx="2" type="body"/>
          </p:nvPr>
        </p:nvSpPr>
        <p:spPr>
          <a:xfrm>
            <a:off x="8001039" y="3429000"/>
            <a:ext cx="312416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1527048" y="1828800"/>
            <a:ext cx="434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1527048" y="2514600"/>
            <a:ext cx="4343400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37" name="Google Shape;37;p5"/>
          <p:cNvSpPr txBox="1"/>
          <p:nvPr>
            <p:ph idx="3" type="body"/>
          </p:nvPr>
        </p:nvSpPr>
        <p:spPr>
          <a:xfrm>
            <a:off x="6327648" y="1828800"/>
            <a:ext cx="434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5"/>
          <p:cNvSpPr txBox="1"/>
          <p:nvPr>
            <p:ph idx="4" type="body"/>
          </p:nvPr>
        </p:nvSpPr>
        <p:spPr>
          <a:xfrm>
            <a:off x="6327648" y="2514600"/>
            <a:ext cx="4343400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1524000" y="1828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1524000" y="4589463"/>
            <a:ext cx="9144000" cy="1506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1524000" y="1825625"/>
            <a:ext cx="4343400" cy="427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6324600" y="1825625"/>
            <a:ext cx="4343400" cy="427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7997952" y="1600200"/>
            <a:ext cx="31272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781251" y="777240"/>
            <a:ext cx="6400800" cy="530352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7997952" y="3429000"/>
            <a:ext cx="31272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descr="An empty placeholder to add an image. Click on the placeholder and select the image that you wish to add." id="65" name="Google Shape;65;p10"/>
          <p:cNvSpPr/>
          <p:nvPr/>
        </p:nvSpPr>
        <p:spPr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b="0" i="0" sz="3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jpg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hyperlink" Target="https://developer.mozilla.org/en-US/docs/Web/JavaScript/Reference/Global_Objects/JSON/stringify" TargetMode="External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rsomeree.github.io/BudgetBuddy/" TargetMode="External"/><Relationship Id="rId4" Type="http://schemas.openxmlformats.org/officeDocument/2006/relationships/hyperlink" Target="http://drive.google.com/file/d/1seULNk-inubcjt8NuAua6GZpPLTnEPMJ/view" TargetMode="External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066800" y="3165763"/>
            <a:ext cx="10058400" cy="1711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en-GB"/>
              <a:t>JavaScript Challenge 2023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066800" y="4953000"/>
            <a:ext cx="10058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/>
              <a:t>Budget Buddy by Reena Mohun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1524000" y="1828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en-GB"/>
              <a:t>Thank you for reading!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1524000" y="4589463"/>
            <a:ext cx="9144000" cy="1506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/>
              <a:t>By Reena Mohun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GB"/>
              <a:t>Challenge Brief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600"/>
              <a:t>Background context: </a:t>
            </a:r>
            <a:r>
              <a:rPr b="0" i="0" lang="en-GB" sz="2200" u="none" strike="noStrike">
                <a:solidFill>
                  <a:schemeClr val="lt1"/>
                </a:solidFill>
              </a:rPr>
              <a:t>With the UK experiencing the biggest price hike for fifty years, we challenge you to build a product, app, or website that will empower everyday citizens to manage their budgets and help alleviate the challenges of the current cost of living crisis.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Char char="•"/>
            </a:pPr>
            <a:r>
              <a:rPr lang="en-GB" sz="2600"/>
              <a:t>The aim is to </a:t>
            </a:r>
            <a:r>
              <a:rPr b="0" i="0" lang="en-GB" sz="2400" u="none" strike="noStrike">
                <a:solidFill>
                  <a:schemeClr val="lt1"/>
                </a:solidFill>
              </a:rPr>
              <a:t>help people through the cost of living crisis.</a:t>
            </a:r>
            <a:br>
              <a:rPr lang="en-GB" sz="2600">
                <a:solidFill>
                  <a:schemeClr val="lt1"/>
                </a:solidFill>
              </a:rPr>
            </a:b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GB"/>
              <a:t>My approach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From the brief I decided to build a budget app to showcase what I have learnt from the MOOC and a tool that I would use to help myself budget during this crisis.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I have built an app where you can record your income, expenses and track how much money you have left at the end of the month.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The features include different tabs for the income, expense, summary and some useful resources to help get advice on budgeting.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You can also amend entries, delete incorrect entries and add new entries.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There is also a summary graph visually indicating how much money has come in and gone out.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002587" y="2104256"/>
            <a:ext cx="312261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GB"/>
              <a:t>Technology used</a:t>
            </a:r>
            <a:endParaRPr/>
          </a:p>
        </p:txBody>
      </p:sp>
      <p:pic>
        <p:nvPicPr>
          <p:cNvPr descr="A yellow and black logo&#10;&#10;Description automatically generated" id="104" name="Google Shape;104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948" y="1603345"/>
            <a:ext cx="1734300" cy="2283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descr="A blue and white logo&#10;&#10;Description automatically generated" id="105" name="Google Shape;10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3161" y="1603345"/>
            <a:ext cx="2282855" cy="22828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descr="A red and white logo" id="106" name="Google Shape;10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87831" y="1603695"/>
            <a:ext cx="2016224" cy="2348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56955" y="4085456"/>
            <a:ext cx="2901197" cy="262014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38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GB"/>
              <a:t>Highlights of code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1527048" y="1828800"/>
            <a:ext cx="434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/>
              <a:t>Example of an array to show and hide elements on the tabs</a:t>
            </a:r>
            <a:endParaRPr/>
          </a:p>
        </p:txBody>
      </p:sp>
      <p:pic>
        <p:nvPicPr>
          <p:cNvPr id="114" name="Google Shape;114;p1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175" y="2529427"/>
            <a:ext cx="4343400" cy="355174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>
            <p:ph idx="3" type="body"/>
          </p:nvPr>
        </p:nvSpPr>
        <p:spPr>
          <a:xfrm>
            <a:off x="6327648" y="1828800"/>
            <a:ext cx="434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/>
              <a:t>Example of functions to create a chart to display expenses and income.</a:t>
            </a:r>
            <a:endParaRPr/>
          </a:p>
        </p:txBody>
      </p:sp>
      <p:pic>
        <p:nvPicPr>
          <p:cNvPr id="116" name="Google Shape;116;p17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7775" y="2636912"/>
            <a:ext cx="4343400" cy="3444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GB"/>
              <a:t>New things I learnt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1527048" y="1828800"/>
            <a:ext cx="434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/>
              <a:t>I learnt how to:</a:t>
            </a:r>
            <a:endParaRPr/>
          </a:p>
        </p:txBody>
      </p:sp>
      <p:sp>
        <p:nvSpPr>
          <p:cNvPr id="123" name="Google Shape;123;p18"/>
          <p:cNvSpPr txBox="1"/>
          <p:nvPr>
            <p:ph idx="2" type="body"/>
          </p:nvPr>
        </p:nvSpPr>
        <p:spPr>
          <a:xfrm>
            <a:off x="1527048" y="2514600"/>
            <a:ext cx="4343400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Create a local storage to enable users to save their entries to their computer.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I used the window localStorage object to store the key/value pairs in the browser.</a:t>
            </a:r>
            <a:endParaRPr/>
          </a:p>
        </p:txBody>
      </p:sp>
      <p:sp>
        <p:nvSpPr>
          <p:cNvPr id="124" name="Google Shape;124;p18"/>
          <p:cNvSpPr txBox="1"/>
          <p:nvPr>
            <p:ph idx="3" type="body"/>
          </p:nvPr>
        </p:nvSpPr>
        <p:spPr>
          <a:xfrm>
            <a:off x="6327648" y="1828800"/>
            <a:ext cx="434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/>
              <a:t>The code:</a:t>
            </a:r>
            <a:endParaRPr/>
          </a:p>
        </p:txBody>
      </p:sp>
      <p:pic>
        <p:nvPicPr>
          <p:cNvPr id="125" name="Google Shape;125;p18"/>
          <p:cNvPicPr preferRelativeResize="0"/>
          <p:nvPr>
            <p:ph idx="4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7774" y="2514600"/>
            <a:ext cx="4592761" cy="358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GB"/>
              <a:t>Troubleshooting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1527048" y="2455168"/>
            <a:ext cx="434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/>
              <a:t>Struggled to get the entry list to display realised I needed to convert to a JSON string.</a:t>
            </a:r>
            <a:endParaRPr/>
          </a:p>
        </p:txBody>
      </p:sp>
      <p:pic>
        <p:nvPicPr>
          <p:cNvPr id="132" name="Google Shape;132;p1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175" y="3563172"/>
            <a:ext cx="4343400" cy="238610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>
            <p:ph idx="3" type="body"/>
          </p:nvPr>
        </p:nvSpPr>
        <p:spPr>
          <a:xfrm>
            <a:off x="6327648" y="1828800"/>
            <a:ext cx="434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/>
              <a:t>Used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JSON.stringify() - JavaScript | MDN (mozilla.org)</a:t>
            </a:r>
            <a:r>
              <a:rPr lang="en-GB"/>
              <a:t> to find resolution.</a:t>
            </a:r>
            <a:endParaRPr/>
          </a:p>
        </p:txBody>
      </p:sp>
      <p:pic>
        <p:nvPicPr>
          <p:cNvPr id="134" name="Google Shape;134;p19"/>
          <p:cNvPicPr preferRelativeResize="0"/>
          <p:nvPr>
            <p:ph idx="4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1554" y="2514600"/>
            <a:ext cx="457856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GB"/>
              <a:t>Future Improvement</a:t>
            </a:r>
            <a:endParaRPr/>
          </a:p>
        </p:txBody>
      </p:sp>
      <p:grpSp>
        <p:nvGrpSpPr>
          <p:cNvPr id="140" name="Google Shape;140;p20"/>
          <p:cNvGrpSpPr/>
          <p:nvPr/>
        </p:nvGrpSpPr>
        <p:grpSpPr>
          <a:xfrm>
            <a:off x="1524000" y="2522219"/>
            <a:ext cx="9144000" cy="2880361"/>
            <a:chOff x="0" y="693419"/>
            <a:chExt cx="9144000" cy="2880361"/>
          </a:xfrm>
        </p:grpSpPr>
        <p:sp>
          <p:nvSpPr>
            <p:cNvPr id="141" name="Google Shape;141;p20"/>
            <p:cNvSpPr/>
            <p:nvPr/>
          </p:nvSpPr>
          <p:spPr>
            <a:xfrm>
              <a:off x="0" y="693419"/>
              <a:ext cx="9144000" cy="1280160"/>
            </a:xfrm>
            <a:prstGeom prst="roundRect">
              <a:avLst>
                <a:gd fmla="val 10000" name="adj"/>
              </a:avLst>
            </a:prstGeom>
            <a:solidFill>
              <a:srgbClr val="FCE9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387248" y="981455"/>
              <a:ext cx="704088" cy="70408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1478584" y="693419"/>
              <a:ext cx="7665415" cy="1280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0"/>
            <p:cNvSpPr txBox="1"/>
            <p:nvPr/>
          </p:nvSpPr>
          <p:spPr>
            <a:xfrm>
              <a:off x="1478584" y="693419"/>
              <a:ext cx="7665415" cy="1280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5475" lIns="135475" spcFirstLastPara="1" rIns="135475" wrap="square" tIns="135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ndara"/>
                <a:buNone/>
              </a:pPr>
              <a:r>
                <a:rPr b="0" i="0" lang="en-GB" sz="2500" u="none" cap="none" strike="noStrik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For a Version 2 of this application, I would love to add extra functionality to add templates.</a:t>
              </a: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0" y="2293620"/>
              <a:ext cx="9144000" cy="1280160"/>
            </a:xfrm>
            <a:prstGeom prst="roundRect">
              <a:avLst>
                <a:gd fmla="val 10000" name="adj"/>
              </a:avLst>
            </a:prstGeom>
            <a:solidFill>
              <a:srgbClr val="FCE9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387248" y="2581656"/>
              <a:ext cx="704088" cy="70408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1478584" y="2293620"/>
              <a:ext cx="7665415" cy="1280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0"/>
            <p:cNvSpPr txBox="1"/>
            <p:nvPr/>
          </p:nvSpPr>
          <p:spPr>
            <a:xfrm>
              <a:off x="1478584" y="2293620"/>
              <a:ext cx="7665415" cy="1280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5475" lIns="135475" spcFirstLastPara="1" rIns="135475" wrap="square" tIns="135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ndara"/>
                <a:buNone/>
              </a:pPr>
              <a:r>
                <a:rPr b="0" i="0" lang="en-GB" sz="2500" u="none" cap="none" strike="noStrik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For example</a:t>
              </a:r>
              <a:r>
                <a:rPr lang="en-GB" sz="2500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 with </a:t>
              </a:r>
              <a:r>
                <a:rPr b="0" i="0" lang="en-GB" sz="2500" u="none" cap="none" strike="noStrik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 pre-existing fields for different types of </a:t>
              </a:r>
              <a:r>
                <a:rPr lang="en-GB" sz="2500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people</a:t>
              </a:r>
              <a:r>
                <a:rPr b="0" i="0" lang="en-GB" sz="2500" u="none" cap="none" strike="noStrik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 like students, parents</a:t>
              </a:r>
              <a:r>
                <a:rPr lang="en-GB" sz="2500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, homeowners, renters etc.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1524000" y="23826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GB"/>
              <a:t>Demo of Budget Buddy App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3"/>
              </a:rPr>
              <a:t>Click here to view Budget Buddy</a:t>
            </a:r>
            <a:endParaRPr/>
          </a:p>
        </p:txBody>
      </p:sp>
      <p:pic>
        <p:nvPicPr>
          <p:cNvPr id="154" name="Google Shape;154;p21" title="BudgetBuddyDemo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4750" y="1090900"/>
            <a:ext cx="6826099" cy="56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ch Computer 16x9">
  <a:themeElements>
    <a:clrScheme name="TechComputer">
      <a:dk1>
        <a:srgbClr val="000000"/>
      </a:dk1>
      <a:lt1>
        <a:srgbClr val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echComputer">
      <a:dk1>
        <a:srgbClr val="000000"/>
      </a:dk1>
      <a:lt1>
        <a:srgbClr val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