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73" r:id="rId3"/>
    <p:sldId id="281" r:id="rId4"/>
    <p:sldId id="284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65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4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1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5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2F7-6EA9-46E4-8B43-42565D9B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ՏՎՅԱԼՆԵՐԻ ՀԵՆՔԵՐ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66F98-F235-46C8-98D0-A02FC3C1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y-AM" dirty="0"/>
              <a:t>Դասախոսություններ</a:t>
            </a:r>
          </a:p>
          <a:p>
            <a:r>
              <a:rPr lang="hy-AM" dirty="0"/>
              <a:t>Թեմա՝ - </a:t>
            </a:r>
            <a:r>
              <a:rPr lang="en-US" dirty="0" smtClean="0"/>
              <a:t>E/R </a:t>
            </a:r>
            <a:r>
              <a:rPr lang="hy-AM" dirty="0" smtClean="0"/>
              <a:t>մոդել: Ենթադասեր:</a:t>
            </a:r>
            <a:endParaRPr lang="en-US" dirty="0"/>
          </a:p>
        </p:txBody>
      </p:sp>
      <p:sp>
        <p:nvSpPr>
          <p:cNvPr id="5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395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Ենթադասեր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SubClass</a:t>
            </a:r>
            <a:r>
              <a:rPr lang="en-US" sz="2400" b="1" dirty="0" smtClean="0"/>
              <a:t> / </a:t>
            </a:r>
            <a:r>
              <a:rPr lang="ru-RU" sz="2400" b="1" dirty="0" smtClean="0"/>
              <a:t>Подкласс</a:t>
            </a: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4" name="Straight Connector 63"/>
          <p:cNvCxnSpPr>
            <a:stCxn id="59" idx="0"/>
            <a:endCxn id="16" idx="3"/>
          </p:cNvCxnSpPr>
          <p:nvPr/>
        </p:nvCxnSpPr>
        <p:spPr>
          <a:xfrm flipH="1" flipV="1">
            <a:off x="10456093" y="2496146"/>
            <a:ext cx="820055" cy="20183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4"/>
          </p:cNvCxnSpPr>
          <p:nvPr/>
        </p:nvCxnSpPr>
        <p:spPr>
          <a:xfrm flipH="1">
            <a:off x="9871768" y="1852602"/>
            <a:ext cx="37831" cy="28412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0" idx="6"/>
          </p:cNvCxnSpPr>
          <p:nvPr/>
        </p:nvCxnSpPr>
        <p:spPr>
          <a:xfrm flipH="1">
            <a:off x="3263989" y="2497113"/>
            <a:ext cx="793082" cy="11575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4"/>
          </p:cNvCxnSpPr>
          <p:nvPr/>
        </p:nvCxnSpPr>
        <p:spPr>
          <a:xfrm>
            <a:off x="8204624" y="1852602"/>
            <a:ext cx="1043134" cy="24957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734309" y="1229999"/>
            <a:ext cx="10349753" cy="2081058"/>
            <a:chOff x="1734309" y="1229999"/>
            <a:chExt cx="10349753" cy="2081058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10428990" y="2246149"/>
              <a:ext cx="738392" cy="7855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1734309" y="1229999"/>
              <a:ext cx="10349753" cy="2081058"/>
              <a:chOff x="1734309" y="1229999"/>
              <a:chExt cx="10349753" cy="2081058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764861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600" dirty="0" err="1" smtClean="0"/>
                  <a:t>StarsIn</a:t>
                </a:r>
                <a:endParaRPr lang="en-US" sz="16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Birthdate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Gender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22054" y="2093836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Movies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860756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Stars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Name</a:t>
                </a:r>
                <a:endParaRPr lang="en-US" u="sng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34309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Title</a:t>
                </a:r>
                <a:endParaRPr lang="en-US" u="sng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87565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Year</a:t>
                </a:r>
                <a:endParaRPr lang="en-US" u="sng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6398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Length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86803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Color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183390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149407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26877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>
            <a:stCxn id="58" idx="3"/>
            <a:endCxn id="16" idx="1"/>
          </p:cNvCxnSpPr>
          <p:nvPr/>
        </p:nvCxnSpPr>
        <p:spPr>
          <a:xfrm>
            <a:off x="7619400" y="2494042"/>
            <a:ext cx="1241356" cy="210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58" idx="1"/>
          </p:cNvCxnSpPr>
          <p:nvPr/>
        </p:nvCxnSpPr>
        <p:spPr>
          <a:xfrm>
            <a:off x="5617391" y="2487807"/>
            <a:ext cx="1147470" cy="623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Ենթադասեր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SubClass</a:t>
            </a:r>
            <a:r>
              <a:rPr lang="en-US" sz="2400" b="1" dirty="0" smtClean="0"/>
              <a:t> / </a:t>
            </a:r>
            <a:r>
              <a:rPr lang="ru-RU" sz="2400" b="1" dirty="0" smtClean="0"/>
              <a:t>Подкласс</a:t>
            </a: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2" name="Straight Connector 61"/>
          <p:cNvCxnSpPr>
            <a:stCxn id="60" idx="4"/>
            <a:endCxn id="55" idx="1"/>
          </p:cNvCxnSpPr>
          <p:nvPr/>
        </p:nvCxnSpPr>
        <p:spPr>
          <a:xfrm>
            <a:off x="1699049" y="3700452"/>
            <a:ext cx="905898" cy="109595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16" idx="3"/>
          </p:cNvCxnSpPr>
          <p:nvPr/>
        </p:nvCxnSpPr>
        <p:spPr>
          <a:xfrm flipH="1" flipV="1">
            <a:off x="10456093" y="2496146"/>
            <a:ext cx="820055" cy="20183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2"/>
            <a:endCxn id="4" idx="0"/>
          </p:cNvCxnSpPr>
          <p:nvPr/>
        </p:nvCxnSpPr>
        <p:spPr>
          <a:xfrm flipH="1">
            <a:off x="3405064" y="2880591"/>
            <a:ext cx="1414661" cy="65518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4"/>
          </p:cNvCxnSpPr>
          <p:nvPr/>
        </p:nvCxnSpPr>
        <p:spPr>
          <a:xfrm flipH="1">
            <a:off x="9871768" y="1852602"/>
            <a:ext cx="37831" cy="28412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0" idx="6"/>
          </p:cNvCxnSpPr>
          <p:nvPr/>
        </p:nvCxnSpPr>
        <p:spPr>
          <a:xfrm flipH="1">
            <a:off x="3263989" y="2497113"/>
            <a:ext cx="793082" cy="11575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4"/>
          </p:cNvCxnSpPr>
          <p:nvPr/>
        </p:nvCxnSpPr>
        <p:spPr>
          <a:xfrm>
            <a:off x="8204624" y="1852602"/>
            <a:ext cx="1043134" cy="24957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34209" y="1229999"/>
            <a:ext cx="11149853" cy="3960382"/>
            <a:chOff x="934209" y="1229999"/>
            <a:chExt cx="11149853" cy="396038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10428990" y="2246149"/>
              <a:ext cx="738392" cy="7855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934209" y="1229999"/>
              <a:ext cx="11149853" cy="3960382"/>
              <a:chOff x="934209" y="1229999"/>
              <a:chExt cx="11149853" cy="396038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604947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Murders</a:t>
                </a:r>
                <a:endParaRPr lang="en-US" dirty="0"/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6764861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600" dirty="0" err="1" smtClean="0"/>
                  <a:t>StarsIn</a:t>
                </a:r>
                <a:endParaRPr lang="en-US" sz="16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Birthdate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34209" y="308737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Weapon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Gender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4" idx="2"/>
                <a:endCxn id="55" idx="0"/>
              </p:cNvCxnSpPr>
              <p:nvPr/>
            </p:nvCxnSpPr>
            <p:spPr>
              <a:xfrm flipH="1">
                <a:off x="3402616" y="4121475"/>
                <a:ext cx="2448" cy="28096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022056" y="209265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Movies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860756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Stars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Name</a:t>
                </a:r>
                <a:endParaRPr lang="en-US" u="sng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34309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Title</a:t>
                </a:r>
                <a:endParaRPr lang="en-US" u="sng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87565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Year</a:t>
                </a:r>
                <a:endParaRPr lang="en-US" u="sng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6398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Length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86803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Color</a:t>
                </a:r>
                <a:endParaRPr lang="en-US" dirty="0"/>
              </a:p>
            </p:txBody>
          </p:sp>
          <p:sp>
            <p:nvSpPr>
              <p:cNvPr id="4" name="Flowchart: Merge 3"/>
              <p:cNvSpPr/>
              <p:nvPr/>
            </p:nvSpPr>
            <p:spPr>
              <a:xfrm>
                <a:off x="3062164" y="35357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err="1" smtClean="0"/>
                  <a:t>isa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183390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149407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26877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>
            <a:stCxn id="58" idx="3"/>
            <a:endCxn id="16" idx="1"/>
          </p:cNvCxnSpPr>
          <p:nvPr/>
        </p:nvCxnSpPr>
        <p:spPr>
          <a:xfrm>
            <a:off x="7619400" y="2494042"/>
            <a:ext cx="1241356" cy="210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58" idx="1"/>
          </p:cNvCxnSpPr>
          <p:nvPr/>
        </p:nvCxnSpPr>
        <p:spPr>
          <a:xfrm>
            <a:off x="5617393" y="2486621"/>
            <a:ext cx="1147468" cy="742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Ենթադասեր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SubClass</a:t>
            </a:r>
            <a:r>
              <a:rPr lang="en-US" sz="2400" b="1" dirty="0" smtClean="0"/>
              <a:t> / </a:t>
            </a:r>
            <a:r>
              <a:rPr lang="ru-RU" sz="2400" b="1" dirty="0" smtClean="0"/>
              <a:t>Подкласс</a:t>
            </a: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2" name="Straight Connector 61"/>
          <p:cNvCxnSpPr>
            <a:stCxn id="60" idx="4"/>
            <a:endCxn id="55" idx="1"/>
          </p:cNvCxnSpPr>
          <p:nvPr/>
        </p:nvCxnSpPr>
        <p:spPr>
          <a:xfrm>
            <a:off x="1699049" y="3700452"/>
            <a:ext cx="905898" cy="109595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16" idx="3"/>
          </p:cNvCxnSpPr>
          <p:nvPr/>
        </p:nvCxnSpPr>
        <p:spPr>
          <a:xfrm flipH="1" flipV="1">
            <a:off x="10456093" y="2496146"/>
            <a:ext cx="820055" cy="20183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2"/>
            <a:endCxn id="4" idx="0"/>
          </p:cNvCxnSpPr>
          <p:nvPr/>
        </p:nvCxnSpPr>
        <p:spPr>
          <a:xfrm flipH="1">
            <a:off x="3405064" y="2880591"/>
            <a:ext cx="1414661" cy="65518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2"/>
            <a:endCxn id="57" idx="0"/>
          </p:cNvCxnSpPr>
          <p:nvPr/>
        </p:nvCxnSpPr>
        <p:spPr>
          <a:xfrm>
            <a:off x="6262564" y="4159575"/>
            <a:ext cx="0" cy="24286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2"/>
            <a:endCxn id="25" idx="0"/>
          </p:cNvCxnSpPr>
          <p:nvPr/>
        </p:nvCxnSpPr>
        <p:spPr>
          <a:xfrm>
            <a:off x="4819725" y="2880591"/>
            <a:ext cx="1442839" cy="69328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4"/>
          </p:cNvCxnSpPr>
          <p:nvPr/>
        </p:nvCxnSpPr>
        <p:spPr>
          <a:xfrm flipH="1">
            <a:off x="9871768" y="1852602"/>
            <a:ext cx="37831" cy="28412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0" idx="6"/>
          </p:cNvCxnSpPr>
          <p:nvPr/>
        </p:nvCxnSpPr>
        <p:spPr>
          <a:xfrm flipH="1">
            <a:off x="3263989" y="2497113"/>
            <a:ext cx="793082" cy="11575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4"/>
          </p:cNvCxnSpPr>
          <p:nvPr/>
        </p:nvCxnSpPr>
        <p:spPr>
          <a:xfrm>
            <a:off x="8204624" y="1852602"/>
            <a:ext cx="1043134" cy="24957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34209" y="1229999"/>
            <a:ext cx="11149853" cy="3960382"/>
            <a:chOff x="934209" y="1229999"/>
            <a:chExt cx="11149853" cy="396038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10428990" y="2246149"/>
              <a:ext cx="738392" cy="7855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934209" y="1229999"/>
              <a:ext cx="11149853" cy="3960382"/>
              <a:chOff x="934209" y="1229999"/>
              <a:chExt cx="11149853" cy="396038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604947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Murders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464895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Cartoons</a:t>
                </a:r>
                <a:endParaRPr lang="en-US" dirty="0"/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6764861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600" dirty="0" err="1" smtClean="0"/>
                  <a:t>StarsIn</a:t>
                </a:r>
                <a:endParaRPr lang="en-US" sz="16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Birthdate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34209" y="308737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Weapon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Gender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4" idx="2"/>
                <a:endCxn id="55" idx="0"/>
              </p:cNvCxnSpPr>
              <p:nvPr/>
            </p:nvCxnSpPr>
            <p:spPr>
              <a:xfrm flipH="1">
                <a:off x="3402616" y="4121475"/>
                <a:ext cx="2448" cy="28096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022056" y="209265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Movies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860756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Stars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Name</a:t>
                </a:r>
                <a:endParaRPr lang="en-US" u="sng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34309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Title</a:t>
                </a:r>
                <a:endParaRPr lang="en-US" u="sng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87565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Year</a:t>
                </a:r>
                <a:endParaRPr lang="en-US" u="sng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6398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Length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86803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Color</a:t>
                </a:r>
                <a:endParaRPr lang="en-US" dirty="0"/>
              </a:p>
            </p:txBody>
          </p:sp>
          <p:sp>
            <p:nvSpPr>
              <p:cNvPr id="4" name="Flowchart: Merge 3"/>
              <p:cNvSpPr/>
              <p:nvPr/>
            </p:nvSpPr>
            <p:spPr>
              <a:xfrm>
                <a:off x="3062164" y="35357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err="1" smtClean="0"/>
                  <a:t>isa</a:t>
                </a:r>
                <a:endParaRPr lang="en-US" dirty="0"/>
              </a:p>
            </p:txBody>
          </p:sp>
          <p:sp>
            <p:nvSpPr>
              <p:cNvPr id="25" name="Flowchart: Merge 24"/>
              <p:cNvSpPr/>
              <p:nvPr/>
            </p:nvSpPr>
            <p:spPr>
              <a:xfrm>
                <a:off x="5919664" y="35738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err="1" smtClean="0"/>
                  <a:t>isa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183390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149407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26877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>
            <a:stCxn id="58" idx="3"/>
            <a:endCxn id="16" idx="1"/>
          </p:cNvCxnSpPr>
          <p:nvPr/>
        </p:nvCxnSpPr>
        <p:spPr>
          <a:xfrm>
            <a:off x="7619400" y="2494042"/>
            <a:ext cx="1241356" cy="210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58" idx="1"/>
          </p:cNvCxnSpPr>
          <p:nvPr/>
        </p:nvCxnSpPr>
        <p:spPr>
          <a:xfrm>
            <a:off x="5617393" y="2486621"/>
            <a:ext cx="1147468" cy="742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Ենթադասեր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SubClass</a:t>
            </a:r>
            <a:r>
              <a:rPr lang="en-US" sz="2400" b="1" dirty="0" smtClean="0"/>
              <a:t> / </a:t>
            </a:r>
            <a:r>
              <a:rPr lang="ru-RU" sz="2400" b="1" dirty="0" smtClean="0"/>
              <a:t>Подкласс</a:t>
            </a: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2" name="Straight Connector 61"/>
          <p:cNvCxnSpPr>
            <a:stCxn id="60" idx="4"/>
            <a:endCxn id="55" idx="1"/>
          </p:cNvCxnSpPr>
          <p:nvPr/>
        </p:nvCxnSpPr>
        <p:spPr>
          <a:xfrm>
            <a:off x="1699049" y="3700452"/>
            <a:ext cx="905898" cy="109595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16" idx="3"/>
          </p:cNvCxnSpPr>
          <p:nvPr/>
        </p:nvCxnSpPr>
        <p:spPr>
          <a:xfrm flipH="1" flipV="1">
            <a:off x="10456093" y="2496146"/>
            <a:ext cx="820055" cy="20183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2"/>
            <a:endCxn id="4" idx="0"/>
          </p:cNvCxnSpPr>
          <p:nvPr/>
        </p:nvCxnSpPr>
        <p:spPr>
          <a:xfrm flipH="1">
            <a:off x="3405064" y="2880591"/>
            <a:ext cx="1414661" cy="65518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2"/>
            <a:endCxn id="57" idx="0"/>
          </p:cNvCxnSpPr>
          <p:nvPr/>
        </p:nvCxnSpPr>
        <p:spPr>
          <a:xfrm>
            <a:off x="6262564" y="4159575"/>
            <a:ext cx="0" cy="24286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2"/>
            <a:endCxn id="25" idx="0"/>
          </p:cNvCxnSpPr>
          <p:nvPr/>
        </p:nvCxnSpPr>
        <p:spPr>
          <a:xfrm>
            <a:off x="4819725" y="2880591"/>
            <a:ext cx="1442839" cy="69328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4"/>
          </p:cNvCxnSpPr>
          <p:nvPr/>
        </p:nvCxnSpPr>
        <p:spPr>
          <a:xfrm flipH="1">
            <a:off x="9871768" y="1852602"/>
            <a:ext cx="37831" cy="28412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0" idx="6"/>
          </p:cNvCxnSpPr>
          <p:nvPr/>
        </p:nvCxnSpPr>
        <p:spPr>
          <a:xfrm flipH="1">
            <a:off x="3263989" y="2497113"/>
            <a:ext cx="793082" cy="11575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4"/>
          </p:cNvCxnSpPr>
          <p:nvPr/>
        </p:nvCxnSpPr>
        <p:spPr>
          <a:xfrm>
            <a:off x="8204624" y="1852602"/>
            <a:ext cx="1043134" cy="24957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34209" y="1229999"/>
            <a:ext cx="11149853" cy="3960382"/>
            <a:chOff x="934209" y="1229999"/>
            <a:chExt cx="11149853" cy="396038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10428990" y="2246149"/>
              <a:ext cx="738392" cy="7855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934209" y="1229999"/>
              <a:ext cx="11149853" cy="3960382"/>
              <a:chOff x="934209" y="1229999"/>
              <a:chExt cx="11149853" cy="396038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604947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Murders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464895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Cartoons</a:t>
                </a:r>
                <a:endParaRPr lang="en-US" dirty="0"/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6764861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600" dirty="0" err="1" smtClean="0"/>
                  <a:t>StarsIn</a:t>
                </a:r>
                <a:endParaRPr lang="en-US" sz="16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Birthdate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34209" y="308737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Weapon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Gender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4" idx="2"/>
                <a:endCxn id="55" idx="0"/>
              </p:cNvCxnSpPr>
              <p:nvPr/>
            </p:nvCxnSpPr>
            <p:spPr>
              <a:xfrm flipH="1">
                <a:off x="3402616" y="4121475"/>
                <a:ext cx="2448" cy="28096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022056" y="209265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Movies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860756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Stars</a:t>
                </a:r>
                <a:endParaRPr lang="en-US" dirty="0"/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7616496" y="3098861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600" dirty="0" smtClean="0"/>
                  <a:t>Voice</a:t>
                </a:r>
                <a:endParaRPr lang="en-US" sz="16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Name</a:t>
                </a:r>
                <a:endParaRPr lang="en-US" u="sng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34309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Title</a:t>
                </a:r>
                <a:endParaRPr lang="en-US" u="sng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87565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Year</a:t>
                </a:r>
                <a:endParaRPr lang="en-US" u="sng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6398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Length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86803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Color</a:t>
                </a:r>
                <a:endParaRPr lang="en-US" dirty="0"/>
              </a:p>
            </p:txBody>
          </p:sp>
          <p:sp>
            <p:nvSpPr>
              <p:cNvPr id="4" name="Flowchart: Merge 3"/>
              <p:cNvSpPr/>
              <p:nvPr/>
            </p:nvSpPr>
            <p:spPr>
              <a:xfrm>
                <a:off x="3062164" y="35357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err="1" smtClean="0"/>
                  <a:t>isa</a:t>
                </a:r>
                <a:endParaRPr lang="en-US" dirty="0"/>
              </a:p>
            </p:txBody>
          </p:sp>
          <p:sp>
            <p:nvSpPr>
              <p:cNvPr id="25" name="Flowchart: Merge 24"/>
              <p:cNvSpPr/>
              <p:nvPr/>
            </p:nvSpPr>
            <p:spPr>
              <a:xfrm>
                <a:off x="5919664" y="35738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err="1" smtClean="0"/>
                  <a:t>isa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183390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149407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26877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7" idx="3"/>
                <a:endCxn id="16" idx="2"/>
              </p:cNvCxnSpPr>
              <p:nvPr/>
            </p:nvCxnSpPr>
            <p:spPr>
              <a:xfrm flipV="1">
                <a:off x="8471035" y="2890116"/>
                <a:ext cx="1187390" cy="76705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9" name="Straight Connector 88"/>
          <p:cNvCxnSpPr>
            <a:stCxn id="57" idx="3"/>
            <a:endCxn id="17" idx="1"/>
          </p:cNvCxnSpPr>
          <p:nvPr/>
        </p:nvCxnSpPr>
        <p:spPr>
          <a:xfrm flipV="1">
            <a:off x="7060232" y="3657174"/>
            <a:ext cx="556264" cy="11392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8" idx="3"/>
            <a:endCxn id="16" idx="1"/>
          </p:cNvCxnSpPr>
          <p:nvPr/>
        </p:nvCxnSpPr>
        <p:spPr>
          <a:xfrm>
            <a:off x="7619400" y="2494042"/>
            <a:ext cx="1241356" cy="210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58" idx="1"/>
          </p:cNvCxnSpPr>
          <p:nvPr/>
        </p:nvCxnSpPr>
        <p:spPr>
          <a:xfrm>
            <a:off x="5617393" y="2486621"/>
            <a:ext cx="1147468" cy="742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 smtClean="0"/>
              <a:t>մոդել: Ենթադասեր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SubClass</a:t>
            </a:r>
            <a:r>
              <a:rPr lang="en-US" sz="2400" b="1" dirty="0" smtClean="0"/>
              <a:t> / </a:t>
            </a:r>
            <a:r>
              <a:rPr lang="ru-RU" sz="2400" b="1" dirty="0" smtClean="0"/>
              <a:t>Подкласс</a:t>
            </a:r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2" name="Straight Connector 61"/>
          <p:cNvCxnSpPr>
            <a:stCxn id="60" idx="4"/>
            <a:endCxn id="55" idx="1"/>
          </p:cNvCxnSpPr>
          <p:nvPr/>
        </p:nvCxnSpPr>
        <p:spPr>
          <a:xfrm>
            <a:off x="1699049" y="3700452"/>
            <a:ext cx="905898" cy="109595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16" idx="3"/>
          </p:cNvCxnSpPr>
          <p:nvPr/>
        </p:nvCxnSpPr>
        <p:spPr>
          <a:xfrm flipH="1" flipV="1">
            <a:off x="10456093" y="2496146"/>
            <a:ext cx="820055" cy="20183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2"/>
            <a:endCxn id="4" idx="0"/>
          </p:cNvCxnSpPr>
          <p:nvPr/>
        </p:nvCxnSpPr>
        <p:spPr>
          <a:xfrm flipH="1">
            <a:off x="3405064" y="2880591"/>
            <a:ext cx="1414661" cy="65518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2"/>
            <a:endCxn id="57" idx="0"/>
          </p:cNvCxnSpPr>
          <p:nvPr/>
        </p:nvCxnSpPr>
        <p:spPr>
          <a:xfrm>
            <a:off x="6262564" y="4159575"/>
            <a:ext cx="0" cy="24286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2"/>
            <a:endCxn id="25" idx="0"/>
          </p:cNvCxnSpPr>
          <p:nvPr/>
        </p:nvCxnSpPr>
        <p:spPr>
          <a:xfrm>
            <a:off x="4819725" y="2880591"/>
            <a:ext cx="1442839" cy="69328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4"/>
          </p:cNvCxnSpPr>
          <p:nvPr/>
        </p:nvCxnSpPr>
        <p:spPr>
          <a:xfrm flipH="1">
            <a:off x="9871768" y="1852602"/>
            <a:ext cx="37831" cy="28412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0" idx="6"/>
          </p:cNvCxnSpPr>
          <p:nvPr/>
        </p:nvCxnSpPr>
        <p:spPr>
          <a:xfrm flipH="1">
            <a:off x="3263989" y="2497113"/>
            <a:ext cx="793082" cy="11575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4"/>
          </p:cNvCxnSpPr>
          <p:nvPr/>
        </p:nvCxnSpPr>
        <p:spPr>
          <a:xfrm>
            <a:off x="8204624" y="1852602"/>
            <a:ext cx="1043134" cy="24957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0428990" y="2246149"/>
            <a:ext cx="738392" cy="7855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604947" y="440244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Murders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64895" y="440244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Cartoons</a:t>
            </a:r>
            <a:endParaRPr lang="en-US" dirty="0"/>
          </a:p>
        </p:txBody>
      </p:sp>
      <p:sp>
        <p:nvSpPr>
          <p:cNvPr id="58" name="Diamond 57"/>
          <p:cNvSpPr/>
          <p:nvPr/>
        </p:nvSpPr>
        <p:spPr>
          <a:xfrm>
            <a:off x="6764861" y="1935729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err="1" smtClean="0"/>
              <a:t>StarsIn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10511308" y="2697979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Birthdate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934209" y="308737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0554382" y="1650373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63" name="Straight Connector 62"/>
          <p:cNvCxnSpPr>
            <a:stCxn id="4" idx="2"/>
            <a:endCxn id="55" idx="0"/>
          </p:cNvCxnSpPr>
          <p:nvPr/>
        </p:nvCxnSpPr>
        <p:spPr>
          <a:xfrm flipH="1">
            <a:off x="3402616" y="4121475"/>
            <a:ext cx="2448" cy="28096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2056" y="209265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60756" y="2102175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Stars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7616496" y="3098861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smtClean="0"/>
              <a:t>Voice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9144759" y="123952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439784" y="123952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1734309" y="2306324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Title</a:t>
            </a:r>
            <a:endParaRPr lang="en-US" u="sng" dirty="0"/>
          </a:p>
        </p:txBody>
      </p:sp>
      <p:sp>
        <p:nvSpPr>
          <p:cNvPr id="21" name="Oval 20"/>
          <p:cNvSpPr/>
          <p:nvPr/>
        </p:nvSpPr>
        <p:spPr>
          <a:xfrm>
            <a:off x="1787565" y="1546063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Year</a:t>
            </a:r>
            <a:endParaRPr lang="en-US" u="sng" dirty="0"/>
          </a:p>
        </p:txBody>
      </p:sp>
      <p:sp>
        <p:nvSpPr>
          <p:cNvPr id="22" name="Oval 21"/>
          <p:cNvSpPr/>
          <p:nvPr/>
        </p:nvSpPr>
        <p:spPr>
          <a:xfrm>
            <a:off x="3263989" y="1229999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68034" y="1229999"/>
            <a:ext cx="1529680" cy="61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4" name="Flowchart: Merge 3"/>
          <p:cNvSpPr/>
          <p:nvPr/>
        </p:nvSpPr>
        <p:spPr>
          <a:xfrm>
            <a:off x="3062164" y="3535773"/>
            <a:ext cx="685800" cy="5857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5" name="Flowchart: Merge 24"/>
          <p:cNvSpPr/>
          <p:nvPr/>
        </p:nvSpPr>
        <p:spPr>
          <a:xfrm>
            <a:off x="5919664" y="3573873"/>
            <a:ext cx="685800" cy="5857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69" name="Straight Connector 68"/>
          <p:cNvCxnSpPr>
            <a:stCxn id="23" idx="4"/>
          </p:cNvCxnSpPr>
          <p:nvPr/>
        </p:nvCxnSpPr>
        <p:spPr>
          <a:xfrm flipH="1">
            <a:off x="5183390" y="1843077"/>
            <a:ext cx="449484" cy="25699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149407" y="2050223"/>
            <a:ext cx="872647" cy="15307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26877" y="1841216"/>
            <a:ext cx="306905" cy="29551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" idx="3"/>
            <a:endCxn id="16" idx="2"/>
          </p:cNvCxnSpPr>
          <p:nvPr/>
        </p:nvCxnSpPr>
        <p:spPr>
          <a:xfrm flipV="1">
            <a:off x="8471035" y="2890116"/>
            <a:ext cx="1187390" cy="76705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7" idx="3"/>
            <a:endCxn id="17" idx="1"/>
          </p:cNvCxnSpPr>
          <p:nvPr/>
        </p:nvCxnSpPr>
        <p:spPr>
          <a:xfrm flipV="1">
            <a:off x="7060232" y="3657174"/>
            <a:ext cx="556264" cy="11392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8" idx="3"/>
            <a:endCxn id="16" idx="1"/>
          </p:cNvCxnSpPr>
          <p:nvPr/>
        </p:nvCxnSpPr>
        <p:spPr>
          <a:xfrm>
            <a:off x="7619400" y="2494042"/>
            <a:ext cx="1241356" cy="210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58" idx="1"/>
          </p:cNvCxnSpPr>
          <p:nvPr/>
        </p:nvCxnSpPr>
        <p:spPr>
          <a:xfrm>
            <a:off x="5617393" y="2486621"/>
            <a:ext cx="1147468" cy="742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erge 40"/>
          <p:cNvSpPr/>
          <p:nvPr/>
        </p:nvSpPr>
        <p:spPr>
          <a:xfrm>
            <a:off x="3062164" y="5402673"/>
            <a:ext cx="685800" cy="5857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42" name="Flowchart: Merge 41"/>
          <p:cNvSpPr/>
          <p:nvPr/>
        </p:nvSpPr>
        <p:spPr>
          <a:xfrm>
            <a:off x="5919664" y="5412198"/>
            <a:ext cx="685800" cy="5857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52747" y="583119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ru-RU" dirty="0" smtClean="0"/>
              <a:t>С</a:t>
            </a:r>
            <a:endParaRPr lang="en-US" dirty="0"/>
          </a:p>
        </p:txBody>
      </p:sp>
      <p:cxnSp>
        <p:nvCxnSpPr>
          <p:cNvPr id="46" name="Straight Connector 45"/>
          <p:cNvCxnSpPr>
            <a:stCxn id="57" idx="2"/>
            <a:endCxn id="42" idx="0"/>
          </p:cNvCxnSpPr>
          <p:nvPr/>
        </p:nvCxnSpPr>
        <p:spPr>
          <a:xfrm>
            <a:off x="6262564" y="5190381"/>
            <a:ext cx="0" cy="22181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5" idx="2"/>
            <a:endCxn id="41" idx="0"/>
          </p:cNvCxnSpPr>
          <p:nvPr/>
        </p:nvCxnSpPr>
        <p:spPr>
          <a:xfrm>
            <a:off x="3402616" y="5190381"/>
            <a:ext cx="2448" cy="21229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45" idx="1"/>
          </p:cNvCxnSpPr>
          <p:nvPr/>
        </p:nvCxnSpPr>
        <p:spPr>
          <a:xfrm>
            <a:off x="3405064" y="5988375"/>
            <a:ext cx="647683" cy="23678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3"/>
            <a:endCxn id="42" idx="2"/>
          </p:cNvCxnSpPr>
          <p:nvPr/>
        </p:nvCxnSpPr>
        <p:spPr>
          <a:xfrm flipV="1">
            <a:off x="5648084" y="5997900"/>
            <a:ext cx="614480" cy="2272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2052</TotalTime>
  <Words>209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Cambria</vt:lpstr>
      <vt:lpstr>Franklin Gothic Book</vt:lpstr>
      <vt:lpstr>Crop</vt:lpstr>
      <vt:lpstr>ՏՎՅԱԼՆԵՐԻ ՀԵՆՔԵՐ</vt:lpstr>
      <vt:lpstr>E/R մոդել: Ենթադասեր</vt:lpstr>
      <vt:lpstr>E/R մոդել: Ենթադասեր</vt:lpstr>
      <vt:lpstr>E/R մոդել: Ենթադասեր</vt:lpstr>
      <vt:lpstr>E/R մոդել: Ենթադասեր</vt:lpstr>
      <vt:lpstr>E/R մոդել: Ենթադասեր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ՏՎՅԱԼՆԵՐԻ ՀԵՆՔԵՐ</dc:title>
  <dc:creator>Բուդաղյան Լուսինե Էդգարի</dc:creator>
  <cp:lastModifiedBy>Բուդաղյան Լուսինե Էդգարի</cp:lastModifiedBy>
  <cp:revision>60</cp:revision>
  <dcterms:created xsi:type="dcterms:W3CDTF">2020-09-08T11:14:26Z</dcterms:created>
  <dcterms:modified xsi:type="dcterms:W3CDTF">2023-02-18T06:09:24Z</dcterms:modified>
</cp:coreProperties>
</file>