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62FCF-42EE-A976-8835-6A23965099C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1A19C7-BD9E-87E4-762D-313DFDE672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3625A2-E058-AC84-112A-DAB14A328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DB0D-1CDD-46E6-9D64-A9BD941710CD}" type="datetimeFigureOut">
              <a:rPr lang="en-ID" smtClean="0"/>
              <a:t>25/12/2024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757671-717D-9CC9-E332-4FB084960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31460F-D30A-F011-54A8-4ACA2DDE0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8975C-9849-4AD9-8410-BFD1AA831EE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70796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0BCD2-B9EC-8DCB-F6BD-4EDAA3A40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ABDF0A-2D9C-6D7B-150B-6AA274D4B2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FC3B64-0F70-EE6F-9872-81F19B664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DB0D-1CDD-46E6-9D64-A9BD941710CD}" type="datetimeFigureOut">
              <a:rPr lang="en-ID" smtClean="0"/>
              <a:t>25/12/2024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CB011-DA27-1711-5585-A126A9FE8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01FB29-6414-1F68-BB33-F78C7DBF80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8975C-9849-4AD9-8410-BFD1AA831EE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250535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228D42-DBA9-5C47-972D-584B3465C2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BC2DB7-5930-AA24-4ECE-DED2AD2C88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A8D8FE-D9B1-6220-E1B3-3A53842FF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DB0D-1CDD-46E6-9D64-A9BD941710CD}" type="datetimeFigureOut">
              <a:rPr lang="en-ID" smtClean="0"/>
              <a:t>25/12/2024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6025C8-EFDE-D4B3-1313-8CAE426EF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4DA30-658C-4DC2-9D41-58F1FF62F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8975C-9849-4AD9-8410-BFD1AA831EE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1033998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443DA-7B7D-346B-985A-63B3C0ECA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3E8CEB-7F65-4487-7A58-BE2AA5A6FB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778DC9-DA7E-86D1-C07E-3AC6CA04E9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DB0D-1CDD-46E6-9D64-A9BD941710CD}" type="datetimeFigureOut">
              <a:rPr lang="en-ID" smtClean="0"/>
              <a:t>25/12/2024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B82C0B-A8DB-474E-3628-F118C914C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78230-53B3-D83A-2DFD-B2795E860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8975C-9849-4AD9-8410-BFD1AA831EE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03105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1C3B26-F0A4-37D6-6A85-5EBF9E58F6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1F7C4D-220B-D5BA-EDA3-C71901E49F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70A8B-F610-C925-E016-DFEE92D409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DB0D-1CDD-46E6-9D64-A9BD941710CD}" type="datetimeFigureOut">
              <a:rPr lang="en-ID" smtClean="0"/>
              <a:t>25/12/2024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6A3161-767B-B9EC-6A40-6EFA5049A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A29D4C-4645-F3D9-D371-05D1A2A19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8975C-9849-4AD9-8410-BFD1AA831EE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464456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CC4A77-F11C-ABA3-5AEE-27A13002A7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D8B4D-D468-F795-92C5-1652D86B69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C071A4-9E29-D3FD-A92B-6F391A7182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12C69F-A87E-38E3-2344-23445D7BD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DB0D-1CDD-46E6-9D64-A9BD941710CD}" type="datetimeFigureOut">
              <a:rPr lang="en-ID" smtClean="0"/>
              <a:t>25/12/2024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D88A47-4F94-02D6-3C6E-56B00FB2A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7A200A-96E1-75FC-1622-ED7EC7C29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8975C-9849-4AD9-8410-BFD1AA831EE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89206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C0519D-773B-69B4-0A2C-3B0CC42E0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BB55CA-9A3A-528A-1299-EE4FD158CC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38EA2-AC2A-4C2A-F4CA-49D8DE49C1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064BEC-AACA-9738-012B-E157078BF0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0231D5D-FCE1-D26F-7EF1-E85A536B9B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3E3DA0F-7A17-1CC2-CF14-BAC8D8377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DB0D-1CDD-46E6-9D64-A9BD941710CD}" type="datetimeFigureOut">
              <a:rPr lang="en-ID" smtClean="0"/>
              <a:t>25/12/2024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26D297B-A0DB-5979-0ECF-53FD8FEBAE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483AD50-CF33-21F7-810F-85A59F8E0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8975C-9849-4AD9-8410-BFD1AA831EE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4026480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B4297-EE90-3505-ECDD-BAB4636CB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2486FAE-9736-B9CA-5345-EB1B45635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DB0D-1CDD-46E6-9D64-A9BD941710CD}" type="datetimeFigureOut">
              <a:rPr lang="en-ID" smtClean="0"/>
              <a:t>25/12/2024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6647D8-02C9-1302-5C8D-097C5E1CB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64E7D0-2765-185F-38AD-2FE2F9864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8975C-9849-4AD9-8410-BFD1AA831EE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5942842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6518AF1-21C7-BEB0-8ADF-E5683F346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DB0D-1CDD-46E6-9D64-A9BD941710CD}" type="datetimeFigureOut">
              <a:rPr lang="en-ID" smtClean="0"/>
              <a:t>25/12/2024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AA85871-F0BC-8B8D-B815-E9DFC351E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92E9EC-66DC-0CAD-609E-4625EFAC9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8975C-9849-4AD9-8410-BFD1AA831EE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06862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2A8A3E-DAD8-59BA-4403-EFE86AD5E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FB4D34-D4C3-99A8-93D3-DDBEBB095E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DDCE08-A6BC-FFE4-DBF5-AD7B374859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4D729-B4F1-ED2A-E7E5-5519CC371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DB0D-1CDD-46E6-9D64-A9BD941710CD}" type="datetimeFigureOut">
              <a:rPr lang="en-ID" smtClean="0"/>
              <a:t>25/12/2024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B98CC5-073A-6AAF-22C2-FAD0C83EB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7CDC76-E542-2FC5-8663-C2DC80A9E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8975C-9849-4AD9-8410-BFD1AA831EE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4254736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11C18-5AB6-996F-E3CE-B4F8CC2989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C1EB35-8635-2AD4-AD90-BDC5E29574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1DCCA7-4124-E00D-2D64-C52A11C7ABF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0CA466-DBEF-5D35-816A-6145E007E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87DB0D-1CDD-46E6-9D64-A9BD941710CD}" type="datetimeFigureOut">
              <a:rPr lang="en-ID" smtClean="0"/>
              <a:t>25/12/2024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4096727-EAAE-FB2F-B85C-DAE456F57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58A80-D7E4-468D-59AB-A824F57EB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8975C-9849-4AD9-8410-BFD1AA831EE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9631735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4D7D0E-12D8-5150-3FB1-D8DF821D2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4C56F1-2F42-49A2-4AD1-91B09EB94D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9668F-9010-8C5D-B313-B16A52528C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87DB0D-1CDD-46E6-9D64-A9BD941710CD}" type="datetimeFigureOut">
              <a:rPr lang="en-ID" smtClean="0"/>
              <a:t>25/12/2024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16947-93A5-B02E-CBFE-CA001E8362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256F09-236A-0913-B4D3-F866BCB56E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8975C-9849-4AD9-8410-BFD1AA831EE0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31482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2A73051-1C23-36AF-775F-B8FA8E1F43F9}"/>
              </a:ext>
            </a:extLst>
          </p:cNvPr>
          <p:cNvSpPr/>
          <p:nvPr/>
        </p:nvSpPr>
        <p:spPr>
          <a:xfrm>
            <a:off x="825910" y="698090"/>
            <a:ext cx="1396180" cy="383458"/>
          </a:xfrm>
          <a:prstGeom prst="round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Predict</a:t>
            </a:r>
            <a:r>
              <a:rPr lang="en-US" b="1" dirty="0"/>
              <a:t>!!</a:t>
            </a:r>
            <a:endParaRPr lang="en-ID" b="1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5FDCB78-B761-59C0-B47C-C210BECA6205}"/>
              </a:ext>
            </a:extLst>
          </p:cNvPr>
          <p:cNvSpPr/>
          <p:nvPr/>
        </p:nvSpPr>
        <p:spPr>
          <a:xfrm>
            <a:off x="2384322" y="698090"/>
            <a:ext cx="1396180" cy="383458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Information</a:t>
            </a:r>
            <a:endParaRPr lang="en-ID" dirty="0">
              <a:solidFill>
                <a:srgbClr val="C00000"/>
              </a:solidFill>
            </a:endParaRP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1486E923-D071-261C-7D85-3006D946A2B0}"/>
              </a:ext>
            </a:extLst>
          </p:cNvPr>
          <p:cNvSpPr/>
          <p:nvPr/>
        </p:nvSpPr>
        <p:spPr>
          <a:xfrm>
            <a:off x="3942734" y="698090"/>
            <a:ext cx="1396180" cy="383458"/>
          </a:xfrm>
          <a:prstGeom prst="round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Settings</a:t>
            </a:r>
            <a:endParaRPr lang="en-ID" dirty="0">
              <a:solidFill>
                <a:srgbClr val="C0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9CFF685-E3EA-6F94-3021-8B4C6A552A29}"/>
              </a:ext>
            </a:extLst>
          </p:cNvPr>
          <p:cNvSpPr txBox="1"/>
          <p:nvPr/>
        </p:nvSpPr>
        <p:spPr>
          <a:xfrm>
            <a:off x="825910" y="1543664"/>
            <a:ext cx="79542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latin typeface="Poppins" panose="00000500000000000000" pitchFamily="2" charset="0"/>
                <a:cs typeface="Poppins" panose="00000500000000000000" pitchFamily="2" charset="0"/>
              </a:rPr>
              <a:t>Get Appropriate,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A87EC3F-8D70-5025-75F1-D3B01C0D44A4}"/>
              </a:ext>
            </a:extLst>
          </p:cNvPr>
          <p:cNvSpPr txBox="1"/>
          <p:nvPr/>
        </p:nvSpPr>
        <p:spPr>
          <a:xfrm>
            <a:off x="825910" y="2191294"/>
            <a:ext cx="6096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Poppins" panose="00000500000000000000" pitchFamily="2" charset="0"/>
                <a:cs typeface="Poppins" panose="00000500000000000000" pitchFamily="2" charset="0"/>
              </a:rPr>
              <a:t>Beautiful </a:t>
            </a:r>
            <a:r>
              <a:rPr lang="en-US" sz="3600" i="1" dirty="0">
                <a:latin typeface="Poppins" panose="00000500000000000000" pitchFamily="2" charset="0"/>
                <a:cs typeface="Poppins" panose="00000500000000000000" pitchFamily="2" charset="0"/>
              </a:rPr>
              <a:t>Iris Flower</a:t>
            </a:r>
            <a:endParaRPr lang="en-ID" sz="3600" i="1" dirty="0">
              <a:latin typeface="Poppins" panose="00000500000000000000" pitchFamily="2" charset="0"/>
              <a:cs typeface="Poppins" panose="00000500000000000000" pitchFamily="2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FA79025F-38CA-894E-1F4A-A694C9F7F5C6}"/>
              </a:ext>
            </a:extLst>
          </p:cNvPr>
          <p:cNvSpPr/>
          <p:nvPr/>
        </p:nvSpPr>
        <p:spPr>
          <a:xfrm>
            <a:off x="825910" y="3191797"/>
            <a:ext cx="1946787" cy="455971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44110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307</TotalTime>
  <Words>10</Words>
  <Application>Microsoft Office PowerPoint</Application>
  <PresentationFormat>Widescreen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Poppins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Arsyad Ali Mahardika</dc:creator>
  <cp:lastModifiedBy>Arsyad Ali Mahardika</cp:lastModifiedBy>
  <cp:revision>2</cp:revision>
  <dcterms:created xsi:type="dcterms:W3CDTF">2024-12-24T11:49:03Z</dcterms:created>
  <dcterms:modified xsi:type="dcterms:W3CDTF">2024-12-25T10:38:48Z</dcterms:modified>
</cp:coreProperties>
</file>