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0" r:id="rId5"/>
    <p:sldId id="257" r:id="rId7"/>
    <p:sldId id="258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image" Target="../media/image1.svg"/><Relationship Id="rId17" Type="http://schemas.openxmlformats.org/officeDocument/2006/relationships/image" Target="../media/image1.png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4.xml"/><Relationship Id="rId18" Type="http://schemas.openxmlformats.org/officeDocument/2006/relationships/image" Target="../media/image1.svg"/><Relationship Id="rId17" Type="http://schemas.openxmlformats.org/officeDocument/2006/relationships/image" Target="../media/image1.png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opengauss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8185" y="608330"/>
            <a:ext cx="2011045" cy="548640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opengauss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8185" y="608330"/>
            <a:ext cx="2011045" cy="548640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75865" y="2094230"/>
            <a:ext cx="7706360" cy="82994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4800"/>
              <a:t>Node-openGauss </a:t>
            </a:r>
            <a:endParaRPr lang="en-US" altLang="zh-CN" sz="4800"/>
          </a:p>
        </p:txBody>
      </p:sp>
      <p:sp>
        <p:nvSpPr>
          <p:cNvPr id="6" name="文本框 5"/>
          <p:cNvSpPr txBox="1"/>
          <p:nvPr/>
        </p:nvSpPr>
        <p:spPr>
          <a:xfrm>
            <a:off x="4485640" y="3014345"/>
            <a:ext cx="7706360" cy="82994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4800"/>
              <a:t>基于</a:t>
            </a:r>
            <a:r>
              <a:rPr lang="en-US" altLang="zh-CN" sz="4800"/>
              <a:t>Node</a:t>
            </a:r>
            <a:r>
              <a:rPr lang="zh-CN" altLang="en-US" sz="4800"/>
              <a:t>的驱动程序</a:t>
            </a:r>
            <a:r>
              <a:rPr lang="en-US" altLang="zh-CN" sz="4800"/>
              <a:t> </a:t>
            </a:r>
            <a:endParaRPr lang="en-US" altLang="zh-CN" sz="4800"/>
          </a:p>
        </p:txBody>
      </p:sp>
      <p:pic>
        <p:nvPicPr>
          <p:cNvPr id="7" name="图片 6" descr="features_gi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5155" y="792480"/>
            <a:ext cx="3048000" cy="228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16445" y="521017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队名：做撚啊做!饮茶先啦!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7116445" y="5670550"/>
            <a:ext cx="4017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队员：</a:t>
            </a:r>
            <a:r>
              <a:rPr lang="en-US" altLang="zh-CN" sz="2400"/>
              <a:t>    art_chen</a:t>
            </a:r>
            <a:endParaRPr lang="en-US" altLang="zh-CN" sz="2400"/>
          </a:p>
          <a:p>
            <a:r>
              <a:rPr lang="en-US" altLang="zh-CN" sz="2400"/>
              <a:t>	    tyt1013497225</a:t>
            </a:r>
            <a:endParaRPr lang="en-US" altLang="zh-CN" sz="2400"/>
          </a:p>
        </p:txBody>
      </p:sp>
      <p:pic>
        <p:nvPicPr>
          <p:cNvPr id="10" name="图片 9" descr="lea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5" y="5754370"/>
            <a:ext cx="332105" cy="332105"/>
          </a:xfrm>
          <a:prstGeom prst="rect">
            <a:avLst/>
          </a:prstGeom>
        </p:spPr>
      </p:pic>
      <p:pic>
        <p:nvPicPr>
          <p:cNvPr id="11" name="图片 10" descr="minisite_mo"/>
          <p:cNvPicPr>
            <a:picLocks noChangeAspect="1"/>
          </p:cNvPicPr>
          <p:nvPr/>
        </p:nvPicPr>
        <p:blipFill>
          <a:blip r:embed="rId3"/>
          <a:srcRect t="2786"/>
          <a:stretch>
            <a:fillRect/>
          </a:stretch>
        </p:blipFill>
        <p:spPr>
          <a:xfrm>
            <a:off x="143510" y="3161665"/>
            <a:ext cx="3571875" cy="2592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62865" y="1572420"/>
            <a:ext cx="4457700" cy="827881"/>
            <a:chOff x="6591300" y="1650829"/>
            <a:chExt cx="4457700" cy="827881"/>
          </a:xfrm>
        </p:grpSpPr>
        <p:sp>
          <p:nvSpPr>
            <p:cNvPr id="3" name="菱形 2"/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590631" y="1806851"/>
              <a:ext cx="3458369" cy="604144"/>
              <a:chOff x="7419181" y="1861387"/>
              <a:chExt cx="3458369" cy="60414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419181" y="1861387"/>
                <a:ext cx="2391569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设计理念</a:t>
                </a:r>
                <a:endPara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400">
                  <a:lnSpc>
                    <a:spcPct val="114000"/>
                  </a:lnSpc>
                </a:pPr>
                <a:endParaRPr lang="en-US" altLang="zh-CN" sz="12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862865" y="2721904"/>
            <a:ext cx="4457700" cy="827881"/>
            <a:chOff x="6591300" y="1650829"/>
            <a:chExt cx="4457700" cy="827881"/>
          </a:xfrm>
        </p:grpSpPr>
        <p:sp>
          <p:nvSpPr>
            <p:cNvPr id="8" name="菱形 7"/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590631" y="1797424"/>
              <a:ext cx="3458369" cy="613571"/>
              <a:chOff x="7419181" y="1851960"/>
              <a:chExt cx="3458369" cy="61357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7419181" y="1851960"/>
                <a:ext cx="2391569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核心</a:t>
                </a:r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实现</a:t>
                </a:r>
                <a:endPara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400">
                  <a:lnSpc>
                    <a:spcPct val="114000"/>
                  </a:lnSpc>
                </a:pPr>
                <a:endParaRPr lang="en-US" altLang="zh-CN" sz="12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5862865" y="3871389"/>
            <a:ext cx="4457700" cy="827881"/>
            <a:chOff x="6591300" y="1650829"/>
            <a:chExt cx="4457700" cy="827881"/>
          </a:xfrm>
        </p:grpSpPr>
        <p:sp>
          <p:nvSpPr>
            <p:cNvPr id="13" name="菱形 12"/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590631" y="1816278"/>
              <a:ext cx="3458369" cy="594717"/>
              <a:chOff x="7419181" y="1870814"/>
              <a:chExt cx="3458369" cy="59471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419181" y="1870814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项目展示</a:t>
                </a:r>
                <a:endPara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400">
                  <a:lnSpc>
                    <a:spcPct val="114000"/>
                  </a:lnSpc>
                </a:pPr>
                <a:endParaRPr lang="en-US" altLang="zh-CN" sz="12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5862865" y="5020873"/>
            <a:ext cx="4457700" cy="827881"/>
            <a:chOff x="6591300" y="1650829"/>
            <a:chExt cx="4457700" cy="827881"/>
          </a:xfrm>
        </p:grpSpPr>
        <p:sp>
          <p:nvSpPr>
            <p:cNvPr id="18" name="菱形 17"/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590631" y="1797424"/>
              <a:ext cx="3458369" cy="613571"/>
              <a:chOff x="7419181" y="1851960"/>
              <a:chExt cx="3458369" cy="613571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419181" y="1851960"/>
                <a:ext cx="2391569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团队介绍</a:t>
                </a:r>
                <a:endPara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400">
                  <a:lnSpc>
                    <a:spcPct val="114000"/>
                  </a:lnSpc>
                </a:pPr>
                <a:endParaRPr lang="en-US" altLang="zh-CN" sz="12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1227683" y="3044049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51730" y="473710"/>
            <a:ext cx="26365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设计理念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2565" y="2317750"/>
            <a:ext cx="9247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由于</a:t>
            </a:r>
            <a:r>
              <a:rPr lang="en-US" altLang="zh-CN" sz="2400"/>
              <a:t>openGauss</a:t>
            </a:r>
            <a:r>
              <a:rPr lang="zh-CN" altLang="en-US" sz="2400"/>
              <a:t>是基于</a:t>
            </a:r>
            <a:r>
              <a:rPr lang="en-US" altLang="zh-CN" sz="2400"/>
              <a:t>PostGresql</a:t>
            </a:r>
            <a:r>
              <a:rPr lang="zh-CN" altLang="en-US" sz="2400"/>
              <a:t>来设计的，所以我们参考了</a:t>
            </a:r>
            <a:r>
              <a:rPr lang="en-US" altLang="zh-CN" sz="2400"/>
              <a:t>postgresql</a:t>
            </a:r>
            <a:r>
              <a:rPr lang="zh-CN" altLang="en-US" sz="2400"/>
              <a:t>的</a:t>
            </a:r>
            <a:r>
              <a:rPr lang="en-US" altLang="zh-CN" sz="2400"/>
              <a:t>javascript</a:t>
            </a:r>
            <a:r>
              <a:rPr lang="zh-CN" altLang="en-US" sz="2400"/>
              <a:t>驱动程序</a:t>
            </a:r>
            <a:r>
              <a:rPr lang="en-US" altLang="zh-CN" sz="2400"/>
              <a:t>(node-postgres)</a:t>
            </a:r>
            <a:r>
              <a:rPr lang="zh-CN" altLang="en-US" sz="2400"/>
              <a:t>，在</a:t>
            </a:r>
            <a:r>
              <a:rPr lang="en-US" altLang="zh-CN" sz="2400"/>
              <a:t>node-postgres</a:t>
            </a:r>
            <a:r>
              <a:rPr lang="zh-CN" altLang="en-US" sz="2400"/>
              <a:t>基础上实现</a:t>
            </a:r>
            <a:r>
              <a:rPr lang="en-US" altLang="zh-CN" sz="2400"/>
              <a:t>SHA256</a:t>
            </a:r>
            <a:r>
              <a:rPr lang="zh-CN" altLang="en-US" sz="2400"/>
              <a:t>的加密连接方式。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440180" y="4177030"/>
            <a:ext cx="9660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SHA256</a:t>
            </a:r>
            <a:r>
              <a:rPr lang="zh-CN" altLang="en-US" sz="2400"/>
              <a:t>的实现参考了华为官方提供的</a:t>
            </a:r>
            <a:r>
              <a:rPr lang="en-US" altLang="zh-CN" sz="2400"/>
              <a:t>openGauss-connector-jdbc</a:t>
            </a:r>
            <a:r>
              <a:rPr lang="zh-CN" altLang="en-US" sz="2400"/>
              <a:t>项目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82210" y="479425"/>
            <a:ext cx="467233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核心实现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10" y="1124585"/>
            <a:ext cx="10283825" cy="5645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82210" y="479425"/>
            <a:ext cx="467233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核心实现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040" y="1124585"/>
            <a:ext cx="10281920" cy="5643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01590" y="425450"/>
            <a:ext cx="27000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项目展示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1193165"/>
            <a:ext cx="9241790" cy="5424805"/>
          </a:xfrm>
          <a:prstGeom prst="rect">
            <a:avLst/>
          </a:prstGeom>
          <a:effectLst>
            <a:outerShdw blurRad="292100" dist="1778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组合 42"/>
          <p:cNvGrpSpPr/>
          <p:nvPr/>
        </p:nvGrpSpPr>
        <p:grpSpPr>
          <a:xfrm>
            <a:off x="1504566" y="1779725"/>
            <a:ext cx="869447" cy="869564"/>
            <a:chOff x="3846456" y="3334254"/>
            <a:chExt cx="869714" cy="869714"/>
          </a:xfrm>
        </p:grpSpPr>
        <p:sp>
          <p:nvSpPr>
            <p:cNvPr id="42" name="椭圆 41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3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/>
            <a:p>
              <a:endPara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91460" y="1922780"/>
            <a:ext cx="2696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art_chen</a:t>
            </a:r>
            <a:r>
              <a:rPr lang="zh-CN" altLang="en-US" sz="3200"/>
              <a:t>：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822190" y="2049145"/>
            <a:ext cx="387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项目组长，负责主要功能实现</a:t>
            </a:r>
            <a:r>
              <a:rPr lang="zh-CN" altLang="en-US"/>
              <a:t>部分。</a:t>
            </a:r>
            <a:endParaRPr lang="zh-CN" altLang="en-US"/>
          </a:p>
        </p:txBody>
      </p:sp>
      <p:grpSp>
        <p:nvGrpSpPr>
          <p:cNvPr id="6" name="组合 42"/>
          <p:cNvGrpSpPr/>
          <p:nvPr/>
        </p:nvGrpSpPr>
        <p:grpSpPr>
          <a:xfrm>
            <a:off x="1504566" y="3516450"/>
            <a:ext cx="869447" cy="869564"/>
            <a:chOff x="3846456" y="3334254"/>
            <a:chExt cx="869714" cy="869714"/>
          </a:xfrm>
        </p:grpSpPr>
        <p:sp>
          <p:nvSpPr>
            <p:cNvPr id="7" name="椭圆 6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/>
            <a:p>
              <a:endPara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87625" y="3650615"/>
            <a:ext cx="2900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tyt1013497225</a:t>
            </a:r>
            <a:r>
              <a:rPr lang="zh-CN" altLang="en-US" sz="3200"/>
              <a:t>：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5701030" y="3780790"/>
            <a:ext cx="387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项目成员，负责测试和</a:t>
            </a:r>
            <a:r>
              <a:rPr lang="zh-CN" altLang="en-US"/>
              <a:t>文档。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演示</Application>
  <PresentationFormat>宽屏</PresentationFormat>
  <Paragraphs>47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FZHei-B01S</vt:lpstr>
      <vt:lpstr>Office 主题​​</vt:lpstr>
      <vt:lpstr>1_Office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礼拜天</cp:lastModifiedBy>
  <cp:revision>150</cp:revision>
  <dcterms:created xsi:type="dcterms:W3CDTF">2019-06-19T02:08:00Z</dcterms:created>
  <dcterms:modified xsi:type="dcterms:W3CDTF">2021-06-28T08:49:05Z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2C7B250E81204811BE2BE74E1FC5E247</vt:lpwstr>
  </property>
</Properties>
</file>