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4D439-6979-4C47-8933-653EA3DBF387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84E0-29A6-465E-8FC3-5D56C5127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4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84E0-29A6-465E-8FC3-5D56C5127B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91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7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8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9731"/>
            <a:ext cx="12191998" cy="1181306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600" y="6466112"/>
            <a:ext cx="27432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6112"/>
            <a:ext cx="4114800" cy="281437"/>
          </a:xfrm>
        </p:spPr>
        <p:txBody>
          <a:bodyPr/>
          <a:lstStyle>
            <a:lvl1pPr>
              <a:defRPr>
                <a:solidFill>
                  <a:srgbClr val="576973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6201" y="6466112"/>
            <a:ext cx="2743200" cy="281437"/>
          </a:xfrm>
        </p:spPr>
        <p:txBody>
          <a:bodyPr/>
          <a:lstStyle>
            <a:lvl1pPr algn="r">
              <a:defRPr>
                <a:solidFill>
                  <a:srgbClr val="576973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3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83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6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7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5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2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3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952-0178-45A7-83AF-F001A43CB726}" type="datetimeFigureOut">
              <a:rPr lang="ru-RU" smtClean="0"/>
              <a:t>12.04.2017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9A54-2EB7-4FB5-A0AB-23DA81119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67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ВКР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Опрос студентов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6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93359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Разработано приложение для опроса студентов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8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0"/>
            <a:ext cx="11287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Постановка задачи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227492" y="132939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5188912" y="1816035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1197571" y="2301210"/>
            <a:ext cx="809837" cy="830997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01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7483" y="2887685"/>
            <a:ext cx="1261313" cy="13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75048" y="2408665"/>
            <a:ext cx="1696233" cy="17667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05955" y="1966349"/>
            <a:ext cx="2145875" cy="2235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V="1">
            <a:off x="495755" y="4175416"/>
            <a:ext cx="11223171" cy="1654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47279" y="4083190"/>
            <a:ext cx="217548" cy="217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61012" y="4083190"/>
            <a:ext cx="217548" cy="2175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120350" y="4083190"/>
            <a:ext cx="217548" cy="217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258468" y="3060898"/>
            <a:ext cx="2752152" cy="646715"/>
            <a:chOff x="6885367" y="3427555"/>
            <a:chExt cx="2267712" cy="646715"/>
          </a:xfrm>
        </p:grpSpPr>
        <p:sp>
          <p:nvSpPr>
            <p:cNvPr id="43" name="Trapezoid 42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Создание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89122" y="2620922"/>
            <a:ext cx="3009554" cy="374904"/>
            <a:chOff x="6707372" y="3427939"/>
            <a:chExt cx="2445707" cy="374904"/>
          </a:xfrm>
        </p:grpSpPr>
        <p:sp>
          <p:nvSpPr>
            <p:cNvPr id="46" name="Trapezoid 45"/>
            <p:cNvSpPr/>
            <p:nvPr/>
          </p:nvSpPr>
          <p:spPr>
            <a:xfrm flipV="1">
              <a:off x="6853422" y="3427939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7372" y="3427939"/>
              <a:ext cx="2445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    Прохождение тестов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231781" y="2100810"/>
            <a:ext cx="2986896" cy="646715"/>
            <a:chOff x="6885367" y="3427555"/>
            <a:chExt cx="2267712" cy="646715"/>
          </a:xfrm>
        </p:grpSpPr>
        <p:sp>
          <p:nvSpPr>
            <p:cNvPr id="49" name="Trapezoid 48"/>
            <p:cNvSpPr/>
            <p:nvPr/>
          </p:nvSpPr>
          <p:spPr>
            <a:xfrm flipV="1">
              <a:off x="6885367" y="3427555"/>
              <a:ext cx="2267712" cy="374904"/>
            </a:xfrm>
            <a:prstGeom prst="trapezoid">
              <a:avLst>
                <a:gd name="adj" fmla="val 963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93749" y="3427939"/>
              <a:ext cx="16476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ru-RU" dirty="0" smtClean="0">
                  <a:solidFill>
                    <a:prstClr val="white"/>
                  </a:solidFill>
                </a:rPr>
                <a:t>Выдача результатов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4448" y="4300738"/>
            <a:ext cx="3576172" cy="857357"/>
            <a:chOff x="1205594" y="4728921"/>
            <a:chExt cx="3576172" cy="857357"/>
          </a:xfrm>
        </p:grpSpPr>
        <p:sp>
          <p:nvSpPr>
            <p:cNvPr id="54" name="Rectangle 53"/>
            <p:cNvSpPr/>
            <p:nvPr/>
          </p:nvSpPr>
          <p:spPr>
            <a:xfrm>
              <a:off x="1205594" y="4728921"/>
              <a:ext cx="1823191" cy="369332"/>
            </a:xfrm>
            <a:prstGeom prst="rect">
              <a:avLst/>
            </a:prstGeom>
            <a:noFill/>
            <a:extLst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Создание тестов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5595" y="5063058"/>
              <a:ext cx="35761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Редакторы тестов создают и публикуют тесты для разных групп студентов</a:t>
              </a:r>
              <a:endParaRPr lang="en-US" sz="14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807533" y="4300738"/>
            <a:ext cx="3298422" cy="855975"/>
            <a:chOff x="1205594" y="4728921"/>
            <a:chExt cx="2657804" cy="855975"/>
          </a:xfrm>
        </p:grpSpPr>
        <p:sp>
          <p:nvSpPr>
            <p:cNvPr id="58" name="Rectangle 57"/>
            <p:cNvSpPr/>
            <p:nvPr/>
          </p:nvSpPr>
          <p:spPr>
            <a:xfrm>
              <a:off x="1205594" y="4728921"/>
              <a:ext cx="1822699" cy="369332"/>
            </a:xfrm>
            <a:prstGeom prst="rect">
              <a:avLst/>
            </a:prstGeom>
            <a:noFill/>
            <a:extLst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Прохождение тестов</a:t>
              </a:r>
              <a:endParaRPr lang="en-US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05595" y="5061676"/>
              <a:ext cx="26578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Студенты проходят тесты, опубликованные для их группы</a:t>
              </a:r>
              <a:endParaRPr lang="en-US" sz="14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775942" y="4300738"/>
            <a:ext cx="2942983" cy="1072801"/>
            <a:chOff x="1205594" y="4728921"/>
            <a:chExt cx="2587382" cy="1072801"/>
          </a:xfrm>
        </p:grpSpPr>
        <p:sp>
          <p:nvSpPr>
            <p:cNvPr id="61" name="Rectangle 60"/>
            <p:cNvSpPr/>
            <p:nvPr/>
          </p:nvSpPr>
          <p:spPr>
            <a:xfrm>
              <a:off x="1205594" y="4728921"/>
              <a:ext cx="1933688" cy="369332"/>
            </a:xfrm>
            <a:prstGeom prst="rect">
              <a:avLst/>
            </a:prstGeom>
            <a:noFill/>
            <a:extLst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Выдача результатов</a:t>
              </a:r>
              <a:endParaRPr lang="en-US" b="1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205595" y="5063058"/>
              <a:ext cx="258738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/>
                <a:t>После прохождения результаты доступны и студентам и редактору теста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2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8863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Классический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67475" y="1690688"/>
            <a:ext cx="4886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Тест-сопоставление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6630"/>
            <a:ext cx="4178988" cy="28297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7475" y="2256632"/>
            <a:ext cx="4495800" cy="35718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75" y="2256630"/>
            <a:ext cx="4495800" cy="35718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244372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Виды тестов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Подсчет результатов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Классические тесты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86499"/>
            <a:ext cx="3369816" cy="10380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6565" y="1690688"/>
            <a:ext cx="468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P</a:t>
            </a:r>
            <a:r>
              <a:rPr lang="en-US" sz="2400" i="1" baseline="-25000" dirty="0" err="1"/>
              <a:t>user</a:t>
            </a:r>
            <a:r>
              <a:rPr lang="ru-RU" dirty="0"/>
              <a:t> – общий вес вопросов, на которые </a:t>
            </a:r>
            <a:r>
              <a:rPr lang="ru-RU" dirty="0" smtClean="0"/>
              <a:t>даны все правильные 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/>
              <a:t>– общий вес всех вопросов в тесте</a:t>
            </a:r>
            <a:r>
              <a:rPr lang="ru-RU" dirty="0" smtClean="0"/>
              <a:t>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/>
              <a:t>– максимальный балл за </a:t>
            </a:r>
            <a:r>
              <a:rPr lang="ru-RU" dirty="0" smtClean="0"/>
              <a:t>прохождение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7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Подсчет результатов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4453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Тесты-сопоставления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088"/>
            <a:ext cx="4276725" cy="60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5403"/>
            <a:ext cx="2024749" cy="6815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11" y="3808619"/>
            <a:ext cx="1838325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6565" y="1690688"/>
            <a:ext cx="4687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</a:t>
            </a:r>
            <a:r>
              <a:rPr lang="en-US" sz="2400" i="1" baseline="-25000" dirty="0"/>
              <a:t>one</a:t>
            </a:r>
            <a:r>
              <a:rPr lang="ru-RU" dirty="0"/>
              <a:t> – оценка за вопросы, на которые дано хотя бы по одному правильному ответу,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true</a:t>
            </a:r>
            <a:r>
              <a:rPr lang="ru-RU" dirty="0" smtClean="0"/>
              <a:t> </a:t>
            </a:r>
            <a:r>
              <a:rPr lang="ru-RU" dirty="0"/>
              <a:t>– оценка за правильные ответы, </a:t>
            </a:r>
            <a:endParaRPr lang="ru-RU" dirty="0" smtClean="0"/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false</a:t>
            </a:r>
            <a:r>
              <a:rPr lang="ru-RU" dirty="0" smtClean="0"/>
              <a:t> </a:t>
            </a:r>
            <a:r>
              <a:rPr lang="ru-RU" dirty="0"/>
              <a:t>– оценка за неправильные </a:t>
            </a:r>
            <a:r>
              <a:rPr lang="ru-RU" dirty="0" smtClean="0"/>
              <a:t>ответы</a:t>
            </a:r>
          </a:p>
          <a:p>
            <a:r>
              <a:rPr lang="en-US" sz="2400" i="1" dirty="0" err="1" smtClean="0"/>
              <a:t>P</a:t>
            </a:r>
            <a:r>
              <a:rPr lang="en-US" sz="2400" i="1" baseline="-25000" dirty="0" err="1" smtClean="0"/>
              <a:t>max</a:t>
            </a:r>
            <a:r>
              <a:rPr lang="ru-RU" sz="2400" dirty="0" smtClean="0"/>
              <a:t> </a:t>
            </a:r>
            <a:r>
              <a:rPr lang="ru-RU" dirty="0" smtClean="0"/>
              <a:t>– общий вес всех вопросов в тесте,</a:t>
            </a:r>
          </a:p>
          <a:p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max</a:t>
            </a:r>
            <a:r>
              <a:rPr lang="en-US" sz="2400" baseline="-25000" dirty="0" smtClean="0"/>
              <a:t> </a:t>
            </a:r>
            <a:r>
              <a:rPr lang="ru-RU" dirty="0" smtClean="0"/>
              <a:t>– максимальный балл за прохождение</a:t>
            </a:r>
            <a:endParaRPr lang="ru-RU" dirty="0" smtClean="0"/>
          </a:p>
          <a:p>
            <a:r>
              <a:rPr lang="en-US" sz="2400" i="1" dirty="0"/>
              <a:t>k</a:t>
            </a:r>
            <a:r>
              <a:rPr lang="ru-RU" dirty="0"/>
              <a:t> – количество баллов за единицу веса вопроса</a:t>
            </a:r>
          </a:p>
        </p:txBody>
      </p:sp>
    </p:spTree>
    <p:extLst>
      <p:ext uri="{BB962C8B-B14F-4D97-AF65-F5344CB8AC3E}">
        <p14:creationId xmlns:p14="http://schemas.microsoft.com/office/powerpoint/2010/main" val="34305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Разработка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93359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разработке использовались: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База данных: </a:t>
            </a:r>
            <a:r>
              <a:rPr lang="en-US" dirty="0" smtClean="0"/>
              <a:t>MySQL</a:t>
            </a:r>
            <a:endParaRPr lang="ru-RU" dirty="0" smtClean="0"/>
          </a:p>
          <a:p>
            <a:r>
              <a:rPr lang="ru-RU" dirty="0" smtClean="0"/>
              <a:t>Серверная часть: </a:t>
            </a:r>
            <a:r>
              <a:rPr lang="en-US" dirty="0" smtClean="0"/>
              <a:t>PHP Laravel Framework</a:t>
            </a:r>
          </a:p>
          <a:p>
            <a:r>
              <a:rPr lang="ru-RU" dirty="0" smtClean="0"/>
              <a:t>Клиентская часть: </a:t>
            </a:r>
            <a:r>
              <a:rPr lang="en-US" dirty="0" smtClean="0"/>
              <a:t>HTML, SCSS, JavaScript Framework – </a:t>
            </a:r>
            <a:r>
              <a:rPr lang="en-US" dirty="0" err="1" smtClean="0"/>
              <a:t>VueJS</a:t>
            </a:r>
            <a:r>
              <a:rPr lang="en-US" dirty="0" smtClean="0"/>
              <a:t>+ jQuery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Схема БД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048"/>
            <a:ext cx="6432289" cy="408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Использование приложения редактором тестов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945" y="917472"/>
            <a:ext cx="7183145" cy="577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44372"/>
            <a:ext cx="10515600" cy="6731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Использование приложения студентом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115" y="1687710"/>
            <a:ext cx="9033769" cy="43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190</Words>
  <Application>Microsoft Office PowerPoint</Application>
  <PresentationFormat>Широкоэкранный</PresentationFormat>
  <Paragraphs>49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ВКР</vt:lpstr>
      <vt:lpstr>Постановка задачи</vt:lpstr>
      <vt:lpstr>Презентация PowerPoint</vt:lpstr>
      <vt:lpstr>Подсчет результатов</vt:lpstr>
      <vt:lpstr>Подсчет результатов</vt:lpstr>
      <vt:lpstr>Разработка</vt:lpstr>
      <vt:lpstr>Схема БД</vt:lpstr>
      <vt:lpstr>Использование приложения редактором тестов</vt:lpstr>
      <vt:lpstr>Использование приложения студентом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Федоров</dc:creator>
  <cp:lastModifiedBy>Артем Федоров</cp:lastModifiedBy>
  <cp:revision>19</cp:revision>
  <dcterms:created xsi:type="dcterms:W3CDTF">2017-04-12T07:04:02Z</dcterms:created>
  <dcterms:modified xsi:type="dcterms:W3CDTF">2017-04-12T11:38:16Z</dcterms:modified>
</cp:coreProperties>
</file>