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59" r:id="rId6"/>
    <p:sldId id="268" r:id="rId7"/>
    <p:sldId id="272" r:id="rId8"/>
    <p:sldId id="262" r:id="rId9"/>
    <p:sldId id="270" r:id="rId10"/>
    <p:sldId id="263" r:id="rId11"/>
    <p:sldId id="264" r:id="rId12"/>
    <p:sldId id="273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4D439-6979-4C47-8933-653EA3DBF387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84E0-29A6-465E-8FC3-5D56C5127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4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41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2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466112"/>
            <a:ext cx="27432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6112"/>
            <a:ext cx="41148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1" y="6466112"/>
            <a:ext cx="27432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3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1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3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48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7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31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952-0178-45A7-83AF-F001A43CB726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978569" y="0"/>
            <a:ext cx="10234862" cy="128395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ВЫПУСКНАЯ КВАЛИФИКАЦИОННАЯ РАБОТА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3200" dirty="0" smtClean="0"/>
              <a:t>БАКАЛАВРСКАЯ РАБОТА</a:t>
            </a:r>
            <a:endParaRPr lang="en-GB" sz="32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66800" y="1760547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ru-RU" sz="3600" b="1" dirty="0" smtClean="0"/>
              <a:t>тема: </a:t>
            </a:r>
          </a:p>
          <a:p>
            <a:r>
              <a:rPr lang="ru-RU" sz="3600" b="1" dirty="0" smtClean="0"/>
              <a:t>«ПРОГРАММНЫЙ КОМПЛЕКС «ОПРОС СТУДЕНТОВ»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609474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Направление 09.03.04 «Программная инженерия»</a:t>
            </a:r>
          </a:p>
          <a:p>
            <a:pPr algn="ctr"/>
            <a:r>
              <a:rPr lang="ru-RU" sz="2400" dirty="0" smtClean="0"/>
              <a:t>Профиль «Разработка программно-информационных систем»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61411" y="4961732"/>
            <a:ext cx="4034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Работу выполнил</a:t>
            </a:r>
          </a:p>
          <a:p>
            <a:r>
              <a:rPr lang="ru-RU" sz="2000" dirty="0" smtClean="0"/>
              <a:t>студент группы ИТ13ДР62ПИ1</a:t>
            </a:r>
          </a:p>
          <a:p>
            <a:endParaRPr lang="ru-RU" sz="2000" dirty="0"/>
          </a:p>
          <a:p>
            <a:r>
              <a:rPr lang="ru-RU" sz="2000" dirty="0" smtClean="0"/>
              <a:t>Научный руководитель,</a:t>
            </a:r>
          </a:p>
          <a:p>
            <a:r>
              <a:rPr lang="ru-RU" sz="2000" dirty="0"/>
              <a:t>с</a:t>
            </a:r>
            <a:r>
              <a:rPr lang="ru-RU" sz="2000" dirty="0" smtClean="0"/>
              <a:t>тарший преподаватель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0210" y="4961732"/>
            <a:ext cx="3424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Федоров</a:t>
            </a:r>
          </a:p>
          <a:p>
            <a:r>
              <a:rPr lang="ru-RU" sz="2000" dirty="0" smtClean="0"/>
              <a:t>Артем Андреевич</a:t>
            </a:r>
          </a:p>
          <a:p>
            <a:endParaRPr lang="ru-RU" sz="2000" dirty="0"/>
          </a:p>
          <a:p>
            <a:r>
              <a:rPr lang="ru-RU" sz="2000" dirty="0" smtClean="0"/>
              <a:t>Левицкий</a:t>
            </a:r>
          </a:p>
          <a:p>
            <a:r>
              <a:rPr lang="ru-RU" sz="2000" dirty="0" smtClean="0"/>
              <a:t>Егор Андреевич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366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редактора тестов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22" y="1118604"/>
            <a:ext cx="9549755" cy="54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73" y="1556084"/>
            <a:ext cx="10517676" cy="47163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студента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Тестирование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0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Постановка задачи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227492" y="132939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4977386" y="1818592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1197571" y="2301210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01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97483" y="2887685"/>
            <a:ext cx="1261313" cy="131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63522" y="2411222"/>
            <a:ext cx="1696233" cy="17667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05955" y="1966349"/>
            <a:ext cx="2145875" cy="2235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V="1">
            <a:off x="495755" y="4175416"/>
            <a:ext cx="11223171" cy="165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47279" y="4083190"/>
            <a:ext cx="217548" cy="217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49486" y="4085747"/>
            <a:ext cx="217548" cy="2175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120350" y="4083190"/>
            <a:ext cx="217548" cy="2175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258468" y="3060898"/>
            <a:ext cx="2752152" cy="646715"/>
            <a:chOff x="6885367" y="3427555"/>
            <a:chExt cx="2267712" cy="646715"/>
          </a:xfrm>
        </p:grpSpPr>
        <p:sp>
          <p:nvSpPr>
            <p:cNvPr id="43" name="Trapezoid 42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Создание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77596" y="2623479"/>
            <a:ext cx="3009554" cy="374904"/>
            <a:chOff x="6707372" y="3427939"/>
            <a:chExt cx="2445707" cy="374904"/>
          </a:xfrm>
        </p:grpSpPr>
        <p:sp>
          <p:nvSpPr>
            <p:cNvPr id="46" name="Trapezoid 45"/>
            <p:cNvSpPr/>
            <p:nvPr/>
          </p:nvSpPr>
          <p:spPr>
            <a:xfrm flipV="1">
              <a:off x="6853422" y="3427939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7372" y="3427939"/>
              <a:ext cx="2445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    Прохождение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231781" y="2100810"/>
            <a:ext cx="2986896" cy="646715"/>
            <a:chOff x="6885367" y="3427555"/>
            <a:chExt cx="2267712" cy="646715"/>
          </a:xfrm>
        </p:grpSpPr>
        <p:sp>
          <p:nvSpPr>
            <p:cNvPr id="49" name="Trapezoid 48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Выдача результатов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34448" y="4300738"/>
            <a:ext cx="1823191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Создание тестов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596007" y="4303295"/>
            <a:ext cx="2262029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Прохождение тестов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8775942" y="4300738"/>
            <a:ext cx="2199448" cy="369332"/>
          </a:xfrm>
          <a:prstGeom prst="rect">
            <a:avLst/>
          </a:prstGeom>
          <a:noFill/>
          <a:extLst/>
        </p:spPr>
        <p:txBody>
          <a:bodyPr wrap="none" rtlCol="0">
            <a:spAutoFit/>
          </a:bodyPr>
          <a:lstStyle/>
          <a:p>
            <a:r>
              <a:rPr lang="ru-RU" b="1" dirty="0" smtClean="0"/>
              <a:t>Выдача результатов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2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8863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Классический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67475" y="1690688"/>
            <a:ext cx="4886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Тест-сопоставление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7475" y="2256632"/>
            <a:ext cx="4495800" cy="35718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75" y="2256630"/>
            <a:ext cx="4495800" cy="357187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Классические тесты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6499"/>
            <a:ext cx="3369816" cy="1038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6565" y="2586499"/>
            <a:ext cx="468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P</a:t>
            </a:r>
            <a:r>
              <a:rPr lang="en-US" sz="2400" i="1" baseline="-25000" dirty="0" err="1"/>
              <a:t>user</a:t>
            </a:r>
            <a:r>
              <a:rPr lang="ru-RU" dirty="0"/>
              <a:t> – общий вес вопросов, на которые </a:t>
            </a:r>
            <a:r>
              <a:rPr lang="ru-RU" dirty="0" smtClean="0"/>
              <a:t>даны все правильные 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/>
              <a:t>– общий вес всех вопросов в тесте</a:t>
            </a:r>
            <a:r>
              <a:rPr lang="ru-RU" dirty="0" smtClean="0"/>
              <a:t>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/>
              <a:t>– максимальный балл за </a:t>
            </a:r>
            <a:r>
              <a:rPr lang="ru-RU" dirty="0" smtClean="0"/>
              <a:t>прохождение</a:t>
            </a:r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Подсчет результатов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Тесты-сопоставления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334088"/>
            <a:ext cx="4276725" cy="60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035403"/>
            <a:ext cx="2024749" cy="6815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11" y="3808619"/>
            <a:ext cx="1838325" cy="819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96283" y="2334088"/>
            <a:ext cx="4687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</a:t>
            </a:r>
            <a:r>
              <a:rPr lang="en-US" sz="2400" i="1" baseline="-25000" dirty="0"/>
              <a:t>one</a:t>
            </a:r>
            <a:r>
              <a:rPr lang="ru-RU" dirty="0"/>
              <a:t> – оценка за вопросы, на которые дано хотя бы по одному правильному ответу,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true</a:t>
            </a:r>
            <a:r>
              <a:rPr lang="ru-RU" dirty="0" smtClean="0"/>
              <a:t> </a:t>
            </a:r>
            <a:r>
              <a:rPr lang="ru-RU" dirty="0"/>
              <a:t>– оценка за правильные ответы,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false</a:t>
            </a:r>
            <a:r>
              <a:rPr lang="ru-RU" dirty="0" smtClean="0"/>
              <a:t> </a:t>
            </a:r>
            <a:r>
              <a:rPr lang="ru-RU" dirty="0"/>
              <a:t>– оценка за неправильные </a:t>
            </a:r>
            <a:r>
              <a:rPr lang="ru-RU" dirty="0" smtClean="0"/>
              <a:t>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 smtClean="0"/>
              <a:t>– общий вес всех вопросов в тесте,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 smtClean="0"/>
              <a:t>– максимальный балл за прохождение</a:t>
            </a:r>
          </a:p>
          <a:p>
            <a:r>
              <a:rPr lang="en-US" sz="2400" i="1" dirty="0"/>
              <a:t>k</a:t>
            </a:r>
            <a:r>
              <a:rPr lang="ru-RU" dirty="0"/>
              <a:t> – количество баллов за единицу веса вопроса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Подсчет результатов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Картинки по запросу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8659"/>
            <a:ext cx="3790783" cy="25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Картинки по запросу v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83" y="2798659"/>
            <a:ext cx="2497182" cy="13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38200" y="244371"/>
            <a:ext cx="10515600" cy="874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Выбор ???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1779" y="1616069"/>
            <a:ext cx="176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itter" panose="00000500000000000000" pitchFamily="2" charset="-52"/>
              </a:rPr>
              <a:t>WEB</a:t>
            </a:r>
            <a:endParaRPr lang="en-GB" sz="5400" dirty="0">
              <a:latin typeface="Bitter" panose="00000500000000000000" pitchFamily="2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6165" y="1616069"/>
            <a:ext cx="3829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Bitter" panose="00000500000000000000" pitchFamily="2" charset="-52"/>
              </a:rPr>
              <a:t>WINDOWS</a:t>
            </a:r>
            <a:endParaRPr lang="en-GB" sz="5400" dirty="0">
              <a:latin typeface="Bitter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504" y="2539399"/>
            <a:ext cx="2799215" cy="27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Картинки по запросу vue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56" y="4687369"/>
            <a:ext cx="2380916" cy="14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Выбор инструментов и технологий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Картинки по запросу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79" y="1057584"/>
            <a:ext cx="2601248" cy="134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7924" y="1541420"/>
            <a:ext cx="157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/>
              <a:t>БД: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765175" y="3126983"/>
            <a:ext cx="482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dirty="0" smtClean="0"/>
              <a:t>Серверная часть:</a:t>
            </a:r>
            <a:endParaRPr lang="en-GB" sz="4000" dirty="0"/>
          </a:p>
        </p:txBody>
      </p:sp>
      <p:pic>
        <p:nvPicPr>
          <p:cNvPr id="2054" name="Picture 6" descr="Картинки по запросу P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81" y="2834582"/>
            <a:ext cx="2443607" cy="13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larav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067" y="2304329"/>
            <a:ext cx="2107250" cy="210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5175" y="4892886"/>
            <a:ext cx="482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dirty="0" smtClean="0"/>
              <a:t>Клиентская часть:</a:t>
            </a:r>
            <a:endParaRPr lang="en-GB" sz="4000" dirty="0"/>
          </a:p>
        </p:txBody>
      </p:sp>
      <p:sp>
        <p:nvSpPr>
          <p:cNvPr id="4" name="AutoShape 10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6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8" descr="Картинки по запросу html css 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2" name="Picture 24" descr="Картинки по запросу html css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81" y="4584982"/>
            <a:ext cx="2657947" cy="15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17" y="1527005"/>
            <a:ext cx="7643765" cy="48586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Логическая структура программы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4371"/>
            <a:ext cx="10515600" cy="87423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Действия администратора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73" y="1648327"/>
            <a:ext cx="6878053" cy="42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183</Words>
  <Application>Microsoft Office PowerPoint</Application>
  <PresentationFormat>Широкоэкранный</PresentationFormat>
  <Paragraphs>57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Bitter</vt:lpstr>
      <vt:lpstr>Calibri</vt:lpstr>
      <vt:lpstr>Calibri Light</vt:lpstr>
      <vt:lpstr>Тема Office</vt:lpstr>
      <vt:lpstr>ВЫПУСКНАЯ КВАЛИФИКАЦИОННАЯ РАБОТА БАКАЛАВРСКАЯ РАБОТА</vt:lpstr>
      <vt:lpstr>Постановка задачи</vt:lpstr>
      <vt:lpstr>Виды тестов</vt:lpstr>
      <vt:lpstr>Презентация PowerPoint</vt:lpstr>
      <vt:lpstr>Презентация PowerPoint</vt:lpstr>
      <vt:lpstr>Презентация PowerPoint</vt:lpstr>
      <vt:lpstr>Выбор инструментов и технологий</vt:lpstr>
      <vt:lpstr>Логическая структура программы</vt:lpstr>
      <vt:lpstr>Действия администратора</vt:lpstr>
      <vt:lpstr>Действия редактора тестов</vt:lpstr>
      <vt:lpstr>Действия студента</vt:lpstr>
      <vt:lpstr>Тестирование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Федоров</dc:creator>
  <cp:lastModifiedBy>Артем Федоров</cp:lastModifiedBy>
  <cp:revision>33</cp:revision>
  <dcterms:created xsi:type="dcterms:W3CDTF">2017-04-12T07:04:02Z</dcterms:created>
  <dcterms:modified xsi:type="dcterms:W3CDTF">2017-06-11T20:39:21Z</dcterms:modified>
</cp:coreProperties>
</file>