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2" r:id="rId3"/>
    <p:sldId id="276" r:id="rId4"/>
    <p:sldId id="277" r:id="rId5"/>
    <p:sldId id="279" r:id="rId6"/>
    <p:sldId id="283" r:id="rId7"/>
    <p:sldId id="282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1BADE"/>
    <a:srgbClr val="99C5CF"/>
    <a:srgbClr val="9CC9D3"/>
    <a:srgbClr val="CBE4EA"/>
    <a:srgbClr val="62BADF"/>
    <a:srgbClr val="7F7F7F"/>
    <a:srgbClr val="DE4144"/>
    <a:srgbClr val="FD5A51"/>
    <a:srgbClr val="20475F"/>
    <a:srgbClr val="60B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94648" autoAdjust="0"/>
  </p:normalViewPr>
  <p:slideViewPr>
    <p:cSldViewPr snapToGrid="0" snapToObjects="1">
      <p:cViewPr>
        <p:scale>
          <a:sx n="100" d="100"/>
          <a:sy n="100" d="100"/>
        </p:scale>
        <p:origin x="-256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818B9-2F7A-C842-9F23-F2888CD4F677}" type="datetimeFigureOut">
              <a:rPr lang="en-US" smtClean="0">
                <a:latin typeface="Open Sans"/>
              </a:rPr>
              <a:pPr/>
              <a:t>1/10/15</a:t>
            </a:fld>
            <a:endParaRPr lang="en-US" dirty="0">
              <a:latin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92976-EC9D-8D4D-B926-5BD88B001B2A}" type="slidenum">
              <a:rPr lang="en-US" smtClean="0">
                <a:latin typeface="Open Sans"/>
              </a:rPr>
              <a:pPr/>
              <a:t>‹#›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298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/>
              </a:defRPr>
            </a:lvl1pPr>
          </a:lstStyle>
          <a:p>
            <a:fld id="{42BC4287-B669-EF46-9507-271EFA9F82FD}" type="datetimeFigureOut">
              <a:rPr lang="en-US" smtClean="0"/>
              <a:pPr/>
              <a:t>1/10/15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/>
              </a:defRPr>
            </a:lvl1pPr>
          </a:lstStyle>
          <a:p>
            <a:fld id="{8BD721FB-9831-EF40-9EA3-5383DCD897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994400"/>
          </a:xfrm>
          <a:prstGeom prst="rect">
            <a:avLst/>
          </a:prstGeom>
          <a:solidFill>
            <a:srgbClr val="61BA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tchStock_heavy_hitter_pitch_deck_bg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Open Sans"/>
              </a:defRPr>
            </a:lvl1pPr>
          </a:lstStyle>
          <a:p>
            <a:fld id="{EBD50537-0202-8848-9A34-0E5A9464C647}" type="datetime1">
              <a:rPr lang="en-US" smtClean="0"/>
              <a:pPr/>
              <a:t>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Open Sans"/>
              </a:defRPr>
            </a:lvl1pPr>
          </a:lstStyle>
          <a:p>
            <a:r>
              <a:rPr lang="en-US" dirty="0" smtClean="0"/>
              <a:t>this is a 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Open Sans"/>
              </a:defRPr>
            </a:lvl1pPr>
          </a:lstStyle>
          <a:p>
            <a:fld id="{ADFFCDD6-D9C9-DE43-AB29-C54481E839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800" b="1" i="0" kern="1200" cap="all" normalizeH="0">
          <a:solidFill>
            <a:schemeClr val="tx2"/>
          </a:solidFill>
          <a:latin typeface="nevi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900" b="1" i="0" kern="1200" cap="all">
          <a:solidFill>
            <a:schemeClr val="tx1"/>
          </a:solidFill>
          <a:latin typeface="nevi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540000" y="1739900"/>
            <a:ext cx="7651500" cy="2590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500"/>
              </a:lnSpc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The future of </a:t>
            </a:r>
            <a:r>
              <a:rPr kumimoji="0" lang="en-US" sz="66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presenting </a:t>
            </a:r>
            <a:r>
              <a:rPr kumimoji="0" lang="en-US" sz="66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starts here.</a:t>
            </a:r>
            <a:endParaRPr kumimoji="0" lang="en-US" sz="66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0000" y="41910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900" cap="all" dirty="0" smtClean="0">
                <a:latin typeface="nevis Bold"/>
                <a:cs typeface="nevis Bold"/>
              </a:rPr>
              <a:t>GDG Android WEAR HACKATHON BOSTON JAN 2015</a:t>
            </a:r>
            <a:endParaRPr lang="en-US" sz="1900" dirty="0" smtClean="0">
              <a:latin typeface="Open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4114800" cy="838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About us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5100" y="1447800"/>
            <a:ext cx="3556000" cy="355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PHOTO OF STAFF OR WORKPLACE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(876X 272H)</a:t>
            </a:r>
            <a:endParaRPr lang="en-US" sz="1400" dirty="0">
              <a:latin typeface="nevis Bold"/>
              <a:cs typeface="nevi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650" y="5029200"/>
            <a:ext cx="7910550" cy="825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</a:pPr>
            <a:r>
              <a:rPr lang="en-US" sz="1500" dirty="0" smtClean="0">
                <a:latin typeface="Open Sans"/>
                <a:ea typeface="+mj-ea"/>
                <a:cs typeface="nevis"/>
              </a:rPr>
              <a:t>Enthusiastic about technology and originally from Ireland, all of us have been working in various areas of the IT world for a number of years. </a:t>
            </a:r>
            <a:endParaRPr kumimoji="0" lang="en-US" sz="150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j-ea"/>
              <a:cs typeface="nevi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0668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cap="all" dirty="0" smtClean="0">
                <a:latin typeface="nevis Bold"/>
                <a:cs typeface="nevis Bold"/>
              </a:rPr>
              <a:t>Triple d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47800"/>
            <a:ext cx="35560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34216"/>
            <a:ext cx="82296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00" cap="all" dirty="0" smtClean="0">
                <a:solidFill>
                  <a:schemeClr val="bg1"/>
                </a:solidFill>
                <a:latin typeface="nevis"/>
              </a:rPr>
              <a:t>flow</a:t>
            </a:r>
            <a:endParaRPr lang="en-US" sz="6700" cap="all" dirty="0">
              <a:solidFill>
                <a:schemeClr val="bg1"/>
              </a:solidFill>
              <a:latin typeface="nevi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000" y="558000"/>
            <a:ext cx="80010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IDEA OR HERO IMAGE HERE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(876W X 553H)</a:t>
            </a:r>
            <a:endParaRPr lang="en-US" sz="1400" dirty="0">
              <a:latin typeface="nevis Bold"/>
              <a:cs typeface="nevis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0" y="561857"/>
            <a:ext cx="8001000" cy="499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8077200" cy="76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lang="en-US" sz="4800" b="1" cap="all" dirty="0" smtClean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A </a:t>
            </a: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Case study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468800"/>
            <a:ext cx="2376000" cy="360000"/>
          </a:xfrm>
          <a:prstGeom prst="rect">
            <a:avLst/>
          </a:prstGeom>
          <a:solidFill>
            <a:srgbClr val="62B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nevis Bold"/>
                <a:cs typeface="nevis Bold"/>
              </a:rPr>
              <a:t>USE CASE</a:t>
            </a:r>
            <a:endParaRPr lang="en-US" sz="1200" dirty="0">
              <a:latin typeface="nevis Bold"/>
              <a:cs typeface="nevis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2376000" cy="360000"/>
          </a:xfrm>
          <a:prstGeom prst="rect">
            <a:avLst/>
          </a:prstGeom>
          <a:solidFill>
            <a:srgbClr val="62B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nevis Bold"/>
                <a:cs typeface="nevis Bold"/>
              </a:rPr>
              <a:t>TODAY</a:t>
            </a:r>
            <a:endParaRPr lang="en-US" sz="1200" dirty="0">
              <a:latin typeface="nevis Bold"/>
              <a:cs typeface="nevis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602400"/>
            <a:ext cx="2376000" cy="360000"/>
          </a:xfrm>
          <a:prstGeom prst="rect">
            <a:avLst/>
          </a:prstGeom>
          <a:solidFill>
            <a:srgbClr val="62B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nevis Bold"/>
                <a:cs typeface="nevis Bold"/>
              </a:rPr>
              <a:t>NEXT GEN</a:t>
            </a:r>
            <a:endParaRPr lang="en-US" sz="1200" dirty="0">
              <a:latin typeface="nevis Bold"/>
              <a:cs typeface="nevis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2595600" cy="457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500" dirty="0" err="1" smtClean="0">
                <a:latin typeface="Open Sans"/>
                <a:ea typeface="+mj-ea"/>
                <a:cs typeface="nevis"/>
              </a:rPr>
              <a:t>Hackathon</a:t>
            </a:r>
            <a:r>
              <a:rPr lang="en-US" sz="1500" dirty="0" smtClean="0">
                <a:latin typeface="Open Sans"/>
                <a:ea typeface="+mj-ea"/>
                <a:cs typeface="nevis"/>
              </a:rPr>
              <a:t> Presentation</a:t>
            </a:r>
            <a:r>
              <a:rPr lang="en-US" sz="1500" dirty="0" smtClean="0">
                <a:latin typeface="Open Sans"/>
                <a:ea typeface="+mj-ea"/>
                <a:cs typeface="nevis"/>
              </a:rPr>
              <a:t>.</a:t>
            </a:r>
            <a:endParaRPr kumimoji="0" lang="en-US" sz="150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j-ea"/>
              <a:cs typeface="nevi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743200"/>
            <a:ext cx="2595600" cy="804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</a:pPr>
            <a:r>
              <a:rPr lang="en-US" sz="1500" dirty="0" smtClean="0">
                <a:latin typeface="Open Sans"/>
                <a:ea typeface="+mj-ea"/>
                <a:cs typeface="nevis"/>
              </a:rPr>
              <a:t>Have to manually control a presentation while presenting</a:t>
            </a:r>
            <a:r>
              <a:rPr lang="en-US" sz="1500" dirty="0" smtClean="0">
                <a:latin typeface="Open Sans"/>
                <a:ea typeface="+mj-ea"/>
                <a:cs typeface="nevis"/>
              </a:rPr>
              <a:t>.</a:t>
            </a:r>
            <a:endParaRPr kumimoji="0" lang="en-US" sz="150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j-ea"/>
              <a:cs typeface="nevi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962400"/>
            <a:ext cx="2595600" cy="1828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</a:pPr>
            <a:r>
              <a:rPr lang="en-US" sz="1500" dirty="0" smtClean="0">
                <a:latin typeface="Open Sans"/>
                <a:ea typeface="+mj-ea"/>
                <a:cs typeface="nevis"/>
              </a:rPr>
              <a:t>Use </a:t>
            </a:r>
            <a:r>
              <a:rPr lang="en-US" sz="1500" dirty="0" err="1" smtClean="0">
                <a:latin typeface="Open Sans"/>
                <a:ea typeface="+mj-ea"/>
                <a:cs typeface="nevis"/>
              </a:rPr>
              <a:t>wearables</a:t>
            </a:r>
            <a:r>
              <a:rPr lang="en-US" sz="1500" dirty="0" smtClean="0">
                <a:latin typeface="Open Sans"/>
                <a:ea typeface="+mj-ea"/>
                <a:cs typeface="nevis"/>
              </a:rPr>
              <a:t> to run the presentation using natural gestures.</a:t>
            </a:r>
            <a:endParaRPr lang="en-US" sz="1500" dirty="0" smtClean="0">
              <a:latin typeface="Open Sans"/>
              <a:ea typeface="+mj-ea"/>
              <a:cs typeface="nevi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1494000"/>
            <a:ext cx="52578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CASE STUDY HERO IMAGE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(572W X 449H)</a:t>
            </a:r>
            <a:endParaRPr lang="en-US" sz="1400" dirty="0">
              <a:latin typeface="nevis Bold"/>
              <a:cs typeface="nevis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532100"/>
            <a:ext cx="5210199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8305800" cy="76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lang="en-US" sz="4800" b="1" cap="all" dirty="0" smtClean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Graph example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0668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nevis Bold"/>
                <a:ea typeface="+mn-ea"/>
                <a:cs typeface="nevis Bold"/>
              </a:rPr>
              <a:t>A Sub header can go here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94000"/>
            <a:ext cx="8077200" cy="40259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CASE STUDY HERO IMAGE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(572W X 449H)</a:t>
            </a:r>
            <a:endParaRPr lang="en-US" sz="1400" dirty="0">
              <a:latin typeface="nevis Bold"/>
              <a:cs typeface="nevis Bold"/>
            </a:endParaRPr>
          </a:p>
        </p:txBody>
      </p:sp>
      <p:pic>
        <p:nvPicPr>
          <p:cNvPr id="4" name="Picture 3" descr="Screen Shot 2015-01-10 at 3.1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24000"/>
            <a:ext cx="8015825" cy="39959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2300" y="2540000"/>
            <a:ext cx="3848100" cy="259080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13300" y="1917700"/>
            <a:ext cx="3340100" cy="27559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8000" y="2184400"/>
            <a:ext cx="1511300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900" cap="all" dirty="0" smtClean="0">
                <a:latin typeface="nevis Bold"/>
                <a:cs typeface="nevis Bold"/>
              </a:rPr>
              <a:t>Action a</a:t>
            </a:r>
            <a:endParaRPr lang="en-US" sz="1900" cap="all" dirty="0" smtClean="0">
              <a:latin typeface="nevis Bold"/>
              <a:cs typeface="nevi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800" y="1536700"/>
            <a:ext cx="1511300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900" cap="all" dirty="0" smtClean="0">
                <a:latin typeface="nevis Bold"/>
                <a:cs typeface="nevis Bold"/>
              </a:rPr>
              <a:t>Action B</a:t>
            </a:r>
            <a:endParaRPr lang="en-US" sz="1900" cap="all" dirty="0" smtClean="0">
              <a:latin typeface="nevis Bold"/>
              <a:cs typeface="nevis Bol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8305800" cy="76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lang="en-US" sz="4800" b="1" cap="all" dirty="0" smtClean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Other Applications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04" y="1155701"/>
            <a:ext cx="6614995" cy="462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603500"/>
            <a:ext cx="7086600" cy="1143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Thank you.</a:t>
            </a:r>
            <a:endParaRPr kumimoji="0" lang="en-US" sz="66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33400" y="3352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nevis Bold"/>
                <a:ea typeface="+mn-ea"/>
                <a:cs typeface="nevis Bold"/>
              </a:rPr>
              <a:t>Any questions?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Pitch Deck One Colours">
      <a:dk1>
        <a:srgbClr val="7F7F7F"/>
      </a:dk1>
      <a:lt1>
        <a:sysClr val="window" lastClr="FFFFFF"/>
      </a:lt1>
      <a:dk2>
        <a:srgbClr val="62BADF"/>
      </a:dk2>
      <a:lt2>
        <a:srgbClr val="EEECE1"/>
      </a:lt2>
      <a:accent1>
        <a:srgbClr val="DE4144"/>
      </a:accent1>
      <a:accent2>
        <a:srgbClr val="21475F"/>
      </a:accent2>
      <a:accent3>
        <a:srgbClr val="FD5A5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defRPr sz="1900" cap="all" dirty="0" smtClean="0">
            <a:latin typeface="nevis Bold"/>
            <a:cs typeface="nevis 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133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PitchStock.com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Pitch Deck One</dc:title>
  <dc:subject/>
  <dc:creator>PitchStock</dc:creator>
  <cp:keywords/>
  <dc:description/>
  <cp:lastModifiedBy>Dermot Duncan</cp:lastModifiedBy>
  <cp:revision>299</cp:revision>
  <dcterms:created xsi:type="dcterms:W3CDTF">2013-08-10T13:31:52Z</dcterms:created>
  <dcterms:modified xsi:type="dcterms:W3CDTF">2015-01-10T20:51:56Z</dcterms:modified>
  <cp:category/>
</cp:coreProperties>
</file>