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7" r:id="rId4"/>
    <p:sldId id="273" r:id="rId5"/>
    <p:sldId id="274" r:id="rId6"/>
    <p:sldId id="270" r:id="rId7"/>
    <p:sldId id="268" r:id="rId8"/>
    <p:sldId id="271" r:id="rId9"/>
    <p:sldId id="266" r:id="rId10"/>
    <p:sldId id="269" r:id="rId11"/>
    <p:sldId id="272" r:id="rId12"/>
    <p:sldId id="275" r:id="rId13"/>
    <p:sldId id="276" r:id="rId14"/>
    <p:sldId id="281" r:id="rId15"/>
    <p:sldId id="283" r:id="rId16"/>
    <p:sldId id="280" r:id="rId17"/>
    <p:sldId id="27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>
      <p:cViewPr varScale="1">
        <p:scale>
          <a:sx n="83" d="100"/>
          <a:sy n="83" d="100"/>
        </p:scale>
        <p:origin x="-15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7F359-3CD8-420E-B86D-75457B3CFE48}" type="datetimeFigureOut">
              <a:rPr lang="ru-RU" smtClean="0"/>
              <a:t>07.05.2018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DE002-9BAC-4190-B60B-F494C6EC99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10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20CA3-10C3-4CD6-8297-537C18CB7697}" type="datetimeFigureOut">
              <a:rPr lang="ru-RU" smtClean="0"/>
              <a:t>07.05.2018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AAAB9-9E47-480C-B308-D5A14E17A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1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AAAB9-9E47-480C-B308-D5A14E17A8A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69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AAAB9-9E47-480C-B308-D5A14E17A8A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A9D19A-9C2B-453F-B9A5-16764A089485}" type="datetime1">
              <a:rPr lang="ru-RU" smtClean="0"/>
              <a:t>07.05.2018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A3A3FF-2D42-4219-A7F4-79F518AF4AC3}" type="datetime1">
              <a:rPr lang="ru-RU" smtClean="0"/>
              <a:t>07.05.2018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75B27E-395D-4755-9036-919CEE440D0B}" type="datetime1">
              <a:rPr lang="ru-RU" smtClean="0"/>
              <a:t>07.05.2018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1646C0-824F-4C18-B527-0D4AE01E604A}" type="datetime1">
              <a:rPr lang="ru-RU" smtClean="0"/>
              <a:t>07.05.2018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79B19-6983-4622-9D9D-BC059BFDEADC}" type="datetime1">
              <a:rPr lang="ru-RU" smtClean="0"/>
              <a:t>07.05.2018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4FA3D-1D5B-4C02-8508-2C99CEC8600F}" type="datetime1">
              <a:rPr lang="ru-RU" smtClean="0"/>
              <a:t>07.05.2018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65DD2-18FB-4F9A-A51C-68F396D03A1B}" type="datetime1">
              <a:rPr lang="ru-RU" smtClean="0"/>
              <a:t>07.05.2018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B574B2-9867-4E8B-B407-DE57A125936B}" type="datetime1">
              <a:rPr lang="ru-RU" smtClean="0"/>
              <a:t>07.05.2018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A00BA-C2FF-4900-A98F-79BC60B9CE8D}" type="datetime1">
              <a:rPr lang="ru-RU" smtClean="0"/>
              <a:t>07.05.2018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86A6EB-F5A7-434E-A098-A459EB374FB3}" type="datetime1">
              <a:rPr lang="ru-RU" smtClean="0"/>
              <a:t>07.05.2018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2F1A9C-C3F3-4B30-9595-586559F2C078}" type="datetime1">
              <a:rPr lang="ru-RU" smtClean="0"/>
              <a:t>07.05.2018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87024B-94BB-490A-8EB3-0817996F0BE0}" type="datetime1">
              <a:rPr lang="ru-RU" smtClean="0"/>
              <a:t>07.05.2018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FF18B1-F7C1-4A8F-94A5-83E1C1EF48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4950" y="1425575"/>
            <a:ext cx="6955482" cy="454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В</a:t>
            </a:r>
            <a:r>
              <a:rPr lang="ru-RU" dirty="0" smtClean="0"/>
              <a:t> </a:t>
            </a:r>
            <a:r>
              <a:rPr lang="ru-RU" b="1" dirty="0" smtClean="0"/>
              <a:t>результате мы получим данные: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Разницу  полученных результатов.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980728"/>
            <a:ext cx="431241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56992"/>
            <a:ext cx="178827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В результате мы получим данные:</a:t>
            </a:r>
          </a:p>
          <a:p>
            <a:endParaRPr lang="ru-RU" dirty="0" smtClean="0"/>
          </a:p>
          <a:p>
            <a:r>
              <a:rPr lang="ru-RU" dirty="0" smtClean="0"/>
              <a:t>Реальную скорость и отклонения от первоначальной.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 изменение клиренса.</a:t>
            </a:r>
          </a:p>
          <a:p>
            <a:endParaRPr lang="ru-RU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25312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93096"/>
            <a:ext cx="3352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3200" b="1" dirty="0" smtClean="0"/>
              <a:t>	В функционал калькулятора также  входит расчет давления в шине (в кПа). </a:t>
            </a:r>
          </a:p>
          <a:p>
            <a:r>
              <a:rPr lang="ru-RU" dirty="0" smtClean="0"/>
              <a:t>Для этого нужно ввести  такие данные, как масса автомобиля(указана в паспорте транспортного средства), максимальное давления для "нашей" шины (указана на колесе цифра в </a:t>
            </a:r>
            <a:r>
              <a:rPr lang="ru-RU" dirty="0" err="1" smtClean="0"/>
              <a:t>kPa</a:t>
            </a:r>
            <a:r>
              <a:rPr lang="ru-RU" dirty="0" smtClean="0"/>
              <a:t>(</a:t>
            </a:r>
            <a:r>
              <a:rPr lang="ru-RU" dirty="0" err="1" smtClean="0"/>
              <a:t>килоПаскали</a:t>
            </a:r>
            <a:r>
              <a:rPr lang="ru-RU" dirty="0" smtClean="0"/>
              <a:t>) или в кгс/см2). И  максимальную нагрузка в (кг) для вашей </a:t>
            </a:r>
            <a:r>
              <a:rPr lang="ru-RU" dirty="0" err="1" smtClean="0"/>
              <a:t>шины.Откуда</a:t>
            </a:r>
            <a:r>
              <a:rPr lang="ru-RU" dirty="0" smtClean="0"/>
              <a:t> можно получить данные наглядно продемонстрировано на рисунке </a:t>
            </a:r>
            <a:r>
              <a:rPr lang="ru-RU" dirty="0" smtClean="0">
                <a:hlinkClick r:id="rId2" action="ppaction://hlinksldjump"/>
              </a:rPr>
              <a:t>НАЖАТЬ</a:t>
            </a:r>
            <a:r>
              <a:rPr lang="ru-RU" dirty="0" smtClean="0"/>
              <a:t>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869160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Например, масса нашего автомобиля 1200 кг, максимальное давление для нашей резины – 3.5 кгс/см2, а максимальная нагрузка на колесо составляет  до 475 кг.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581128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Для выполнения расчета следует нажать кнопку «Рассчитать», а для обнуления результатов – «Очистить».</a:t>
            </a:r>
            <a:endParaRPr lang="ru-RU" sz="27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2348880"/>
            <a:ext cx="3438095" cy="172819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/>
          <a:lstStyle/>
          <a:p>
            <a:r>
              <a:rPr lang="ru-RU" dirty="0" smtClean="0"/>
              <a:t>Чтобы открыть </a:t>
            </a:r>
            <a:r>
              <a:rPr lang="ru-RU" dirty="0" err="1" smtClean="0"/>
              <a:t>онлайн-версию</a:t>
            </a:r>
            <a:r>
              <a:rPr lang="ru-RU" dirty="0" smtClean="0"/>
              <a:t> шинного калькулятора следует нажать на кнопку «Калькулятор </a:t>
            </a:r>
            <a:r>
              <a:rPr lang="ru-RU" dirty="0" err="1" smtClean="0"/>
              <a:t>онлайн</a:t>
            </a:r>
            <a:r>
              <a:rPr lang="ru-RU" dirty="0" smtClean="0"/>
              <a:t>»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Откроется сайт: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16097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93342"/>
            <a:ext cx="7243936" cy="356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/>
          <a:lstStyle/>
          <a:p>
            <a:r>
              <a:rPr lang="ru-RU" dirty="0" smtClean="0"/>
              <a:t>Чтобы открыть </a:t>
            </a:r>
            <a:r>
              <a:rPr lang="ru-RU" dirty="0" err="1" smtClean="0"/>
              <a:t>онлайн-версию</a:t>
            </a:r>
            <a:r>
              <a:rPr lang="ru-RU" dirty="0" smtClean="0"/>
              <a:t> шинного калькулятора следует нажать на кнопку «Подбор по авто»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Откроется сайт: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68960"/>
            <a:ext cx="6826374" cy="357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00808"/>
            <a:ext cx="144016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выхода из программы предусмотрена кнопка «Выйти».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80928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692696"/>
            <a:ext cx="8424936" cy="5184576"/>
          </a:xfrm>
        </p:spPr>
        <p:txBody>
          <a:bodyPr>
            <a:normAutofit fontScale="77500" lnSpcReduction="20000"/>
          </a:bodyPr>
          <a:lstStyle/>
          <a:p>
            <a:r>
              <a:rPr lang="ru-RU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Примечание*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одного автомобиля подходит несколько типоразмеров (маркировка шин). Это связано с тем, что для эксплуатации в зимний период рекомендуется устанавливать покрышки с меньшей шириной профиля, а в летний - наоборот. 	</a:t>
            </a:r>
          </a:p>
          <a:p>
            <a:r>
              <a:rPr lang="ru-RU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Примечание **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 После каждой "</a:t>
            </a:r>
            <a:r>
              <a:rPr lang="ru-RU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переобувки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" в новый комплект резины производители шин рекомендуют через 1.5-2 тыс. км пробега обязательно делать корректировочную балансировку. А во время дальнейшего срока эксплуатации балансировку рекомендуется проводить каждые 10000 – 12000 км пробега. Примечание* Масса автомобиля меняется относительно количества пассажиров, уровня топлива и перевозимых грузов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2300" b="1" dirty="0">
                <a:latin typeface="Calibri" panose="020F0502020204030204" pitchFamily="34" charset="0"/>
                <a:cs typeface="Calibri" panose="020F0502020204030204" pitchFamily="34" charset="0"/>
              </a:rPr>
              <a:t>Примечание</a:t>
            </a:r>
            <a:r>
              <a:rPr lang="ru-RU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***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Масса автомобиля меняется относительно количества пассажиров, уровня топлива и перевозимых грузов.</a:t>
            </a:r>
          </a:p>
          <a:p>
            <a:r>
              <a:rPr lang="ru-RU" sz="2300" b="1" dirty="0">
                <a:latin typeface="Calibri" panose="020F0502020204030204" pitchFamily="34" charset="0"/>
                <a:cs typeface="Calibri" panose="020F0502020204030204" pitchFamily="34" charset="0"/>
              </a:rPr>
              <a:t>Примечание</a:t>
            </a:r>
            <a:r>
              <a:rPr lang="ru-RU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****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Давление меняется в связи с факторами внешней среды, поэтому проверять давление в шине нужно на холодном автомобиле. Если давление в шинах ниже оптимального, то увеличится расход бензина, а шины будут изнашиваться быстрее. Кроме того, изменяется угол наклона колеса, внутренняя структура покрышки при этом ослабляется. Низкое давление повышает внутреннюю температуру в шине, что увеличивает сопротивление. В результате расход топлива увеличивается до 5%, а износ покрышки - на 25%.</a:t>
            </a:r>
          </a:p>
          <a:p>
            <a:endParaRPr lang="ru-RU" sz="2400" dirty="0"/>
          </a:p>
          <a:p>
            <a:endParaRPr 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i="1" dirty="0" smtClean="0"/>
          </a:p>
          <a:p>
            <a:endParaRPr lang="ru-RU" i="1" dirty="0" smtClean="0"/>
          </a:p>
          <a:p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ru-RU" dirty="0" smtClean="0"/>
              <a:t>Для получения необходимой информации нам необходимо ввести параметры для переменных </a:t>
            </a:r>
            <a:r>
              <a:rPr lang="ru-RU" b="1" dirty="0" smtClean="0"/>
              <a:t>Установленный размер </a:t>
            </a:r>
            <a:r>
              <a:rPr lang="ru-RU" dirty="0" smtClean="0"/>
              <a:t>и </a:t>
            </a:r>
            <a:r>
              <a:rPr lang="ru-RU" b="1" dirty="0" smtClean="0"/>
              <a:t>Предполагаемый размер:</a:t>
            </a:r>
          </a:p>
          <a:p>
            <a:endParaRPr lang="ru-RU" b="1" dirty="0" smtClean="0"/>
          </a:p>
          <a:p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1" y="3645024"/>
            <a:ext cx="68857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r>
              <a:rPr lang="ru-RU" dirty="0" smtClean="0"/>
              <a:t>Заполняем  таблицу данными. Данные расположены на самой резине:</a:t>
            </a:r>
          </a:p>
          <a:p>
            <a:endParaRPr lang="ru-RU" dirty="0"/>
          </a:p>
        </p:txBody>
      </p:sp>
      <p:pic>
        <p:nvPicPr>
          <p:cNvPr id="6" name="Рисунок 5" descr="Markirovka-shin-raz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052736"/>
            <a:ext cx="6768752" cy="5010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84368" y="648866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Возврат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/>
          <a:lstStyle/>
          <a:p>
            <a:r>
              <a:rPr lang="ru-RU" dirty="0" smtClean="0"/>
              <a:t>Также существует гравировка (наклейка) на лючке бензобака.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6264696" cy="472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95536" y="260648"/>
            <a:ext cx="8280920" cy="4525963"/>
          </a:xfrm>
        </p:spPr>
        <p:txBody>
          <a:bodyPr/>
          <a:lstStyle/>
          <a:p>
            <a:r>
              <a:rPr lang="ru-RU" dirty="0" smtClean="0"/>
              <a:t>Либо в дверном проеме с водительской стороны.</a:t>
            </a:r>
            <a:endParaRPr lang="ru-RU" dirty="0"/>
          </a:p>
        </p:txBody>
      </p:sp>
      <p:pic>
        <p:nvPicPr>
          <p:cNvPr id="10242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8081613" cy="4552642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r>
              <a:rPr lang="ru-RU" dirty="0" smtClean="0"/>
              <a:t>Для того, чтобы не ошибиться, рекомендуется взглянуть на изображение, на котором схематично показаны наши аргументы: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492896"/>
            <a:ext cx="447384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Вводим данные:</a:t>
            </a:r>
          </a:p>
          <a:p>
            <a:r>
              <a:rPr lang="ru-RU" dirty="0" smtClean="0"/>
              <a:t>Ширина, А – </a:t>
            </a:r>
            <a:r>
              <a:rPr lang="ru-RU" i="1" dirty="0" smtClean="0"/>
              <a:t>ширина нашей резины в сантиметрах</a:t>
            </a:r>
          </a:p>
          <a:p>
            <a:endParaRPr lang="ru-RU" i="1" dirty="0" smtClean="0"/>
          </a:p>
          <a:p>
            <a:r>
              <a:rPr lang="ru-RU" dirty="0" smtClean="0"/>
              <a:t>Профиль %, Н – </a:t>
            </a:r>
            <a:r>
              <a:rPr lang="ru-RU" i="1" dirty="0" smtClean="0"/>
              <a:t>профиль нашей резины в процентах</a:t>
            </a:r>
          </a:p>
          <a:p>
            <a:endParaRPr lang="ru-RU" i="1" dirty="0" smtClean="0"/>
          </a:p>
          <a:p>
            <a:r>
              <a:rPr lang="ru-RU" dirty="0" smtClean="0"/>
              <a:t>Диаметр (в дюймах), </a:t>
            </a:r>
            <a:r>
              <a:rPr lang="en-US" dirty="0" smtClean="0"/>
              <a:t>R</a:t>
            </a:r>
            <a:r>
              <a:rPr lang="ru-RU" dirty="0" smtClean="0"/>
              <a:t> – </a:t>
            </a:r>
            <a:r>
              <a:rPr lang="ru-RU" i="1" dirty="0" smtClean="0"/>
              <a:t>диаметр нашего диска в дюймах ( буква </a:t>
            </a:r>
            <a:r>
              <a:rPr lang="en-US" i="1" dirty="0" smtClean="0"/>
              <a:t>R </a:t>
            </a:r>
            <a:r>
              <a:rPr lang="ru-RU" i="1" dirty="0" smtClean="0"/>
              <a:t>означает тип нашей резины, в данном случае – радиальная) 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6520" y="5013176"/>
            <a:ext cx="4977895" cy="147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очистки данных есть специальные клавиши, при нажатии на которые происходит очистка новых и старых размеров соответственно: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3284984"/>
            <a:ext cx="286692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того, чтобы рассчитать данные, нужно кликнуть по кнопке:</a:t>
            </a:r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08920"/>
            <a:ext cx="3038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18B1-F7C1-4A8F-94A5-83E1C1EF48B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905</TotalTime>
  <Words>254</Words>
  <Application>Microsoft Office PowerPoint</Application>
  <PresentationFormat>Экран (4:3)</PresentationFormat>
  <Paragraphs>68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Открытая</vt:lpstr>
      <vt:lpstr>Инструкция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Артем Боярчук</dc:creator>
  <cp:lastModifiedBy>Артем Боярчук</cp:lastModifiedBy>
  <cp:revision>62</cp:revision>
  <dcterms:created xsi:type="dcterms:W3CDTF">2016-12-19T20:22:23Z</dcterms:created>
  <dcterms:modified xsi:type="dcterms:W3CDTF">2018-05-07T12:00:50Z</dcterms:modified>
</cp:coreProperties>
</file>