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86" r:id="rId33"/>
    <p:sldId id="287" r:id="rId34"/>
    <p:sldId id="288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2"/>
    <p:restoredTop sz="94652"/>
  </p:normalViewPr>
  <p:slideViewPr>
    <p:cSldViewPr snapToGrid="0">
      <p:cViewPr varScale="1">
        <p:scale>
          <a:sx n="120" d="100"/>
          <a:sy n="120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9CAC5-3A6E-E74F-8D54-5B2BFBC10EFA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1097-E93F-EB44-8D0F-2AC3A680CBF6}">
      <dgm:prSet phldrT="[Text]"/>
      <dgm:spPr/>
      <dgm:t>
        <a:bodyPr/>
        <a:lstStyle/>
        <a:p>
          <a:r>
            <a:rPr lang="en-US" dirty="0"/>
            <a:t>A collection of independent computers (nodes) that appear to the user as a single system.</a:t>
          </a:r>
        </a:p>
      </dgm:t>
    </dgm:pt>
    <dgm:pt modelId="{10FE4BB1-7BDD-A74A-A200-00983B39801F}" type="parTrans" cxnId="{93DB3D01-D016-7647-B46C-6995CACC2517}">
      <dgm:prSet/>
      <dgm:spPr/>
      <dgm:t>
        <a:bodyPr/>
        <a:lstStyle/>
        <a:p>
          <a:endParaRPr lang="en-US"/>
        </a:p>
      </dgm:t>
    </dgm:pt>
    <dgm:pt modelId="{5C9EDF1A-798A-A549-98D3-918725E511E7}" type="sibTrans" cxnId="{93DB3D01-D016-7647-B46C-6995CACC2517}">
      <dgm:prSet/>
      <dgm:spPr/>
      <dgm:t>
        <a:bodyPr/>
        <a:lstStyle/>
        <a:p>
          <a:endParaRPr lang="en-US"/>
        </a:p>
      </dgm:t>
    </dgm:pt>
    <dgm:pt modelId="{DF49FB4F-C492-1E43-A526-1AD2E0A63D3F}">
      <dgm:prSet phldrT="[Text]"/>
      <dgm:spPr/>
      <dgm:t>
        <a:bodyPr/>
        <a:lstStyle/>
        <a:p>
          <a:r>
            <a:rPr lang="en-US" dirty="0"/>
            <a:t>concurrency, no global clock, and independent failures.</a:t>
          </a:r>
        </a:p>
      </dgm:t>
    </dgm:pt>
    <dgm:pt modelId="{ADB4ED91-BFAD-5448-8DC0-22B25A263F71}" type="parTrans" cxnId="{A5B82181-0ED7-E84C-A9F2-F9FE0BA8595C}">
      <dgm:prSet/>
      <dgm:spPr/>
      <dgm:t>
        <a:bodyPr/>
        <a:lstStyle/>
        <a:p>
          <a:endParaRPr lang="en-US"/>
        </a:p>
      </dgm:t>
    </dgm:pt>
    <dgm:pt modelId="{B170DF13-951D-7847-9FA6-24648DA6B4AB}" type="sibTrans" cxnId="{A5B82181-0ED7-E84C-A9F2-F9FE0BA8595C}">
      <dgm:prSet/>
      <dgm:spPr/>
      <dgm:t>
        <a:bodyPr/>
        <a:lstStyle/>
        <a:p>
          <a:endParaRPr lang="en-US"/>
        </a:p>
      </dgm:t>
    </dgm:pt>
    <dgm:pt modelId="{2BAC9286-3853-EF47-A8B0-061D0B23DF64}">
      <dgm:prSet phldrT="[Text]"/>
      <dgm:spPr/>
      <dgm:t>
        <a:bodyPr/>
        <a:lstStyle/>
        <a:p>
          <a:r>
            <a:rPr lang="en-US" dirty="0"/>
            <a:t> Cloud computing platforms like AWS or federated Kubernetes clusters.</a:t>
          </a:r>
        </a:p>
      </dgm:t>
    </dgm:pt>
    <dgm:pt modelId="{AD2455DD-5667-6B4E-B8BF-2A5C083D502D}" type="parTrans" cxnId="{28B19E8A-BEBF-E54C-8552-3D042A4BA7BC}">
      <dgm:prSet/>
      <dgm:spPr/>
      <dgm:t>
        <a:bodyPr/>
        <a:lstStyle/>
        <a:p>
          <a:endParaRPr lang="en-US"/>
        </a:p>
      </dgm:t>
    </dgm:pt>
    <dgm:pt modelId="{3CA95A03-CBC5-D343-A468-A5313FE04CBA}" type="sibTrans" cxnId="{28B19E8A-BEBF-E54C-8552-3D042A4BA7BC}">
      <dgm:prSet/>
      <dgm:spPr/>
      <dgm:t>
        <a:bodyPr/>
        <a:lstStyle/>
        <a:p>
          <a:endParaRPr lang="en-US"/>
        </a:p>
      </dgm:t>
    </dgm:pt>
    <dgm:pt modelId="{06C6B0BC-124B-E345-BC76-992080327A9C}" type="pres">
      <dgm:prSet presAssocID="{8E69CAC5-3A6E-E74F-8D54-5B2BFBC10EFA}" presName="rootnode" presStyleCnt="0">
        <dgm:presLayoutVars>
          <dgm:chMax/>
          <dgm:chPref/>
          <dgm:dir/>
          <dgm:animLvl val="lvl"/>
        </dgm:presLayoutVars>
      </dgm:prSet>
      <dgm:spPr/>
    </dgm:pt>
    <dgm:pt modelId="{B0267C8A-8F8F-8D40-8D32-1DC79023270C}" type="pres">
      <dgm:prSet presAssocID="{68941097-E93F-EB44-8D0F-2AC3A680CBF6}" presName="composite" presStyleCnt="0"/>
      <dgm:spPr/>
    </dgm:pt>
    <dgm:pt modelId="{B27D47DF-DCEB-5242-B108-7F6B50BFF458}" type="pres">
      <dgm:prSet presAssocID="{68941097-E93F-EB44-8D0F-2AC3A680CBF6}" presName="LShape" presStyleLbl="alignNode1" presStyleIdx="0" presStyleCnt="5"/>
      <dgm:spPr/>
    </dgm:pt>
    <dgm:pt modelId="{E4D09229-D3A7-6741-B913-496D586B7CB7}" type="pres">
      <dgm:prSet presAssocID="{68941097-E93F-EB44-8D0F-2AC3A680CBF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7DD626-15ED-CB4E-BC29-EFDDE2B8D4D9}" type="pres">
      <dgm:prSet presAssocID="{68941097-E93F-EB44-8D0F-2AC3A680CBF6}" presName="Triangle" presStyleLbl="alignNode1" presStyleIdx="1" presStyleCnt="5"/>
      <dgm:spPr/>
    </dgm:pt>
    <dgm:pt modelId="{40A9CBD8-33F3-F94C-9A42-0A32BB1A3197}" type="pres">
      <dgm:prSet presAssocID="{5C9EDF1A-798A-A549-98D3-918725E511E7}" presName="sibTrans" presStyleCnt="0"/>
      <dgm:spPr/>
    </dgm:pt>
    <dgm:pt modelId="{116809C3-1A10-0249-AB76-56F3169A067A}" type="pres">
      <dgm:prSet presAssocID="{5C9EDF1A-798A-A549-98D3-918725E511E7}" presName="space" presStyleCnt="0"/>
      <dgm:spPr/>
    </dgm:pt>
    <dgm:pt modelId="{26D4BA57-91FA-C34A-9FF3-C753AFAA13E2}" type="pres">
      <dgm:prSet presAssocID="{DF49FB4F-C492-1E43-A526-1AD2E0A63D3F}" presName="composite" presStyleCnt="0"/>
      <dgm:spPr/>
    </dgm:pt>
    <dgm:pt modelId="{8B34918C-7BEF-2744-8B0A-4AAE56F48D9D}" type="pres">
      <dgm:prSet presAssocID="{DF49FB4F-C492-1E43-A526-1AD2E0A63D3F}" presName="LShape" presStyleLbl="alignNode1" presStyleIdx="2" presStyleCnt="5"/>
      <dgm:spPr/>
    </dgm:pt>
    <dgm:pt modelId="{A61FB68A-AB7D-A545-98F2-3A0A662C93BD}" type="pres">
      <dgm:prSet presAssocID="{DF49FB4F-C492-1E43-A526-1AD2E0A63D3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AF8E4EF-F20B-3347-BEF5-2D949D2977AE}" type="pres">
      <dgm:prSet presAssocID="{DF49FB4F-C492-1E43-A526-1AD2E0A63D3F}" presName="Triangle" presStyleLbl="alignNode1" presStyleIdx="3" presStyleCnt="5"/>
      <dgm:spPr/>
    </dgm:pt>
    <dgm:pt modelId="{D9C5CAD7-3B89-1F42-8E66-7C82D882BD07}" type="pres">
      <dgm:prSet presAssocID="{B170DF13-951D-7847-9FA6-24648DA6B4AB}" presName="sibTrans" presStyleCnt="0"/>
      <dgm:spPr/>
    </dgm:pt>
    <dgm:pt modelId="{0B6CF220-4FF7-6447-B952-F0BF5C1E41D5}" type="pres">
      <dgm:prSet presAssocID="{B170DF13-951D-7847-9FA6-24648DA6B4AB}" presName="space" presStyleCnt="0"/>
      <dgm:spPr/>
    </dgm:pt>
    <dgm:pt modelId="{E9DEFC58-CAFB-F44A-8C97-C408FBE9B8D2}" type="pres">
      <dgm:prSet presAssocID="{2BAC9286-3853-EF47-A8B0-061D0B23DF64}" presName="composite" presStyleCnt="0"/>
      <dgm:spPr/>
    </dgm:pt>
    <dgm:pt modelId="{E59C2B09-A16B-0E4B-91BA-AB46A393AFB5}" type="pres">
      <dgm:prSet presAssocID="{2BAC9286-3853-EF47-A8B0-061D0B23DF64}" presName="LShape" presStyleLbl="alignNode1" presStyleIdx="4" presStyleCnt="5"/>
      <dgm:spPr/>
    </dgm:pt>
    <dgm:pt modelId="{7D750AF2-CB25-9249-BD9C-C6B899EE61BC}" type="pres">
      <dgm:prSet presAssocID="{2BAC9286-3853-EF47-A8B0-061D0B23DF64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3DB3D01-D016-7647-B46C-6995CACC2517}" srcId="{8E69CAC5-3A6E-E74F-8D54-5B2BFBC10EFA}" destId="{68941097-E93F-EB44-8D0F-2AC3A680CBF6}" srcOrd="0" destOrd="0" parTransId="{10FE4BB1-7BDD-A74A-A200-00983B39801F}" sibTransId="{5C9EDF1A-798A-A549-98D3-918725E511E7}"/>
    <dgm:cxn modelId="{5FEC3E05-EAC3-1E48-B42E-07DD1FC7FBA3}" type="presOf" srcId="{8E69CAC5-3A6E-E74F-8D54-5B2BFBC10EFA}" destId="{06C6B0BC-124B-E345-BC76-992080327A9C}" srcOrd="0" destOrd="0" presId="urn:microsoft.com/office/officeart/2009/3/layout/StepUpProcess"/>
    <dgm:cxn modelId="{44947C19-01B5-6F48-B091-9EBB821A1822}" type="presOf" srcId="{DF49FB4F-C492-1E43-A526-1AD2E0A63D3F}" destId="{A61FB68A-AB7D-A545-98F2-3A0A662C93BD}" srcOrd="0" destOrd="0" presId="urn:microsoft.com/office/officeart/2009/3/layout/StepUpProcess"/>
    <dgm:cxn modelId="{A5B82181-0ED7-E84C-A9F2-F9FE0BA8595C}" srcId="{8E69CAC5-3A6E-E74F-8D54-5B2BFBC10EFA}" destId="{DF49FB4F-C492-1E43-A526-1AD2E0A63D3F}" srcOrd="1" destOrd="0" parTransId="{ADB4ED91-BFAD-5448-8DC0-22B25A263F71}" sibTransId="{B170DF13-951D-7847-9FA6-24648DA6B4AB}"/>
    <dgm:cxn modelId="{28B19E8A-BEBF-E54C-8552-3D042A4BA7BC}" srcId="{8E69CAC5-3A6E-E74F-8D54-5B2BFBC10EFA}" destId="{2BAC9286-3853-EF47-A8B0-061D0B23DF64}" srcOrd="2" destOrd="0" parTransId="{AD2455DD-5667-6B4E-B8BF-2A5C083D502D}" sibTransId="{3CA95A03-CBC5-D343-A468-A5313FE04CBA}"/>
    <dgm:cxn modelId="{E3F15191-023A-C341-AACB-138EE286733E}" type="presOf" srcId="{68941097-E93F-EB44-8D0F-2AC3A680CBF6}" destId="{E4D09229-D3A7-6741-B913-496D586B7CB7}" srcOrd="0" destOrd="0" presId="urn:microsoft.com/office/officeart/2009/3/layout/StepUpProcess"/>
    <dgm:cxn modelId="{4EA8B0D7-6F20-6643-89E6-21F4C7D4B696}" type="presOf" srcId="{2BAC9286-3853-EF47-A8B0-061D0B23DF64}" destId="{7D750AF2-CB25-9249-BD9C-C6B899EE61BC}" srcOrd="0" destOrd="0" presId="urn:microsoft.com/office/officeart/2009/3/layout/StepUpProcess"/>
    <dgm:cxn modelId="{683B6F84-6319-7042-9CDB-B0EB33908E42}" type="presParOf" srcId="{06C6B0BC-124B-E345-BC76-992080327A9C}" destId="{B0267C8A-8F8F-8D40-8D32-1DC79023270C}" srcOrd="0" destOrd="0" presId="urn:microsoft.com/office/officeart/2009/3/layout/StepUpProcess"/>
    <dgm:cxn modelId="{D29B0CA4-1CCD-DC43-8914-3AED786523B7}" type="presParOf" srcId="{B0267C8A-8F8F-8D40-8D32-1DC79023270C}" destId="{B27D47DF-DCEB-5242-B108-7F6B50BFF458}" srcOrd="0" destOrd="0" presId="urn:microsoft.com/office/officeart/2009/3/layout/StepUpProcess"/>
    <dgm:cxn modelId="{1313D502-13A5-7F4A-A551-2914CDB066EA}" type="presParOf" srcId="{B0267C8A-8F8F-8D40-8D32-1DC79023270C}" destId="{E4D09229-D3A7-6741-B913-496D586B7CB7}" srcOrd="1" destOrd="0" presId="urn:microsoft.com/office/officeart/2009/3/layout/StepUpProcess"/>
    <dgm:cxn modelId="{BA1805FD-4E66-7642-9E05-523C6E0EEBE3}" type="presParOf" srcId="{B0267C8A-8F8F-8D40-8D32-1DC79023270C}" destId="{A07DD626-15ED-CB4E-BC29-EFDDE2B8D4D9}" srcOrd="2" destOrd="0" presId="urn:microsoft.com/office/officeart/2009/3/layout/StepUpProcess"/>
    <dgm:cxn modelId="{828282B5-3D63-8642-9E41-606EF8CDC962}" type="presParOf" srcId="{06C6B0BC-124B-E345-BC76-992080327A9C}" destId="{40A9CBD8-33F3-F94C-9A42-0A32BB1A3197}" srcOrd="1" destOrd="0" presId="urn:microsoft.com/office/officeart/2009/3/layout/StepUpProcess"/>
    <dgm:cxn modelId="{503F7760-C296-AF4E-91FF-530DDF93261A}" type="presParOf" srcId="{40A9CBD8-33F3-F94C-9A42-0A32BB1A3197}" destId="{116809C3-1A10-0249-AB76-56F3169A067A}" srcOrd="0" destOrd="0" presId="urn:microsoft.com/office/officeart/2009/3/layout/StepUpProcess"/>
    <dgm:cxn modelId="{95CE19CA-698C-044E-B233-8E0DBC011EF2}" type="presParOf" srcId="{06C6B0BC-124B-E345-BC76-992080327A9C}" destId="{26D4BA57-91FA-C34A-9FF3-C753AFAA13E2}" srcOrd="2" destOrd="0" presId="urn:microsoft.com/office/officeart/2009/3/layout/StepUpProcess"/>
    <dgm:cxn modelId="{F5B51DDE-00E3-8044-BB92-48C5D689D557}" type="presParOf" srcId="{26D4BA57-91FA-C34A-9FF3-C753AFAA13E2}" destId="{8B34918C-7BEF-2744-8B0A-4AAE56F48D9D}" srcOrd="0" destOrd="0" presId="urn:microsoft.com/office/officeart/2009/3/layout/StepUpProcess"/>
    <dgm:cxn modelId="{CC2E9859-D4D8-3D47-8D53-B6C4EF228D77}" type="presParOf" srcId="{26D4BA57-91FA-C34A-9FF3-C753AFAA13E2}" destId="{A61FB68A-AB7D-A545-98F2-3A0A662C93BD}" srcOrd="1" destOrd="0" presId="urn:microsoft.com/office/officeart/2009/3/layout/StepUpProcess"/>
    <dgm:cxn modelId="{6B1BF566-5057-C545-A755-EC781CB8035E}" type="presParOf" srcId="{26D4BA57-91FA-C34A-9FF3-C753AFAA13E2}" destId="{8AF8E4EF-F20B-3347-BEF5-2D949D2977AE}" srcOrd="2" destOrd="0" presId="urn:microsoft.com/office/officeart/2009/3/layout/StepUpProcess"/>
    <dgm:cxn modelId="{3FF8DD97-A792-D54F-BA7C-DB1BD861C10F}" type="presParOf" srcId="{06C6B0BC-124B-E345-BC76-992080327A9C}" destId="{D9C5CAD7-3B89-1F42-8E66-7C82D882BD07}" srcOrd="3" destOrd="0" presId="urn:microsoft.com/office/officeart/2009/3/layout/StepUpProcess"/>
    <dgm:cxn modelId="{BE8D6A0B-5EB2-EA46-9D58-737C7D3F8892}" type="presParOf" srcId="{D9C5CAD7-3B89-1F42-8E66-7C82D882BD07}" destId="{0B6CF220-4FF7-6447-B952-F0BF5C1E41D5}" srcOrd="0" destOrd="0" presId="urn:microsoft.com/office/officeart/2009/3/layout/StepUpProcess"/>
    <dgm:cxn modelId="{0544671A-44A2-3F47-9EF8-35F9EC28F5B5}" type="presParOf" srcId="{06C6B0BC-124B-E345-BC76-992080327A9C}" destId="{E9DEFC58-CAFB-F44A-8C97-C408FBE9B8D2}" srcOrd="4" destOrd="0" presId="urn:microsoft.com/office/officeart/2009/3/layout/StepUpProcess"/>
    <dgm:cxn modelId="{39D8FF3E-3043-5C41-B1CE-11FAC9DB344D}" type="presParOf" srcId="{E9DEFC58-CAFB-F44A-8C97-C408FBE9B8D2}" destId="{E59C2B09-A16B-0E4B-91BA-AB46A393AFB5}" srcOrd="0" destOrd="0" presId="urn:microsoft.com/office/officeart/2009/3/layout/StepUpProcess"/>
    <dgm:cxn modelId="{CC8C77AC-642B-8743-B083-114505A076BA}" type="presParOf" srcId="{E9DEFC58-CAFB-F44A-8C97-C408FBE9B8D2}" destId="{7D750AF2-CB25-9249-BD9C-C6B899EE61B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7D901E-8971-4547-AB64-038389F2D0D7}" type="doc">
      <dgm:prSet loTypeId="urn:microsoft.com/office/officeart/2005/8/layout/vList2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93CE5E-7DBE-EC4D-B1CB-510BEBF6E89A}">
      <dgm:prSet phldrT="[Text]"/>
      <dgm:spPr/>
      <dgm:t>
        <a:bodyPr/>
        <a:lstStyle/>
        <a:p>
          <a:pPr rtl="0"/>
          <a:r>
            <a:rPr lang="en-US" b="0" i="0" u="none" dirty="0"/>
            <a:t>Key Feature</a:t>
          </a:r>
          <a:endParaRPr lang="en-US" dirty="0"/>
        </a:p>
      </dgm:t>
    </dgm:pt>
    <dgm:pt modelId="{1A5B57F6-92B2-014C-8939-5B068FB77144}" type="parTrans" cxnId="{59234971-8580-E144-B28B-A35F8E22E4F0}">
      <dgm:prSet/>
      <dgm:spPr/>
      <dgm:t>
        <a:bodyPr/>
        <a:lstStyle/>
        <a:p>
          <a:endParaRPr lang="en-US"/>
        </a:p>
      </dgm:t>
    </dgm:pt>
    <dgm:pt modelId="{6FD2C36A-75EF-8B42-B027-E6FC3E06099F}" type="sibTrans" cxnId="{59234971-8580-E144-B28B-A35F8E22E4F0}">
      <dgm:prSet/>
      <dgm:spPr/>
      <dgm:t>
        <a:bodyPr/>
        <a:lstStyle/>
        <a:p>
          <a:endParaRPr lang="en-US"/>
        </a:p>
      </dgm:t>
    </dgm:pt>
    <dgm:pt modelId="{669078D1-E9D4-4848-8E55-436867062221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Independent of specific cluster federation architecture.</a:t>
          </a:r>
          <a:endParaRPr lang="en-US" dirty="0"/>
        </a:p>
      </dgm:t>
    </dgm:pt>
    <dgm:pt modelId="{35264282-F230-2D40-A434-8E0D12EDE4F2}" type="parTrans" cxnId="{1F5F0BFA-FF41-DC49-842C-30C21C768708}">
      <dgm:prSet/>
      <dgm:spPr/>
      <dgm:t>
        <a:bodyPr/>
        <a:lstStyle/>
        <a:p>
          <a:endParaRPr lang="en-US"/>
        </a:p>
      </dgm:t>
    </dgm:pt>
    <dgm:pt modelId="{6B75E261-286F-E248-8E84-E9702452DFD9}" type="sibTrans" cxnId="{1F5F0BFA-FF41-DC49-842C-30C21C768708}">
      <dgm:prSet/>
      <dgm:spPr/>
      <dgm:t>
        <a:bodyPr/>
        <a:lstStyle/>
        <a:p>
          <a:endParaRPr lang="en-US"/>
        </a:p>
      </dgm:t>
    </dgm:pt>
    <dgm:pt modelId="{3AA9B4D8-1573-9045-A652-FAB2ECC742CE}">
      <dgm:prSet phldrT="[Text]"/>
      <dgm:spPr/>
      <dgm:t>
        <a:bodyPr/>
        <a:lstStyle/>
        <a:p>
          <a:pPr rtl="0"/>
          <a:r>
            <a:rPr lang="en-US" b="0" i="0" u="none" dirty="0"/>
            <a:t>Limitation</a:t>
          </a:r>
          <a:endParaRPr lang="en-US" dirty="0"/>
        </a:p>
      </dgm:t>
    </dgm:pt>
    <dgm:pt modelId="{F9C30F08-E0D2-1A47-AE8B-93F94D1AEE79}" type="parTrans" cxnId="{1D932BE1-695E-6245-B356-3927CFF76E02}">
      <dgm:prSet/>
      <dgm:spPr/>
      <dgm:t>
        <a:bodyPr/>
        <a:lstStyle/>
        <a:p>
          <a:endParaRPr lang="en-US"/>
        </a:p>
      </dgm:t>
    </dgm:pt>
    <dgm:pt modelId="{DC3665CF-F4AC-8749-9EC2-DDC472C72664}" type="sibTrans" cxnId="{1D932BE1-695E-6245-B356-3927CFF76E02}">
      <dgm:prSet/>
      <dgm:spPr/>
      <dgm:t>
        <a:bodyPr/>
        <a:lstStyle/>
        <a:p>
          <a:endParaRPr lang="en-US"/>
        </a:p>
      </dgm:t>
    </dgm:pt>
    <dgm:pt modelId="{2BF9EEDF-489A-F74F-B878-93A20EC95946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Message logging and checkpointing handled separately → higher complexity.</a:t>
          </a:r>
          <a:endParaRPr lang="en-US" dirty="0"/>
        </a:p>
      </dgm:t>
    </dgm:pt>
    <dgm:pt modelId="{8065D6DE-59F5-3F47-AFF0-92D155D7F043}" type="parTrans" cxnId="{5BE94CE7-CE22-1A4A-B77E-66C488604B82}">
      <dgm:prSet/>
      <dgm:spPr/>
      <dgm:t>
        <a:bodyPr/>
        <a:lstStyle/>
        <a:p>
          <a:endParaRPr lang="en-US"/>
        </a:p>
      </dgm:t>
    </dgm:pt>
    <dgm:pt modelId="{DEF29151-672A-8E46-A294-1FB2EA360C88}" type="sibTrans" cxnId="{5BE94CE7-CE22-1A4A-B77E-66C488604B82}">
      <dgm:prSet/>
      <dgm:spPr/>
      <dgm:t>
        <a:bodyPr/>
        <a:lstStyle/>
        <a:p>
          <a:endParaRPr lang="en-US"/>
        </a:p>
      </dgm:t>
    </dgm:pt>
    <dgm:pt modelId="{FA8EBB94-428E-4949-BFD5-7B7790338B10}" type="pres">
      <dgm:prSet presAssocID="{C77D901E-8971-4547-AB64-038389F2D0D7}" presName="linear" presStyleCnt="0">
        <dgm:presLayoutVars>
          <dgm:animLvl val="lvl"/>
          <dgm:resizeHandles val="exact"/>
        </dgm:presLayoutVars>
      </dgm:prSet>
      <dgm:spPr/>
    </dgm:pt>
    <dgm:pt modelId="{A276B1B3-22BE-9542-9D7F-3FC2BDE4A419}" type="pres">
      <dgm:prSet presAssocID="{9193CE5E-7DBE-EC4D-B1CB-510BEBF6E8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E3A045-D642-9D4A-BBEF-7AC8211BD48E}" type="pres">
      <dgm:prSet presAssocID="{9193CE5E-7DBE-EC4D-B1CB-510BEBF6E89A}" presName="childText" presStyleLbl="revTx" presStyleIdx="0" presStyleCnt="2">
        <dgm:presLayoutVars>
          <dgm:bulletEnabled val="1"/>
        </dgm:presLayoutVars>
      </dgm:prSet>
      <dgm:spPr/>
    </dgm:pt>
    <dgm:pt modelId="{C44E3A87-503C-094C-8499-FC41C8AED0C7}" type="pres">
      <dgm:prSet presAssocID="{3AA9B4D8-1573-9045-A652-FAB2ECC742C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0A96E5-FE58-AF4F-9BA9-FC2582B477D6}" type="pres">
      <dgm:prSet presAssocID="{3AA9B4D8-1573-9045-A652-FAB2ECC742C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30D211-77B2-4A4A-BC81-DB824BE8C5D2}" type="presOf" srcId="{C77D901E-8971-4547-AB64-038389F2D0D7}" destId="{FA8EBB94-428E-4949-BFD5-7B7790338B10}" srcOrd="0" destOrd="0" presId="urn:microsoft.com/office/officeart/2005/8/layout/vList2"/>
    <dgm:cxn modelId="{56BA5D56-0D3D-5A45-90E0-34BFD40EB9CD}" type="presOf" srcId="{669078D1-E9D4-4848-8E55-436867062221}" destId="{28E3A045-D642-9D4A-BBEF-7AC8211BD48E}" srcOrd="0" destOrd="0" presId="urn:microsoft.com/office/officeart/2005/8/layout/vList2"/>
    <dgm:cxn modelId="{D08F1768-EF78-304E-BBE3-BA5A4AC49662}" type="presOf" srcId="{9193CE5E-7DBE-EC4D-B1CB-510BEBF6E89A}" destId="{A276B1B3-22BE-9542-9D7F-3FC2BDE4A419}" srcOrd="0" destOrd="0" presId="urn:microsoft.com/office/officeart/2005/8/layout/vList2"/>
    <dgm:cxn modelId="{59234971-8580-E144-B28B-A35F8E22E4F0}" srcId="{C77D901E-8971-4547-AB64-038389F2D0D7}" destId="{9193CE5E-7DBE-EC4D-B1CB-510BEBF6E89A}" srcOrd="0" destOrd="0" parTransId="{1A5B57F6-92B2-014C-8939-5B068FB77144}" sibTransId="{6FD2C36A-75EF-8B42-B027-E6FC3E06099F}"/>
    <dgm:cxn modelId="{71BAAA9C-C5B8-1444-AEB8-831453021A9D}" type="presOf" srcId="{3AA9B4D8-1573-9045-A652-FAB2ECC742CE}" destId="{C44E3A87-503C-094C-8499-FC41C8AED0C7}" srcOrd="0" destOrd="0" presId="urn:microsoft.com/office/officeart/2005/8/layout/vList2"/>
    <dgm:cxn modelId="{1D932BE1-695E-6245-B356-3927CFF76E02}" srcId="{C77D901E-8971-4547-AB64-038389F2D0D7}" destId="{3AA9B4D8-1573-9045-A652-FAB2ECC742CE}" srcOrd="1" destOrd="0" parTransId="{F9C30F08-E0D2-1A47-AE8B-93F94D1AEE79}" sibTransId="{DC3665CF-F4AC-8749-9EC2-DDC472C72664}"/>
    <dgm:cxn modelId="{5BE94CE7-CE22-1A4A-B77E-66C488604B82}" srcId="{3AA9B4D8-1573-9045-A652-FAB2ECC742CE}" destId="{2BF9EEDF-489A-F74F-B878-93A20EC95946}" srcOrd="0" destOrd="0" parTransId="{8065D6DE-59F5-3F47-AFF0-92D155D7F043}" sibTransId="{DEF29151-672A-8E46-A294-1FB2EA360C88}"/>
    <dgm:cxn modelId="{0CF4B2E8-50D5-1645-BFB9-6047E158A987}" type="presOf" srcId="{2BF9EEDF-489A-F74F-B878-93A20EC95946}" destId="{8D0A96E5-FE58-AF4F-9BA9-FC2582B477D6}" srcOrd="0" destOrd="0" presId="urn:microsoft.com/office/officeart/2005/8/layout/vList2"/>
    <dgm:cxn modelId="{1F5F0BFA-FF41-DC49-842C-30C21C768708}" srcId="{9193CE5E-7DBE-EC4D-B1CB-510BEBF6E89A}" destId="{669078D1-E9D4-4848-8E55-436867062221}" srcOrd="0" destOrd="0" parTransId="{35264282-F230-2D40-A434-8E0D12EDE4F2}" sibTransId="{6B75E261-286F-E248-8E84-E9702452DFD9}"/>
    <dgm:cxn modelId="{E992512F-A5B8-2C4C-8BB4-1BFFEF0DFF20}" type="presParOf" srcId="{FA8EBB94-428E-4949-BFD5-7B7790338B10}" destId="{A276B1B3-22BE-9542-9D7F-3FC2BDE4A419}" srcOrd="0" destOrd="0" presId="urn:microsoft.com/office/officeart/2005/8/layout/vList2"/>
    <dgm:cxn modelId="{DE97C84E-405B-B148-AD97-BDEB82C25996}" type="presParOf" srcId="{FA8EBB94-428E-4949-BFD5-7B7790338B10}" destId="{28E3A045-D642-9D4A-BBEF-7AC8211BD48E}" srcOrd="1" destOrd="0" presId="urn:microsoft.com/office/officeart/2005/8/layout/vList2"/>
    <dgm:cxn modelId="{3BCF7E84-4F6A-864B-85E9-4A4FFE18BDE1}" type="presParOf" srcId="{FA8EBB94-428E-4949-BFD5-7B7790338B10}" destId="{C44E3A87-503C-094C-8499-FC41C8AED0C7}" srcOrd="2" destOrd="0" presId="urn:microsoft.com/office/officeart/2005/8/layout/vList2"/>
    <dgm:cxn modelId="{8A16D7A7-198B-1242-97C4-79CF45B7C490}" type="presParOf" srcId="{FA8EBB94-428E-4949-BFD5-7B7790338B10}" destId="{8D0A96E5-FE58-AF4F-9BA9-FC2582B477D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7D901E-8971-4547-AB64-038389F2D0D7}" type="doc">
      <dgm:prSet loTypeId="urn:microsoft.com/office/officeart/2005/8/layout/vList2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93CE5E-7DBE-EC4D-B1CB-510BEBF6E89A}">
      <dgm:prSet phldrT="[Text]"/>
      <dgm:spPr/>
      <dgm:t>
        <a:bodyPr/>
        <a:lstStyle/>
        <a:p>
          <a:pPr rtl="0"/>
          <a:r>
            <a:rPr lang="en-US" b="0" i="0" u="none" dirty="0"/>
            <a:t>Focus</a:t>
          </a:r>
          <a:endParaRPr lang="en-US" dirty="0"/>
        </a:p>
      </dgm:t>
    </dgm:pt>
    <dgm:pt modelId="{1A5B57F6-92B2-014C-8939-5B068FB77144}" type="parTrans" cxnId="{59234971-8580-E144-B28B-A35F8E22E4F0}">
      <dgm:prSet/>
      <dgm:spPr/>
      <dgm:t>
        <a:bodyPr/>
        <a:lstStyle/>
        <a:p>
          <a:endParaRPr lang="en-US"/>
        </a:p>
      </dgm:t>
    </dgm:pt>
    <dgm:pt modelId="{6FD2C36A-75EF-8B42-B027-E6FC3E06099F}" type="sibTrans" cxnId="{59234971-8580-E144-B28B-A35F8E22E4F0}">
      <dgm:prSet/>
      <dgm:spPr/>
      <dgm:t>
        <a:bodyPr/>
        <a:lstStyle/>
        <a:p>
          <a:endParaRPr lang="en-US"/>
        </a:p>
      </dgm:t>
    </dgm:pt>
    <dgm:pt modelId="{669078D1-E9D4-4848-8E55-436867062221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Minimize messages and storage cost</a:t>
          </a:r>
          <a:endParaRPr lang="en-US" dirty="0"/>
        </a:p>
      </dgm:t>
    </dgm:pt>
    <dgm:pt modelId="{35264282-F230-2D40-A434-8E0D12EDE4F2}" type="parTrans" cxnId="{1F5F0BFA-FF41-DC49-842C-30C21C768708}">
      <dgm:prSet/>
      <dgm:spPr/>
      <dgm:t>
        <a:bodyPr/>
        <a:lstStyle/>
        <a:p>
          <a:endParaRPr lang="en-US"/>
        </a:p>
      </dgm:t>
    </dgm:pt>
    <dgm:pt modelId="{6B75E261-286F-E248-8E84-E9702452DFD9}" type="sibTrans" cxnId="{1F5F0BFA-FF41-DC49-842C-30C21C768708}">
      <dgm:prSet/>
      <dgm:spPr/>
      <dgm:t>
        <a:bodyPr/>
        <a:lstStyle/>
        <a:p>
          <a:endParaRPr lang="en-US"/>
        </a:p>
      </dgm:t>
    </dgm:pt>
    <dgm:pt modelId="{3AA9B4D8-1573-9045-A652-FAB2ECC742CE}">
      <dgm:prSet phldrT="[Text]"/>
      <dgm:spPr/>
      <dgm:t>
        <a:bodyPr/>
        <a:lstStyle/>
        <a:p>
          <a:pPr rtl="0"/>
          <a:r>
            <a:rPr lang="en-US" b="0" i="0" u="none" dirty="0"/>
            <a:t>Strategies</a:t>
          </a:r>
          <a:endParaRPr lang="en-US" dirty="0"/>
        </a:p>
      </dgm:t>
    </dgm:pt>
    <dgm:pt modelId="{F9C30F08-E0D2-1A47-AE8B-93F94D1AEE79}" type="parTrans" cxnId="{1D932BE1-695E-6245-B356-3927CFF76E02}">
      <dgm:prSet/>
      <dgm:spPr/>
      <dgm:t>
        <a:bodyPr/>
        <a:lstStyle/>
        <a:p>
          <a:endParaRPr lang="en-US"/>
        </a:p>
      </dgm:t>
    </dgm:pt>
    <dgm:pt modelId="{DC3665CF-F4AC-8749-9EC2-DDC472C72664}" type="sibTrans" cxnId="{1D932BE1-695E-6245-B356-3927CFF76E02}">
      <dgm:prSet/>
      <dgm:spPr/>
      <dgm:t>
        <a:bodyPr/>
        <a:lstStyle/>
        <a:p>
          <a:endParaRPr lang="en-US"/>
        </a:p>
      </dgm:t>
    </dgm:pt>
    <dgm:pt modelId="{2BF9EEDF-489A-F74F-B878-93A20EC9594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Checkpoint fewest number of processes</a:t>
          </a:r>
          <a:endParaRPr lang="en-US" dirty="0"/>
        </a:p>
      </dgm:t>
    </dgm:pt>
    <dgm:pt modelId="{8065D6DE-59F5-3F47-AFF0-92D155D7F043}" type="parTrans" cxnId="{5BE94CE7-CE22-1A4A-B77E-66C488604B82}">
      <dgm:prSet/>
      <dgm:spPr/>
      <dgm:t>
        <a:bodyPr/>
        <a:lstStyle/>
        <a:p>
          <a:endParaRPr lang="en-US"/>
        </a:p>
      </dgm:t>
    </dgm:pt>
    <dgm:pt modelId="{DEF29151-672A-8E46-A294-1FB2EA360C88}" type="sibTrans" cxnId="{5BE94CE7-CE22-1A4A-B77E-66C488604B82}">
      <dgm:prSet/>
      <dgm:spPr/>
      <dgm:t>
        <a:bodyPr/>
        <a:lstStyle/>
        <a:p>
          <a:endParaRPr lang="en-US"/>
        </a:p>
      </dgm:t>
    </dgm:pt>
    <dgm:pt modelId="{47240E91-CF67-E44F-8964-F75B64DD403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Each cluster manages its own metadata (decentralized)</a:t>
          </a:r>
          <a:endParaRPr lang="en-US" dirty="0"/>
        </a:p>
      </dgm:t>
    </dgm:pt>
    <dgm:pt modelId="{F7F1D962-9A35-A74B-B168-943E99102D51}" type="parTrans" cxnId="{86C8971B-7E8B-EC47-9A4C-A43760EED52C}">
      <dgm:prSet/>
      <dgm:spPr/>
      <dgm:t>
        <a:bodyPr/>
        <a:lstStyle/>
        <a:p>
          <a:endParaRPr lang="en-US"/>
        </a:p>
      </dgm:t>
    </dgm:pt>
    <dgm:pt modelId="{12F5B399-100C-9B49-8891-AD2509365D5B}" type="sibTrans" cxnId="{86C8971B-7E8B-EC47-9A4C-A43760EED52C}">
      <dgm:prSet/>
      <dgm:spPr/>
      <dgm:t>
        <a:bodyPr/>
        <a:lstStyle/>
        <a:p>
          <a:endParaRPr lang="en-US"/>
        </a:p>
      </dgm:t>
    </dgm:pt>
    <dgm:pt modelId="{23DEBDF8-19F3-5648-AAC0-168CD0024CA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Bounded intervals to avoid domino effect</a:t>
          </a:r>
          <a:endParaRPr lang="en-US" dirty="0"/>
        </a:p>
      </dgm:t>
    </dgm:pt>
    <dgm:pt modelId="{25B148DF-A96B-B941-A38C-AA8D2374634F}" type="parTrans" cxnId="{111CC3F5-D626-B045-AEA1-38B98C717A27}">
      <dgm:prSet/>
      <dgm:spPr/>
      <dgm:t>
        <a:bodyPr/>
        <a:lstStyle/>
        <a:p>
          <a:endParaRPr lang="en-US"/>
        </a:p>
      </dgm:t>
    </dgm:pt>
    <dgm:pt modelId="{B37AEF96-EAF3-DA44-9996-15396ADAF85D}" type="sibTrans" cxnId="{111CC3F5-D626-B045-AEA1-38B98C717A27}">
      <dgm:prSet/>
      <dgm:spPr/>
      <dgm:t>
        <a:bodyPr/>
        <a:lstStyle/>
        <a:p>
          <a:endParaRPr lang="en-US"/>
        </a:p>
      </dgm:t>
    </dgm:pt>
    <dgm:pt modelId="{93F1C228-8548-7F43-AC06-859F4F710799}">
      <dgm:prSet/>
      <dgm:spPr/>
      <dgm:t>
        <a:bodyPr/>
        <a:lstStyle/>
        <a:p>
          <a:pPr rtl="0"/>
          <a:r>
            <a:rPr lang="en-US" dirty="0"/>
            <a:t>Problem</a:t>
          </a:r>
        </a:p>
      </dgm:t>
    </dgm:pt>
    <dgm:pt modelId="{DA215DA1-842E-4747-971F-3BA3F87E3F9C}" type="parTrans" cxnId="{F9082094-E934-5A43-A773-0219DEFB5AC8}">
      <dgm:prSet/>
      <dgm:spPr/>
      <dgm:t>
        <a:bodyPr/>
        <a:lstStyle/>
        <a:p>
          <a:endParaRPr lang="en-US"/>
        </a:p>
      </dgm:t>
    </dgm:pt>
    <dgm:pt modelId="{17EA2955-4F6D-4042-B73F-FC9534E547CF}" type="sibTrans" cxnId="{F9082094-E934-5A43-A773-0219DEFB5AC8}">
      <dgm:prSet/>
      <dgm:spPr/>
      <dgm:t>
        <a:bodyPr/>
        <a:lstStyle/>
        <a:p>
          <a:endParaRPr lang="en-US"/>
        </a:p>
      </dgm:t>
    </dgm:pt>
    <dgm:pt modelId="{A32BFE63-45E1-B142-96B1-A7FE78CB0929}">
      <dgm:prSet/>
      <dgm:spPr/>
      <dgm:t>
        <a:bodyPr/>
        <a:lstStyle/>
        <a:p>
          <a:pPr>
            <a:buNone/>
          </a:pPr>
          <a:r>
            <a:rPr lang="en-US" b="0" i="0" u="none"/>
            <a:t>not yet integrated with optimistic logging.</a:t>
          </a:r>
          <a:endParaRPr lang="en-US" dirty="0"/>
        </a:p>
      </dgm:t>
    </dgm:pt>
    <dgm:pt modelId="{5083B3A0-7936-E64F-AB97-FAD52EF709DE}" type="parTrans" cxnId="{9AB72B6D-02FA-8C41-B6A6-8CC8E5F2CF68}">
      <dgm:prSet/>
      <dgm:spPr/>
      <dgm:t>
        <a:bodyPr/>
        <a:lstStyle/>
        <a:p>
          <a:endParaRPr lang="en-US"/>
        </a:p>
      </dgm:t>
    </dgm:pt>
    <dgm:pt modelId="{4C8ABF2F-07D8-2643-BAB7-73DE3573E63A}" type="sibTrans" cxnId="{9AB72B6D-02FA-8C41-B6A6-8CC8E5F2CF68}">
      <dgm:prSet/>
      <dgm:spPr/>
      <dgm:t>
        <a:bodyPr/>
        <a:lstStyle/>
        <a:p>
          <a:endParaRPr lang="en-US"/>
        </a:p>
      </dgm:t>
    </dgm:pt>
    <dgm:pt modelId="{FA8EBB94-428E-4949-BFD5-7B7790338B10}" type="pres">
      <dgm:prSet presAssocID="{C77D901E-8971-4547-AB64-038389F2D0D7}" presName="linear" presStyleCnt="0">
        <dgm:presLayoutVars>
          <dgm:animLvl val="lvl"/>
          <dgm:resizeHandles val="exact"/>
        </dgm:presLayoutVars>
      </dgm:prSet>
      <dgm:spPr/>
    </dgm:pt>
    <dgm:pt modelId="{A276B1B3-22BE-9542-9D7F-3FC2BDE4A419}" type="pres">
      <dgm:prSet presAssocID="{9193CE5E-7DBE-EC4D-B1CB-510BEBF6E8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E3A045-D642-9D4A-BBEF-7AC8211BD48E}" type="pres">
      <dgm:prSet presAssocID="{9193CE5E-7DBE-EC4D-B1CB-510BEBF6E89A}" presName="childText" presStyleLbl="revTx" presStyleIdx="0" presStyleCnt="3">
        <dgm:presLayoutVars>
          <dgm:bulletEnabled val="1"/>
        </dgm:presLayoutVars>
      </dgm:prSet>
      <dgm:spPr/>
    </dgm:pt>
    <dgm:pt modelId="{C44E3A87-503C-094C-8499-FC41C8AED0C7}" type="pres">
      <dgm:prSet presAssocID="{3AA9B4D8-1573-9045-A652-FAB2ECC742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0A96E5-FE58-AF4F-9BA9-FC2582B477D6}" type="pres">
      <dgm:prSet presAssocID="{3AA9B4D8-1573-9045-A652-FAB2ECC742CE}" presName="childText" presStyleLbl="revTx" presStyleIdx="1" presStyleCnt="3">
        <dgm:presLayoutVars>
          <dgm:bulletEnabled val="1"/>
        </dgm:presLayoutVars>
      </dgm:prSet>
      <dgm:spPr/>
    </dgm:pt>
    <dgm:pt modelId="{6466A0C0-F8DD-A64A-87AA-B6647DB143BA}" type="pres">
      <dgm:prSet presAssocID="{93F1C228-8548-7F43-AC06-859F4F71079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428B16-E107-8C41-A0D3-26D5C18B9CD1}" type="pres">
      <dgm:prSet presAssocID="{93F1C228-8548-7F43-AC06-859F4F71079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730D211-77B2-4A4A-BC81-DB824BE8C5D2}" type="presOf" srcId="{C77D901E-8971-4547-AB64-038389F2D0D7}" destId="{FA8EBB94-428E-4949-BFD5-7B7790338B10}" srcOrd="0" destOrd="0" presId="urn:microsoft.com/office/officeart/2005/8/layout/vList2"/>
    <dgm:cxn modelId="{86C8971B-7E8B-EC47-9A4C-A43760EED52C}" srcId="{3AA9B4D8-1573-9045-A652-FAB2ECC742CE}" destId="{47240E91-CF67-E44F-8964-F75B64DD403F}" srcOrd="1" destOrd="0" parTransId="{F7F1D962-9A35-A74B-B168-943E99102D51}" sibTransId="{12F5B399-100C-9B49-8891-AD2509365D5B}"/>
    <dgm:cxn modelId="{56BA5D56-0D3D-5A45-90E0-34BFD40EB9CD}" type="presOf" srcId="{669078D1-E9D4-4848-8E55-436867062221}" destId="{28E3A045-D642-9D4A-BBEF-7AC8211BD48E}" srcOrd="0" destOrd="0" presId="urn:microsoft.com/office/officeart/2005/8/layout/vList2"/>
    <dgm:cxn modelId="{F12B3667-E92B-B04D-AAA5-FAEDEC025374}" type="presOf" srcId="{A32BFE63-45E1-B142-96B1-A7FE78CB0929}" destId="{BF428B16-E107-8C41-A0D3-26D5C18B9CD1}" srcOrd="0" destOrd="0" presId="urn:microsoft.com/office/officeart/2005/8/layout/vList2"/>
    <dgm:cxn modelId="{D08F1768-EF78-304E-BBE3-BA5A4AC49662}" type="presOf" srcId="{9193CE5E-7DBE-EC4D-B1CB-510BEBF6E89A}" destId="{A276B1B3-22BE-9542-9D7F-3FC2BDE4A419}" srcOrd="0" destOrd="0" presId="urn:microsoft.com/office/officeart/2005/8/layout/vList2"/>
    <dgm:cxn modelId="{9AB72B6D-02FA-8C41-B6A6-8CC8E5F2CF68}" srcId="{93F1C228-8548-7F43-AC06-859F4F710799}" destId="{A32BFE63-45E1-B142-96B1-A7FE78CB0929}" srcOrd="0" destOrd="0" parTransId="{5083B3A0-7936-E64F-AB97-FAD52EF709DE}" sibTransId="{4C8ABF2F-07D8-2643-BAB7-73DE3573E63A}"/>
    <dgm:cxn modelId="{59234971-8580-E144-B28B-A35F8E22E4F0}" srcId="{C77D901E-8971-4547-AB64-038389F2D0D7}" destId="{9193CE5E-7DBE-EC4D-B1CB-510BEBF6E89A}" srcOrd="0" destOrd="0" parTransId="{1A5B57F6-92B2-014C-8939-5B068FB77144}" sibTransId="{6FD2C36A-75EF-8B42-B027-E6FC3E06099F}"/>
    <dgm:cxn modelId="{F9082094-E934-5A43-A773-0219DEFB5AC8}" srcId="{C77D901E-8971-4547-AB64-038389F2D0D7}" destId="{93F1C228-8548-7F43-AC06-859F4F710799}" srcOrd="2" destOrd="0" parTransId="{DA215DA1-842E-4747-971F-3BA3F87E3F9C}" sibTransId="{17EA2955-4F6D-4042-B73F-FC9534E547CF}"/>
    <dgm:cxn modelId="{AD2EAD9A-D3F1-8641-B8C7-D226A2828F93}" type="presOf" srcId="{47240E91-CF67-E44F-8964-F75B64DD403F}" destId="{8D0A96E5-FE58-AF4F-9BA9-FC2582B477D6}" srcOrd="0" destOrd="1" presId="urn:microsoft.com/office/officeart/2005/8/layout/vList2"/>
    <dgm:cxn modelId="{71BAAA9C-C5B8-1444-AEB8-831453021A9D}" type="presOf" srcId="{3AA9B4D8-1573-9045-A652-FAB2ECC742CE}" destId="{C44E3A87-503C-094C-8499-FC41C8AED0C7}" srcOrd="0" destOrd="0" presId="urn:microsoft.com/office/officeart/2005/8/layout/vList2"/>
    <dgm:cxn modelId="{8203B3B1-A676-BE4F-85FA-B393DEC0034C}" type="presOf" srcId="{93F1C228-8548-7F43-AC06-859F4F710799}" destId="{6466A0C0-F8DD-A64A-87AA-B6647DB143BA}" srcOrd="0" destOrd="0" presId="urn:microsoft.com/office/officeart/2005/8/layout/vList2"/>
    <dgm:cxn modelId="{091DAECC-B1C8-534C-B912-11B23616070F}" type="presOf" srcId="{23DEBDF8-19F3-5648-AAC0-168CD0024CA6}" destId="{8D0A96E5-FE58-AF4F-9BA9-FC2582B477D6}" srcOrd="0" destOrd="2" presId="urn:microsoft.com/office/officeart/2005/8/layout/vList2"/>
    <dgm:cxn modelId="{1D932BE1-695E-6245-B356-3927CFF76E02}" srcId="{C77D901E-8971-4547-AB64-038389F2D0D7}" destId="{3AA9B4D8-1573-9045-A652-FAB2ECC742CE}" srcOrd="1" destOrd="0" parTransId="{F9C30F08-E0D2-1A47-AE8B-93F94D1AEE79}" sibTransId="{DC3665CF-F4AC-8749-9EC2-DDC472C72664}"/>
    <dgm:cxn modelId="{5BE94CE7-CE22-1A4A-B77E-66C488604B82}" srcId="{3AA9B4D8-1573-9045-A652-FAB2ECC742CE}" destId="{2BF9EEDF-489A-F74F-B878-93A20EC95946}" srcOrd="0" destOrd="0" parTransId="{8065D6DE-59F5-3F47-AFF0-92D155D7F043}" sibTransId="{DEF29151-672A-8E46-A294-1FB2EA360C88}"/>
    <dgm:cxn modelId="{0CF4B2E8-50D5-1645-BFB9-6047E158A987}" type="presOf" srcId="{2BF9EEDF-489A-F74F-B878-93A20EC95946}" destId="{8D0A96E5-FE58-AF4F-9BA9-FC2582B477D6}" srcOrd="0" destOrd="0" presId="urn:microsoft.com/office/officeart/2005/8/layout/vList2"/>
    <dgm:cxn modelId="{111CC3F5-D626-B045-AEA1-38B98C717A27}" srcId="{3AA9B4D8-1573-9045-A652-FAB2ECC742CE}" destId="{23DEBDF8-19F3-5648-AAC0-168CD0024CA6}" srcOrd="2" destOrd="0" parTransId="{25B148DF-A96B-B941-A38C-AA8D2374634F}" sibTransId="{B37AEF96-EAF3-DA44-9996-15396ADAF85D}"/>
    <dgm:cxn modelId="{1F5F0BFA-FF41-DC49-842C-30C21C768708}" srcId="{9193CE5E-7DBE-EC4D-B1CB-510BEBF6E89A}" destId="{669078D1-E9D4-4848-8E55-436867062221}" srcOrd="0" destOrd="0" parTransId="{35264282-F230-2D40-A434-8E0D12EDE4F2}" sibTransId="{6B75E261-286F-E248-8E84-E9702452DFD9}"/>
    <dgm:cxn modelId="{E992512F-A5B8-2C4C-8BB4-1BFFEF0DFF20}" type="presParOf" srcId="{FA8EBB94-428E-4949-BFD5-7B7790338B10}" destId="{A276B1B3-22BE-9542-9D7F-3FC2BDE4A419}" srcOrd="0" destOrd="0" presId="urn:microsoft.com/office/officeart/2005/8/layout/vList2"/>
    <dgm:cxn modelId="{DE97C84E-405B-B148-AD97-BDEB82C25996}" type="presParOf" srcId="{FA8EBB94-428E-4949-BFD5-7B7790338B10}" destId="{28E3A045-D642-9D4A-BBEF-7AC8211BD48E}" srcOrd="1" destOrd="0" presId="urn:microsoft.com/office/officeart/2005/8/layout/vList2"/>
    <dgm:cxn modelId="{3BCF7E84-4F6A-864B-85E9-4A4FFE18BDE1}" type="presParOf" srcId="{FA8EBB94-428E-4949-BFD5-7B7790338B10}" destId="{C44E3A87-503C-094C-8499-FC41C8AED0C7}" srcOrd="2" destOrd="0" presId="urn:microsoft.com/office/officeart/2005/8/layout/vList2"/>
    <dgm:cxn modelId="{8A16D7A7-198B-1242-97C4-79CF45B7C490}" type="presParOf" srcId="{FA8EBB94-428E-4949-BFD5-7B7790338B10}" destId="{8D0A96E5-FE58-AF4F-9BA9-FC2582B477D6}" srcOrd="3" destOrd="0" presId="urn:microsoft.com/office/officeart/2005/8/layout/vList2"/>
    <dgm:cxn modelId="{51DE8AB7-6BEA-A542-B56D-131948FB06FD}" type="presParOf" srcId="{FA8EBB94-428E-4949-BFD5-7B7790338B10}" destId="{6466A0C0-F8DD-A64A-87AA-B6647DB143BA}" srcOrd="4" destOrd="0" presId="urn:microsoft.com/office/officeart/2005/8/layout/vList2"/>
    <dgm:cxn modelId="{DEE7A301-E2BF-AA4B-9624-2AF4D01CD667}" type="presParOf" srcId="{FA8EBB94-428E-4949-BFD5-7B7790338B10}" destId="{BF428B16-E107-8C41-A0D3-26D5C18B9CD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9E0311-C3BD-9144-A7F3-E1AE21CB898B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D48E8B-462D-E947-82FD-4516DA8AB45A}">
      <dgm:prSet phldrT="[Text]" custT="1"/>
      <dgm:spPr/>
      <dgm:t>
        <a:bodyPr/>
        <a:lstStyle/>
        <a:p>
          <a:pPr>
            <a:buNone/>
          </a:pPr>
          <a:r>
            <a:rPr lang="en-US" sz="1400" b="1" i="0" u="none" dirty="0"/>
            <a:t>Optimistic logging</a:t>
          </a:r>
          <a:r>
            <a:rPr lang="en-US" sz="1400" b="0" i="0" u="none" dirty="0"/>
            <a:t> </a:t>
          </a:r>
        </a:p>
        <a:p>
          <a:pPr>
            <a:buNone/>
          </a:pPr>
          <a:r>
            <a:rPr lang="en-US" sz="1400" b="0" i="0" u="none" dirty="0"/>
            <a:t>(inter-cluster)</a:t>
          </a:r>
          <a:endParaRPr lang="en-US" sz="1400" dirty="0"/>
        </a:p>
      </dgm:t>
    </dgm:pt>
    <dgm:pt modelId="{EFCD04B8-B385-674C-BE97-F3877DC5AC43}" type="parTrans" cxnId="{4FFC708C-D11B-AB46-B17D-A3AE7CAE0B32}">
      <dgm:prSet/>
      <dgm:spPr/>
      <dgm:t>
        <a:bodyPr/>
        <a:lstStyle/>
        <a:p>
          <a:endParaRPr lang="en-US"/>
        </a:p>
      </dgm:t>
    </dgm:pt>
    <dgm:pt modelId="{AC195DED-BD6F-214C-8ED1-4A9186F4AF79}" type="sibTrans" cxnId="{4FFC708C-D11B-AB46-B17D-A3AE7CAE0B32}">
      <dgm:prSet/>
      <dgm:spPr/>
      <dgm:t>
        <a:bodyPr/>
        <a:lstStyle/>
        <a:p>
          <a:endParaRPr lang="en-US"/>
        </a:p>
      </dgm:t>
    </dgm:pt>
    <dgm:pt modelId="{6E87394A-1BBF-A54E-9A27-08F94FE317F0}">
      <dgm:prSet phldrT="[Text]" custT="1"/>
      <dgm:spPr/>
      <dgm:t>
        <a:bodyPr/>
        <a:lstStyle/>
        <a:p>
          <a:pPr>
            <a:buNone/>
          </a:pPr>
          <a:r>
            <a:rPr lang="en-US" sz="1000" b="1" i="0" u="none" dirty="0"/>
            <a:t>Non-blocking coordinated checkpointing</a:t>
          </a:r>
          <a:r>
            <a:rPr lang="en-US" sz="1000" b="0" i="0" u="none" dirty="0"/>
            <a:t> (intra-cluster)</a:t>
          </a:r>
          <a:endParaRPr lang="en-US" sz="1000" dirty="0"/>
        </a:p>
      </dgm:t>
    </dgm:pt>
    <dgm:pt modelId="{BCC566E1-2E7F-6245-BD84-E30A90343332}" type="parTrans" cxnId="{0B9050D9-4621-6D4A-9AE3-ECE346A741E4}">
      <dgm:prSet/>
      <dgm:spPr/>
      <dgm:t>
        <a:bodyPr/>
        <a:lstStyle/>
        <a:p>
          <a:endParaRPr lang="en-US"/>
        </a:p>
      </dgm:t>
    </dgm:pt>
    <dgm:pt modelId="{D1DDAA1A-6DA9-4043-BC2A-B2418E289819}" type="sibTrans" cxnId="{0B9050D9-4621-6D4A-9AE3-ECE346A741E4}">
      <dgm:prSet/>
      <dgm:spPr/>
      <dgm:t>
        <a:bodyPr/>
        <a:lstStyle/>
        <a:p>
          <a:endParaRPr lang="en-US"/>
        </a:p>
      </dgm:t>
    </dgm:pt>
    <dgm:pt modelId="{AF59FAD6-8CA8-2E4B-9A4A-FEAEABFD9AB1}">
      <dgm:prSet phldrT="[Text]"/>
      <dgm:spPr/>
      <dgm:t>
        <a:bodyPr/>
        <a:lstStyle/>
        <a:p>
          <a:pPr rtl="0"/>
          <a:r>
            <a:rPr lang="en-US" dirty="0"/>
            <a:t>Combine</a:t>
          </a:r>
        </a:p>
      </dgm:t>
    </dgm:pt>
    <dgm:pt modelId="{95CA3B3E-D408-D342-8260-831F6E19F825}" type="parTrans" cxnId="{0CA9D0F8-281F-E343-AD8F-22CF5AA2FD8C}">
      <dgm:prSet/>
      <dgm:spPr/>
      <dgm:t>
        <a:bodyPr/>
        <a:lstStyle/>
        <a:p>
          <a:endParaRPr lang="en-US"/>
        </a:p>
      </dgm:t>
    </dgm:pt>
    <dgm:pt modelId="{CEF36D5C-86F3-234B-8702-887088A958EC}" type="sibTrans" cxnId="{0CA9D0F8-281F-E343-AD8F-22CF5AA2FD8C}">
      <dgm:prSet/>
      <dgm:spPr/>
      <dgm:t>
        <a:bodyPr/>
        <a:lstStyle/>
        <a:p>
          <a:endParaRPr lang="en-US"/>
        </a:p>
      </dgm:t>
    </dgm:pt>
    <dgm:pt modelId="{D07F0177-F769-4949-A96B-14E4A2E60877}" type="pres">
      <dgm:prSet presAssocID="{B59E0311-C3BD-9144-A7F3-E1AE21CB898B}" presName="Name0" presStyleCnt="0">
        <dgm:presLayoutVars>
          <dgm:chMax val="4"/>
          <dgm:resizeHandles val="exact"/>
        </dgm:presLayoutVars>
      </dgm:prSet>
      <dgm:spPr/>
    </dgm:pt>
    <dgm:pt modelId="{6EDDEAA5-1D71-F642-8088-CE3F4406C6CB}" type="pres">
      <dgm:prSet presAssocID="{B59E0311-C3BD-9144-A7F3-E1AE21CB898B}" presName="ellipse" presStyleLbl="trBgShp" presStyleIdx="0" presStyleCnt="1"/>
      <dgm:spPr/>
    </dgm:pt>
    <dgm:pt modelId="{BBF06C13-4008-F044-956E-5728FF1D7466}" type="pres">
      <dgm:prSet presAssocID="{B59E0311-C3BD-9144-A7F3-E1AE21CB898B}" presName="arrow1" presStyleLbl="fgShp" presStyleIdx="0" presStyleCnt="1"/>
      <dgm:spPr/>
    </dgm:pt>
    <dgm:pt modelId="{4A5D5D7E-04B6-5749-B1D3-4AEFC6B7DB5B}" type="pres">
      <dgm:prSet presAssocID="{B59E0311-C3BD-9144-A7F3-E1AE21CB898B}" presName="rectangle" presStyleLbl="revTx" presStyleIdx="0" presStyleCnt="1">
        <dgm:presLayoutVars>
          <dgm:bulletEnabled val="1"/>
        </dgm:presLayoutVars>
      </dgm:prSet>
      <dgm:spPr/>
    </dgm:pt>
    <dgm:pt modelId="{840F5B38-9362-A54D-BD7C-4A125002ADD2}" type="pres">
      <dgm:prSet presAssocID="{6E87394A-1BBF-A54E-9A27-08F94FE317F0}" presName="item1" presStyleLbl="node1" presStyleIdx="0" presStyleCnt="2">
        <dgm:presLayoutVars>
          <dgm:bulletEnabled val="1"/>
        </dgm:presLayoutVars>
      </dgm:prSet>
      <dgm:spPr/>
    </dgm:pt>
    <dgm:pt modelId="{7AEAEED6-C8F6-244B-BFBC-06DA99F2A290}" type="pres">
      <dgm:prSet presAssocID="{AF59FAD6-8CA8-2E4B-9A4A-FEAEABFD9AB1}" presName="item2" presStyleLbl="node1" presStyleIdx="1" presStyleCnt="2">
        <dgm:presLayoutVars>
          <dgm:bulletEnabled val="1"/>
        </dgm:presLayoutVars>
      </dgm:prSet>
      <dgm:spPr/>
    </dgm:pt>
    <dgm:pt modelId="{F5F44731-46EA-F942-BE4F-9AEAD2EA58B2}" type="pres">
      <dgm:prSet presAssocID="{B59E0311-C3BD-9144-A7F3-E1AE21CB898B}" presName="funnel" presStyleLbl="trAlignAcc1" presStyleIdx="0" presStyleCnt="1"/>
      <dgm:spPr/>
    </dgm:pt>
  </dgm:ptLst>
  <dgm:cxnLst>
    <dgm:cxn modelId="{6DB3812D-AA5F-5A4C-99F4-73CDBE9894A4}" type="presOf" srcId="{ABD48E8B-462D-E947-82FD-4516DA8AB45A}" destId="{7AEAEED6-C8F6-244B-BFBC-06DA99F2A290}" srcOrd="0" destOrd="0" presId="urn:microsoft.com/office/officeart/2005/8/layout/funnel1"/>
    <dgm:cxn modelId="{F2AC2F5C-9E89-6549-84B6-760FFC8E0B55}" type="presOf" srcId="{AF59FAD6-8CA8-2E4B-9A4A-FEAEABFD9AB1}" destId="{4A5D5D7E-04B6-5749-B1D3-4AEFC6B7DB5B}" srcOrd="0" destOrd="0" presId="urn:microsoft.com/office/officeart/2005/8/layout/funnel1"/>
    <dgm:cxn modelId="{21CB6960-6E39-ED4F-A620-79721DA83001}" type="presOf" srcId="{6E87394A-1BBF-A54E-9A27-08F94FE317F0}" destId="{840F5B38-9362-A54D-BD7C-4A125002ADD2}" srcOrd="0" destOrd="0" presId="urn:microsoft.com/office/officeart/2005/8/layout/funnel1"/>
    <dgm:cxn modelId="{4FFC708C-D11B-AB46-B17D-A3AE7CAE0B32}" srcId="{B59E0311-C3BD-9144-A7F3-E1AE21CB898B}" destId="{ABD48E8B-462D-E947-82FD-4516DA8AB45A}" srcOrd="0" destOrd="0" parTransId="{EFCD04B8-B385-674C-BE97-F3877DC5AC43}" sibTransId="{AC195DED-BD6F-214C-8ED1-4A9186F4AF79}"/>
    <dgm:cxn modelId="{ED45EAB1-3B51-F543-99B4-C418B40BA071}" type="presOf" srcId="{B59E0311-C3BD-9144-A7F3-E1AE21CB898B}" destId="{D07F0177-F769-4949-A96B-14E4A2E60877}" srcOrd="0" destOrd="0" presId="urn:microsoft.com/office/officeart/2005/8/layout/funnel1"/>
    <dgm:cxn modelId="{0B9050D9-4621-6D4A-9AE3-ECE346A741E4}" srcId="{B59E0311-C3BD-9144-A7F3-E1AE21CB898B}" destId="{6E87394A-1BBF-A54E-9A27-08F94FE317F0}" srcOrd="1" destOrd="0" parTransId="{BCC566E1-2E7F-6245-BD84-E30A90343332}" sibTransId="{D1DDAA1A-6DA9-4043-BC2A-B2418E289819}"/>
    <dgm:cxn modelId="{0CA9D0F8-281F-E343-AD8F-22CF5AA2FD8C}" srcId="{B59E0311-C3BD-9144-A7F3-E1AE21CB898B}" destId="{AF59FAD6-8CA8-2E4B-9A4A-FEAEABFD9AB1}" srcOrd="2" destOrd="0" parTransId="{95CA3B3E-D408-D342-8260-831F6E19F825}" sibTransId="{CEF36D5C-86F3-234B-8702-887088A958EC}"/>
    <dgm:cxn modelId="{B2480514-9589-924B-B21F-1E061685A31A}" type="presParOf" srcId="{D07F0177-F769-4949-A96B-14E4A2E60877}" destId="{6EDDEAA5-1D71-F642-8088-CE3F4406C6CB}" srcOrd="0" destOrd="0" presId="urn:microsoft.com/office/officeart/2005/8/layout/funnel1"/>
    <dgm:cxn modelId="{4D6F87BD-7B7F-804B-BAAA-D658CD3D11EF}" type="presParOf" srcId="{D07F0177-F769-4949-A96B-14E4A2E60877}" destId="{BBF06C13-4008-F044-956E-5728FF1D7466}" srcOrd="1" destOrd="0" presId="urn:microsoft.com/office/officeart/2005/8/layout/funnel1"/>
    <dgm:cxn modelId="{285C0B82-84A6-A243-A955-A258C6DB2B37}" type="presParOf" srcId="{D07F0177-F769-4949-A96B-14E4A2E60877}" destId="{4A5D5D7E-04B6-5749-B1D3-4AEFC6B7DB5B}" srcOrd="2" destOrd="0" presId="urn:microsoft.com/office/officeart/2005/8/layout/funnel1"/>
    <dgm:cxn modelId="{4D2294F9-7B9F-D14F-A59F-246D371BC738}" type="presParOf" srcId="{D07F0177-F769-4949-A96B-14E4A2E60877}" destId="{840F5B38-9362-A54D-BD7C-4A125002ADD2}" srcOrd="3" destOrd="0" presId="urn:microsoft.com/office/officeart/2005/8/layout/funnel1"/>
    <dgm:cxn modelId="{140EFCE8-FF63-E742-8FB2-481F3618B5C1}" type="presParOf" srcId="{D07F0177-F769-4949-A96B-14E4A2E60877}" destId="{7AEAEED6-C8F6-244B-BFBC-06DA99F2A290}" srcOrd="4" destOrd="0" presId="urn:microsoft.com/office/officeart/2005/8/layout/funnel1"/>
    <dgm:cxn modelId="{4A4D130D-A321-4A4D-A206-C3892A011464}" type="presParOf" srcId="{D07F0177-F769-4949-A96B-14E4A2E60877}" destId="{F5F44731-46EA-F942-BE4F-9AEAD2EA58B2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59E0311-C3BD-9144-A7F3-E1AE21CB898B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9FAD6-8CA8-2E4B-9A4A-FEAEABFD9AB1}">
      <dgm:prSet phldrT="[Text]"/>
      <dgm:spPr/>
      <dgm:t>
        <a:bodyPr/>
        <a:lstStyle/>
        <a:p>
          <a:pPr rtl="0"/>
          <a:r>
            <a:rPr lang="en-US" dirty="0"/>
            <a:t>Combine</a:t>
          </a:r>
        </a:p>
      </dgm:t>
    </dgm:pt>
    <dgm:pt modelId="{95CA3B3E-D408-D342-8260-831F6E19F825}" type="parTrans" cxnId="{0CA9D0F8-281F-E343-AD8F-22CF5AA2FD8C}">
      <dgm:prSet/>
      <dgm:spPr/>
      <dgm:t>
        <a:bodyPr/>
        <a:lstStyle/>
        <a:p>
          <a:endParaRPr lang="en-US"/>
        </a:p>
      </dgm:t>
    </dgm:pt>
    <dgm:pt modelId="{CEF36D5C-86F3-234B-8702-887088A958EC}" type="sibTrans" cxnId="{0CA9D0F8-281F-E343-AD8F-22CF5AA2FD8C}">
      <dgm:prSet/>
      <dgm:spPr/>
      <dgm:t>
        <a:bodyPr/>
        <a:lstStyle/>
        <a:p>
          <a:endParaRPr lang="en-US"/>
        </a:p>
      </dgm:t>
    </dgm:pt>
    <dgm:pt modelId="{ABD48E8B-462D-E947-82FD-4516DA8AB45A}">
      <dgm:prSet phldrT="[Text]" custT="1"/>
      <dgm:spPr/>
      <dgm:t>
        <a:bodyPr/>
        <a:lstStyle/>
        <a:p>
          <a:pPr>
            <a:buNone/>
          </a:pPr>
          <a:endParaRPr lang="en-US" sz="1400" b="0" i="0" u="none" dirty="0"/>
        </a:p>
      </dgm:t>
    </dgm:pt>
    <dgm:pt modelId="{AC195DED-BD6F-214C-8ED1-4A9186F4AF79}" type="sibTrans" cxnId="{4FFC708C-D11B-AB46-B17D-A3AE7CAE0B32}">
      <dgm:prSet/>
      <dgm:spPr/>
      <dgm:t>
        <a:bodyPr/>
        <a:lstStyle/>
        <a:p>
          <a:endParaRPr lang="en-US"/>
        </a:p>
      </dgm:t>
    </dgm:pt>
    <dgm:pt modelId="{EFCD04B8-B385-674C-BE97-F3877DC5AC43}" type="parTrans" cxnId="{4FFC708C-D11B-AB46-B17D-A3AE7CAE0B32}">
      <dgm:prSet/>
      <dgm:spPr/>
      <dgm:t>
        <a:bodyPr/>
        <a:lstStyle/>
        <a:p>
          <a:endParaRPr lang="en-US"/>
        </a:p>
      </dgm:t>
    </dgm:pt>
    <dgm:pt modelId="{6E87394A-1BBF-A54E-9A27-08F94FE317F0}">
      <dgm:prSet phldrT="[Text]" custT="1"/>
      <dgm:spPr/>
      <dgm:t>
        <a:bodyPr/>
        <a:lstStyle/>
        <a:p>
          <a:pPr rtl="0">
            <a:buNone/>
          </a:pPr>
          <a:endParaRPr lang="en-US" sz="1000" dirty="0"/>
        </a:p>
      </dgm:t>
    </dgm:pt>
    <dgm:pt modelId="{D1DDAA1A-6DA9-4043-BC2A-B2418E289819}" type="sibTrans" cxnId="{0B9050D9-4621-6D4A-9AE3-ECE346A741E4}">
      <dgm:prSet/>
      <dgm:spPr/>
      <dgm:t>
        <a:bodyPr/>
        <a:lstStyle/>
        <a:p>
          <a:endParaRPr lang="en-US"/>
        </a:p>
      </dgm:t>
    </dgm:pt>
    <dgm:pt modelId="{BCC566E1-2E7F-6245-BD84-E30A90343332}" type="parTrans" cxnId="{0B9050D9-4621-6D4A-9AE3-ECE346A741E4}">
      <dgm:prSet/>
      <dgm:spPr/>
      <dgm:t>
        <a:bodyPr/>
        <a:lstStyle/>
        <a:p>
          <a:endParaRPr lang="en-US"/>
        </a:p>
      </dgm:t>
    </dgm:pt>
    <dgm:pt modelId="{D07F0177-F769-4949-A96B-14E4A2E60877}" type="pres">
      <dgm:prSet presAssocID="{B59E0311-C3BD-9144-A7F3-E1AE21CB898B}" presName="Name0" presStyleCnt="0">
        <dgm:presLayoutVars>
          <dgm:chMax val="4"/>
          <dgm:resizeHandles val="exact"/>
        </dgm:presLayoutVars>
      </dgm:prSet>
      <dgm:spPr/>
    </dgm:pt>
    <dgm:pt modelId="{6EDDEAA5-1D71-F642-8088-CE3F4406C6CB}" type="pres">
      <dgm:prSet presAssocID="{B59E0311-C3BD-9144-A7F3-E1AE21CB898B}" presName="ellipse" presStyleLbl="trBgShp" presStyleIdx="0" presStyleCnt="1"/>
      <dgm:spPr/>
    </dgm:pt>
    <dgm:pt modelId="{BBF06C13-4008-F044-956E-5728FF1D7466}" type="pres">
      <dgm:prSet presAssocID="{B59E0311-C3BD-9144-A7F3-E1AE21CB898B}" presName="arrow1" presStyleLbl="fgShp" presStyleIdx="0" presStyleCnt="1"/>
      <dgm:spPr/>
    </dgm:pt>
    <dgm:pt modelId="{4A5D5D7E-04B6-5749-B1D3-4AEFC6B7DB5B}" type="pres">
      <dgm:prSet presAssocID="{B59E0311-C3BD-9144-A7F3-E1AE21CB898B}" presName="rectangle" presStyleLbl="revTx" presStyleIdx="0" presStyleCnt="1">
        <dgm:presLayoutVars>
          <dgm:bulletEnabled val="1"/>
        </dgm:presLayoutVars>
      </dgm:prSet>
      <dgm:spPr/>
    </dgm:pt>
    <dgm:pt modelId="{840F5B38-9362-A54D-BD7C-4A125002ADD2}" type="pres">
      <dgm:prSet presAssocID="{6E87394A-1BBF-A54E-9A27-08F94FE317F0}" presName="item1" presStyleLbl="node1" presStyleIdx="0" presStyleCnt="2">
        <dgm:presLayoutVars>
          <dgm:bulletEnabled val="1"/>
        </dgm:presLayoutVars>
      </dgm:prSet>
      <dgm:spPr/>
    </dgm:pt>
    <dgm:pt modelId="{7AEAEED6-C8F6-244B-BFBC-06DA99F2A290}" type="pres">
      <dgm:prSet presAssocID="{AF59FAD6-8CA8-2E4B-9A4A-FEAEABFD9AB1}" presName="item2" presStyleLbl="node1" presStyleIdx="1" presStyleCnt="2">
        <dgm:presLayoutVars>
          <dgm:bulletEnabled val="1"/>
        </dgm:presLayoutVars>
      </dgm:prSet>
      <dgm:spPr/>
    </dgm:pt>
    <dgm:pt modelId="{F5F44731-46EA-F942-BE4F-9AEAD2EA58B2}" type="pres">
      <dgm:prSet presAssocID="{B59E0311-C3BD-9144-A7F3-E1AE21CB898B}" presName="funnel" presStyleLbl="trAlignAcc1" presStyleIdx="0" presStyleCnt="1"/>
      <dgm:spPr/>
    </dgm:pt>
  </dgm:ptLst>
  <dgm:cxnLst>
    <dgm:cxn modelId="{6DB3812D-AA5F-5A4C-99F4-73CDBE9894A4}" type="presOf" srcId="{ABD48E8B-462D-E947-82FD-4516DA8AB45A}" destId="{7AEAEED6-C8F6-244B-BFBC-06DA99F2A290}" srcOrd="0" destOrd="0" presId="urn:microsoft.com/office/officeart/2005/8/layout/funnel1"/>
    <dgm:cxn modelId="{F2AC2F5C-9E89-6549-84B6-760FFC8E0B55}" type="presOf" srcId="{AF59FAD6-8CA8-2E4B-9A4A-FEAEABFD9AB1}" destId="{4A5D5D7E-04B6-5749-B1D3-4AEFC6B7DB5B}" srcOrd="0" destOrd="0" presId="urn:microsoft.com/office/officeart/2005/8/layout/funnel1"/>
    <dgm:cxn modelId="{21CB6960-6E39-ED4F-A620-79721DA83001}" type="presOf" srcId="{6E87394A-1BBF-A54E-9A27-08F94FE317F0}" destId="{840F5B38-9362-A54D-BD7C-4A125002ADD2}" srcOrd="0" destOrd="0" presId="urn:microsoft.com/office/officeart/2005/8/layout/funnel1"/>
    <dgm:cxn modelId="{4FFC708C-D11B-AB46-B17D-A3AE7CAE0B32}" srcId="{B59E0311-C3BD-9144-A7F3-E1AE21CB898B}" destId="{ABD48E8B-462D-E947-82FD-4516DA8AB45A}" srcOrd="0" destOrd="0" parTransId="{EFCD04B8-B385-674C-BE97-F3877DC5AC43}" sibTransId="{AC195DED-BD6F-214C-8ED1-4A9186F4AF79}"/>
    <dgm:cxn modelId="{ED45EAB1-3B51-F543-99B4-C418B40BA071}" type="presOf" srcId="{B59E0311-C3BD-9144-A7F3-E1AE21CB898B}" destId="{D07F0177-F769-4949-A96B-14E4A2E60877}" srcOrd="0" destOrd="0" presId="urn:microsoft.com/office/officeart/2005/8/layout/funnel1"/>
    <dgm:cxn modelId="{0B9050D9-4621-6D4A-9AE3-ECE346A741E4}" srcId="{B59E0311-C3BD-9144-A7F3-E1AE21CB898B}" destId="{6E87394A-1BBF-A54E-9A27-08F94FE317F0}" srcOrd="1" destOrd="0" parTransId="{BCC566E1-2E7F-6245-BD84-E30A90343332}" sibTransId="{D1DDAA1A-6DA9-4043-BC2A-B2418E289819}"/>
    <dgm:cxn modelId="{0CA9D0F8-281F-E343-AD8F-22CF5AA2FD8C}" srcId="{B59E0311-C3BD-9144-A7F3-E1AE21CB898B}" destId="{AF59FAD6-8CA8-2E4B-9A4A-FEAEABFD9AB1}" srcOrd="2" destOrd="0" parTransId="{95CA3B3E-D408-D342-8260-831F6E19F825}" sibTransId="{CEF36D5C-86F3-234B-8702-887088A958EC}"/>
    <dgm:cxn modelId="{B2480514-9589-924B-B21F-1E061685A31A}" type="presParOf" srcId="{D07F0177-F769-4949-A96B-14E4A2E60877}" destId="{6EDDEAA5-1D71-F642-8088-CE3F4406C6CB}" srcOrd="0" destOrd="0" presId="urn:microsoft.com/office/officeart/2005/8/layout/funnel1"/>
    <dgm:cxn modelId="{4D6F87BD-7B7F-804B-BAAA-D658CD3D11EF}" type="presParOf" srcId="{D07F0177-F769-4949-A96B-14E4A2E60877}" destId="{BBF06C13-4008-F044-956E-5728FF1D7466}" srcOrd="1" destOrd="0" presId="urn:microsoft.com/office/officeart/2005/8/layout/funnel1"/>
    <dgm:cxn modelId="{285C0B82-84A6-A243-A955-A258C6DB2B37}" type="presParOf" srcId="{D07F0177-F769-4949-A96B-14E4A2E60877}" destId="{4A5D5D7E-04B6-5749-B1D3-4AEFC6B7DB5B}" srcOrd="2" destOrd="0" presId="urn:microsoft.com/office/officeart/2005/8/layout/funnel1"/>
    <dgm:cxn modelId="{4D2294F9-7B9F-D14F-A59F-246D371BC738}" type="presParOf" srcId="{D07F0177-F769-4949-A96B-14E4A2E60877}" destId="{840F5B38-9362-A54D-BD7C-4A125002ADD2}" srcOrd="3" destOrd="0" presId="urn:microsoft.com/office/officeart/2005/8/layout/funnel1"/>
    <dgm:cxn modelId="{140EFCE8-FF63-E742-8FB2-481F3618B5C1}" type="presParOf" srcId="{D07F0177-F769-4949-A96B-14E4A2E60877}" destId="{7AEAEED6-C8F6-244B-BFBC-06DA99F2A290}" srcOrd="4" destOrd="0" presId="urn:microsoft.com/office/officeart/2005/8/layout/funnel1"/>
    <dgm:cxn modelId="{4A4D130D-A321-4A4D-A206-C3892A011464}" type="presParOf" srcId="{D07F0177-F769-4949-A96B-14E4A2E60877}" destId="{F5F44731-46EA-F942-BE4F-9AEAD2EA58B2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32D33A5-DBB5-5D49-BFD9-95AD84D185CE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5FCB2-1FC3-414A-9EB5-16A186C40336}">
      <dgm:prSet phldrT="[Text]"/>
      <dgm:spPr/>
      <dgm:t>
        <a:bodyPr/>
        <a:lstStyle/>
        <a:p>
          <a:pPr rtl="0"/>
          <a:r>
            <a:rPr lang="en-US" dirty="0"/>
            <a:t>if</a:t>
          </a:r>
        </a:p>
      </dgm:t>
    </dgm:pt>
    <dgm:pt modelId="{A6BDDE06-FC27-E747-BDF6-AD1359876236}" type="parTrans" cxnId="{CBDC71CC-B479-EA41-8208-79A3D1783ADF}">
      <dgm:prSet/>
      <dgm:spPr/>
      <dgm:t>
        <a:bodyPr/>
        <a:lstStyle/>
        <a:p>
          <a:endParaRPr lang="en-US"/>
        </a:p>
      </dgm:t>
    </dgm:pt>
    <dgm:pt modelId="{67B2B4D6-831D-434B-90DE-E6F460FF4797}" type="sibTrans" cxnId="{CBDC71CC-B479-EA41-8208-79A3D1783ADF}">
      <dgm:prSet/>
      <dgm:spPr/>
      <dgm:t>
        <a:bodyPr/>
        <a:lstStyle/>
        <a:p>
          <a:endParaRPr lang="en-US"/>
        </a:p>
      </dgm:t>
    </dgm:pt>
    <dgm:pt modelId="{D274B76A-83BC-7B4A-B574-8D18799CE65F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inter-cluster messages&gt;5/s</a:t>
          </a:r>
          <a:endParaRPr lang="en-US" dirty="0"/>
        </a:p>
      </dgm:t>
    </dgm:pt>
    <dgm:pt modelId="{C1115A4D-9AB8-814B-A4E4-56EF756E4256}" type="parTrans" cxnId="{9F9CE532-7848-544E-916C-E61BA5873A79}">
      <dgm:prSet/>
      <dgm:spPr/>
      <dgm:t>
        <a:bodyPr/>
        <a:lstStyle/>
        <a:p>
          <a:endParaRPr lang="en-US"/>
        </a:p>
      </dgm:t>
    </dgm:pt>
    <dgm:pt modelId="{8BCBF3FE-271B-B04F-BC51-5708E963D27F}" type="sibTrans" cxnId="{9F9CE532-7848-544E-916C-E61BA5873A79}">
      <dgm:prSet/>
      <dgm:spPr/>
      <dgm:t>
        <a:bodyPr/>
        <a:lstStyle/>
        <a:p>
          <a:endParaRPr lang="en-US"/>
        </a:p>
      </dgm:t>
    </dgm:pt>
    <dgm:pt modelId="{984D5CA9-452A-724E-8D60-273FEFBA667B}">
      <dgm:prSet phldrT="[Text]"/>
      <dgm:spPr/>
      <dgm:t>
        <a:bodyPr/>
        <a:lstStyle/>
        <a:p>
          <a:pPr rtl="0"/>
          <a:r>
            <a:rPr lang="en-US" dirty="0"/>
            <a:t>Then</a:t>
          </a:r>
        </a:p>
      </dgm:t>
    </dgm:pt>
    <dgm:pt modelId="{4B0D86AA-67C1-C24F-A35F-BB11FC8DC71B}" type="parTrans" cxnId="{B17C9E5A-72EC-1F40-BCE4-C7115C449B5E}">
      <dgm:prSet/>
      <dgm:spPr/>
      <dgm:t>
        <a:bodyPr/>
        <a:lstStyle/>
        <a:p>
          <a:endParaRPr lang="en-US"/>
        </a:p>
      </dgm:t>
    </dgm:pt>
    <dgm:pt modelId="{9A7580DE-CAF5-0245-808D-AC75027F9C0B}" type="sibTrans" cxnId="{B17C9E5A-72EC-1F40-BCE4-C7115C449B5E}">
      <dgm:prSet/>
      <dgm:spPr/>
      <dgm:t>
        <a:bodyPr/>
        <a:lstStyle/>
        <a:p>
          <a:endParaRPr lang="en-US"/>
        </a:p>
      </dgm:t>
    </dgm:pt>
    <dgm:pt modelId="{EE7CEB76-1E19-884B-B526-C0DA9E25F9ED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logging enabled</a:t>
          </a:r>
          <a:endParaRPr lang="en-US" dirty="0"/>
        </a:p>
      </dgm:t>
    </dgm:pt>
    <dgm:pt modelId="{DB2A8425-A375-E645-8624-1B2036F2A7C2}" type="parTrans" cxnId="{03271830-04E0-454C-87C4-042FB6E69EF4}">
      <dgm:prSet/>
      <dgm:spPr/>
      <dgm:t>
        <a:bodyPr/>
        <a:lstStyle/>
        <a:p>
          <a:endParaRPr lang="en-US"/>
        </a:p>
      </dgm:t>
    </dgm:pt>
    <dgm:pt modelId="{45B8363B-EEF5-744D-8D53-F8B40FC904AB}" type="sibTrans" cxnId="{03271830-04E0-454C-87C4-042FB6E69EF4}">
      <dgm:prSet/>
      <dgm:spPr/>
      <dgm:t>
        <a:bodyPr/>
        <a:lstStyle/>
        <a:p>
          <a:endParaRPr lang="en-US"/>
        </a:p>
      </dgm:t>
    </dgm:pt>
    <dgm:pt modelId="{DF614CD1-53D0-E142-8ED7-D3AC0D038B40}" type="pres">
      <dgm:prSet presAssocID="{B32D33A5-DBB5-5D49-BFD9-95AD84D185CE}" presName="theList" presStyleCnt="0">
        <dgm:presLayoutVars>
          <dgm:dir/>
          <dgm:animLvl val="lvl"/>
          <dgm:resizeHandles val="exact"/>
        </dgm:presLayoutVars>
      </dgm:prSet>
      <dgm:spPr/>
    </dgm:pt>
    <dgm:pt modelId="{800AD06B-9FAE-B745-8502-6C557E3104B6}" type="pres">
      <dgm:prSet presAssocID="{FDD5FCB2-1FC3-414A-9EB5-16A186C40336}" presName="compNode" presStyleCnt="0"/>
      <dgm:spPr/>
    </dgm:pt>
    <dgm:pt modelId="{CC9E6D35-05C0-8A4D-8928-26ACA1C5797C}" type="pres">
      <dgm:prSet presAssocID="{FDD5FCB2-1FC3-414A-9EB5-16A186C40336}" presName="noGeometry" presStyleCnt="0"/>
      <dgm:spPr/>
    </dgm:pt>
    <dgm:pt modelId="{F5F44DAF-C54A-0244-B681-04899D8C7BC1}" type="pres">
      <dgm:prSet presAssocID="{FDD5FCB2-1FC3-414A-9EB5-16A186C40336}" presName="childTextVisible" presStyleLbl="bgAccFollowNode1" presStyleIdx="0" presStyleCnt="2">
        <dgm:presLayoutVars>
          <dgm:bulletEnabled val="1"/>
        </dgm:presLayoutVars>
      </dgm:prSet>
      <dgm:spPr/>
    </dgm:pt>
    <dgm:pt modelId="{370C52A6-3E2F-BA42-B170-93315E0038BA}" type="pres">
      <dgm:prSet presAssocID="{FDD5FCB2-1FC3-414A-9EB5-16A186C40336}" presName="childTextHidden" presStyleLbl="bgAccFollowNode1" presStyleIdx="0" presStyleCnt="2"/>
      <dgm:spPr/>
    </dgm:pt>
    <dgm:pt modelId="{CCC1874E-42C2-8A4D-A299-5573E902D042}" type="pres">
      <dgm:prSet presAssocID="{FDD5FCB2-1FC3-414A-9EB5-16A186C4033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C41F3F8-2722-7449-A606-D54294A2F5C4}" type="pres">
      <dgm:prSet presAssocID="{FDD5FCB2-1FC3-414A-9EB5-16A186C40336}" presName="aSpace" presStyleCnt="0"/>
      <dgm:spPr/>
    </dgm:pt>
    <dgm:pt modelId="{010F62CA-A240-0E41-AC50-4BB49631D5F9}" type="pres">
      <dgm:prSet presAssocID="{984D5CA9-452A-724E-8D60-273FEFBA667B}" presName="compNode" presStyleCnt="0"/>
      <dgm:spPr/>
    </dgm:pt>
    <dgm:pt modelId="{E8B45957-DA3E-FE42-8177-BFB4707093CC}" type="pres">
      <dgm:prSet presAssocID="{984D5CA9-452A-724E-8D60-273FEFBA667B}" presName="noGeometry" presStyleCnt="0"/>
      <dgm:spPr/>
    </dgm:pt>
    <dgm:pt modelId="{2A597A6E-A489-DE47-9BC5-69E6B96596B3}" type="pres">
      <dgm:prSet presAssocID="{984D5CA9-452A-724E-8D60-273FEFBA667B}" presName="childTextVisible" presStyleLbl="bgAccFollowNode1" presStyleIdx="1" presStyleCnt="2" custLinFactNeighborX="-632">
        <dgm:presLayoutVars>
          <dgm:bulletEnabled val="1"/>
        </dgm:presLayoutVars>
      </dgm:prSet>
      <dgm:spPr/>
    </dgm:pt>
    <dgm:pt modelId="{8F448D48-C3A0-0B4C-B3FC-99C214A06FBB}" type="pres">
      <dgm:prSet presAssocID="{984D5CA9-452A-724E-8D60-273FEFBA667B}" presName="childTextHidden" presStyleLbl="bgAccFollowNode1" presStyleIdx="1" presStyleCnt="2"/>
      <dgm:spPr/>
    </dgm:pt>
    <dgm:pt modelId="{27A5C415-13F8-414E-B408-96A60FAFCF37}" type="pres">
      <dgm:prSet presAssocID="{984D5CA9-452A-724E-8D60-273FEFBA667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81BCF601-CB5C-F942-8F60-625D3E95B619}" type="presOf" srcId="{D274B76A-83BC-7B4A-B574-8D18799CE65F}" destId="{F5F44DAF-C54A-0244-B681-04899D8C7BC1}" srcOrd="0" destOrd="0" presId="urn:microsoft.com/office/officeart/2005/8/layout/hProcess6"/>
    <dgm:cxn modelId="{29339E1E-7C66-C149-B690-587D39C521F3}" type="presOf" srcId="{D274B76A-83BC-7B4A-B574-8D18799CE65F}" destId="{370C52A6-3E2F-BA42-B170-93315E0038BA}" srcOrd="1" destOrd="0" presId="urn:microsoft.com/office/officeart/2005/8/layout/hProcess6"/>
    <dgm:cxn modelId="{03271830-04E0-454C-87C4-042FB6E69EF4}" srcId="{984D5CA9-452A-724E-8D60-273FEFBA667B}" destId="{EE7CEB76-1E19-884B-B526-C0DA9E25F9ED}" srcOrd="0" destOrd="0" parTransId="{DB2A8425-A375-E645-8624-1B2036F2A7C2}" sibTransId="{45B8363B-EEF5-744D-8D53-F8B40FC904AB}"/>
    <dgm:cxn modelId="{9F9CE532-7848-544E-916C-E61BA5873A79}" srcId="{FDD5FCB2-1FC3-414A-9EB5-16A186C40336}" destId="{D274B76A-83BC-7B4A-B574-8D18799CE65F}" srcOrd="0" destOrd="0" parTransId="{C1115A4D-9AB8-814B-A4E4-56EF756E4256}" sibTransId="{8BCBF3FE-271B-B04F-BC51-5708E963D27F}"/>
    <dgm:cxn modelId="{B17C9E5A-72EC-1F40-BCE4-C7115C449B5E}" srcId="{B32D33A5-DBB5-5D49-BFD9-95AD84D185CE}" destId="{984D5CA9-452A-724E-8D60-273FEFBA667B}" srcOrd="1" destOrd="0" parTransId="{4B0D86AA-67C1-C24F-A35F-BB11FC8DC71B}" sibTransId="{9A7580DE-CAF5-0245-808D-AC75027F9C0B}"/>
    <dgm:cxn modelId="{3696A863-20E0-A340-B97D-1EA168B1C2C3}" type="presOf" srcId="{EE7CEB76-1E19-884B-B526-C0DA9E25F9ED}" destId="{2A597A6E-A489-DE47-9BC5-69E6B96596B3}" srcOrd="0" destOrd="0" presId="urn:microsoft.com/office/officeart/2005/8/layout/hProcess6"/>
    <dgm:cxn modelId="{37D72A84-2003-154F-85B6-2620C030A92A}" type="presOf" srcId="{EE7CEB76-1E19-884B-B526-C0DA9E25F9ED}" destId="{8F448D48-C3A0-0B4C-B3FC-99C214A06FBB}" srcOrd="1" destOrd="0" presId="urn:microsoft.com/office/officeart/2005/8/layout/hProcess6"/>
    <dgm:cxn modelId="{39ECD688-94BD-B148-83BB-C3D60509016B}" type="presOf" srcId="{FDD5FCB2-1FC3-414A-9EB5-16A186C40336}" destId="{CCC1874E-42C2-8A4D-A299-5573E902D042}" srcOrd="0" destOrd="0" presId="urn:microsoft.com/office/officeart/2005/8/layout/hProcess6"/>
    <dgm:cxn modelId="{B00CD093-1D9A-5E40-956F-1791AF95764E}" type="presOf" srcId="{984D5CA9-452A-724E-8D60-273FEFBA667B}" destId="{27A5C415-13F8-414E-B408-96A60FAFCF37}" srcOrd="0" destOrd="0" presId="urn:microsoft.com/office/officeart/2005/8/layout/hProcess6"/>
    <dgm:cxn modelId="{897A65AB-4768-924B-B3A8-470E2CDDE325}" type="presOf" srcId="{B32D33A5-DBB5-5D49-BFD9-95AD84D185CE}" destId="{DF614CD1-53D0-E142-8ED7-D3AC0D038B40}" srcOrd="0" destOrd="0" presId="urn:microsoft.com/office/officeart/2005/8/layout/hProcess6"/>
    <dgm:cxn modelId="{CBDC71CC-B479-EA41-8208-79A3D1783ADF}" srcId="{B32D33A5-DBB5-5D49-BFD9-95AD84D185CE}" destId="{FDD5FCB2-1FC3-414A-9EB5-16A186C40336}" srcOrd="0" destOrd="0" parTransId="{A6BDDE06-FC27-E747-BDF6-AD1359876236}" sibTransId="{67B2B4D6-831D-434B-90DE-E6F460FF4797}"/>
    <dgm:cxn modelId="{0AEE6ACA-5980-E942-9C14-860D279E0BEF}" type="presParOf" srcId="{DF614CD1-53D0-E142-8ED7-D3AC0D038B40}" destId="{800AD06B-9FAE-B745-8502-6C557E3104B6}" srcOrd="0" destOrd="0" presId="urn:microsoft.com/office/officeart/2005/8/layout/hProcess6"/>
    <dgm:cxn modelId="{D0BEF4B0-7E14-4D45-A2B2-0193DCC5EE3B}" type="presParOf" srcId="{800AD06B-9FAE-B745-8502-6C557E3104B6}" destId="{CC9E6D35-05C0-8A4D-8928-26ACA1C5797C}" srcOrd="0" destOrd="0" presId="urn:microsoft.com/office/officeart/2005/8/layout/hProcess6"/>
    <dgm:cxn modelId="{06FF2C45-40FA-764C-AA10-687C4B26ACA1}" type="presParOf" srcId="{800AD06B-9FAE-B745-8502-6C557E3104B6}" destId="{F5F44DAF-C54A-0244-B681-04899D8C7BC1}" srcOrd="1" destOrd="0" presId="urn:microsoft.com/office/officeart/2005/8/layout/hProcess6"/>
    <dgm:cxn modelId="{DD6FA20D-737C-A740-BEDE-EEC8278F9555}" type="presParOf" srcId="{800AD06B-9FAE-B745-8502-6C557E3104B6}" destId="{370C52A6-3E2F-BA42-B170-93315E0038BA}" srcOrd="2" destOrd="0" presId="urn:microsoft.com/office/officeart/2005/8/layout/hProcess6"/>
    <dgm:cxn modelId="{25EA24D9-C43C-A04C-9F11-6A0163B5B3E3}" type="presParOf" srcId="{800AD06B-9FAE-B745-8502-6C557E3104B6}" destId="{CCC1874E-42C2-8A4D-A299-5573E902D042}" srcOrd="3" destOrd="0" presId="urn:microsoft.com/office/officeart/2005/8/layout/hProcess6"/>
    <dgm:cxn modelId="{4FCFE089-26F6-1D45-94F0-3C9FB51DCE46}" type="presParOf" srcId="{DF614CD1-53D0-E142-8ED7-D3AC0D038B40}" destId="{DC41F3F8-2722-7449-A606-D54294A2F5C4}" srcOrd="1" destOrd="0" presId="urn:microsoft.com/office/officeart/2005/8/layout/hProcess6"/>
    <dgm:cxn modelId="{2DA75143-794C-C040-821E-71DD0C083814}" type="presParOf" srcId="{DF614CD1-53D0-E142-8ED7-D3AC0D038B40}" destId="{010F62CA-A240-0E41-AC50-4BB49631D5F9}" srcOrd="2" destOrd="0" presId="urn:microsoft.com/office/officeart/2005/8/layout/hProcess6"/>
    <dgm:cxn modelId="{E883E54E-AD05-1F4C-B779-8CF7C224AB3A}" type="presParOf" srcId="{010F62CA-A240-0E41-AC50-4BB49631D5F9}" destId="{E8B45957-DA3E-FE42-8177-BFB4707093CC}" srcOrd="0" destOrd="0" presId="urn:microsoft.com/office/officeart/2005/8/layout/hProcess6"/>
    <dgm:cxn modelId="{52CA0721-E0DB-0745-9B93-BB1245EE0F87}" type="presParOf" srcId="{010F62CA-A240-0E41-AC50-4BB49631D5F9}" destId="{2A597A6E-A489-DE47-9BC5-69E6B96596B3}" srcOrd="1" destOrd="0" presId="urn:microsoft.com/office/officeart/2005/8/layout/hProcess6"/>
    <dgm:cxn modelId="{3E8D3BFE-313F-554C-A63A-38C0B6537EF2}" type="presParOf" srcId="{010F62CA-A240-0E41-AC50-4BB49631D5F9}" destId="{8F448D48-C3A0-0B4C-B3FC-99C214A06FBB}" srcOrd="2" destOrd="0" presId="urn:microsoft.com/office/officeart/2005/8/layout/hProcess6"/>
    <dgm:cxn modelId="{3472CC81-E4CB-5A45-845A-E74254E60A6B}" type="presParOf" srcId="{010F62CA-A240-0E41-AC50-4BB49631D5F9}" destId="{27A5C415-13F8-414E-B408-96A60FAFCF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59E0311-C3BD-9144-A7F3-E1AE21CB898B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9FAD6-8CA8-2E4B-9A4A-FEAEABFD9AB1}">
      <dgm:prSet phldrT="[Text]"/>
      <dgm:spPr/>
      <dgm:t>
        <a:bodyPr/>
        <a:lstStyle/>
        <a:p>
          <a:pPr rtl="0"/>
          <a:r>
            <a:rPr lang="en-US" dirty="0"/>
            <a:t>Combine</a:t>
          </a:r>
        </a:p>
      </dgm:t>
    </dgm:pt>
    <dgm:pt modelId="{95CA3B3E-D408-D342-8260-831F6E19F825}" type="parTrans" cxnId="{0CA9D0F8-281F-E343-AD8F-22CF5AA2FD8C}">
      <dgm:prSet/>
      <dgm:spPr/>
      <dgm:t>
        <a:bodyPr/>
        <a:lstStyle/>
        <a:p>
          <a:endParaRPr lang="en-US"/>
        </a:p>
      </dgm:t>
    </dgm:pt>
    <dgm:pt modelId="{CEF36D5C-86F3-234B-8702-887088A958EC}" type="sibTrans" cxnId="{0CA9D0F8-281F-E343-AD8F-22CF5AA2FD8C}">
      <dgm:prSet/>
      <dgm:spPr/>
      <dgm:t>
        <a:bodyPr/>
        <a:lstStyle/>
        <a:p>
          <a:endParaRPr lang="en-US"/>
        </a:p>
      </dgm:t>
    </dgm:pt>
    <dgm:pt modelId="{ABD48E8B-462D-E947-82FD-4516DA8AB45A}">
      <dgm:prSet phldrT="[Text]" custT="1"/>
      <dgm:spPr/>
      <dgm:t>
        <a:bodyPr/>
        <a:lstStyle/>
        <a:p>
          <a:pPr>
            <a:buNone/>
          </a:pPr>
          <a:endParaRPr lang="en-US" sz="1400" b="0" i="0" u="none" dirty="0"/>
        </a:p>
      </dgm:t>
    </dgm:pt>
    <dgm:pt modelId="{AC195DED-BD6F-214C-8ED1-4A9186F4AF79}" type="sibTrans" cxnId="{4FFC708C-D11B-AB46-B17D-A3AE7CAE0B32}">
      <dgm:prSet/>
      <dgm:spPr/>
      <dgm:t>
        <a:bodyPr/>
        <a:lstStyle/>
        <a:p>
          <a:endParaRPr lang="en-US"/>
        </a:p>
      </dgm:t>
    </dgm:pt>
    <dgm:pt modelId="{EFCD04B8-B385-674C-BE97-F3877DC5AC43}" type="parTrans" cxnId="{4FFC708C-D11B-AB46-B17D-A3AE7CAE0B32}">
      <dgm:prSet/>
      <dgm:spPr/>
      <dgm:t>
        <a:bodyPr/>
        <a:lstStyle/>
        <a:p>
          <a:endParaRPr lang="en-US"/>
        </a:p>
      </dgm:t>
    </dgm:pt>
    <dgm:pt modelId="{6E87394A-1BBF-A54E-9A27-08F94FE317F0}">
      <dgm:prSet phldrT="[Text]" custT="1"/>
      <dgm:spPr/>
      <dgm:t>
        <a:bodyPr/>
        <a:lstStyle/>
        <a:p>
          <a:pPr rtl="0">
            <a:buNone/>
          </a:pPr>
          <a:endParaRPr lang="en-US" sz="1000" dirty="0"/>
        </a:p>
      </dgm:t>
    </dgm:pt>
    <dgm:pt modelId="{D1DDAA1A-6DA9-4043-BC2A-B2418E289819}" type="sibTrans" cxnId="{0B9050D9-4621-6D4A-9AE3-ECE346A741E4}">
      <dgm:prSet/>
      <dgm:spPr/>
      <dgm:t>
        <a:bodyPr/>
        <a:lstStyle/>
        <a:p>
          <a:endParaRPr lang="en-US"/>
        </a:p>
      </dgm:t>
    </dgm:pt>
    <dgm:pt modelId="{BCC566E1-2E7F-6245-BD84-E30A90343332}" type="parTrans" cxnId="{0B9050D9-4621-6D4A-9AE3-ECE346A741E4}">
      <dgm:prSet/>
      <dgm:spPr/>
      <dgm:t>
        <a:bodyPr/>
        <a:lstStyle/>
        <a:p>
          <a:endParaRPr lang="en-US"/>
        </a:p>
      </dgm:t>
    </dgm:pt>
    <dgm:pt modelId="{D07F0177-F769-4949-A96B-14E4A2E60877}" type="pres">
      <dgm:prSet presAssocID="{B59E0311-C3BD-9144-A7F3-E1AE21CB898B}" presName="Name0" presStyleCnt="0">
        <dgm:presLayoutVars>
          <dgm:chMax val="4"/>
          <dgm:resizeHandles val="exact"/>
        </dgm:presLayoutVars>
      </dgm:prSet>
      <dgm:spPr/>
    </dgm:pt>
    <dgm:pt modelId="{6EDDEAA5-1D71-F642-8088-CE3F4406C6CB}" type="pres">
      <dgm:prSet presAssocID="{B59E0311-C3BD-9144-A7F3-E1AE21CB898B}" presName="ellipse" presStyleLbl="trBgShp" presStyleIdx="0" presStyleCnt="1"/>
      <dgm:spPr/>
    </dgm:pt>
    <dgm:pt modelId="{BBF06C13-4008-F044-956E-5728FF1D7466}" type="pres">
      <dgm:prSet presAssocID="{B59E0311-C3BD-9144-A7F3-E1AE21CB898B}" presName="arrow1" presStyleLbl="fgShp" presStyleIdx="0" presStyleCnt="1"/>
      <dgm:spPr/>
    </dgm:pt>
    <dgm:pt modelId="{4A5D5D7E-04B6-5749-B1D3-4AEFC6B7DB5B}" type="pres">
      <dgm:prSet presAssocID="{B59E0311-C3BD-9144-A7F3-E1AE21CB898B}" presName="rectangle" presStyleLbl="revTx" presStyleIdx="0" presStyleCnt="1">
        <dgm:presLayoutVars>
          <dgm:bulletEnabled val="1"/>
        </dgm:presLayoutVars>
      </dgm:prSet>
      <dgm:spPr/>
    </dgm:pt>
    <dgm:pt modelId="{840F5B38-9362-A54D-BD7C-4A125002ADD2}" type="pres">
      <dgm:prSet presAssocID="{6E87394A-1BBF-A54E-9A27-08F94FE317F0}" presName="item1" presStyleLbl="node1" presStyleIdx="0" presStyleCnt="2">
        <dgm:presLayoutVars>
          <dgm:bulletEnabled val="1"/>
        </dgm:presLayoutVars>
      </dgm:prSet>
      <dgm:spPr/>
    </dgm:pt>
    <dgm:pt modelId="{7AEAEED6-C8F6-244B-BFBC-06DA99F2A290}" type="pres">
      <dgm:prSet presAssocID="{AF59FAD6-8CA8-2E4B-9A4A-FEAEABFD9AB1}" presName="item2" presStyleLbl="node1" presStyleIdx="1" presStyleCnt="2">
        <dgm:presLayoutVars>
          <dgm:bulletEnabled val="1"/>
        </dgm:presLayoutVars>
      </dgm:prSet>
      <dgm:spPr/>
    </dgm:pt>
    <dgm:pt modelId="{F5F44731-46EA-F942-BE4F-9AEAD2EA58B2}" type="pres">
      <dgm:prSet presAssocID="{B59E0311-C3BD-9144-A7F3-E1AE21CB898B}" presName="funnel" presStyleLbl="trAlignAcc1" presStyleIdx="0" presStyleCnt="1"/>
      <dgm:spPr/>
    </dgm:pt>
  </dgm:ptLst>
  <dgm:cxnLst>
    <dgm:cxn modelId="{6DB3812D-AA5F-5A4C-99F4-73CDBE9894A4}" type="presOf" srcId="{ABD48E8B-462D-E947-82FD-4516DA8AB45A}" destId="{7AEAEED6-C8F6-244B-BFBC-06DA99F2A290}" srcOrd="0" destOrd="0" presId="urn:microsoft.com/office/officeart/2005/8/layout/funnel1"/>
    <dgm:cxn modelId="{F2AC2F5C-9E89-6549-84B6-760FFC8E0B55}" type="presOf" srcId="{AF59FAD6-8CA8-2E4B-9A4A-FEAEABFD9AB1}" destId="{4A5D5D7E-04B6-5749-B1D3-4AEFC6B7DB5B}" srcOrd="0" destOrd="0" presId="urn:microsoft.com/office/officeart/2005/8/layout/funnel1"/>
    <dgm:cxn modelId="{21CB6960-6E39-ED4F-A620-79721DA83001}" type="presOf" srcId="{6E87394A-1BBF-A54E-9A27-08F94FE317F0}" destId="{840F5B38-9362-A54D-BD7C-4A125002ADD2}" srcOrd="0" destOrd="0" presId="urn:microsoft.com/office/officeart/2005/8/layout/funnel1"/>
    <dgm:cxn modelId="{4FFC708C-D11B-AB46-B17D-A3AE7CAE0B32}" srcId="{B59E0311-C3BD-9144-A7F3-E1AE21CB898B}" destId="{ABD48E8B-462D-E947-82FD-4516DA8AB45A}" srcOrd="0" destOrd="0" parTransId="{EFCD04B8-B385-674C-BE97-F3877DC5AC43}" sibTransId="{AC195DED-BD6F-214C-8ED1-4A9186F4AF79}"/>
    <dgm:cxn modelId="{ED45EAB1-3B51-F543-99B4-C418B40BA071}" type="presOf" srcId="{B59E0311-C3BD-9144-A7F3-E1AE21CB898B}" destId="{D07F0177-F769-4949-A96B-14E4A2E60877}" srcOrd="0" destOrd="0" presId="urn:microsoft.com/office/officeart/2005/8/layout/funnel1"/>
    <dgm:cxn modelId="{0B9050D9-4621-6D4A-9AE3-ECE346A741E4}" srcId="{B59E0311-C3BD-9144-A7F3-E1AE21CB898B}" destId="{6E87394A-1BBF-A54E-9A27-08F94FE317F0}" srcOrd="1" destOrd="0" parTransId="{BCC566E1-2E7F-6245-BD84-E30A90343332}" sibTransId="{D1DDAA1A-6DA9-4043-BC2A-B2418E289819}"/>
    <dgm:cxn modelId="{0CA9D0F8-281F-E343-AD8F-22CF5AA2FD8C}" srcId="{B59E0311-C3BD-9144-A7F3-E1AE21CB898B}" destId="{AF59FAD6-8CA8-2E4B-9A4A-FEAEABFD9AB1}" srcOrd="2" destOrd="0" parTransId="{95CA3B3E-D408-D342-8260-831F6E19F825}" sibTransId="{CEF36D5C-86F3-234B-8702-887088A958EC}"/>
    <dgm:cxn modelId="{B2480514-9589-924B-B21F-1E061685A31A}" type="presParOf" srcId="{D07F0177-F769-4949-A96B-14E4A2E60877}" destId="{6EDDEAA5-1D71-F642-8088-CE3F4406C6CB}" srcOrd="0" destOrd="0" presId="urn:microsoft.com/office/officeart/2005/8/layout/funnel1"/>
    <dgm:cxn modelId="{4D6F87BD-7B7F-804B-BAAA-D658CD3D11EF}" type="presParOf" srcId="{D07F0177-F769-4949-A96B-14E4A2E60877}" destId="{BBF06C13-4008-F044-956E-5728FF1D7466}" srcOrd="1" destOrd="0" presId="urn:microsoft.com/office/officeart/2005/8/layout/funnel1"/>
    <dgm:cxn modelId="{285C0B82-84A6-A243-A955-A258C6DB2B37}" type="presParOf" srcId="{D07F0177-F769-4949-A96B-14E4A2E60877}" destId="{4A5D5D7E-04B6-5749-B1D3-4AEFC6B7DB5B}" srcOrd="2" destOrd="0" presId="urn:microsoft.com/office/officeart/2005/8/layout/funnel1"/>
    <dgm:cxn modelId="{4D2294F9-7B9F-D14F-A59F-246D371BC738}" type="presParOf" srcId="{D07F0177-F769-4949-A96B-14E4A2E60877}" destId="{840F5B38-9362-A54D-BD7C-4A125002ADD2}" srcOrd="3" destOrd="0" presId="urn:microsoft.com/office/officeart/2005/8/layout/funnel1"/>
    <dgm:cxn modelId="{140EFCE8-FF63-E742-8FB2-481F3618B5C1}" type="presParOf" srcId="{D07F0177-F769-4949-A96B-14E4A2E60877}" destId="{7AEAEED6-C8F6-244B-BFBC-06DA99F2A290}" srcOrd="4" destOrd="0" presId="urn:microsoft.com/office/officeart/2005/8/layout/funnel1"/>
    <dgm:cxn modelId="{4A4D130D-A321-4A4D-A206-C3892A011464}" type="presParOf" srcId="{D07F0177-F769-4949-A96B-14E4A2E60877}" destId="{F5F44731-46EA-F942-BE4F-9AEAD2EA58B2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32D33A5-DBB5-5D49-BFD9-95AD84D185CE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5FCB2-1FC3-414A-9EB5-16A186C40336}">
      <dgm:prSet phldrT="[Text]"/>
      <dgm:spPr/>
      <dgm:t>
        <a:bodyPr/>
        <a:lstStyle/>
        <a:p>
          <a:pPr rtl="0"/>
          <a:r>
            <a:rPr lang="en-US" dirty="0"/>
            <a:t>if</a:t>
          </a:r>
        </a:p>
      </dgm:t>
    </dgm:pt>
    <dgm:pt modelId="{A6BDDE06-FC27-E747-BDF6-AD1359876236}" type="parTrans" cxnId="{CBDC71CC-B479-EA41-8208-79A3D1783ADF}">
      <dgm:prSet/>
      <dgm:spPr/>
      <dgm:t>
        <a:bodyPr/>
        <a:lstStyle/>
        <a:p>
          <a:endParaRPr lang="en-US"/>
        </a:p>
      </dgm:t>
    </dgm:pt>
    <dgm:pt modelId="{67B2B4D6-831D-434B-90DE-E6F460FF4797}" type="sibTrans" cxnId="{CBDC71CC-B479-EA41-8208-79A3D1783ADF}">
      <dgm:prSet/>
      <dgm:spPr/>
      <dgm:t>
        <a:bodyPr/>
        <a:lstStyle/>
        <a:p>
          <a:endParaRPr lang="en-US"/>
        </a:p>
      </dgm:t>
    </dgm:pt>
    <dgm:pt modelId="{D274B76A-83BC-7B4A-B574-8D18799CE65F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inter-cluster messages&gt;5/s</a:t>
          </a:r>
          <a:endParaRPr lang="en-US" dirty="0"/>
        </a:p>
      </dgm:t>
    </dgm:pt>
    <dgm:pt modelId="{C1115A4D-9AB8-814B-A4E4-56EF756E4256}" type="parTrans" cxnId="{9F9CE532-7848-544E-916C-E61BA5873A79}">
      <dgm:prSet/>
      <dgm:spPr/>
      <dgm:t>
        <a:bodyPr/>
        <a:lstStyle/>
        <a:p>
          <a:endParaRPr lang="en-US"/>
        </a:p>
      </dgm:t>
    </dgm:pt>
    <dgm:pt modelId="{8BCBF3FE-271B-B04F-BC51-5708E963D27F}" type="sibTrans" cxnId="{9F9CE532-7848-544E-916C-E61BA5873A79}">
      <dgm:prSet/>
      <dgm:spPr/>
      <dgm:t>
        <a:bodyPr/>
        <a:lstStyle/>
        <a:p>
          <a:endParaRPr lang="en-US"/>
        </a:p>
      </dgm:t>
    </dgm:pt>
    <dgm:pt modelId="{984D5CA9-452A-724E-8D60-273FEFBA667B}">
      <dgm:prSet phldrT="[Text]"/>
      <dgm:spPr/>
      <dgm:t>
        <a:bodyPr/>
        <a:lstStyle/>
        <a:p>
          <a:pPr rtl="0"/>
          <a:r>
            <a:rPr lang="en-US" dirty="0"/>
            <a:t>Then</a:t>
          </a:r>
        </a:p>
      </dgm:t>
    </dgm:pt>
    <dgm:pt modelId="{4B0D86AA-67C1-C24F-A35F-BB11FC8DC71B}" type="parTrans" cxnId="{B17C9E5A-72EC-1F40-BCE4-C7115C449B5E}">
      <dgm:prSet/>
      <dgm:spPr/>
      <dgm:t>
        <a:bodyPr/>
        <a:lstStyle/>
        <a:p>
          <a:endParaRPr lang="en-US"/>
        </a:p>
      </dgm:t>
    </dgm:pt>
    <dgm:pt modelId="{9A7580DE-CAF5-0245-808D-AC75027F9C0B}" type="sibTrans" cxnId="{B17C9E5A-72EC-1F40-BCE4-C7115C449B5E}">
      <dgm:prSet/>
      <dgm:spPr/>
      <dgm:t>
        <a:bodyPr/>
        <a:lstStyle/>
        <a:p>
          <a:endParaRPr lang="en-US"/>
        </a:p>
      </dgm:t>
    </dgm:pt>
    <dgm:pt modelId="{EE7CEB76-1E19-884B-B526-C0DA9E25F9ED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logging enabled</a:t>
          </a:r>
          <a:endParaRPr lang="en-US" dirty="0"/>
        </a:p>
      </dgm:t>
    </dgm:pt>
    <dgm:pt modelId="{DB2A8425-A375-E645-8624-1B2036F2A7C2}" type="parTrans" cxnId="{03271830-04E0-454C-87C4-042FB6E69EF4}">
      <dgm:prSet/>
      <dgm:spPr/>
      <dgm:t>
        <a:bodyPr/>
        <a:lstStyle/>
        <a:p>
          <a:endParaRPr lang="en-US"/>
        </a:p>
      </dgm:t>
    </dgm:pt>
    <dgm:pt modelId="{45B8363B-EEF5-744D-8D53-F8B40FC904AB}" type="sibTrans" cxnId="{03271830-04E0-454C-87C4-042FB6E69EF4}">
      <dgm:prSet/>
      <dgm:spPr/>
      <dgm:t>
        <a:bodyPr/>
        <a:lstStyle/>
        <a:p>
          <a:endParaRPr lang="en-US"/>
        </a:p>
      </dgm:t>
    </dgm:pt>
    <dgm:pt modelId="{DF614CD1-53D0-E142-8ED7-D3AC0D038B40}" type="pres">
      <dgm:prSet presAssocID="{B32D33A5-DBB5-5D49-BFD9-95AD84D185CE}" presName="theList" presStyleCnt="0">
        <dgm:presLayoutVars>
          <dgm:dir/>
          <dgm:animLvl val="lvl"/>
          <dgm:resizeHandles val="exact"/>
        </dgm:presLayoutVars>
      </dgm:prSet>
      <dgm:spPr/>
    </dgm:pt>
    <dgm:pt modelId="{800AD06B-9FAE-B745-8502-6C557E3104B6}" type="pres">
      <dgm:prSet presAssocID="{FDD5FCB2-1FC3-414A-9EB5-16A186C40336}" presName="compNode" presStyleCnt="0"/>
      <dgm:spPr/>
    </dgm:pt>
    <dgm:pt modelId="{CC9E6D35-05C0-8A4D-8928-26ACA1C5797C}" type="pres">
      <dgm:prSet presAssocID="{FDD5FCB2-1FC3-414A-9EB5-16A186C40336}" presName="noGeometry" presStyleCnt="0"/>
      <dgm:spPr/>
    </dgm:pt>
    <dgm:pt modelId="{F5F44DAF-C54A-0244-B681-04899D8C7BC1}" type="pres">
      <dgm:prSet presAssocID="{FDD5FCB2-1FC3-414A-9EB5-16A186C40336}" presName="childTextVisible" presStyleLbl="bgAccFollowNode1" presStyleIdx="0" presStyleCnt="2">
        <dgm:presLayoutVars>
          <dgm:bulletEnabled val="1"/>
        </dgm:presLayoutVars>
      </dgm:prSet>
      <dgm:spPr/>
    </dgm:pt>
    <dgm:pt modelId="{370C52A6-3E2F-BA42-B170-93315E0038BA}" type="pres">
      <dgm:prSet presAssocID="{FDD5FCB2-1FC3-414A-9EB5-16A186C40336}" presName="childTextHidden" presStyleLbl="bgAccFollowNode1" presStyleIdx="0" presStyleCnt="2"/>
      <dgm:spPr/>
    </dgm:pt>
    <dgm:pt modelId="{CCC1874E-42C2-8A4D-A299-5573E902D042}" type="pres">
      <dgm:prSet presAssocID="{FDD5FCB2-1FC3-414A-9EB5-16A186C4033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C41F3F8-2722-7449-A606-D54294A2F5C4}" type="pres">
      <dgm:prSet presAssocID="{FDD5FCB2-1FC3-414A-9EB5-16A186C40336}" presName="aSpace" presStyleCnt="0"/>
      <dgm:spPr/>
    </dgm:pt>
    <dgm:pt modelId="{010F62CA-A240-0E41-AC50-4BB49631D5F9}" type="pres">
      <dgm:prSet presAssocID="{984D5CA9-452A-724E-8D60-273FEFBA667B}" presName="compNode" presStyleCnt="0"/>
      <dgm:spPr/>
    </dgm:pt>
    <dgm:pt modelId="{E8B45957-DA3E-FE42-8177-BFB4707093CC}" type="pres">
      <dgm:prSet presAssocID="{984D5CA9-452A-724E-8D60-273FEFBA667B}" presName="noGeometry" presStyleCnt="0"/>
      <dgm:spPr/>
    </dgm:pt>
    <dgm:pt modelId="{2A597A6E-A489-DE47-9BC5-69E6B96596B3}" type="pres">
      <dgm:prSet presAssocID="{984D5CA9-452A-724E-8D60-273FEFBA667B}" presName="childTextVisible" presStyleLbl="bgAccFollowNode1" presStyleIdx="1" presStyleCnt="2" custLinFactNeighborX="-632">
        <dgm:presLayoutVars>
          <dgm:bulletEnabled val="1"/>
        </dgm:presLayoutVars>
      </dgm:prSet>
      <dgm:spPr/>
    </dgm:pt>
    <dgm:pt modelId="{8F448D48-C3A0-0B4C-B3FC-99C214A06FBB}" type="pres">
      <dgm:prSet presAssocID="{984D5CA9-452A-724E-8D60-273FEFBA667B}" presName="childTextHidden" presStyleLbl="bgAccFollowNode1" presStyleIdx="1" presStyleCnt="2"/>
      <dgm:spPr/>
    </dgm:pt>
    <dgm:pt modelId="{27A5C415-13F8-414E-B408-96A60FAFCF37}" type="pres">
      <dgm:prSet presAssocID="{984D5CA9-452A-724E-8D60-273FEFBA667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81BCF601-CB5C-F942-8F60-625D3E95B619}" type="presOf" srcId="{D274B76A-83BC-7B4A-B574-8D18799CE65F}" destId="{F5F44DAF-C54A-0244-B681-04899D8C7BC1}" srcOrd="0" destOrd="0" presId="urn:microsoft.com/office/officeart/2005/8/layout/hProcess6"/>
    <dgm:cxn modelId="{29339E1E-7C66-C149-B690-587D39C521F3}" type="presOf" srcId="{D274B76A-83BC-7B4A-B574-8D18799CE65F}" destId="{370C52A6-3E2F-BA42-B170-93315E0038BA}" srcOrd="1" destOrd="0" presId="urn:microsoft.com/office/officeart/2005/8/layout/hProcess6"/>
    <dgm:cxn modelId="{03271830-04E0-454C-87C4-042FB6E69EF4}" srcId="{984D5CA9-452A-724E-8D60-273FEFBA667B}" destId="{EE7CEB76-1E19-884B-B526-C0DA9E25F9ED}" srcOrd="0" destOrd="0" parTransId="{DB2A8425-A375-E645-8624-1B2036F2A7C2}" sibTransId="{45B8363B-EEF5-744D-8D53-F8B40FC904AB}"/>
    <dgm:cxn modelId="{9F9CE532-7848-544E-916C-E61BA5873A79}" srcId="{FDD5FCB2-1FC3-414A-9EB5-16A186C40336}" destId="{D274B76A-83BC-7B4A-B574-8D18799CE65F}" srcOrd="0" destOrd="0" parTransId="{C1115A4D-9AB8-814B-A4E4-56EF756E4256}" sibTransId="{8BCBF3FE-271B-B04F-BC51-5708E963D27F}"/>
    <dgm:cxn modelId="{B17C9E5A-72EC-1F40-BCE4-C7115C449B5E}" srcId="{B32D33A5-DBB5-5D49-BFD9-95AD84D185CE}" destId="{984D5CA9-452A-724E-8D60-273FEFBA667B}" srcOrd="1" destOrd="0" parTransId="{4B0D86AA-67C1-C24F-A35F-BB11FC8DC71B}" sibTransId="{9A7580DE-CAF5-0245-808D-AC75027F9C0B}"/>
    <dgm:cxn modelId="{3696A863-20E0-A340-B97D-1EA168B1C2C3}" type="presOf" srcId="{EE7CEB76-1E19-884B-B526-C0DA9E25F9ED}" destId="{2A597A6E-A489-DE47-9BC5-69E6B96596B3}" srcOrd="0" destOrd="0" presId="urn:microsoft.com/office/officeart/2005/8/layout/hProcess6"/>
    <dgm:cxn modelId="{37D72A84-2003-154F-85B6-2620C030A92A}" type="presOf" srcId="{EE7CEB76-1E19-884B-B526-C0DA9E25F9ED}" destId="{8F448D48-C3A0-0B4C-B3FC-99C214A06FBB}" srcOrd="1" destOrd="0" presId="urn:microsoft.com/office/officeart/2005/8/layout/hProcess6"/>
    <dgm:cxn modelId="{39ECD688-94BD-B148-83BB-C3D60509016B}" type="presOf" srcId="{FDD5FCB2-1FC3-414A-9EB5-16A186C40336}" destId="{CCC1874E-42C2-8A4D-A299-5573E902D042}" srcOrd="0" destOrd="0" presId="urn:microsoft.com/office/officeart/2005/8/layout/hProcess6"/>
    <dgm:cxn modelId="{B00CD093-1D9A-5E40-956F-1791AF95764E}" type="presOf" srcId="{984D5CA9-452A-724E-8D60-273FEFBA667B}" destId="{27A5C415-13F8-414E-B408-96A60FAFCF37}" srcOrd="0" destOrd="0" presId="urn:microsoft.com/office/officeart/2005/8/layout/hProcess6"/>
    <dgm:cxn modelId="{897A65AB-4768-924B-B3A8-470E2CDDE325}" type="presOf" srcId="{B32D33A5-DBB5-5D49-BFD9-95AD84D185CE}" destId="{DF614CD1-53D0-E142-8ED7-D3AC0D038B40}" srcOrd="0" destOrd="0" presId="urn:microsoft.com/office/officeart/2005/8/layout/hProcess6"/>
    <dgm:cxn modelId="{CBDC71CC-B479-EA41-8208-79A3D1783ADF}" srcId="{B32D33A5-DBB5-5D49-BFD9-95AD84D185CE}" destId="{FDD5FCB2-1FC3-414A-9EB5-16A186C40336}" srcOrd="0" destOrd="0" parTransId="{A6BDDE06-FC27-E747-BDF6-AD1359876236}" sibTransId="{67B2B4D6-831D-434B-90DE-E6F460FF4797}"/>
    <dgm:cxn modelId="{0AEE6ACA-5980-E942-9C14-860D279E0BEF}" type="presParOf" srcId="{DF614CD1-53D0-E142-8ED7-D3AC0D038B40}" destId="{800AD06B-9FAE-B745-8502-6C557E3104B6}" srcOrd="0" destOrd="0" presId="urn:microsoft.com/office/officeart/2005/8/layout/hProcess6"/>
    <dgm:cxn modelId="{D0BEF4B0-7E14-4D45-A2B2-0193DCC5EE3B}" type="presParOf" srcId="{800AD06B-9FAE-B745-8502-6C557E3104B6}" destId="{CC9E6D35-05C0-8A4D-8928-26ACA1C5797C}" srcOrd="0" destOrd="0" presId="urn:microsoft.com/office/officeart/2005/8/layout/hProcess6"/>
    <dgm:cxn modelId="{06FF2C45-40FA-764C-AA10-687C4B26ACA1}" type="presParOf" srcId="{800AD06B-9FAE-B745-8502-6C557E3104B6}" destId="{F5F44DAF-C54A-0244-B681-04899D8C7BC1}" srcOrd="1" destOrd="0" presId="urn:microsoft.com/office/officeart/2005/8/layout/hProcess6"/>
    <dgm:cxn modelId="{DD6FA20D-737C-A740-BEDE-EEC8278F9555}" type="presParOf" srcId="{800AD06B-9FAE-B745-8502-6C557E3104B6}" destId="{370C52A6-3E2F-BA42-B170-93315E0038BA}" srcOrd="2" destOrd="0" presId="urn:microsoft.com/office/officeart/2005/8/layout/hProcess6"/>
    <dgm:cxn modelId="{25EA24D9-C43C-A04C-9F11-6A0163B5B3E3}" type="presParOf" srcId="{800AD06B-9FAE-B745-8502-6C557E3104B6}" destId="{CCC1874E-42C2-8A4D-A299-5573E902D042}" srcOrd="3" destOrd="0" presId="urn:microsoft.com/office/officeart/2005/8/layout/hProcess6"/>
    <dgm:cxn modelId="{4FCFE089-26F6-1D45-94F0-3C9FB51DCE46}" type="presParOf" srcId="{DF614CD1-53D0-E142-8ED7-D3AC0D038B40}" destId="{DC41F3F8-2722-7449-A606-D54294A2F5C4}" srcOrd="1" destOrd="0" presId="urn:microsoft.com/office/officeart/2005/8/layout/hProcess6"/>
    <dgm:cxn modelId="{2DA75143-794C-C040-821E-71DD0C083814}" type="presParOf" srcId="{DF614CD1-53D0-E142-8ED7-D3AC0D038B40}" destId="{010F62CA-A240-0E41-AC50-4BB49631D5F9}" srcOrd="2" destOrd="0" presId="urn:microsoft.com/office/officeart/2005/8/layout/hProcess6"/>
    <dgm:cxn modelId="{E883E54E-AD05-1F4C-B779-8CF7C224AB3A}" type="presParOf" srcId="{010F62CA-A240-0E41-AC50-4BB49631D5F9}" destId="{E8B45957-DA3E-FE42-8177-BFB4707093CC}" srcOrd="0" destOrd="0" presId="urn:microsoft.com/office/officeart/2005/8/layout/hProcess6"/>
    <dgm:cxn modelId="{52CA0721-E0DB-0745-9B93-BB1245EE0F87}" type="presParOf" srcId="{010F62CA-A240-0E41-AC50-4BB49631D5F9}" destId="{2A597A6E-A489-DE47-9BC5-69E6B96596B3}" srcOrd="1" destOrd="0" presId="urn:microsoft.com/office/officeart/2005/8/layout/hProcess6"/>
    <dgm:cxn modelId="{3E8D3BFE-313F-554C-A63A-38C0B6537EF2}" type="presParOf" srcId="{010F62CA-A240-0E41-AC50-4BB49631D5F9}" destId="{8F448D48-C3A0-0B4C-B3FC-99C214A06FBB}" srcOrd="2" destOrd="0" presId="urn:microsoft.com/office/officeart/2005/8/layout/hProcess6"/>
    <dgm:cxn modelId="{3472CC81-E4CB-5A45-845A-E74254E60A6B}" type="presParOf" srcId="{010F62CA-A240-0E41-AC50-4BB49631D5F9}" destId="{27A5C415-13F8-414E-B408-96A60FAFCF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36AB22F-1FD8-9B4C-BA74-1B7DCF74AFBA}" type="doc">
      <dgm:prSet loTypeId="urn:microsoft.com/office/officeart/2005/8/layout/hList3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54902-F37F-624E-80E8-6FEDEE0876CD}">
      <dgm:prSet phldrT="[Text]"/>
      <dgm:spPr/>
      <dgm:t>
        <a:bodyPr/>
        <a:lstStyle/>
        <a:p>
          <a:pPr rtl="0"/>
          <a:r>
            <a:rPr lang="en-US" dirty="0"/>
            <a:t>Goals</a:t>
          </a:r>
        </a:p>
      </dgm:t>
    </dgm:pt>
    <dgm:pt modelId="{91B00B4C-69DF-6C4C-BF8A-DDE897A6EFC8}" type="parTrans" cxnId="{7408A1EA-8EAD-7B43-B46C-9D9071EC381B}">
      <dgm:prSet/>
      <dgm:spPr/>
      <dgm:t>
        <a:bodyPr/>
        <a:lstStyle/>
        <a:p>
          <a:endParaRPr lang="en-US"/>
        </a:p>
      </dgm:t>
    </dgm:pt>
    <dgm:pt modelId="{F10A0817-2F2C-5847-9B04-BA45689AA98F}" type="sibTrans" cxnId="{7408A1EA-8EAD-7B43-B46C-9D9071EC381B}">
      <dgm:prSet/>
      <dgm:spPr/>
      <dgm:t>
        <a:bodyPr/>
        <a:lstStyle/>
        <a:p>
          <a:endParaRPr lang="en-US"/>
        </a:p>
      </dgm:t>
    </dgm:pt>
    <dgm:pt modelId="{D88FB18D-9094-D441-A71F-33D5E34DCF06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Low message overhead</a:t>
          </a:r>
          <a:endParaRPr lang="en-US" dirty="0"/>
        </a:p>
      </dgm:t>
    </dgm:pt>
    <dgm:pt modelId="{8D57F907-0AC2-F247-B7AA-5915259BEBD7}" type="parTrans" cxnId="{A37CD460-6A86-FB4D-8488-B85723F55572}">
      <dgm:prSet/>
      <dgm:spPr/>
      <dgm:t>
        <a:bodyPr/>
        <a:lstStyle/>
        <a:p>
          <a:endParaRPr lang="en-US"/>
        </a:p>
      </dgm:t>
    </dgm:pt>
    <dgm:pt modelId="{A2BEEE0F-EC01-5C4F-BB97-981C3BB8D0A9}" type="sibTrans" cxnId="{A37CD460-6A86-FB4D-8488-B85723F55572}">
      <dgm:prSet/>
      <dgm:spPr/>
      <dgm:t>
        <a:bodyPr/>
        <a:lstStyle/>
        <a:p>
          <a:endParaRPr lang="en-US"/>
        </a:p>
      </dgm:t>
    </dgm:pt>
    <dgm:pt modelId="{D5A1C9CB-C9DD-E44D-AC3C-9944B2BEE327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Fast and minimal rollback</a:t>
          </a:r>
          <a:endParaRPr lang="en-US" dirty="0"/>
        </a:p>
      </dgm:t>
    </dgm:pt>
    <dgm:pt modelId="{43EDA7C3-358A-8949-A606-60C4F0120D69}" type="parTrans" cxnId="{017CD65D-6867-A842-AB15-E0CFA120F14F}">
      <dgm:prSet/>
      <dgm:spPr/>
      <dgm:t>
        <a:bodyPr/>
        <a:lstStyle/>
        <a:p>
          <a:endParaRPr lang="en-US"/>
        </a:p>
      </dgm:t>
    </dgm:pt>
    <dgm:pt modelId="{85E8825C-2734-B848-9D42-223EAA9333B5}" type="sibTrans" cxnId="{017CD65D-6867-A842-AB15-E0CFA120F14F}">
      <dgm:prSet/>
      <dgm:spPr/>
      <dgm:t>
        <a:bodyPr/>
        <a:lstStyle/>
        <a:p>
          <a:endParaRPr lang="en-US"/>
        </a:p>
      </dgm:t>
    </dgm:pt>
    <dgm:pt modelId="{ACB306F3-97A1-BB4E-ABA6-1B0ED5C68C12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Avoid blocking</a:t>
          </a:r>
          <a:endParaRPr lang="en-US" dirty="0"/>
        </a:p>
      </dgm:t>
    </dgm:pt>
    <dgm:pt modelId="{8C9FF719-0A7E-6544-BE9B-51EC6E6157CD}" type="parTrans" cxnId="{81C07BE4-5485-934E-80DA-E53F51FCA8A0}">
      <dgm:prSet/>
      <dgm:spPr/>
      <dgm:t>
        <a:bodyPr/>
        <a:lstStyle/>
        <a:p>
          <a:endParaRPr lang="en-US"/>
        </a:p>
      </dgm:t>
    </dgm:pt>
    <dgm:pt modelId="{8FC30303-47BE-C54E-95AB-A9E3C2DD220E}" type="sibTrans" cxnId="{81C07BE4-5485-934E-80DA-E53F51FCA8A0}">
      <dgm:prSet/>
      <dgm:spPr/>
      <dgm:t>
        <a:bodyPr/>
        <a:lstStyle/>
        <a:p>
          <a:endParaRPr lang="en-US"/>
        </a:p>
      </dgm:t>
    </dgm:pt>
    <dgm:pt modelId="{AB051427-D9E3-3843-B0D1-A44321D51E67}">
      <dgm:prSet/>
      <dgm:spPr/>
      <dgm:t>
        <a:bodyPr/>
        <a:lstStyle/>
        <a:p>
          <a:pPr>
            <a:buNone/>
          </a:pPr>
          <a:r>
            <a:rPr lang="en-US" b="0" i="0" u="none"/>
            <a:t>Maintain consistent global state</a:t>
          </a:r>
          <a:endParaRPr lang="en-US" dirty="0"/>
        </a:p>
      </dgm:t>
    </dgm:pt>
    <dgm:pt modelId="{55DA1EEE-46C6-854B-A08B-0657F51BB2F4}" type="parTrans" cxnId="{A272E728-4AE3-2447-B2C5-2BDF5616C34E}">
      <dgm:prSet/>
      <dgm:spPr/>
      <dgm:t>
        <a:bodyPr/>
        <a:lstStyle/>
        <a:p>
          <a:endParaRPr lang="en-US"/>
        </a:p>
      </dgm:t>
    </dgm:pt>
    <dgm:pt modelId="{3CDC5763-1266-364C-97B8-047449B2F132}" type="sibTrans" cxnId="{A272E728-4AE3-2447-B2C5-2BDF5616C34E}">
      <dgm:prSet/>
      <dgm:spPr/>
      <dgm:t>
        <a:bodyPr/>
        <a:lstStyle/>
        <a:p>
          <a:endParaRPr lang="en-US"/>
        </a:p>
      </dgm:t>
    </dgm:pt>
    <dgm:pt modelId="{278C6A6C-52E5-0F46-B32F-6C9EC4DB8D38}" type="pres">
      <dgm:prSet presAssocID="{036AB22F-1FD8-9B4C-BA74-1B7DCF74AFBA}" presName="composite" presStyleCnt="0">
        <dgm:presLayoutVars>
          <dgm:chMax val="1"/>
          <dgm:dir/>
          <dgm:resizeHandles val="exact"/>
        </dgm:presLayoutVars>
      </dgm:prSet>
      <dgm:spPr/>
    </dgm:pt>
    <dgm:pt modelId="{FAE90432-E2C1-6B42-8FDD-98BAE67DA3F9}" type="pres">
      <dgm:prSet presAssocID="{D6754902-F37F-624E-80E8-6FEDEE0876CD}" presName="roof" presStyleLbl="dkBgShp" presStyleIdx="0" presStyleCnt="2"/>
      <dgm:spPr/>
    </dgm:pt>
    <dgm:pt modelId="{97FF39DF-A9B3-CD4B-AA91-2E3D772F48DE}" type="pres">
      <dgm:prSet presAssocID="{D6754902-F37F-624E-80E8-6FEDEE0876CD}" presName="pillars" presStyleCnt="0"/>
      <dgm:spPr/>
    </dgm:pt>
    <dgm:pt modelId="{0E5620AC-CC84-7949-8EB8-CC8FA2126626}" type="pres">
      <dgm:prSet presAssocID="{D6754902-F37F-624E-80E8-6FEDEE0876CD}" presName="pillar1" presStyleLbl="node1" presStyleIdx="0" presStyleCnt="4">
        <dgm:presLayoutVars>
          <dgm:bulletEnabled val="1"/>
        </dgm:presLayoutVars>
      </dgm:prSet>
      <dgm:spPr/>
    </dgm:pt>
    <dgm:pt modelId="{1801F19C-235A-524C-9337-A685E3459E8A}" type="pres">
      <dgm:prSet presAssocID="{D5A1C9CB-C9DD-E44D-AC3C-9944B2BEE327}" presName="pillarX" presStyleLbl="node1" presStyleIdx="1" presStyleCnt="4">
        <dgm:presLayoutVars>
          <dgm:bulletEnabled val="1"/>
        </dgm:presLayoutVars>
      </dgm:prSet>
      <dgm:spPr/>
    </dgm:pt>
    <dgm:pt modelId="{8F08E88A-2C91-034F-817E-4BD307C6CDF9}" type="pres">
      <dgm:prSet presAssocID="{ACB306F3-97A1-BB4E-ABA6-1B0ED5C68C12}" presName="pillarX" presStyleLbl="node1" presStyleIdx="2" presStyleCnt="4">
        <dgm:presLayoutVars>
          <dgm:bulletEnabled val="1"/>
        </dgm:presLayoutVars>
      </dgm:prSet>
      <dgm:spPr/>
    </dgm:pt>
    <dgm:pt modelId="{46E1B122-60CB-2F40-859F-B02DAC7132A2}" type="pres">
      <dgm:prSet presAssocID="{AB051427-D9E3-3843-B0D1-A44321D51E67}" presName="pillarX" presStyleLbl="node1" presStyleIdx="3" presStyleCnt="4">
        <dgm:presLayoutVars>
          <dgm:bulletEnabled val="1"/>
        </dgm:presLayoutVars>
      </dgm:prSet>
      <dgm:spPr/>
    </dgm:pt>
    <dgm:pt modelId="{7721B024-D485-8C48-AD2E-20B207F3CB6A}" type="pres">
      <dgm:prSet presAssocID="{D6754902-F37F-624E-80E8-6FEDEE0876CD}" presName="base" presStyleLbl="dkBgShp" presStyleIdx="1" presStyleCnt="2"/>
      <dgm:spPr/>
    </dgm:pt>
  </dgm:ptLst>
  <dgm:cxnLst>
    <dgm:cxn modelId="{0729B51F-EF75-1A4D-8636-B68487FFEEE3}" type="presOf" srcId="{D5A1C9CB-C9DD-E44D-AC3C-9944B2BEE327}" destId="{1801F19C-235A-524C-9337-A685E3459E8A}" srcOrd="0" destOrd="0" presId="urn:microsoft.com/office/officeart/2005/8/layout/hList3"/>
    <dgm:cxn modelId="{A272E728-4AE3-2447-B2C5-2BDF5616C34E}" srcId="{D6754902-F37F-624E-80E8-6FEDEE0876CD}" destId="{AB051427-D9E3-3843-B0D1-A44321D51E67}" srcOrd="3" destOrd="0" parTransId="{55DA1EEE-46C6-854B-A08B-0657F51BB2F4}" sibTransId="{3CDC5763-1266-364C-97B8-047449B2F132}"/>
    <dgm:cxn modelId="{8F8F8332-45E0-3046-9699-FD5F37DC3341}" type="presOf" srcId="{036AB22F-1FD8-9B4C-BA74-1B7DCF74AFBA}" destId="{278C6A6C-52E5-0F46-B32F-6C9EC4DB8D38}" srcOrd="0" destOrd="0" presId="urn:microsoft.com/office/officeart/2005/8/layout/hList3"/>
    <dgm:cxn modelId="{017CD65D-6867-A842-AB15-E0CFA120F14F}" srcId="{D6754902-F37F-624E-80E8-6FEDEE0876CD}" destId="{D5A1C9CB-C9DD-E44D-AC3C-9944B2BEE327}" srcOrd="1" destOrd="0" parTransId="{43EDA7C3-358A-8949-A606-60C4F0120D69}" sibTransId="{85E8825C-2734-B848-9D42-223EAA9333B5}"/>
    <dgm:cxn modelId="{A37CD460-6A86-FB4D-8488-B85723F55572}" srcId="{D6754902-F37F-624E-80E8-6FEDEE0876CD}" destId="{D88FB18D-9094-D441-A71F-33D5E34DCF06}" srcOrd="0" destOrd="0" parTransId="{8D57F907-0AC2-F247-B7AA-5915259BEBD7}" sibTransId="{A2BEEE0F-EC01-5C4F-BB97-981C3BB8D0A9}"/>
    <dgm:cxn modelId="{F9344D66-B953-F848-9CE1-38B5ADA6B47C}" type="presOf" srcId="{D88FB18D-9094-D441-A71F-33D5E34DCF06}" destId="{0E5620AC-CC84-7949-8EB8-CC8FA2126626}" srcOrd="0" destOrd="0" presId="urn:microsoft.com/office/officeart/2005/8/layout/hList3"/>
    <dgm:cxn modelId="{9D0507D1-CF2A-3444-9948-FA3B2CD6E6E4}" type="presOf" srcId="{D6754902-F37F-624E-80E8-6FEDEE0876CD}" destId="{FAE90432-E2C1-6B42-8FDD-98BAE67DA3F9}" srcOrd="0" destOrd="0" presId="urn:microsoft.com/office/officeart/2005/8/layout/hList3"/>
    <dgm:cxn modelId="{81C07BE4-5485-934E-80DA-E53F51FCA8A0}" srcId="{D6754902-F37F-624E-80E8-6FEDEE0876CD}" destId="{ACB306F3-97A1-BB4E-ABA6-1B0ED5C68C12}" srcOrd="2" destOrd="0" parTransId="{8C9FF719-0A7E-6544-BE9B-51EC6E6157CD}" sibTransId="{8FC30303-47BE-C54E-95AB-A9E3C2DD220E}"/>
    <dgm:cxn modelId="{7408A1EA-8EAD-7B43-B46C-9D9071EC381B}" srcId="{036AB22F-1FD8-9B4C-BA74-1B7DCF74AFBA}" destId="{D6754902-F37F-624E-80E8-6FEDEE0876CD}" srcOrd="0" destOrd="0" parTransId="{91B00B4C-69DF-6C4C-BF8A-DDE897A6EFC8}" sibTransId="{F10A0817-2F2C-5847-9B04-BA45689AA98F}"/>
    <dgm:cxn modelId="{95938AFB-4540-D64A-A210-453C03A6E6D7}" type="presOf" srcId="{AB051427-D9E3-3843-B0D1-A44321D51E67}" destId="{46E1B122-60CB-2F40-859F-B02DAC7132A2}" srcOrd="0" destOrd="0" presId="urn:microsoft.com/office/officeart/2005/8/layout/hList3"/>
    <dgm:cxn modelId="{5B1425FF-7B62-DB47-8C8F-085DE056CB4A}" type="presOf" srcId="{ACB306F3-97A1-BB4E-ABA6-1B0ED5C68C12}" destId="{8F08E88A-2C91-034F-817E-4BD307C6CDF9}" srcOrd="0" destOrd="0" presId="urn:microsoft.com/office/officeart/2005/8/layout/hList3"/>
    <dgm:cxn modelId="{DFD1B2C7-338D-D84A-B041-91E7524CDDD2}" type="presParOf" srcId="{278C6A6C-52E5-0F46-B32F-6C9EC4DB8D38}" destId="{FAE90432-E2C1-6B42-8FDD-98BAE67DA3F9}" srcOrd="0" destOrd="0" presId="urn:microsoft.com/office/officeart/2005/8/layout/hList3"/>
    <dgm:cxn modelId="{40A2FAFC-6D94-1549-B595-A11BAD46C035}" type="presParOf" srcId="{278C6A6C-52E5-0F46-B32F-6C9EC4DB8D38}" destId="{97FF39DF-A9B3-CD4B-AA91-2E3D772F48DE}" srcOrd="1" destOrd="0" presId="urn:microsoft.com/office/officeart/2005/8/layout/hList3"/>
    <dgm:cxn modelId="{08AA2333-A5AB-2E42-B840-1055BD1FE39B}" type="presParOf" srcId="{97FF39DF-A9B3-CD4B-AA91-2E3D772F48DE}" destId="{0E5620AC-CC84-7949-8EB8-CC8FA2126626}" srcOrd="0" destOrd="0" presId="urn:microsoft.com/office/officeart/2005/8/layout/hList3"/>
    <dgm:cxn modelId="{E7213E4C-68B7-764B-B727-F31AD9189AA2}" type="presParOf" srcId="{97FF39DF-A9B3-CD4B-AA91-2E3D772F48DE}" destId="{1801F19C-235A-524C-9337-A685E3459E8A}" srcOrd="1" destOrd="0" presId="urn:microsoft.com/office/officeart/2005/8/layout/hList3"/>
    <dgm:cxn modelId="{C689EEB2-E4ED-4949-800B-2CE1EAAC5C52}" type="presParOf" srcId="{97FF39DF-A9B3-CD4B-AA91-2E3D772F48DE}" destId="{8F08E88A-2C91-034F-817E-4BD307C6CDF9}" srcOrd="2" destOrd="0" presId="urn:microsoft.com/office/officeart/2005/8/layout/hList3"/>
    <dgm:cxn modelId="{4651FDC7-B3B4-214D-AD1A-3D71664D7B49}" type="presParOf" srcId="{97FF39DF-A9B3-CD4B-AA91-2E3D772F48DE}" destId="{46E1B122-60CB-2F40-859F-B02DAC7132A2}" srcOrd="3" destOrd="0" presId="urn:microsoft.com/office/officeart/2005/8/layout/hList3"/>
    <dgm:cxn modelId="{CF0637AC-74D8-D441-B89F-5F192712286B}" type="presParOf" srcId="{278C6A6C-52E5-0F46-B32F-6C9EC4DB8D38}" destId="{7721B024-D485-8C48-AD2E-20B207F3CB6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59E0311-C3BD-9144-A7F3-E1AE21CB898B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9FAD6-8CA8-2E4B-9A4A-FEAEABFD9AB1}">
      <dgm:prSet phldrT="[Text]"/>
      <dgm:spPr/>
      <dgm:t>
        <a:bodyPr/>
        <a:lstStyle/>
        <a:p>
          <a:pPr rtl="0"/>
          <a:r>
            <a:rPr lang="en-US" dirty="0"/>
            <a:t>Combine</a:t>
          </a:r>
        </a:p>
      </dgm:t>
    </dgm:pt>
    <dgm:pt modelId="{95CA3B3E-D408-D342-8260-831F6E19F825}" type="parTrans" cxnId="{0CA9D0F8-281F-E343-AD8F-22CF5AA2FD8C}">
      <dgm:prSet/>
      <dgm:spPr/>
      <dgm:t>
        <a:bodyPr/>
        <a:lstStyle/>
        <a:p>
          <a:endParaRPr lang="en-US"/>
        </a:p>
      </dgm:t>
    </dgm:pt>
    <dgm:pt modelId="{CEF36D5C-86F3-234B-8702-887088A958EC}" type="sibTrans" cxnId="{0CA9D0F8-281F-E343-AD8F-22CF5AA2FD8C}">
      <dgm:prSet/>
      <dgm:spPr/>
      <dgm:t>
        <a:bodyPr/>
        <a:lstStyle/>
        <a:p>
          <a:endParaRPr lang="en-US"/>
        </a:p>
      </dgm:t>
    </dgm:pt>
    <dgm:pt modelId="{ABD48E8B-462D-E947-82FD-4516DA8AB45A}">
      <dgm:prSet phldrT="[Text]" custT="1"/>
      <dgm:spPr/>
      <dgm:t>
        <a:bodyPr/>
        <a:lstStyle/>
        <a:p>
          <a:pPr>
            <a:buNone/>
          </a:pPr>
          <a:endParaRPr lang="en-US" sz="1400" b="0" i="0" u="none" dirty="0"/>
        </a:p>
      </dgm:t>
    </dgm:pt>
    <dgm:pt modelId="{AC195DED-BD6F-214C-8ED1-4A9186F4AF79}" type="sibTrans" cxnId="{4FFC708C-D11B-AB46-B17D-A3AE7CAE0B32}">
      <dgm:prSet/>
      <dgm:spPr/>
      <dgm:t>
        <a:bodyPr/>
        <a:lstStyle/>
        <a:p>
          <a:endParaRPr lang="en-US"/>
        </a:p>
      </dgm:t>
    </dgm:pt>
    <dgm:pt modelId="{EFCD04B8-B385-674C-BE97-F3877DC5AC43}" type="parTrans" cxnId="{4FFC708C-D11B-AB46-B17D-A3AE7CAE0B32}">
      <dgm:prSet/>
      <dgm:spPr/>
      <dgm:t>
        <a:bodyPr/>
        <a:lstStyle/>
        <a:p>
          <a:endParaRPr lang="en-US"/>
        </a:p>
      </dgm:t>
    </dgm:pt>
    <dgm:pt modelId="{6E87394A-1BBF-A54E-9A27-08F94FE317F0}">
      <dgm:prSet phldrT="[Text]" custT="1"/>
      <dgm:spPr/>
      <dgm:t>
        <a:bodyPr/>
        <a:lstStyle/>
        <a:p>
          <a:pPr rtl="0">
            <a:buNone/>
          </a:pPr>
          <a:endParaRPr lang="en-US" sz="1000" dirty="0"/>
        </a:p>
      </dgm:t>
    </dgm:pt>
    <dgm:pt modelId="{D1DDAA1A-6DA9-4043-BC2A-B2418E289819}" type="sibTrans" cxnId="{0B9050D9-4621-6D4A-9AE3-ECE346A741E4}">
      <dgm:prSet/>
      <dgm:spPr/>
      <dgm:t>
        <a:bodyPr/>
        <a:lstStyle/>
        <a:p>
          <a:endParaRPr lang="en-US"/>
        </a:p>
      </dgm:t>
    </dgm:pt>
    <dgm:pt modelId="{BCC566E1-2E7F-6245-BD84-E30A90343332}" type="parTrans" cxnId="{0B9050D9-4621-6D4A-9AE3-ECE346A741E4}">
      <dgm:prSet/>
      <dgm:spPr/>
      <dgm:t>
        <a:bodyPr/>
        <a:lstStyle/>
        <a:p>
          <a:endParaRPr lang="en-US"/>
        </a:p>
      </dgm:t>
    </dgm:pt>
    <dgm:pt modelId="{D07F0177-F769-4949-A96B-14E4A2E60877}" type="pres">
      <dgm:prSet presAssocID="{B59E0311-C3BD-9144-A7F3-E1AE21CB898B}" presName="Name0" presStyleCnt="0">
        <dgm:presLayoutVars>
          <dgm:chMax val="4"/>
          <dgm:resizeHandles val="exact"/>
        </dgm:presLayoutVars>
      </dgm:prSet>
      <dgm:spPr/>
    </dgm:pt>
    <dgm:pt modelId="{6EDDEAA5-1D71-F642-8088-CE3F4406C6CB}" type="pres">
      <dgm:prSet presAssocID="{B59E0311-C3BD-9144-A7F3-E1AE21CB898B}" presName="ellipse" presStyleLbl="trBgShp" presStyleIdx="0" presStyleCnt="1"/>
      <dgm:spPr/>
    </dgm:pt>
    <dgm:pt modelId="{BBF06C13-4008-F044-956E-5728FF1D7466}" type="pres">
      <dgm:prSet presAssocID="{B59E0311-C3BD-9144-A7F3-E1AE21CB898B}" presName="arrow1" presStyleLbl="fgShp" presStyleIdx="0" presStyleCnt="1"/>
      <dgm:spPr/>
    </dgm:pt>
    <dgm:pt modelId="{4A5D5D7E-04B6-5749-B1D3-4AEFC6B7DB5B}" type="pres">
      <dgm:prSet presAssocID="{B59E0311-C3BD-9144-A7F3-E1AE21CB898B}" presName="rectangle" presStyleLbl="revTx" presStyleIdx="0" presStyleCnt="1">
        <dgm:presLayoutVars>
          <dgm:bulletEnabled val="1"/>
        </dgm:presLayoutVars>
      </dgm:prSet>
      <dgm:spPr/>
    </dgm:pt>
    <dgm:pt modelId="{840F5B38-9362-A54D-BD7C-4A125002ADD2}" type="pres">
      <dgm:prSet presAssocID="{6E87394A-1BBF-A54E-9A27-08F94FE317F0}" presName="item1" presStyleLbl="node1" presStyleIdx="0" presStyleCnt="2">
        <dgm:presLayoutVars>
          <dgm:bulletEnabled val="1"/>
        </dgm:presLayoutVars>
      </dgm:prSet>
      <dgm:spPr/>
    </dgm:pt>
    <dgm:pt modelId="{7AEAEED6-C8F6-244B-BFBC-06DA99F2A290}" type="pres">
      <dgm:prSet presAssocID="{AF59FAD6-8CA8-2E4B-9A4A-FEAEABFD9AB1}" presName="item2" presStyleLbl="node1" presStyleIdx="1" presStyleCnt="2">
        <dgm:presLayoutVars>
          <dgm:bulletEnabled val="1"/>
        </dgm:presLayoutVars>
      </dgm:prSet>
      <dgm:spPr/>
    </dgm:pt>
    <dgm:pt modelId="{F5F44731-46EA-F942-BE4F-9AEAD2EA58B2}" type="pres">
      <dgm:prSet presAssocID="{B59E0311-C3BD-9144-A7F3-E1AE21CB898B}" presName="funnel" presStyleLbl="trAlignAcc1" presStyleIdx="0" presStyleCnt="1"/>
      <dgm:spPr/>
    </dgm:pt>
  </dgm:ptLst>
  <dgm:cxnLst>
    <dgm:cxn modelId="{6DB3812D-AA5F-5A4C-99F4-73CDBE9894A4}" type="presOf" srcId="{ABD48E8B-462D-E947-82FD-4516DA8AB45A}" destId="{7AEAEED6-C8F6-244B-BFBC-06DA99F2A290}" srcOrd="0" destOrd="0" presId="urn:microsoft.com/office/officeart/2005/8/layout/funnel1"/>
    <dgm:cxn modelId="{F2AC2F5C-9E89-6549-84B6-760FFC8E0B55}" type="presOf" srcId="{AF59FAD6-8CA8-2E4B-9A4A-FEAEABFD9AB1}" destId="{4A5D5D7E-04B6-5749-B1D3-4AEFC6B7DB5B}" srcOrd="0" destOrd="0" presId="urn:microsoft.com/office/officeart/2005/8/layout/funnel1"/>
    <dgm:cxn modelId="{21CB6960-6E39-ED4F-A620-79721DA83001}" type="presOf" srcId="{6E87394A-1BBF-A54E-9A27-08F94FE317F0}" destId="{840F5B38-9362-A54D-BD7C-4A125002ADD2}" srcOrd="0" destOrd="0" presId="urn:microsoft.com/office/officeart/2005/8/layout/funnel1"/>
    <dgm:cxn modelId="{4FFC708C-D11B-AB46-B17D-A3AE7CAE0B32}" srcId="{B59E0311-C3BD-9144-A7F3-E1AE21CB898B}" destId="{ABD48E8B-462D-E947-82FD-4516DA8AB45A}" srcOrd="0" destOrd="0" parTransId="{EFCD04B8-B385-674C-BE97-F3877DC5AC43}" sibTransId="{AC195DED-BD6F-214C-8ED1-4A9186F4AF79}"/>
    <dgm:cxn modelId="{ED45EAB1-3B51-F543-99B4-C418B40BA071}" type="presOf" srcId="{B59E0311-C3BD-9144-A7F3-E1AE21CB898B}" destId="{D07F0177-F769-4949-A96B-14E4A2E60877}" srcOrd="0" destOrd="0" presId="urn:microsoft.com/office/officeart/2005/8/layout/funnel1"/>
    <dgm:cxn modelId="{0B9050D9-4621-6D4A-9AE3-ECE346A741E4}" srcId="{B59E0311-C3BD-9144-A7F3-E1AE21CB898B}" destId="{6E87394A-1BBF-A54E-9A27-08F94FE317F0}" srcOrd="1" destOrd="0" parTransId="{BCC566E1-2E7F-6245-BD84-E30A90343332}" sibTransId="{D1DDAA1A-6DA9-4043-BC2A-B2418E289819}"/>
    <dgm:cxn modelId="{0CA9D0F8-281F-E343-AD8F-22CF5AA2FD8C}" srcId="{B59E0311-C3BD-9144-A7F3-E1AE21CB898B}" destId="{AF59FAD6-8CA8-2E4B-9A4A-FEAEABFD9AB1}" srcOrd="2" destOrd="0" parTransId="{95CA3B3E-D408-D342-8260-831F6E19F825}" sibTransId="{CEF36D5C-86F3-234B-8702-887088A958EC}"/>
    <dgm:cxn modelId="{B2480514-9589-924B-B21F-1E061685A31A}" type="presParOf" srcId="{D07F0177-F769-4949-A96B-14E4A2E60877}" destId="{6EDDEAA5-1D71-F642-8088-CE3F4406C6CB}" srcOrd="0" destOrd="0" presId="urn:microsoft.com/office/officeart/2005/8/layout/funnel1"/>
    <dgm:cxn modelId="{4D6F87BD-7B7F-804B-BAAA-D658CD3D11EF}" type="presParOf" srcId="{D07F0177-F769-4949-A96B-14E4A2E60877}" destId="{BBF06C13-4008-F044-956E-5728FF1D7466}" srcOrd="1" destOrd="0" presId="urn:microsoft.com/office/officeart/2005/8/layout/funnel1"/>
    <dgm:cxn modelId="{285C0B82-84A6-A243-A955-A258C6DB2B37}" type="presParOf" srcId="{D07F0177-F769-4949-A96B-14E4A2E60877}" destId="{4A5D5D7E-04B6-5749-B1D3-4AEFC6B7DB5B}" srcOrd="2" destOrd="0" presId="urn:microsoft.com/office/officeart/2005/8/layout/funnel1"/>
    <dgm:cxn modelId="{4D2294F9-7B9F-D14F-A59F-246D371BC738}" type="presParOf" srcId="{D07F0177-F769-4949-A96B-14E4A2E60877}" destId="{840F5B38-9362-A54D-BD7C-4A125002ADD2}" srcOrd="3" destOrd="0" presId="urn:microsoft.com/office/officeart/2005/8/layout/funnel1"/>
    <dgm:cxn modelId="{140EFCE8-FF63-E742-8FB2-481F3618B5C1}" type="presParOf" srcId="{D07F0177-F769-4949-A96B-14E4A2E60877}" destId="{7AEAEED6-C8F6-244B-BFBC-06DA99F2A290}" srcOrd="4" destOrd="0" presId="urn:microsoft.com/office/officeart/2005/8/layout/funnel1"/>
    <dgm:cxn modelId="{4A4D130D-A321-4A4D-A206-C3892A011464}" type="presParOf" srcId="{D07F0177-F769-4949-A96B-14E4A2E60877}" destId="{F5F44731-46EA-F942-BE4F-9AEAD2EA58B2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32D33A5-DBB5-5D49-BFD9-95AD84D185CE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5FCB2-1FC3-414A-9EB5-16A186C40336}">
      <dgm:prSet phldrT="[Text]"/>
      <dgm:spPr/>
      <dgm:t>
        <a:bodyPr/>
        <a:lstStyle/>
        <a:p>
          <a:pPr rtl="0"/>
          <a:r>
            <a:rPr lang="en-US" dirty="0"/>
            <a:t>if</a:t>
          </a:r>
        </a:p>
      </dgm:t>
    </dgm:pt>
    <dgm:pt modelId="{A6BDDE06-FC27-E747-BDF6-AD1359876236}" type="parTrans" cxnId="{CBDC71CC-B479-EA41-8208-79A3D1783ADF}">
      <dgm:prSet/>
      <dgm:spPr/>
      <dgm:t>
        <a:bodyPr/>
        <a:lstStyle/>
        <a:p>
          <a:endParaRPr lang="en-US"/>
        </a:p>
      </dgm:t>
    </dgm:pt>
    <dgm:pt modelId="{67B2B4D6-831D-434B-90DE-E6F460FF4797}" type="sibTrans" cxnId="{CBDC71CC-B479-EA41-8208-79A3D1783ADF}">
      <dgm:prSet/>
      <dgm:spPr/>
      <dgm:t>
        <a:bodyPr/>
        <a:lstStyle/>
        <a:p>
          <a:endParaRPr lang="en-US"/>
        </a:p>
      </dgm:t>
    </dgm:pt>
    <dgm:pt modelId="{D274B76A-83BC-7B4A-B574-8D18799CE65F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inter-cluster messages&gt;5/s</a:t>
          </a:r>
          <a:endParaRPr lang="en-US" dirty="0"/>
        </a:p>
      </dgm:t>
    </dgm:pt>
    <dgm:pt modelId="{C1115A4D-9AB8-814B-A4E4-56EF756E4256}" type="parTrans" cxnId="{9F9CE532-7848-544E-916C-E61BA5873A79}">
      <dgm:prSet/>
      <dgm:spPr/>
      <dgm:t>
        <a:bodyPr/>
        <a:lstStyle/>
        <a:p>
          <a:endParaRPr lang="en-US"/>
        </a:p>
      </dgm:t>
    </dgm:pt>
    <dgm:pt modelId="{8BCBF3FE-271B-B04F-BC51-5708E963D27F}" type="sibTrans" cxnId="{9F9CE532-7848-544E-916C-E61BA5873A79}">
      <dgm:prSet/>
      <dgm:spPr/>
      <dgm:t>
        <a:bodyPr/>
        <a:lstStyle/>
        <a:p>
          <a:endParaRPr lang="en-US"/>
        </a:p>
      </dgm:t>
    </dgm:pt>
    <dgm:pt modelId="{984D5CA9-452A-724E-8D60-273FEFBA667B}">
      <dgm:prSet phldrT="[Text]"/>
      <dgm:spPr/>
      <dgm:t>
        <a:bodyPr/>
        <a:lstStyle/>
        <a:p>
          <a:pPr rtl="0"/>
          <a:r>
            <a:rPr lang="en-US" dirty="0"/>
            <a:t>Then</a:t>
          </a:r>
        </a:p>
      </dgm:t>
    </dgm:pt>
    <dgm:pt modelId="{4B0D86AA-67C1-C24F-A35F-BB11FC8DC71B}" type="parTrans" cxnId="{B17C9E5A-72EC-1F40-BCE4-C7115C449B5E}">
      <dgm:prSet/>
      <dgm:spPr/>
      <dgm:t>
        <a:bodyPr/>
        <a:lstStyle/>
        <a:p>
          <a:endParaRPr lang="en-US"/>
        </a:p>
      </dgm:t>
    </dgm:pt>
    <dgm:pt modelId="{9A7580DE-CAF5-0245-808D-AC75027F9C0B}" type="sibTrans" cxnId="{B17C9E5A-72EC-1F40-BCE4-C7115C449B5E}">
      <dgm:prSet/>
      <dgm:spPr/>
      <dgm:t>
        <a:bodyPr/>
        <a:lstStyle/>
        <a:p>
          <a:endParaRPr lang="en-US"/>
        </a:p>
      </dgm:t>
    </dgm:pt>
    <dgm:pt modelId="{EE7CEB76-1E19-884B-B526-C0DA9E25F9ED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logging enabled</a:t>
          </a:r>
          <a:endParaRPr lang="en-US" dirty="0"/>
        </a:p>
      </dgm:t>
    </dgm:pt>
    <dgm:pt modelId="{DB2A8425-A375-E645-8624-1B2036F2A7C2}" type="parTrans" cxnId="{03271830-04E0-454C-87C4-042FB6E69EF4}">
      <dgm:prSet/>
      <dgm:spPr/>
      <dgm:t>
        <a:bodyPr/>
        <a:lstStyle/>
        <a:p>
          <a:endParaRPr lang="en-US"/>
        </a:p>
      </dgm:t>
    </dgm:pt>
    <dgm:pt modelId="{45B8363B-EEF5-744D-8D53-F8B40FC904AB}" type="sibTrans" cxnId="{03271830-04E0-454C-87C4-042FB6E69EF4}">
      <dgm:prSet/>
      <dgm:spPr/>
      <dgm:t>
        <a:bodyPr/>
        <a:lstStyle/>
        <a:p>
          <a:endParaRPr lang="en-US"/>
        </a:p>
      </dgm:t>
    </dgm:pt>
    <dgm:pt modelId="{DF614CD1-53D0-E142-8ED7-D3AC0D038B40}" type="pres">
      <dgm:prSet presAssocID="{B32D33A5-DBB5-5D49-BFD9-95AD84D185CE}" presName="theList" presStyleCnt="0">
        <dgm:presLayoutVars>
          <dgm:dir/>
          <dgm:animLvl val="lvl"/>
          <dgm:resizeHandles val="exact"/>
        </dgm:presLayoutVars>
      </dgm:prSet>
      <dgm:spPr/>
    </dgm:pt>
    <dgm:pt modelId="{800AD06B-9FAE-B745-8502-6C557E3104B6}" type="pres">
      <dgm:prSet presAssocID="{FDD5FCB2-1FC3-414A-9EB5-16A186C40336}" presName="compNode" presStyleCnt="0"/>
      <dgm:spPr/>
    </dgm:pt>
    <dgm:pt modelId="{CC9E6D35-05C0-8A4D-8928-26ACA1C5797C}" type="pres">
      <dgm:prSet presAssocID="{FDD5FCB2-1FC3-414A-9EB5-16A186C40336}" presName="noGeometry" presStyleCnt="0"/>
      <dgm:spPr/>
    </dgm:pt>
    <dgm:pt modelId="{F5F44DAF-C54A-0244-B681-04899D8C7BC1}" type="pres">
      <dgm:prSet presAssocID="{FDD5FCB2-1FC3-414A-9EB5-16A186C40336}" presName="childTextVisible" presStyleLbl="bgAccFollowNode1" presStyleIdx="0" presStyleCnt="2">
        <dgm:presLayoutVars>
          <dgm:bulletEnabled val="1"/>
        </dgm:presLayoutVars>
      </dgm:prSet>
      <dgm:spPr/>
    </dgm:pt>
    <dgm:pt modelId="{370C52A6-3E2F-BA42-B170-93315E0038BA}" type="pres">
      <dgm:prSet presAssocID="{FDD5FCB2-1FC3-414A-9EB5-16A186C40336}" presName="childTextHidden" presStyleLbl="bgAccFollowNode1" presStyleIdx="0" presStyleCnt="2"/>
      <dgm:spPr/>
    </dgm:pt>
    <dgm:pt modelId="{CCC1874E-42C2-8A4D-A299-5573E902D042}" type="pres">
      <dgm:prSet presAssocID="{FDD5FCB2-1FC3-414A-9EB5-16A186C4033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C41F3F8-2722-7449-A606-D54294A2F5C4}" type="pres">
      <dgm:prSet presAssocID="{FDD5FCB2-1FC3-414A-9EB5-16A186C40336}" presName="aSpace" presStyleCnt="0"/>
      <dgm:spPr/>
    </dgm:pt>
    <dgm:pt modelId="{010F62CA-A240-0E41-AC50-4BB49631D5F9}" type="pres">
      <dgm:prSet presAssocID="{984D5CA9-452A-724E-8D60-273FEFBA667B}" presName="compNode" presStyleCnt="0"/>
      <dgm:spPr/>
    </dgm:pt>
    <dgm:pt modelId="{E8B45957-DA3E-FE42-8177-BFB4707093CC}" type="pres">
      <dgm:prSet presAssocID="{984D5CA9-452A-724E-8D60-273FEFBA667B}" presName="noGeometry" presStyleCnt="0"/>
      <dgm:spPr/>
    </dgm:pt>
    <dgm:pt modelId="{2A597A6E-A489-DE47-9BC5-69E6B96596B3}" type="pres">
      <dgm:prSet presAssocID="{984D5CA9-452A-724E-8D60-273FEFBA667B}" presName="childTextVisible" presStyleLbl="bgAccFollowNode1" presStyleIdx="1" presStyleCnt="2" custLinFactNeighborX="-632">
        <dgm:presLayoutVars>
          <dgm:bulletEnabled val="1"/>
        </dgm:presLayoutVars>
      </dgm:prSet>
      <dgm:spPr/>
    </dgm:pt>
    <dgm:pt modelId="{8F448D48-C3A0-0B4C-B3FC-99C214A06FBB}" type="pres">
      <dgm:prSet presAssocID="{984D5CA9-452A-724E-8D60-273FEFBA667B}" presName="childTextHidden" presStyleLbl="bgAccFollowNode1" presStyleIdx="1" presStyleCnt="2"/>
      <dgm:spPr/>
    </dgm:pt>
    <dgm:pt modelId="{27A5C415-13F8-414E-B408-96A60FAFCF37}" type="pres">
      <dgm:prSet presAssocID="{984D5CA9-452A-724E-8D60-273FEFBA667B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81BCF601-CB5C-F942-8F60-625D3E95B619}" type="presOf" srcId="{D274B76A-83BC-7B4A-B574-8D18799CE65F}" destId="{F5F44DAF-C54A-0244-B681-04899D8C7BC1}" srcOrd="0" destOrd="0" presId="urn:microsoft.com/office/officeart/2005/8/layout/hProcess6"/>
    <dgm:cxn modelId="{29339E1E-7C66-C149-B690-587D39C521F3}" type="presOf" srcId="{D274B76A-83BC-7B4A-B574-8D18799CE65F}" destId="{370C52A6-3E2F-BA42-B170-93315E0038BA}" srcOrd="1" destOrd="0" presId="urn:microsoft.com/office/officeart/2005/8/layout/hProcess6"/>
    <dgm:cxn modelId="{03271830-04E0-454C-87C4-042FB6E69EF4}" srcId="{984D5CA9-452A-724E-8D60-273FEFBA667B}" destId="{EE7CEB76-1E19-884B-B526-C0DA9E25F9ED}" srcOrd="0" destOrd="0" parTransId="{DB2A8425-A375-E645-8624-1B2036F2A7C2}" sibTransId="{45B8363B-EEF5-744D-8D53-F8B40FC904AB}"/>
    <dgm:cxn modelId="{9F9CE532-7848-544E-916C-E61BA5873A79}" srcId="{FDD5FCB2-1FC3-414A-9EB5-16A186C40336}" destId="{D274B76A-83BC-7B4A-B574-8D18799CE65F}" srcOrd="0" destOrd="0" parTransId="{C1115A4D-9AB8-814B-A4E4-56EF756E4256}" sibTransId="{8BCBF3FE-271B-B04F-BC51-5708E963D27F}"/>
    <dgm:cxn modelId="{B17C9E5A-72EC-1F40-BCE4-C7115C449B5E}" srcId="{B32D33A5-DBB5-5D49-BFD9-95AD84D185CE}" destId="{984D5CA9-452A-724E-8D60-273FEFBA667B}" srcOrd="1" destOrd="0" parTransId="{4B0D86AA-67C1-C24F-A35F-BB11FC8DC71B}" sibTransId="{9A7580DE-CAF5-0245-808D-AC75027F9C0B}"/>
    <dgm:cxn modelId="{3696A863-20E0-A340-B97D-1EA168B1C2C3}" type="presOf" srcId="{EE7CEB76-1E19-884B-B526-C0DA9E25F9ED}" destId="{2A597A6E-A489-DE47-9BC5-69E6B96596B3}" srcOrd="0" destOrd="0" presId="urn:microsoft.com/office/officeart/2005/8/layout/hProcess6"/>
    <dgm:cxn modelId="{37D72A84-2003-154F-85B6-2620C030A92A}" type="presOf" srcId="{EE7CEB76-1E19-884B-B526-C0DA9E25F9ED}" destId="{8F448D48-C3A0-0B4C-B3FC-99C214A06FBB}" srcOrd="1" destOrd="0" presId="urn:microsoft.com/office/officeart/2005/8/layout/hProcess6"/>
    <dgm:cxn modelId="{39ECD688-94BD-B148-83BB-C3D60509016B}" type="presOf" srcId="{FDD5FCB2-1FC3-414A-9EB5-16A186C40336}" destId="{CCC1874E-42C2-8A4D-A299-5573E902D042}" srcOrd="0" destOrd="0" presId="urn:microsoft.com/office/officeart/2005/8/layout/hProcess6"/>
    <dgm:cxn modelId="{B00CD093-1D9A-5E40-956F-1791AF95764E}" type="presOf" srcId="{984D5CA9-452A-724E-8D60-273FEFBA667B}" destId="{27A5C415-13F8-414E-B408-96A60FAFCF37}" srcOrd="0" destOrd="0" presId="urn:microsoft.com/office/officeart/2005/8/layout/hProcess6"/>
    <dgm:cxn modelId="{897A65AB-4768-924B-B3A8-470E2CDDE325}" type="presOf" srcId="{B32D33A5-DBB5-5D49-BFD9-95AD84D185CE}" destId="{DF614CD1-53D0-E142-8ED7-D3AC0D038B40}" srcOrd="0" destOrd="0" presId="urn:microsoft.com/office/officeart/2005/8/layout/hProcess6"/>
    <dgm:cxn modelId="{CBDC71CC-B479-EA41-8208-79A3D1783ADF}" srcId="{B32D33A5-DBB5-5D49-BFD9-95AD84D185CE}" destId="{FDD5FCB2-1FC3-414A-9EB5-16A186C40336}" srcOrd="0" destOrd="0" parTransId="{A6BDDE06-FC27-E747-BDF6-AD1359876236}" sibTransId="{67B2B4D6-831D-434B-90DE-E6F460FF4797}"/>
    <dgm:cxn modelId="{0AEE6ACA-5980-E942-9C14-860D279E0BEF}" type="presParOf" srcId="{DF614CD1-53D0-E142-8ED7-D3AC0D038B40}" destId="{800AD06B-9FAE-B745-8502-6C557E3104B6}" srcOrd="0" destOrd="0" presId="urn:microsoft.com/office/officeart/2005/8/layout/hProcess6"/>
    <dgm:cxn modelId="{D0BEF4B0-7E14-4D45-A2B2-0193DCC5EE3B}" type="presParOf" srcId="{800AD06B-9FAE-B745-8502-6C557E3104B6}" destId="{CC9E6D35-05C0-8A4D-8928-26ACA1C5797C}" srcOrd="0" destOrd="0" presId="urn:microsoft.com/office/officeart/2005/8/layout/hProcess6"/>
    <dgm:cxn modelId="{06FF2C45-40FA-764C-AA10-687C4B26ACA1}" type="presParOf" srcId="{800AD06B-9FAE-B745-8502-6C557E3104B6}" destId="{F5F44DAF-C54A-0244-B681-04899D8C7BC1}" srcOrd="1" destOrd="0" presId="urn:microsoft.com/office/officeart/2005/8/layout/hProcess6"/>
    <dgm:cxn modelId="{DD6FA20D-737C-A740-BEDE-EEC8278F9555}" type="presParOf" srcId="{800AD06B-9FAE-B745-8502-6C557E3104B6}" destId="{370C52A6-3E2F-BA42-B170-93315E0038BA}" srcOrd="2" destOrd="0" presId="urn:microsoft.com/office/officeart/2005/8/layout/hProcess6"/>
    <dgm:cxn modelId="{25EA24D9-C43C-A04C-9F11-6A0163B5B3E3}" type="presParOf" srcId="{800AD06B-9FAE-B745-8502-6C557E3104B6}" destId="{CCC1874E-42C2-8A4D-A299-5573E902D042}" srcOrd="3" destOrd="0" presId="urn:microsoft.com/office/officeart/2005/8/layout/hProcess6"/>
    <dgm:cxn modelId="{4FCFE089-26F6-1D45-94F0-3C9FB51DCE46}" type="presParOf" srcId="{DF614CD1-53D0-E142-8ED7-D3AC0D038B40}" destId="{DC41F3F8-2722-7449-A606-D54294A2F5C4}" srcOrd="1" destOrd="0" presId="urn:microsoft.com/office/officeart/2005/8/layout/hProcess6"/>
    <dgm:cxn modelId="{2DA75143-794C-C040-821E-71DD0C083814}" type="presParOf" srcId="{DF614CD1-53D0-E142-8ED7-D3AC0D038B40}" destId="{010F62CA-A240-0E41-AC50-4BB49631D5F9}" srcOrd="2" destOrd="0" presId="urn:microsoft.com/office/officeart/2005/8/layout/hProcess6"/>
    <dgm:cxn modelId="{E883E54E-AD05-1F4C-B779-8CF7C224AB3A}" type="presParOf" srcId="{010F62CA-A240-0E41-AC50-4BB49631D5F9}" destId="{E8B45957-DA3E-FE42-8177-BFB4707093CC}" srcOrd="0" destOrd="0" presId="urn:microsoft.com/office/officeart/2005/8/layout/hProcess6"/>
    <dgm:cxn modelId="{52CA0721-E0DB-0745-9B93-BB1245EE0F87}" type="presParOf" srcId="{010F62CA-A240-0E41-AC50-4BB49631D5F9}" destId="{2A597A6E-A489-DE47-9BC5-69E6B96596B3}" srcOrd="1" destOrd="0" presId="urn:microsoft.com/office/officeart/2005/8/layout/hProcess6"/>
    <dgm:cxn modelId="{3E8D3BFE-313F-554C-A63A-38C0B6537EF2}" type="presParOf" srcId="{010F62CA-A240-0E41-AC50-4BB49631D5F9}" destId="{8F448D48-C3A0-0B4C-B3FC-99C214A06FBB}" srcOrd="2" destOrd="0" presId="urn:microsoft.com/office/officeart/2005/8/layout/hProcess6"/>
    <dgm:cxn modelId="{3472CC81-E4CB-5A45-845A-E74254E60A6B}" type="presParOf" srcId="{010F62CA-A240-0E41-AC50-4BB49631D5F9}" destId="{27A5C415-13F8-414E-B408-96A60FAFCF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9CAC5-3A6E-E74F-8D54-5B2BFBC10EFA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1097-E93F-EB44-8D0F-2AC3A680CBF6}">
      <dgm:prSet phldrT="[Text]"/>
      <dgm:spPr/>
      <dgm:t>
        <a:bodyPr/>
        <a:lstStyle/>
        <a:p>
          <a:r>
            <a:rPr lang="en-US" b="0" i="0" u="none" dirty="0"/>
            <a:t>The act of </a:t>
          </a:r>
          <a:r>
            <a:rPr lang="en-US" b="1" i="0" u="none" dirty="0"/>
            <a:t>saving the current state</a:t>
          </a:r>
          <a:r>
            <a:rPr lang="en-US" b="0" i="0" u="none" dirty="0"/>
            <a:t> of a process or system to stable storage so that it can </a:t>
          </a:r>
          <a:r>
            <a:rPr lang="en-US" b="1" i="0" u="none" dirty="0"/>
            <a:t>resume from that point</a:t>
          </a:r>
          <a:r>
            <a:rPr lang="en-US" b="0" i="0" u="none" dirty="0"/>
            <a:t> in case of failure.</a:t>
          </a:r>
          <a:endParaRPr lang="en-US" dirty="0"/>
        </a:p>
      </dgm:t>
    </dgm:pt>
    <dgm:pt modelId="{10FE4BB1-7BDD-A74A-A200-00983B39801F}" type="parTrans" cxnId="{93DB3D01-D016-7647-B46C-6995CACC2517}">
      <dgm:prSet/>
      <dgm:spPr/>
      <dgm:t>
        <a:bodyPr/>
        <a:lstStyle/>
        <a:p>
          <a:endParaRPr lang="en-US"/>
        </a:p>
      </dgm:t>
    </dgm:pt>
    <dgm:pt modelId="{5C9EDF1A-798A-A549-98D3-918725E511E7}" type="sibTrans" cxnId="{93DB3D01-D016-7647-B46C-6995CACC2517}">
      <dgm:prSet/>
      <dgm:spPr/>
      <dgm:t>
        <a:bodyPr/>
        <a:lstStyle/>
        <a:p>
          <a:endParaRPr lang="en-US"/>
        </a:p>
      </dgm:t>
    </dgm:pt>
    <dgm:pt modelId="{DF49FB4F-C492-1E43-A526-1AD2E0A63D3F}">
      <dgm:prSet phldrT="[Text]"/>
      <dgm:spPr/>
      <dgm:t>
        <a:bodyPr/>
        <a:lstStyle/>
        <a:p>
          <a:r>
            <a:rPr lang="en-US" b="0" i="0" u="none" dirty="0"/>
            <a:t>To reduce loss of progress after crashes.</a:t>
          </a:r>
          <a:endParaRPr lang="en-US" dirty="0"/>
        </a:p>
      </dgm:t>
    </dgm:pt>
    <dgm:pt modelId="{ADB4ED91-BFAD-5448-8DC0-22B25A263F71}" type="parTrans" cxnId="{A5B82181-0ED7-E84C-A9F2-F9FE0BA8595C}">
      <dgm:prSet/>
      <dgm:spPr/>
      <dgm:t>
        <a:bodyPr/>
        <a:lstStyle/>
        <a:p>
          <a:endParaRPr lang="en-US"/>
        </a:p>
      </dgm:t>
    </dgm:pt>
    <dgm:pt modelId="{B170DF13-951D-7847-9FA6-24648DA6B4AB}" type="sibTrans" cxnId="{A5B82181-0ED7-E84C-A9F2-F9FE0BA8595C}">
      <dgm:prSet/>
      <dgm:spPr/>
      <dgm:t>
        <a:bodyPr/>
        <a:lstStyle/>
        <a:p>
          <a:endParaRPr lang="en-US"/>
        </a:p>
      </dgm:t>
    </dgm:pt>
    <dgm:pt modelId="{2BAC9286-3853-EF47-A8B0-061D0B23DF64}">
      <dgm:prSet phldrT="[Text]"/>
      <dgm:spPr/>
      <dgm:t>
        <a:bodyPr/>
        <a:lstStyle/>
        <a:p>
          <a:r>
            <a:rPr lang="en-US" b="0" i="0" u="none" dirty="0"/>
            <a:t>Like saving a game — you reload from your last save if the game crashes.</a:t>
          </a:r>
          <a:endParaRPr lang="en-US" dirty="0"/>
        </a:p>
      </dgm:t>
    </dgm:pt>
    <dgm:pt modelId="{AD2455DD-5667-6B4E-B8BF-2A5C083D502D}" type="parTrans" cxnId="{28B19E8A-BEBF-E54C-8552-3D042A4BA7BC}">
      <dgm:prSet/>
      <dgm:spPr/>
      <dgm:t>
        <a:bodyPr/>
        <a:lstStyle/>
        <a:p>
          <a:endParaRPr lang="en-US"/>
        </a:p>
      </dgm:t>
    </dgm:pt>
    <dgm:pt modelId="{3CA95A03-CBC5-D343-A468-A5313FE04CBA}" type="sibTrans" cxnId="{28B19E8A-BEBF-E54C-8552-3D042A4BA7BC}">
      <dgm:prSet/>
      <dgm:spPr/>
      <dgm:t>
        <a:bodyPr/>
        <a:lstStyle/>
        <a:p>
          <a:endParaRPr lang="en-US"/>
        </a:p>
      </dgm:t>
    </dgm:pt>
    <dgm:pt modelId="{06C6B0BC-124B-E345-BC76-992080327A9C}" type="pres">
      <dgm:prSet presAssocID="{8E69CAC5-3A6E-E74F-8D54-5B2BFBC10EFA}" presName="rootnode" presStyleCnt="0">
        <dgm:presLayoutVars>
          <dgm:chMax/>
          <dgm:chPref/>
          <dgm:dir/>
          <dgm:animLvl val="lvl"/>
        </dgm:presLayoutVars>
      </dgm:prSet>
      <dgm:spPr/>
    </dgm:pt>
    <dgm:pt modelId="{B0267C8A-8F8F-8D40-8D32-1DC79023270C}" type="pres">
      <dgm:prSet presAssocID="{68941097-E93F-EB44-8D0F-2AC3A680CBF6}" presName="composite" presStyleCnt="0"/>
      <dgm:spPr/>
    </dgm:pt>
    <dgm:pt modelId="{B27D47DF-DCEB-5242-B108-7F6B50BFF458}" type="pres">
      <dgm:prSet presAssocID="{68941097-E93F-EB44-8D0F-2AC3A680CBF6}" presName="LShape" presStyleLbl="alignNode1" presStyleIdx="0" presStyleCnt="5"/>
      <dgm:spPr/>
    </dgm:pt>
    <dgm:pt modelId="{E4D09229-D3A7-6741-B913-496D586B7CB7}" type="pres">
      <dgm:prSet presAssocID="{68941097-E93F-EB44-8D0F-2AC3A680CBF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7DD626-15ED-CB4E-BC29-EFDDE2B8D4D9}" type="pres">
      <dgm:prSet presAssocID="{68941097-E93F-EB44-8D0F-2AC3A680CBF6}" presName="Triangle" presStyleLbl="alignNode1" presStyleIdx="1" presStyleCnt="5"/>
      <dgm:spPr/>
    </dgm:pt>
    <dgm:pt modelId="{40A9CBD8-33F3-F94C-9A42-0A32BB1A3197}" type="pres">
      <dgm:prSet presAssocID="{5C9EDF1A-798A-A549-98D3-918725E511E7}" presName="sibTrans" presStyleCnt="0"/>
      <dgm:spPr/>
    </dgm:pt>
    <dgm:pt modelId="{116809C3-1A10-0249-AB76-56F3169A067A}" type="pres">
      <dgm:prSet presAssocID="{5C9EDF1A-798A-A549-98D3-918725E511E7}" presName="space" presStyleCnt="0"/>
      <dgm:spPr/>
    </dgm:pt>
    <dgm:pt modelId="{26D4BA57-91FA-C34A-9FF3-C753AFAA13E2}" type="pres">
      <dgm:prSet presAssocID="{DF49FB4F-C492-1E43-A526-1AD2E0A63D3F}" presName="composite" presStyleCnt="0"/>
      <dgm:spPr/>
    </dgm:pt>
    <dgm:pt modelId="{8B34918C-7BEF-2744-8B0A-4AAE56F48D9D}" type="pres">
      <dgm:prSet presAssocID="{DF49FB4F-C492-1E43-A526-1AD2E0A63D3F}" presName="LShape" presStyleLbl="alignNode1" presStyleIdx="2" presStyleCnt="5"/>
      <dgm:spPr/>
    </dgm:pt>
    <dgm:pt modelId="{A61FB68A-AB7D-A545-98F2-3A0A662C93BD}" type="pres">
      <dgm:prSet presAssocID="{DF49FB4F-C492-1E43-A526-1AD2E0A63D3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AF8E4EF-F20B-3347-BEF5-2D949D2977AE}" type="pres">
      <dgm:prSet presAssocID="{DF49FB4F-C492-1E43-A526-1AD2E0A63D3F}" presName="Triangle" presStyleLbl="alignNode1" presStyleIdx="3" presStyleCnt="5"/>
      <dgm:spPr/>
    </dgm:pt>
    <dgm:pt modelId="{D9C5CAD7-3B89-1F42-8E66-7C82D882BD07}" type="pres">
      <dgm:prSet presAssocID="{B170DF13-951D-7847-9FA6-24648DA6B4AB}" presName="sibTrans" presStyleCnt="0"/>
      <dgm:spPr/>
    </dgm:pt>
    <dgm:pt modelId="{0B6CF220-4FF7-6447-B952-F0BF5C1E41D5}" type="pres">
      <dgm:prSet presAssocID="{B170DF13-951D-7847-9FA6-24648DA6B4AB}" presName="space" presStyleCnt="0"/>
      <dgm:spPr/>
    </dgm:pt>
    <dgm:pt modelId="{E9DEFC58-CAFB-F44A-8C97-C408FBE9B8D2}" type="pres">
      <dgm:prSet presAssocID="{2BAC9286-3853-EF47-A8B0-061D0B23DF64}" presName="composite" presStyleCnt="0"/>
      <dgm:spPr/>
    </dgm:pt>
    <dgm:pt modelId="{E59C2B09-A16B-0E4B-91BA-AB46A393AFB5}" type="pres">
      <dgm:prSet presAssocID="{2BAC9286-3853-EF47-A8B0-061D0B23DF64}" presName="LShape" presStyleLbl="alignNode1" presStyleIdx="4" presStyleCnt="5"/>
      <dgm:spPr/>
    </dgm:pt>
    <dgm:pt modelId="{7D750AF2-CB25-9249-BD9C-C6B899EE61BC}" type="pres">
      <dgm:prSet presAssocID="{2BAC9286-3853-EF47-A8B0-061D0B23DF64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3DB3D01-D016-7647-B46C-6995CACC2517}" srcId="{8E69CAC5-3A6E-E74F-8D54-5B2BFBC10EFA}" destId="{68941097-E93F-EB44-8D0F-2AC3A680CBF6}" srcOrd="0" destOrd="0" parTransId="{10FE4BB1-7BDD-A74A-A200-00983B39801F}" sibTransId="{5C9EDF1A-798A-A549-98D3-918725E511E7}"/>
    <dgm:cxn modelId="{5FEC3E05-EAC3-1E48-B42E-07DD1FC7FBA3}" type="presOf" srcId="{8E69CAC5-3A6E-E74F-8D54-5B2BFBC10EFA}" destId="{06C6B0BC-124B-E345-BC76-992080327A9C}" srcOrd="0" destOrd="0" presId="urn:microsoft.com/office/officeart/2009/3/layout/StepUpProcess"/>
    <dgm:cxn modelId="{44947C19-01B5-6F48-B091-9EBB821A1822}" type="presOf" srcId="{DF49FB4F-C492-1E43-A526-1AD2E0A63D3F}" destId="{A61FB68A-AB7D-A545-98F2-3A0A662C93BD}" srcOrd="0" destOrd="0" presId="urn:microsoft.com/office/officeart/2009/3/layout/StepUpProcess"/>
    <dgm:cxn modelId="{A5B82181-0ED7-E84C-A9F2-F9FE0BA8595C}" srcId="{8E69CAC5-3A6E-E74F-8D54-5B2BFBC10EFA}" destId="{DF49FB4F-C492-1E43-A526-1AD2E0A63D3F}" srcOrd="1" destOrd="0" parTransId="{ADB4ED91-BFAD-5448-8DC0-22B25A263F71}" sibTransId="{B170DF13-951D-7847-9FA6-24648DA6B4AB}"/>
    <dgm:cxn modelId="{28B19E8A-BEBF-E54C-8552-3D042A4BA7BC}" srcId="{8E69CAC5-3A6E-E74F-8D54-5B2BFBC10EFA}" destId="{2BAC9286-3853-EF47-A8B0-061D0B23DF64}" srcOrd="2" destOrd="0" parTransId="{AD2455DD-5667-6B4E-B8BF-2A5C083D502D}" sibTransId="{3CA95A03-CBC5-D343-A468-A5313FE04CBA}"/>
    <dgm:cxn modelId="{E3F15191-023A-C341-AACB-138EE286733E}" type="presOf" srcId="{68941097-E93F-EB44-8D0F-2AC3A680CBF6}" destId="{E4D09229-D3A7-6741-B913-496D586B7CB7}" srcOrd="0" destOrd="0" presId="urn:microsoft.com/office/officeart/2009/3/layout/StepUpProcess"/>
    <dgm:cxn modelId="{4EA8B0D7-6F20-6643-89E6-21F4C7D4B696}" type="presOf" srcId="{2BAC9286-3853-EF47-A8B0-061D0B23DF64}" destId="{7D750AF2-CB25-9249-BD9C-C6B899EE61BC}" srcOrd="0" destOrd="0" presId="urn:microsoft.com/office/officeart/2009/3/layout/StepUpProcess"/>
    <dgm:cxn modelId="{683B6F84-6319-7042-9CDB-B0EB33908E42}" type="presParOf" srcId="{06C6B0BC-124B-E345-BC76-992080327A9C}" destId="{B0267C8A-8F8F-8D40-8D32-1DC79023270C}" srcOrd="0" destOrd="0" presId="urn:microsoft.com/office/officeart/2009/3/layout/StepUpProcess"/>
    <dgm:cxn modelId="{D29B0CA4-1CCD-DC43-8914-3AED786523B7}" type="presParOf" srcId="{B0267C8A-8F8F-8D40-8D32-1DC79023270C}" destId="{B27D47DF-DCEB-5242-B108-7F6B50BFF458}" srcOrd="0" destOrd="0" presId="urn:microsoft.com/office/officeart/2009/3/layout/StepUpProcess"/>
    <dgm:cxn modelId="{1313D502-13A5-7F4A-A551-2914CDB066EA}" type="presParOf" srcId="{B0267C8A-8F8F-8D40-8D32-1DC79023270C}" destId="{E4D09229-D3A7-6741-B913-496D586B7CB7}" srcOrd="1" destOrd="0" presId="urn:microsoft.com/office/officeart/2009/3/layout/StepUpProcess"/>
    <dgm:cxn modelId="{BA1805FD-4E66-7642-9E05-523C6E0EEBE3}" type="presParOf" srcId="{B0267C8A-8F8F-8D40-8D32-1DC79023270C}" destId="{A07DD626-15ED-CB4E-BC29-EFDDE2B8D4D9}" srcOrd="2" destOrd="0" presId="urn:microsoft.com/office/officeart/2009/3/layout/StepUpProcess"/>
    <dgm:cxn modelId="{828282B5-3D63-8642-9E41-606EF8CDC962}" type="presParOf" srcId="{06C6B0BC-124B-E345-BC76-992080327A9C}" destId="{40A9CBD8-33F3-F94C-9A42-0A32BB1A3197}" srcOrd="1" destOrd="0" presId="urn:microsoft.com/office/officeart/2009/3/layout/StepUpProcess"/>
    <dgm:cxn modelId="{503F7760-C296-AF4E-91FF-530DDF93261A}" type="presParOf" srcId="{40A9CBD8-33F3-F94C-9A42-0A32BB1A3197}" destId="{116809C3-1A10-0249-AB76-56F3169A067A}" srcOrd="0" destOrd="0" presId="urn:microsoft.com/office/officeart/2009/3/layout/StepUpProcess"/>
    <dgm:cxn modelId="{95CE19CA-698C-044E-B233-8E0DBC011EF2}" type="presParOf" srcId="{06C6B0BC-124B-E345-BC76-992080327A9C}" destId="{26D4BA57-91FA-C34A-9FF3-C753AFAA13E2}" srcOrd="2" destOrd="0" presId="urn:microsoft.com/office/officeart/2009/3/layout/StepUpProcess"/>
    <dgm:cxn modelId="{F5B51DDE-00E3-8044-BB92-48C5D689D557}" type="presParOf" srcId="{26D4BA57-91FA-C34A-9FF3-C753AFAA13E2}" destId="{8B34918C-7BEF-2744-8B0A-4AAE56F48D9D}" srcOrd="0" destOrd="0" presId="urn:microsoft.com/office/officeart/2009/3/layout/StepUpProcess"/>
    <dgm:cxn modelId="{CC2E9859-D4D8-3D47-8D53-B6C4EF228D77}" type="presParOf" srcId="{26D4BA57-91FA-C34A-9FF3-C753AFAA13E2}" destId="{A61FB68A-AB7D-A545-98F2-3A0A662C93BD}" srcOrd="1" destOrd="0" presId="urn:microsoft.com/office/officeart/2009/3/layout/StepUpProcess"/>
    <dgm:cxn modelId="{6B1BF566-5057-C545-A755-EC781CB8035E}" type="presParOf" srcId="{26D4BA57-91FA-C34A-9FF3-C753AFAA13E2}" destId="{8AF8E4EF-F20B-3347-BEF5-2D949D2977AE}" srcOrd="2" destOrd="0" presId="urn:microsoft.com/office/officeart/2009/3/layout/StepUpProcess"/>
    <dgm:cxn modelId="{3FF8DD97-A792-D54F-BA7C-DB1BD861C10F}" type="presParOf" srcId="{06C6B0BC-124B-E345-BC76-992080327A9C}" destId="{D9C5CAD7-3B89-1F42-8E66-7C82D882BD07}" srcOrd="3" destOrd="0" presId="urn:microsoft.com/office/officeart/2009/3/layout/StepUpProcess"/>
    <dgm:cxn modelId="{BE8D6A0B-5EB2-EA46-9D58-737C7D3F8892}" type="presParOf" srcId="{D9C5CAD7-3B89-1F42-8E66-7C82D882BD07}" destId="{0B6CF220-4FF7-6447-B952-F0BF5C1E41D5}" srcOrd="0" destOrd="0" presId="urn:microsoft.com/office/officeart/2009/3/layout/StepUpProcess"/>
    <dgm:cxn modelId="{0544671A-44A2-3F47-9EF8-35F9EC28F5B5}" type="presParOf" srcId="{06C6B0BC-124B-E345-BC76-992080327A9C}" destId="{E9DEFC58-CAFB-F44A-8C97-C408FBE9B8D2}" srcOrd="4" destOrd="0" presId="urn:microsoft.com/office/officeart/2009/3/layout/StepUpProcess"/>
    <dgm:cxn modelId="{39D8FF3E-3043-5C41-B1CE-11FAC9DB344D}" type="presParOf" srcId="{E9DEFC58-CAFB-F44A-8C97-C408FBE9B8D2}" destId="{E59C2B09-A16B-0E4B-91BA-AB46A393AFB5}" srcOrd="0" destOrd="0" presId="urn:microsoft.com/office/officeart/2009/3/layout/StepUpProcess"/>
    <dgm:cxn modelId="{CC8C77AC-642B-8743-B083-114505A076BA}" type="presParOf" srcId="{E9DEFC58-CAFB-F44A-8C97-C408FBE9B8D2}" destId="{7D750AF2-CB25-9249-BD9C-C6B899EE61B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36AB22F-1FD8-9B4C-BA74-1B7DCF74AFBA}" type="doc">
      <dgm:prSet loTypeId="urn:microsoft.com/office/officeart/2005/8/layout/hList3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54902-F37F-624E-80E8-6FEDEE0876CD}">
      <dgm:prSet phldrT="[Text]"/>
      <dgm:spPr/>
      <dgm:t>
        <a:bodyPr/>
        <a:lstStyle/>
        <a:p>
          <a:pPr rtl="0"/>
          <a:r>
            <a:rPr lang="en-US" dirty="0"/>
            <a:t>Goals</a:t>
          </a:r>
        </a:p>
      </dgm:t>
    </dgm:pt>
    <dgm:pt modelId="{91B00B4C-69DF-6C4C-BF8A-DDE897A6EFC8}" type="parTrans" cxnId="{7408A1EA-8EAD-7B43-B46C-9D9071EC381B}">
      <dgm:prSet/>
      <dgm:spPr/>
      <dgm:t>
        <a:bodyPr/>
        <a:lstStyle/>
        <a:p>
          <a:endParaRPr lang="en-US"/>
        </a:p>
      </dgm:t>
    </dgm:pt>
    <dgm:pt modelId="{F10A0817-2F2C-5847-9B04-BA45689AA98F}" type="sibTrans" cxnId="{7408A1EA-8EAD-7B43-B46C-9D9071EC381B}">
      <dgm:prSet/>
      <dgm:spPr/>
      <dgm:t>
        <a:bodyPr/>
        <a:lstStyle/>
        <a:p>
          <a:endParaRPr lang="en-US"/>
        </a:p>
      </dgm:t>
    </dgm:pt>
    <dgm:pt modelId="{D88FB18D-9094-D441-A71F-33D5E34DCF06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Low message overhead</a:t>
          </a:r>
          <a:endParaRPr lang="en-US" dirty="0"/>
        </a:p>
      </dgm:t>
    </dgm:pt>
    <dgm:pt modelId="{8D57F907-0AC2-F247-B7AA-5915259BEBD7}" type="parTrans" cxnId="{A37CD460-6A86-FB4D-8488-B85723F55572}">
      <dgm:prSet/>
      <dgm:spPr/>
      <dgm:t>
        <a:bodyPr/>
        <a:lstStyle/>
        <a:p>
          <a:endParaRPr lang="en-US"/>
        </a:p>
      </dgm:t>
    </dgm:pt>
    <dgm:pt modelId="{A2BEEE0F-EC01-5C4F-BB97-981C3BB8D0A9}" type="sibTrans" cxnId="{A37CD460-6A86-FB4D-8488-B85723F55572}">
      <dgm:prSet/>
      <dgm:spPr/>
      <dgm:t>
        <a:bodyPr/>
        <a:lstStyle/>
        <a:p>
          <a:endParaRPr lang="en-US"/>
        </a:p>
      </dgm:t>
    </dgm:pt>
    <dgm:pt modelId="{D5A1C9CB-C9DD-E44D-AC3C-9944B2BEE327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Fast and minimal rollback</a:t>
          </a:r>
          <a:endParaRPr lang="en-US" dirty="0"/>
        </a:p>
      </dgm:t>
    </dgm:pt>
    <dgm:pt modelId="{43EDA7C3-358A-8949-A606-60C4F0120D69}" type="parTrans" cxnId="{017CD65D-6867-A842-AB15-E0CFA120F14F}">
      <dgm:prSet/>
      <dgm:spPr/>
      <dgm:t>
        <a:bodyPr/>
        <a:lstStyle/>
        <a:p>
          <a:endParaRPr lang="en-US"/>
        </a:p>
      </dgm:t>
    </dgm:pt>
    <dgm:pt modelId="{85E8825C-2734-B848-9D42-223EAA9333B5}" type="sibTrans" cxnId="{017CD65D-6867-A842-AB15-E0CFA120F14F}">
      <dgm:prSet/>
      <dgm:spPr/>
      <dgm:t>
        <a:bodyPr/>
        <a:lstStyle/>
        <a:p>
          <a:endParaRPr lang="en-US"/>
        </a:p>
      </dgm:t>
    </dgm:pt>
    <dgm:pt modelId="{ACB306F3-97A1-BB4E-ABA6-1B0ED5C68C12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Avoid blocking</a:t>
          </a:r>
          <a:endParaRPr lang="en-US" dirty="0"/>
        </a:p>
      </dgm:t>
    </dgm:pt>
    <dgm:pt modelId="{8C9FF719-0A7E-6544-BE9B-51EC6E6157CD}" type="parTrans" cxnId="{81C07BE4-5485-934E-80DA-E53F51FCA8A0}">
      <dgm:prSet/>
      <dgm:spPr/>
      <dgm:t>
        <a:bodyPr/>
        <a:lstStyle/>
        <a:p>
          <a:endParaRPr lang="en-US"/>
        </a:p>
      </dgm:t>
    </dgm:pt>
    <dgm:pt modelId="{8FC30303-47BE-C54E-95AB-A9E3C2DD220E}" type="sibTrans" cxnId="{81C07BE4-5485-934E-80DA-E53F51FCA8A0}">
      <dgm:prSet/>
      <dgm:spPr/>
      <dgm:t>
        <a:bodyPr/>
        <a:lstStyle/>
        <a:p>
          <a:endParaRPr lang="en-US"/>
        </a:p>
      </dgm:t>
    </dgm:pt>
    <dgm:pt modelId="{AB051427-D9E3-3843-B0D1-A44321D51E67}">
      <dgm:prSet/>
      <dgm:spPr/>
      <dgm:t>
        <a:bodyPr/>
        <a:lstStyle/>
        <a:p>
          <a:pPr>
            <a:buNone/>
          </a:pPr>
          <a:r>
            <a:rPr lang="en-US" b="0" i="0" u="none"/>
            <a:t>Maintain consistent global state</a:t>
          </a:r>
          <a:endParaRPr lang="en-US" dirty="0"/>
        </a:p>
      </dgm:t>
    </dgm:pt>
    <dgm:pt modelId="{55DA1EEE-46C6-854B-A08B-0657F51BB2F4}" type="parTrans" cxnId="{A272E728-4AE3-2447-B2C5-2BDF5616C34E}">
      <dgm:prSet/>
      <dgm:spPr/>
      <dgm:t>
        <a:bodyPr/>
        <a:lstStyle/>
        <a:p>
          <a:endParaRPr lang="en-US"/>
        </a:p>
      </dgm:t>
    </dgm:pt>
    <dgm:pt modelId="{3CDC5763-1266-364C-97B8-047449B2F132}" type="sibTrans" cxnId="{A272E728-4AE3-2447-B2C5-2BDF5616C34E}">
      <dgm:prSet/>
      <dgm:spPr/>
      <dgm:t>
        <a:bodyPr/>
        <a:lstStyle/>
        <a:p>
          <a:endParaRPr lang="en-US"/>
        </a:p>
      </dgm:t>
    </dgm:pt>
    <dgm:pt modelId="{278C6A6C-52E5-0F46-B32F-6C9EC4DB8D38}" type="pres">
      <dgm:prSet presAssocID="{036AB22F-1FD8-9B4C-BA74-1B7DCF74AFBA}" presName="composite" presStyleCnt="0">
        <dgm:presLayoutVars>
          <dgm:chMax val="1"/>
          <dgm:dir/>
          <dgm:resizeHandles val="exact"/>
        </dgm:presLayoutVars>
      </dgm:prSet>
      <dgm:spPr/>
    </dgm:pt>
    <dgm:pt modelId="{FAE90432-E2C1-6B42-8FDD-98BAE67DA3F9}" type="pres">
      <dgm:prSet presAssocID="{D6754902-F37F-624E-80E8-6FEDEE0876CD}" presName="roof" presStyleLbl="dkBgShp" presStyleIdx="0" presStyleCnt="2"/>
      <dgm:spPr/>
    </dgm:pt>
    <dgm:pt modelId="{97FF39DF-A9B3-CD4B-AA91-2E3D772F48DE}" type="pres">
      <dgm:prSet presAssocID="{D6754902-F37F-624E-80E8-6FEDEE0876CD}" presName="pillars" presStyleCnt="0"/>
      <dgm:spPr/>
    </dgm:pt>
    <dgm:pt modelId="{0E5620AC-CC84-7949-8EB8-CC8FA2126626}" type="pres">
      <dgm:prSet presAssocID="{D6754902-F37F-624E-80E8-6FEDEE0876CD}" presName="pillar1" presStyleLbl="node1" presStyleIdx="0" presStyleCnt="4">
        <dgm:presLayoutVars>
          <dgm:bulletEnabled val="1"/>
        </dgm:presLayoutVars>
      </dgm:prSet>
      <dgm:spPr/>
    </dgm:pt>
    <dgm:pt modelId="{1801F19C-235A-524C-9337-A685E3459E8A}" type="pres">
      <dgm:prSet presAssocID="{D5A1C9CB-C9DD-E44D-AC3C-9944B2BEE327}" presName="pillarX" presStyleLbl="node1" presStyleIdx="1" presStyleCnt="4">
        <dgm:presLayoutVars>
          <dgm:bulletEnabled val="1"/>
        </dgm:presLayoutVars>
      </dgm:prSet>
      <dgm:spPr/>
    </dgm:pt>
    <dgm:pt modelId="{8F08E88A-2C91-034F-817E-4BD307C6CDF9}" type="pres">
      <dgm:prSet presAssocID="{ACB306F3-97A1-BB4E-ABA6-1B0ED5C68C12}" presName="pillarX" presStyleLbl="node1" presStyleIdx="2" presStyleCnt="4">
        <dgm:presLayoutVars>
          <dgm:bulletEnabled val="1"/>
        </dgm:presLayoutVars>
      </dgm:prSet>
      <dgm:spPr/>
    </dgm:pt>
    <dgm:pt modelId="{46E1B122-60CB-2F40-859F-B02DAC7132A2}" type="pres">
      <dgm:prSet presAssocID="{AB051427-D9E3-3843-B0D1-A44321D51E67}" presName="pillarX" presStyleLbl="node1" presStyleIdx="3" presStyleCnt="4">
        <dgm:presLayoutVars>
          <dgm:bulletEnabled val="1"/>
        </dgm:presLayoutVars>
      </dgm:prSet>
      <dgm:spPr/>
    </dgm:pt>
    <dgm:pt modelId="{7721B024-D485-8C48-AD2E-20B207F3CB6A}" type="pres">
      <dgm:prSet presAssocID="{D6754902-F37F-624E-80E8-6FEDEE0876CD}" presName="base" presStyleLbl="dkBgShp" presStyleIdx="1" presStyleCnt="2"/>
      <dgm:spPr/>
    </dgm:pt>
  </dgm:ptLst>
  <dgm:cxnLst>
    <dgm:cxn modelId="{0729B51F-EF75-1A4D-8636-B68487FFEEE3}" type="presOf" srcId="{D5A1C9CB-C9DD-E44D-AC3C-9944B2BEE327}" destId="{1801F19C-235A-524C-9337-A685E3459E8A}" srcOrd="0" destOrd="0" presId="urn:microsoft.com/office/officeart/2005/8/layout/hList3"/>
    <dgm:cxn modelId="{A272E728-4AE3-2447-B2C5-2BDF5616C34E}" srcId="{D6754902-F37F-624E-80E8-6FEDEE0876CD}" destId="{AB051427-D9E3-3843-B0D1-A44321D51E67}" srcOrd="3" destOrd="0" parTransId="{55DA1EEE-46C6-854B-A08B-0657F51BB2F4}" sibTransId="{3CDC5763-1266-364C-97B8-047449B2F132}"/>
    <dgm:cxn modelId="{8F8F8332-45E0-3046-9699-FD5F37DC3341}" type="presOf" srcId="{036AB22F-1FD8-9B4C-BA74-1B7DCF74AFBA}" destId="{278C6A6C-52E5-0F46-B32F-6C9EC4DB8D38}" srcOrd="0" destOrd="0" presId="urn:microsoft.com/office/officeart/2005/8/layout/hList3"/>
    <dgm:cxn modelId="{017CD65D-6867-A842-AB15-E0CFA120F14F}" srcId="{D6754902-F37F-624E-80E8-6FEDEE0876CD}" destId="{D5A1C9CB-C9DD-E44D-AC3C-9944B2BEE327}" srcOrd="1" destOrd="0" parTransId="{43EDA7C3-358A-8949-A606-60C4F0120D69}" sibTransId="{85E8825C-2734-B848-9D42-223EAA9333B5}"/>
    <dgm:cxn modelId="{A37CD460-6A86-FB4D-8488-B85723F55572}" srcId="{D6754902-F37F-624E-80E8-6FEDEE0876CD}" destId="{D88FB18D-9094-D441-A71F-33D5E34DCF06}" srcOrd="0" destOrd="0" parTransId="{8D57F907-0AC2-F247-B7AA-5915259BEBD7}" sibTransId="{A2BEEE0F-EC01-5C4F-BB97-981C3BB8D0A9}"/>
    <dgm:cxn modelId="{F9344D66-B953-F848-9CE1-38B5ADA6B47C}" type="presOf" srcId="{D88FB18D-9094-D441-A71F-33D5E34DCF06}" destId="{0E5620AC-CC84-7949-8EB8-CC8FA2126626}" srcOrd="0" destOrd="0" presId="urn:microsoft.com/office/officeart/2005/8/layout/hList3"/>
    <dgm:cxn modelId="{9D0507D1-CF2A-3444-9948-FA3B2CD6E6E4}" type="presOf" srcId="{D6754902-F37F-624E-80E8-6FEDEE0876CD}" destId="{FAE90432-E2C1-6B42-8FDD-98BAE67DA3F9}" srcOrd="0" destOrd="0" presId="urn:microsoft.com/office/officeart/2005/8/layout/hList3"/>
    <dgm:cxn modelId="{81C07BE4-5485-934E-80DA-E53F51FCA8A0}" srcId="{D6754902-F37F-624E-80E8-6FEDEE0876CD}" destId="{ACB306F3-97A1-BB4E-ABA6-1B0ED5C68C12}" srcOrd="2" destOrd="0" parTransId="{8C9FF719-0A7E-6544-BE9B-51EC6E6157CD}" sibTransId="{8FC30303-47BE-C54E-95AB-A9E3C2DD220E}"/>
    <dgm:cxn modelId="{7408A1EA-8EAD-7B43-B46C-9D9071EC381B}" srcId="{036AB22F-1FD8-9B4C-BA74-1B7DCF74AFBA}" destId="{D6754902-F37F-624E-80E8-6FEDEE0876CD}" srcOrd="0" destOrd="0" parTransId="{91B00B4C-69DF-6C4C-BF8A-DDE897A6EFC8}" sibTransId="{F10A0817-2F2C-5847-9B04-BA45689AA98F}"/>
    <dgm:cxn modelId="{95938AFB-4540-D64A-A210-453C03A6E6D7}" type="presOf" srcId="{AB051427-D9E3-3843-B0D1-A44321D51E67}" destId="{46E1B122-60CB-2F40-859F-B02DAC7132A2}" srcOrd="0" destOrd="0" presId="urn:microsoft.com/office/officeart/2005/8/layout/hList3"/>
    <dgm:cxn modelId="{5B1425FF-7B62-DB47-8C8F-085DE056CB4A}" type="presOf" srcId="{ACB306F3-97A1-BB4E-ABA6-1B0ED5C68C12}" destId="{8F08E88A-2C91-034F-817E-4BD307C6CDF9}" srcOrd="0" destOrd="0" presId="urn:microsoft.com/office/officeart/2005/8/layout/hList3"/>
    <dgm:cxn modelId="{DFD1B2C7-338D-D84A-B041-91E7524CDDD2}" type="presParOf" srcId="{278C6A6C-52E5-0F46-B32F-6C9EC4DB8D38}" destId="{FAE90432-E2C1-6B42-8FDD-98BAE67DA3F9}" srcOrd="0" destOrd="0" presId="urn:microsoft.com/office/officeart/2005/8/layout/hList3"/>
    <dgm:cxn modelId="{40A2FAFC-6D94-1549-B595-A11BAD46C035}" type="presParOf" srcId="{278C6A6C-52E5-0F46-B32F-6C9EC4DB8D38}" destId="{97FF39DF-A9B3-CD4B-AA91-2E3D772F48DE}" srcOrd="1" destOrd="0" presId="urn:microsoft.com/office/officeart/2005/8/layout/hList3"/>
    <dgm:cxn modelId="{08AA2333-A5AB-2E42-B840-1055BD1FE39B}" type="presParOf" srcId="{97FF39DF-A9B3-CD4B-AA91-2E3D772F48DE}" destId="{0E5620AC-CC84-7949-8EB8-CC8FA2126626}" srcOrd="0" destOrd="0" presId="urn:microsoft.com/office/officeart/2005/8/layout/hList3"/>
    <dgm:cxn modelId="{E7213E4C-68B7-764B-B727-F31AD9189AA2}" type="presParOf" srcId="{97FF39DF-A9B3-CD4B-AA91-2E3D772F48DE}" destId="{1801F19C-235A-524C-9337-A685E3459E8A}" srcOrd="1" destOrd="0" presId="urn:microsoft.com/office/officeart/2005/8/layout/hList3"/>
    <dgm:cxn modelId="{C689EEB2-E4ED-4949-800B-2CE1EAAC5C52}" type="presParOf" srcId="{97FF39DF-A9B3-CD4B-AA91-2E3D772F48DE}" destId="{8F08E88A-2C91-034F-817E-4BD307C6CDF9}" srcOrd="2" destOrd="0" presId="urn:microsoft.com/office/officeart/2005/8/layout/hList3"/>
    <dgm:cxn modelId="{4651FDC7-B3B4-214D-AD1A-3D71664D7B49}" type="presParOf" srcId="{97FF39DF-A9B3-CD4B-AA91-2E3D772F48DE}" destId="{46E1B122-60CB-2F40-859F-B02DAC7132A2}" srcOrd="3" destOrd="0" presId="urn:microsoft.com/office/officeart/2005/8/layout/hList3"/>
    <dgm:cxn modelId="{CF0637AC-74D8-D441-B89F-5F192712286B}" type="presParOf" srcId="{278C6A6C-52E5-0F46-B32F-6C9EC4DB8D38}" destId="{7721B024-D485-8C48-AD2E-20B207F3CB6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B2E54D2-6786-A847-900E-9AE21C97EC1B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2791B8-D081-2549-B57C-9B39DC2F2F24}">
      <dgm:prSet phldrT="[Text]"/>
      <dgm:spPr/>
      <dgm:t>
        <a:bodyPr/>
        <a:lstStyle/>
        <a:p>
          <a:pPr rtl="0"/>
          <a:r>
            <a:rPr lang="en-US" dirty="0"/>
            <a:t>Upon failures</a:t>
          </a:r>
        </a:p>
      </dgm:t>
    </dgm:pt>
    <dgm:pt modelId="{6843A767-372C-2B44-B33E-8BCF9170F7F4}" type="parTrans" cxnId="{00D0E40F-4CF6-EC4F-8AC0-2502BDE11CAD}">
      <dgm:prSet/>
      <dgm:spPr/>
      <dgm:t>
        <a:bodyPr/>
        <a:lstStyle/>
        <a:p>
          <a:endParaRPr lang="en-US"/>
        </a:p>
      </dgm:t>
    </dgm:pt>
    <dgm:pt modelId="{C9B3E0A6-3F04-7740-866B-1EF6EAE4E24E}" type="sibTrans" cxnId="{00D0E40F-4CF6-EC4F-8AC0-2502BDE11CAD}">
      <dgm:prSet/>
      <dgm:spPr/>
      <dgm:t>
        <a:bodyPr/>
        <a:lstStyle/>
        <a:p>
          <a:endParaRPr lang="en-US"/>
        </a:p>
      </dgm:t>
    </dgm:pt>
    <dgm:pt modelId="{CFD79523-637E-2E4E-A352-A7630DC716B2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All processes in the affected </a:t>
          </a:r>
          <a:r>
            <a:rPr lang="en-US" b="1" i="0" u="none" dirty="0"/>
            <a:t>cluster</a:t>
          </a:r>
          <a:r>
            <a:rPr lang="en-US" b="0" i="0" u="none" dirty="0"/>
            <a:t> roll back to last </a:t>
          </a:r>
          <a:r>
            <a:rPr lang="en-US" b="1" i="0" u="none" dirty="0"/>
            <a:t>permanent checkpoint</a:t>
          </a:r>
          <a:endParaRPr lang="en-US" dirty="0"/>
        </a:p>
      </dgm:t>
    </dgm:pt>
    <dgm:pt modelId="{1DBE5995-27BE-564E-86F3-A514A50583A8}" type="parTrans" cxnId="{960A960C-D7B3-A640-B929-492CD5EAC6FC}">
      <dgm:prSet/>
      <dgm:spPr/>
      <dgm:t>
        <a:bodyPr/>
        <a:lstStyle/>
        <a:p>
          <a:endParaRPr lang="en-US"/>
        </a:p>
      </dgm:t>
    </dgm:pt>
    <dgm:pt modelId="{97D5F91D-E616-E341-B8D0-70D88B2D9BBD}" type="sibTrans" cxnId="{960A960C-D7B3-A640-B929-492CD5EAC6FC}">
      <dgm:prSet/>
      <dgm:spPr/>
      <dgm:t>
        <a:bodyPr/>
        <a:lstStyle/>
        <a:p>
          <a:endParaRPr lang="en-US"/>
        </a:p>
      </dgm:t>
    </dgm:pt>
    <dgm:pt modelId="{106B1D02-56D1-234C-8FCC-FF1FA8E27043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Other clusters </a:t>
          </a:r>
          <a:r>
            <a:rPr lang="en-US" b="1" i="0" u="none" dirty="0"/>
            <a:t>replay inter-cluster messages</a:t>
          </a:r>
          <a:r>
            <a:rPr lang="en-US" b="0" i="0" u="none" dirty="0"/>
            <a:t> using determinants from </a:t>
          </a:r>
          <a:r>
            <a:rPr lang="en-US" b="0" i="0" u="none" dirty="0" err="1">
              <a:highlight>
                <a:srgbClr val="C0C0C0"/>
              </a:highlight>
            </a:rPr>
            <a:t>DetMsg</a:t>
          </a:r>
          <a:endParaRPr lang="en-US" dirty="0">
            <a:highlight>
              <a:srgbClr val="C0C0C0"/>
            </a:highlight>
          </a:endParaRPr>
        </a:p>
      </dgm:t>
    </dgm:pt>
    <dgm:pt modelId="{F6FBD58B-FA82-BC4D-A032-83D84F576875}" type="parTrans" cxnId="{C708A4AB-6A88-4748-8FC7-F814918EAB99}">
      <dgm:prSet/>
      <dgm:spPr/>
      <dgm:t>
        <a:bodyPr/>
        <a:lstStyle/>
        <a:p>
          <a:endParaRPr lang="en-US"/>
        </a:p>
      </dgm:t>
    </dgm:pt>
    <dgm:pt modelId="{D9E0A636-BD04-3342-88EA-AC24CDA0B8B9}" type="sibTrans" cxnId="{C708A4AB-6A88-4748-8FC7-F814918EAB99}">
      <dgm:prSet/>
      <dgm:spPr/>
      <dgm:t>
        <a:bodyPr/>
        <a:lstStyle/>
        <a:p>
          <a:endParaRPr lang="en-US"/>
        </a:p>
      </dgm:t>
    </dgm:pt>
    <dgm:pt modelId="{C89BD21C-0E71-F34B-93BC-6AC75B33046C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Determinants</a:t>
          </a:r>
          <a:endParaRPr lang="en-US" dirty="0"/>
        </a:p>
      </dgm:t>
    </dgm:pt>
    <dgm:pt modelId="{86DFB609-585E-1C43-8BEE-2DD6ACFD9CEC}" type="parTrans" cxnId="{F67869CE-4EC8-434F-BF69-1302700971EC}">
      <dgm:prSet/>
      <dgm:spPr/>
      <dgm:t>
        <a:bodyPr/>
        <a:lstStyle/>
        <a:p>
          <a:endParaRPr lang="en-US"/>
        </a:p>
      </dgm:t>
    </dgm:pt>
    <dgm:pt modelId="{D2BACD8E-B3CC-0441-B1D3-77C86A908A62}" type="sibTrans" cxnId="{F67869CE-4EC8-434F-BF69-1302700971EC}">
      <dgm:prSet/>
      <dgm:spPr/>
      <dgm:t>
        <a:bodyPr/>
        <a:lstStyle/>
        <a:p>
          <a:endParaRPr lang="en-US"/>
        </a:p>
      </dgm:t>
    </dgm:pt>
    <dgm:pt modelId="{E4F867B2-AE00-0D46-9C21-5C2CF8B7F171}">
      <dgm:prSet phldrT="[Text]"/>
      <dgm:spPr/>
      <dgm:t>
        <a:bodyPr/>
        <a:lstStyle/>
        <a:p>
          <a:pPr rtl="0"/>
          <a:r>
            <a:rPr lang="en-US" dirty="0">
              <a:highlight>
                <a:srgbClr val="C0C0C0"/>
              </a:highlight>
            </a:rPr>
            <a:t>{</a:t>
          </a:r>
          <a:r>
            <a:rPr lang="en-US" dirty="0" err="1">
              <a:highlight>
                <a:srgbClr val="C0C0C0"/>
              </a:highlight>
            </a:rPr>
            <a:t>SeqNum</a:t>
          </a:r>
          <a:r>
            <a:rPr lang="en-US" dirty="0">
              <a:highlight>
                <a:srgbClr val="C0C0C0"/>
              </a:highlight>
            </a:rPr>
            <a:t>, </a:t>
          </a:r>
          <a:r>
            <a:rPr lang="en-US" dirty="0" err="1">
              <a:highlight>
                <a:srgbClr val="C0C0C0"/>
              </a:highlight>
            </a:rPr>
            <a:t>SendTime</a:t>
          </a:r>
          <a:r>
            <a:rPr lang="en-US" dirty="0">
              <a:highlight>
                <a:srgbClr val="C0C0C0"/>
              </a:highlight>
            </a:rPr>
            <a:t>, </a:t>
          </a:r>
          <a:r>
            <a:rPr lang="en-US" dirty="0" err="1">
              <a:highlight>
                <a:srgbClr val="C0C0C0"/>
              </a:highlight>
            </a:rPr>
            <a:t>ReceiveTime</a:t>
          </a:r>
          <a:r>
            <a:rPr lang="en-US" dirty="0">
              <a:highlight>
                <a:srgbClr val="C0C0C0"/>
              </a:highlight>
            </a:rPr>
            <a:t>}</a:t>
          </a:r>
        </a:p>
      </dgm:t>
    </dgm:pt>
    <dgm:pt modelId="{39E092D2-91DF-F64F-8EF6-BADCF858AE74}" type="parTrans" cxnId="{C6376E87-50D5-9042-B73D-8A284F4522CA}">
      <dgm:prSet/>
      <dgm:spPr/>
      <dgm:t>
        <a:bodyPr/>
        <a:lstStyle/>
        <a:p>
          <a:endParaRPr lang="en-US"/>
        </a:p>
      </dgm:t>
    </dgm:pt>
    <dgm:pt modelId="{248D9B66-BD82-4148-92E5-95C69960D96A}" type="sibTrans" cxnId="{C6376E87-50D5-9042-B73D-8A284F4522CA}">
      <dgm:prSet/>
      <dgm:spPr/>
      <dgm:t>
        <a:bodyPr/>
        <a:lstStyle/>
        <a:p>
          <a:endParaRPr lang="en-US"/>
        </a:p>
      </dgm:t>
    </dgm:pt>
    <dgm:pt modelId="{5D299A40-AF2A-7042-B422-4DD644354CE8}">
      <dgm:prSet phldrT="[Text]"/>
      <dgm:spPr/>
      <dgm:t>
        <a:bodyPr/>
        <a:lstStyle/>
        <a:p>
          <a:pPr rtl="0"/>
          <a:r>
            <a:rPr lang="en-US" dirty="0"/>
            <a:t>Recovery Ensures</a:t>
          </a:r>
        </a:p>
      </dgm:t>
    </dgm:pt>
    <dgm:pt modelId="{227B5587-7EA2-9C46-A458-FA045C816847}" type="parTrans" cxnId="{206C6D42-656E-EB4A-99C1-1D0191430EAD}">
      <dgm:prSet/>
      <dgm:spPr/>
      <dgm:t>
        <a:bodyPr/>
        <a:lstStyle/>
        <a:p>
          <a:endParaRPr lang="en-US"/>
        </a:p>
      </dgm:t>
    </dgm:pt>
    <dgm:pt modelId="{9428A506-AD97-E641-B221-6206CE42CB37}" type="sibTrans" cxnId="{206C6D42-656E-EB4A-99C1-1D0191430EAD}">
      <dgm:prSet/>
      <dgm:spPr/>
      <dgm:t>
        <a:bodyPr/>
        <a:lstStyle/>
        <a:p>
          <a:endParaRPr lang="en-US"/>
        </a:p>
      </dgm:t>
    </dgm:pt>
    <dgm:pt modelId="{7E075AB0-E5A6-224A-A7A7-6D4B096057B2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No domino effect</a:t>
          </a:r>
          <a:endParaRPr lang="en-US" dirty="0"/>
        </a:p>
      </dgm:t>
    </dgm:pt>
    <dgm:pt modelId="{1F9BA217-94E9-7447-BFE0-3D159E77E329}" type="parTrans" cxnId="{4FB79274-9E10-E440-BBD0-551470CFC578}">
      <dgm:prSet/>
      <dgm:spPr/>
      <dgm:t>
        <a:bodyPr/>
        <a:lstStyle/>
        <a:p>
          <a:endParaRPr lang="en-US"/>
        </a:p>
      </dgm:t>
    </dgm:pt>
    <dgm:pt modelId="{712300F9-E7A4-E64A-8773-91D932CB9DD6}" type="sibTrans" cxnId="{4FB79274-9E10-E440-BBD0-551470CFC578}">
      <dgm:prSet/>
      <dgm:spPr/>
      <dgm:t>
        <a:bodyPr/>
        <a:lstStyle/>
        <a:p>
          <a:endParaRPr lang="en-US"/>
        </a:p>
      </dgm:t>
    </dgm:pt>
    <dgm:pt modelId="{0BC21603-A4E0-9148-B90D-FE2F7051107B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Consistent </a:t>
          </a:r>
          <a:r>
            <a:rPr lang="en-US" b="1" i="0" u="none" dirty="0"/>
            <a:t>global state</a:t>
          </a:r>
          <a:endParaRPr lang="en-US" dirty="0"/>
        </a:p>
      </dgm:t>
    </dgm:pt>
    <dgm:pt modelId="{4B342CE4-3546-9945-AF28-0479300B55C4}" type="parTrans" cxnId="{408D564F-E94E-9448-A6C5-E50B90947538}">
      <dgm:prSet/>
      <dgm:spPr/>
      <dgm:t>
        <a:bodyPr/>
        <a:lstStyle/>
        <a:p>
          <a:endParaRPr lang="en-US"/>
        </a:p>
      </dgm:t>
    </dgm:pt>
    <dgm:pt modelId="{36BC59FB-E879-B046-AA85-50BD0CF0E6D5}" type="sibTrans" cxnId="{408D564F-E94E-9448-A6C5-E50B90947538}">
      <dgm:prSet/>
      <dgm:spPr/>
      <dgm:t>
        <a:bodyPr/>
        <a:lstStyle/>
        <a:p>
          <a:endParaRPr lang="en-US"/>
        </a:p>
      </dgm:t>
    </dgm:pt>
    <dgm:pt modelId="{977E17C3-38B6-AA43-AF36-F4EFB39D219E}">
      <dgm:prSet/>
      <dgm:spPr/>
      <dgm:t>
        <a:bodyPr/>
        <a:lstStyle/>
        <a:p>
          <a:pPr>
            <a:buNone/>
          </a:pPr>
          <a:r>
            <a:rPr lang="en-US" b="0" i="0" u="none"/>
            <a:t>Minimum re-execution</a:t>
          </a:r>
          <a:endParaRPr lang="en-US" dirty="0"/>
        </a:p>
      </dgm:t>
    </dgm:pt>
    <dgm:pt modelId="{800AEBBD-08A0-6545-9B42-7AD5CB7477BE}" type="parTrans" cxnId="{BE66B98A-1FD7-294A-943B-8858F40E2C9F}">
      <dgm:prSet/>
      <dgm:spPr/>
      <dgm:t>
        <a:bodyPr/>
        <a:lstStyle/>
        <a:p>
          <a:endParaRPr lang="en-US"/>
        </a:p>
      </dgm:t>
    </dgm:pt>
    <dgm:pt modelId="{8E29D64B-CBA8-1E4E-A507-3DEB0472B47C}" type="sibTrans" cxnId="{BE66B98A-1FD7-294A-943B-8858F40E2C9F}">
      <dgm:prSet/>
      <dgm:spPr/>
      <dgm:t>
        <a:bodyPr/>
        <a:lstStyle/>
        <a:p>
          <a:endParaRPr lang="en-US"/>
        </a:p>
      </dgm:t>
    </dgm:pt>
    <dgm:pt modelId="{849086B0-3E03-6C47-9577-6D78D584BEB3}" type="pres">
      <dgm:prSet presAssocID="{BB2E54D2-6786-A847-900E-9AE21C97EC1B}" presName="Name0" presStyleCnt="0">
        <dgm:presLayoutVars>
          <dgm:dir/>
          <dgm:animLvl val="lvl"/>
          <dgm:resizeHandles val="exact"/>
        </dgm:presLayoutVars>
      </dgm:prSet>
      <dgm:spPr/>
    </dgm:pt>
    <dgm:pt modelId="{B7B4C785-B6D1-6B48-ACA4-08B379DB1AA2}" type="pres">
      <dgm:prSet presAssocID="{5D299A40-AF2A-7042-B422-4DD644354CE8}" presName="boxAndChildren" presStyleCnt="0"/>
      <dgm:spPr/>
    </dgm:pt>
    <dgm:pt modelId="{10373957-0D83-FF4D-96B9-F68872ED4FDC}" type="pres">
      <dgm:prSet presAssocID="{5D299A40-AF2A-7042-B422-4DD644354CE8}" presName="parentTextBox" presStyleLbl="node1" presStyleIdx="0" presStyleCnt="3"/>
      <dgm:spPr/>
    </dgm:pt>
    <dgm:pt modelId="{10488170-1CF2-C348-BB14-DE8D4D1ED493}" type="pres">
      <dgm:prSet presAssocID="{5D299A40-AF2A-7042-B422-4DD644354CE8}" presName="entireBox" presStyleLbl="node1" presStyleIdx="0" presStyleCnt="3"/>
      <dgm:spPr/>
    </dgm:pt>
    <dgm:pt modelId="{58EF1075-9EB0-A843-89E4-DFEEF7948577}" type="pres">
      <dgm:prSet presAssocID="{5D299A40-AF2A-7042-B422-4DD644354CE8}" presName="descendantBox" presStyleCnt="0"/>
      <dgm:spPr/>
    </dgm:pt>
    <dgm:pt modelId="{F60E24D7-BF8F-DF4F-B45D-A137799E5D27}" type="pres">
      <dgm:prSet presAssocID="{7E075AB0-E5A6-224A-A7A7-6D4B096057B2}" presName="childTextBox" presStyleLbl="fgAccFollowNode1" presStyleIdx="0" presStyleCnt="6">
        <dgm:presLayoutVars>
          <dgm:bulletEnabled val="1"/>
        </dgm:presLayoutVars>
      </dgm:prSet>
      <dgm:spPr/>
    </dgm:pt>
    <dgm:pt modelId="{BD984FD2-C84C-7B49-9C0B-FDE90FCE5968}" type="pres">
      <dgm:prSet presAssocID="{0BC21603-A4E0-9148-B90D-FE2F7051107B}" presName="childTextBox" presStyleLbl="fgAccFollowNode1" presStyleIdx="1" presStyleCnt="6">
        <dgm:presLayoutVars>
          <dgm:bulletEnabled val="1"/>
        </dgm:presLayoutVars>
      </dgm:prSet>
      <dgm:spPr/>
    </dgm:pt>
    <dgm:pt modelId="{628C3C3B-4F6B-BC47-AD6A-C8736A84AF3D}" type="pres">
      <dgm:prSet presAssocID="{977E17C3-38B6-AA43-AF36-F4EFB39D219E}" presName="childTextBox" presStyleLbl="fgAccFollowNode1" presStyleIdx="2" presStyleCnt="6">
        <dgm:presLayoutVars>
          <dgm:bulletEnabled val="1"/>
        </dgm:presLayoutVars>
      </dgm:prSet>
      <dgm:spPr/>
    </dgm:pt>
    <dgm:pt modelId="{9595CE87-6ACB-8940-B0AC-C161E0B61CEC}" type="pres">
      <dgm:prSet presAssocID="{D2BACD8E-B3CC-0441-B1D3-77C86A908A62}" presName="sp" presStyleCnt="0"/>
      <dgm:spPr/>
    </dgm:pt>
    <dgm:pt modelId="{56CB5B8D-1313-FA4A-B151-48E7CC71022E}" type="pres">
      <dgm:prSet presAssocID="{C89BD21C-0E71-F34B-93BC-6AC75B33046C}" presName="arrowAndChildren" presStyleCnt="0"/>
      <dgm:spPr/>
    </dgm:pt>
    <dgm:pt modelId="{136486AF-EB0D-F341-912F-46F78A07687D}" type="pres">
      <dgm:prSet presAssocID="{C89BD21C-0E71-F34B-93BC-6AC75B33046C}" presName="parentTextArrow" presStyleLbl="node1" presStyleIdx="0" presStyleCnt="3"/>
      <dgm:spPr/>
    </dgm:pt>
    <dgm:pt modelId="{C04DF83B-44EC-0546-A527-5DF63CBF6223}" type="pres">
      <dgm:prSet presAssocID="{C89BD21C-0E71-F34B-93BC-6AC75B33046C}" presName="arrow" presStyleLbl="node1" presStyleIdx="1" presStyleCnt="3"/>
      <dgm:spPr/>
    </dgm:pt>
    <dgm:pt modelId="{64F25D7F-1839-8743-B6EC-439FE1D0CF0A}" type="pres">
      <dgm:prSet presAssocID="{C89BD21C-0E71-F34B-93BC-6AC75B33046C}" presName="descendantArrow" presStyleCnt="0"/>
      <dgm:spPr/>
    </dgm:pt>
    <dgm:pt modelId="{0CA8DC45-7810-9C45-94AD-D23CA0C713A3}" type="pres">
      <dgm:prSet presAssocID="{E4F867B2-AE00-0D46-9C21-5C2CF8B7F171}" presName="childTextArrow" presStyleLbl="fgAccFollowNode1" presStyleIdx="3" presStyleCnt="6">
        <dgm:presLayoutVars>
          <dgm:bulletEnabled val="1"/>
        </dgm:presLayoutVars>
      </dgm:prSet>
      <dgm:spPr/>
    </dgm:pt>
    <dgm:pt modelId="{BDC709B9-682D-6944-A8CD-A498CD13A12A}" type="pres">
      <dgm:prSet presAssocID="{C9B3E0A6-3F04-7740-866B-1EF6EAE4E24E}" presName="sp" presStyleCnt="0"/>
      <dgm:spPr/>
    </dgm:pt>
    <dgm:pt modelId="{2DFD9D41-3101-0F4B-BFC5-92D6CB76EA47}" type="pres">
      <dgm:prSet presAssocID="{5F2791B8-D081-2549-B57C-9B39DC2F2F24}" presName="arrowAndChildren" presStyleCnt="0"/>
      <dgm:spPr/>
    </dgm:pt>
    <dgm:pt modelId="{4AD252FB-388C-7E49-87D2-39C7AE4480C4}" type="pres">
      <dgm:prSet presAssocID="{5F2791B8-D081-2549-B57C-9B39DC2F2F24}" presName="parentTextArrow" presStyleLbl="node1" presStyleIdx="1" presStyleCnt="3"/>
      <dgm:spPr/>
    </dgm:pt>
    <dgm:pt modelId="{469F0124-CE33-B74A-B8BD-51951E435814}" type="pres">
      <dgm:prSet presAssocID="{5F2791B8-D081-2549-B57C-9B39DC2F2F24}" presName="arrow" presStyleLbl="node1" presStyleIdx="2" presStyleCnt="3"/>
      <dgm:spPr/>
    </dgm:pt>
    <dgm:pt modelId="{A999CC8F-E69C-794F-9515-EDC6B60ADD00}" type="pres">
      <dgm:prSet presAssocID="{5F2791B8-D081-2549-B57C-9B39DC2F2F24}" presName="descendantArrow" presStyleCnt="0"/>
      <dgm:spPr/>
    </dgm:pt>
    <dgm:pt modelId="{A93B42A5-641E-0E4D-8A03-DD4501556653}" type="pres">
      <dgm:prSet presAssocID="{CFD79523-637E-2E4E-A352-A7630DC716B2}" presName="childTextArrow" presStyleLbl="fgAccFollowNode1" presStyleIdx="4" presStyleCnt="6">
        <dgm:presLayoutVars>
          <dgm:bulletEnabled val="1"/>
        </dgm:presLayoutVars>
      </dgm:prSet>
      <dgm:spPr/>
    </dgm:pt>
    <dgm:pt modelId="{C0EB10C0-B2D1-C54B-9233-080859C8B308}" type="pres">
      <dgm:prSet presAssocID="{106B1D02-56D1-234C-8FCC-FF1FA8E27043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960A960C-D7B3-A640-B929-492CD5EAC6FC}" srcId="{5F2791B8-D081-2549-B57C-9B39DC2F2F24}" destId="{CFD79523-637E-2E4E-A352-A7630DC716B2}" srcOrd="0" destOrd="0" parTransId="{1DBE5995-27BE-564E-86F3-A514A50583A8}" sibTransId="{97D5F91D-E616-E341-B8D0-70D88B2D9BBD}"/>
    <dgm:cxn modelId="{00D0E40F-4CF6-EC4F-8AC0-2502BDE11CAD}" srcId="{BB2E54D2-6786-A847-900E-9AE21C97EC1B}" destId="{5F2791B8-D081-2549-B57C-9B39DC2F2F24}" srcOrd="0" destOrd="0" parTransId="{6843A767-372C-2B44-B33E-8BCF9170F7F4}" sibTransId="{C9B3E0A6-3F04-7740-866B-1EF6EAE4E24E}"/>
    <dgm:cxn modelId="{CB3F9830-C4F7-CA4B-9012-1AB4069F0DDA}" type="presOf" srcId="{5F2791B8-D081-2549-B57C-9B39DC2F2F24}" destId="{469F0124-CE33-B74A-B8BD-51951E435814}" srcOrd="1" destOrd="0" presId="urn:microsoft.com/office/officeart/2005/8/layout/process4"/>
    <dgm:cxn modelId="{05F6C938-198B-BC4E-943E-2B372A41B187}" type="presOf" srcId="{7E075AB0-E5A6-224A-A7A7-6D4B096057B2}" destId="{F60E24D7-BF8F-DF4F-B45D-A137799E5D27}" srcOrd="0" destOrd="0" presId="urn:microsoft.com/office/officeart/2005/8/layout/process4"/>
    <dgm:cxn modelId="{206C6D42-656E-EB4A-99C1-1D0191430EAD}" srcId="{BB2E54D2-6786-A847-900E-9AE21C97EC1B}" destId="{5D299A40-AF2A-7042-B422-4DD644354CE8}" srcOrd="2" destOrd="0" parTransId="{227B5587-7EA2-9C46-A458-FA045C816847}" sibTransId="{9428A506-AD97-E641-B221-6206CE42CB37}"/>
    <dgm:cxn modelId="{EE0C6D4D-A2AB-534E-9C18-1D143DBEEA09}" type="presOf" srcId="{5D299A40-AF2A-7042-B422-4DD644354CE8}" destId="{10373957-0D83-FF4D-96B9-F68872ED4FDC}" srcOrd="0" destOrd="0" presId="urn:microsoft.com/office/officeart/2005/8/layout/process4"/>
    <dgm:cxn modelId="{408D564F-E94E-9448-A6C5-E50B90947538}" srcId="{5D299A40-AF2A-7042-B422-4DD644354CE8}" destId="{0BC21603-A4E0-9148-B90D-FE2F7051107B}" srcOrd="1" destOrd="0" parTransId="{4B342CE4-3546-9945-AF28-0479300B55C4}" sibTransId="{36BC59FB-E879-B046-AA85-50BD0CF0E6D5}"/>
    <dgm:cxn modelId="{A6B40074-3238-CE40-8412-53753417160A}" type="presOf" srcId="{5D299A40-AF2A-7042-B422-4DD644354CE8}" destId="{10488170-1CF2-C348-BB14-DE8D4D1ED493}" srcOrd="1" destOrd="0" presId="urn:microsoft.com/office/officeart/2005/8/layout/process4"/>
    <dgm:cxn modelId="{4FB79274-9E10-E440-BBD0-551470CFC578}" srcId="{5D299A40-AF2A-7042-B422-4DD644354CE8}" destId="{7E075AB0-E5A6-224A-A7A7-6D4B096057B2}" srcOrd="0" destOrd="0" parTransId="{1F9BA217-94E9-7447-BFE0-3D159E77E329}" sibTransId="{712300F9-E7A4-E64A-8773-91D932CB9DD6}"/>
    <dgm:cxn modelId="{2AB81378-2351-6446-AC8A-4EE46BAD8AAD}" type="presOf" srcId="{C89BD21C-0E71-F34B-93BC-6AC75B33046C}" destId="{C04DF83B-44EC-0546-A527-5DF63CBF6223}" srcOrd="1" destOrd="0" presId="urn:microsoft.com/office/officeart/2005/8/layout/process4"/>
    <dgm:cxn modelId="{C6376E87-50D5-9042-B73D-8A284F4522CA}" srcId="{C89BD21C-0E71-F34B-93BC-6AC75B33046C}" destId="{E4F867B2-AE00-0D46-9C21-5C2CF8B7F171}" srcOrd="0" destOrd="0" parTransId="{39E092D2-91DF-F64F-8EF6-BADCF858AE74}" sibTransId="{248D9B66-BD82-4148-92E5-95C69960D96A}"/>
    <dgm:cxn modelId="{BE66B98A-1FD7-294A-943B-8858F40E2C9F}" srcId="{5D299A40-AF2A-7042-B422-4DD644354CE8}" destId="{977E17C3-38B6-AA43-AF36-F4EFB39D219E}" srcOrd="2" destOrd="0" parTransId="{800AEBBD-08A0-6545-9B42-7AD5CB7477BE}" sibTransId="{8E29D64B-CBA8-1E4E-A507-3DEB0472B47C}"/>
    <dgm:cxn modelId="{571841A6-E8D0-9B49-A263-28D6C75EE664}" type="presOf" srcId="{5F2791B8-D081-2549-B57C-9B39DC2F2F24}" destId="{4AD252FB-388C-7E49-87D2-39C7AE4480C4}" srcOrd="0" destOrd="0" presId="urn:microsoft.com/office/officeart/2005/8/layout/process4"/>
    <dgm:cxn modelId="{C708A4AB-6A88-4748-8FC7-F814918EAB99}" srcId="{5F2791B8-D081-2549-B57C-9B39DC2F2F24}" destId="{106B1D02-56D1-234C-8FCC-FF1FA8E27043}" srcOrd="1" destOrd="0" parTransId="{F6FBD58B-FA82-BC4D-A032-83D84F576875}" sibTransId="{D9E0A636-BD04-3342-88EA-AC24CDA0B8B9}"/>
    <dgm:cxn modelId="{263129BA-96CC-1345-AF79-45298DB6420B}" type="presOf" srcId="{C89BD21C-0E71-F34B-93BC-6AC75B33046C}" destId="{136486AF-EB0D-F341-912F-46F78A07687D}" srcOrd="0" destOrd="0" presId="urn:microsoft.com/office/officeart/2005/8/layout/process4"/>
    <dgm:cxn modelId="{7E47ABBE-8FAE-AE43-BE8B-D01BE6955B06}" type="presOf" srcId="{BB2E54D2-6786-A847-900E-9AE21C97EC1B}" destId="{849086B0-3E03-6C47-9577-6D78D584BEB3}" srcOrd="0" destOrd="0" presId="urn:microsoft.com/office/officeart/2005/8/layout/process4"/>
    <dgm:cxn modelId="{F67869CE-4EC8-434F-BF69-1302700971EC}" srcId="{BB2E54D2-6786-A847-900E-9AE21C97EC1B}" destId="{C89BD21C-0E71-F34B-93BC-6AC75B33046C}" srcOrd="1" destOrd="0" parTransId="{86DFB609-585E-1C43-8BEE-2DD6ACFD9CEC}" sibTransId="{D2BACD8E-B3CC-0441-B1D3-77C86A908A62}"/>
    <dgm:cxn modelId="{374F77CE-039F-D849-9AB5-79FA31FF434C}" type="presOf" srcId="{106B1D02-56D1-234C-8FCC-FF1FA8E27043}" destId="{C0EB10C0-B2D1-C54B-9233-080859C8B308}" srcOrd="0" destOrd="0" presId="urn:microsoft.com/office/officeart/2005/8/layout/process4"/>
    <dgm:cxn modelId="{1F95D3D1-CAC8-C946-94AD-27E81789EC08}" type="presOf" srcId="{E4F867B2-AE00-0D46-9C21-5C2CF8B7F171}" destId="{0CA8DC45-7810-9C45-94AD-D23CA0C713A3}" srcOrd="0" destOrd="0" presId="urn:microsoft.com/office/officeart/2005/8/layout/process4"/>
    <dgm:cxn modelId="{1914A2DC-2A4D-4B4C-9470-CD521B37C215}" type="presOf" srcId="{977E17C3-38B6-AA43-AF36-F4EFB39D219E}" destId="{628C3C3B-4F6B-BC47-AD6A-C8736A84AF3D}" srcOrd="0" destOrd="0" presId="urn:microsoft.com/office/officeart/2005/8/layout/process4"/>
    <dgm:cxn modelId="{88271ADD-4131-BA43-91B6-47B77C1B3A6F}" type="presOf" srcId="{0BC21603-A4E0-9148-B90D-FE2F7051107B}" destId="{BD984FD2-C84C-7B49-9C0B-FDE90FCE5968}" srcOrd="0" destOrd="0" presId="urn:microsoft.com/office/officeart/2005/8/layout/process4"/>
    <dgm:cxn modelId="{18E86CE7-C6D1-354C-82D9-1ADC5DDCD350}" type="presOf" srcId="{CFD79523-637E-2E4E-A352-A7630DC716B2}" destId="{A93B42A5-641E-0E4D-8A03-DD4501556653}" srcOrd="0" destOrd="0" presId="urn:microsoft.com/office/officeart/2005/8/layout/process4"/>
    <dgm:cxn modelId="{3C92AB6C-1D7F-A546-8EB1-97E4CEDB90E7}" type="presParOf" srcId="{849086B0-3E03-6C47-9577-6D78D584BEB3}" destId="{B7B4C785-B6D1-6B48-ACA4-08B379DB1AA2}" srcOrd="0" destOrd="0" presId="urn:microsoft.com/office/officeart/2005/8/layout/process4"/>
    <dgm:cxn modelId="{E1005DE0-2500-2445-B8B6-52402F695154}" type="presParOf" srcId="{B7B4C785-B6D1-6B48-ACA4-08B379DB1AA2}" destId="{10373957-0D83-FF4D-96B9-F68872ED4FDC}" srcOrd="0" destOrd="0" presId="urn:microsoft.com/office/officeart/2005/8/layout/process4"/>
    <dgm:cxn modelId="{72A1B1A7-0E6F-404B-B9C9-D6B2D692B982}" type="presParOf" srcId="{B7B4C785-B6D1-6B48-ACA4-08B379DB1AA2}" destId="{10488170-1CF2-C348-BB14-DE8D4D1ED493}" srcOrd="1" destOrd="0" presId="urn:microsoft.com/office/officeart/2005/8/layout/process4"/>
    <dgm:cxn modelId="{1C65919D-561E-5349-A4C5-07AD8FE15154}" type="presParOf" srcId="{B7B4C785-B6D1-6B48-ACA4-08B379DB1AA2}" destId="{58EF1075-9EB0-A843-89E4-DFEEF7948577}" srcOrd="2" destOrd="0" presId="urn:microsoft.com/office/officeart/2005/8/layout/process4"/>
    <dgm:cxn modelId="{6A75E754-4ACA-C14D-85B9-3438A926CBBE}" type="presParOf" srcId="{58EF1075-9EB0-A843-89E4-DFEEF7948577}" destId="{F60E24D7-BF8F-DF4F-B45D-A137799E5D27}" srcOrd="0" destOrd="0" presId="urn:microsoft.com/office/officeart/2005/8/layout/process4"/>
    <dgm:cxn modelId="{501EF7E4-6446-5E4D-8967-41035C8CBABA}" type="presParOf" srcId="{58EF1075-9EB0-A843-89E4-DFEEF7948577}" destId="{BD984FD2-C84C-7B49-9C0B-FDE90FCE5968}" srcOrd="1" destOrd="0" presId="urn:microsoft.com/office/officeart/2005/8/layout/process4"/>
    <dgm:cxn modelId="{6109B72A-6DC1-024D-A4DD-B3F1D39C7429}" type="presParOf" srcId="{58EF1075-9EB0-A843-89E4-DFEEF7948577}" destId="{628C3C3B-4F6B-BC47-AD6A-C8736A84AF3D}" srcOrd="2" destOrd="0" presId="urn:microsoft.com/office/officeart/2005/8/layout/process4"/>
    <dgm:cxn modelId="{C31184BA-2D21-DB44-8AEE-BCDD80BEA35D}" type="presParOf" srcId="{849086B0-3E03-6C47-9577-6D78D584BEB3}" destId="{9595CE87-6ACB-8940-B0AC-C161E0B61CEC}" srcOrd="1" destOrd="0" presId="urn:microsoft.com/office/officeart/2005/8/layout/process4"/>
    <dgm:cxn modelId="{9199F26A-A866-B540-9763-E72E3C0792C7}" type="presParOf" srcId="{849086B0-3E03-6C47-9577-6D78D584BEB3}" destId="{56CB5B8D-1313-FA4A-B151-48E7CC71022E}" srcOrd="2" destOrd="0" presId="urn:microsoft.com/office/officeart/2005/8/layout/process4"/>
    <dgm:cxn modelId="{9D0B7569-BBA9-724A-A6F7-9BB5822FCF11}" type="presParOf" srcId="{56CB5B8D-1313-FA4A-B151-48E7CC71022E}" destId="{136486AF-EB0D-F341-912F-46F78A07687D}" srcOrd="0" destOrd="0" presId="urn:microsoft.com/office/officeart/2005/8/layout/process4"/>
    <dgm:cxn modelId="{FEB7EF53-B863-4345-80B3-0B5FAE25760E}" type="presParOf" srcId="{56CB5B8D-1313-FA4A-B151-48E7CC71022E}" destId="{C04DF83B-44EC-0546-A527-5DF63CBF6223}" srcOrd="1" destOrd="0" presId="urn:microsoft.com/office/officeart/2005/8/layout/process4"/>
    <dgm:cxn modelId="{D3385B95-3680-1B4E-8C41-5D6290A73E7B}" type="presParOf" srcId="{56CB5B8D-1313-FA4A-B151-48E7CC71022E}" destId="{64F25D7F-1839-8743-B6EC-439FE1D0CF0A}" srcOrd="2" destOrd="0" presId="urn:microsoft.com/office/officeart/2005/8/layout/process4"/>
    <dgm:cxn modelId="{02B6CA44-234F-C648-9437-DF7D08ED735A}" type="presParOf" srcId="{64F25D7F-1839-8743-B6EC-439FE1D0CF0A}" destId="{0CA8DC45-7810-9C45-94AD-D23CA0C713A3}" srcOrd="0" destOrd="0" presId="urn:microsoft.com/office/officeart/2005/8/layout/process4"/>
    <dgm:cxn modelId="{A4339500-0CC1-D14D-B189-B437F53FF5FD}" type="presParOf" srcId="{849086B0-3E03-6C47-9577-6D78D584BEB3}" destId="{BDC709B9-682D-6944-A8CD-A498CD13A12A}" srcOrd="3" destOrd="0" presId="urn:microsoft.com/office/officeart/2005/8/layout/process4"/>
    <dgm:cxn modelId="{A4D28819-B3BA-AA41-B880-14AA72445BCA}" type="presParOf" srcId="{849086B0-3E03-6C47-9577-6D78D584BEB3}" destId="{2DFD9D41-3101-0F4B-BFC5-92D6CB76EA47}" srcOrd="4" destOrd="0" presId="urn:microsoft.com/office/officeart/2005/8/layout/process4"/>
    <dgm:cxn modelId="{D2C7F943-F812-B04B-96DF-A30F9B2F2C4C}" type="presParOf" srcId="{2DFD9D41-3101-0F4B-BFC5-92D6CB76EA47}" destId="{4AD252FB-388C-7E49-87D2-39C7AE4480C4}" srcOrd="0" destOrd="0" presId="urn:microsoft.com/office/officeart/2005/8/layout/process4"/>
    <dgm:cxn modelId="{CA8522AB-4A30-F040-AB17-41D9A632DC76}" type="presParOf" srcId="{2DFD9D41-3101-0F4B-BFC5-92D6CB76EA47}" destId="{469F0124-CE33-B74A-B8BD-51951E435814}" srcOrd="1" destOrd="0" presId="urn:microsoft.com/office/officeart/2005/8/layout/process4"/>
    <dgm:cxn modelId="{5EB18FA6-F168-B841-BA38-925572AC20FA}" type="presParOf" srcId="{2DFD9D41-3101-0F4B-BFC5-92D6CB76EA47}" destId="{A999CC8F-E69C-794F-9515-EDC6B60ADD00}" srcOrd="2" destOrd="0" presId="urn:microsoft.com/office/officeart/2005/8/layout/process4"/>
    <dgm:cxn modelId="{E0445C59-CA5D-CB44-941F-2CFB69BD0650}" type="presParOf" srcId="{A999CC8F-E69C-794F-9515-EDC6B60ADD00}" destId="{A93B42A5-641E-0E4D-8A03-DD4501556653}" srcOrd="0" destOrd="0" presId="urn:microsoft.com/office/officeart/2005/8/layout/process4"/>
    <dgm:cxn modelId="{64A53598-6C0F-2641-9F29-6D824B2A1409}" type="presParOf" srcId="{A999CC8F-E69C-794F-9515-EDC6B60ADD00}" destId="{C0EB10C0-B2D1-C54B-9233-080859C8B30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1CD33E6-FF16-8D4F-9AC8-DE1DCDB8E7B6}" type="doc">
      <dgm:prSet loTypeId="urn:microsoft.com/office/officeart/2005/8/layout/list1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5AC210-8F0A-A24C-9B62-32AFE4E5B86A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consistently </a:t>
          </a:r>
          <a:r>
            <a:rPr lang="en-US" b="1" i="0" u="none" dirty="0"/>
            <a:t>uses fewer messages</a:t>
          </a:r>
          <a:endParaRPr lang="en-US" dirty="0"/>
        </a:p>
      </dgm:t>
    </dgm:pt>
    <dgm:pt modelId="{3FF03BD6-83DB-B04E-8DE4-5C9E61FA9696}" type="parTrans" cxnId="{206A0241-4726-0042-920C-70E8B2517106}">
      <dgm:prSet/>
      <dgm:spPr/>
      <dgm:t>
        <a:bodyPr/>
        <a:lstStyle/>
        <a:p>
          <a:endParaRPr lang="en-US"/>
        </a:p>
      </dgm:t>
    </dgm:pt>
    <dgm:pt modelId="{273ADDEA-03B2-0844-851A-E4224CCC7964}" type="sibTrans" cxnId="{206A0241-4726-0042-920C-70E8B2517106}">
      <dgm:prSet/>
      <dgm:spPr/>
      <dgm:t>
        <a:bodyPr/>
        <a:lstStyle/>
        <a:p>
          <a:endParaRPr lang="en-US"/>
        </a:p>
      </dgm:t>
    </dgm:pt>
    <dgm:pt modelId="{F65BE887-6FBC-3246-83C4-56E4B6EC0953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efficient when: Large number of processes/Clusters</a:t>
          </a:r>
          <a:endParaRPr lang="en-US" dirty="0"/>
        </a:p>
      </dgm:t>
    </dgm:pt>
    <dgm:pt modelId="{E5E1EA0C-E482-4D44-9DF5-C33012FEFC3B}" type="parTrans" cxnId="{CBF27723-30EA-424B-AED1-AAEC711C4CC2}">
      <dgm:prSet/>
      <dgm:spPr/>
      <dgm:t>
        <a:bodyPr/>
        <a:lstStyle/>
        <a:p>
          <a:endParaRPr lang="en-US"/>
        </a:p>
      </dgm:t>
    </dgm:pt>
    <dgm:pt modelId="{26019D1A-A621-9146-B1D5-280165FD362C}" type="sibTrans" cxnId="{CBF27723-30EA-424B-AED1-AAEC711C4CC2}">
      <dgm:prSet/>
      <dgm:spPr/>
      <dgm:t>
        <a:bodyPr/>
        <a:lstStyle/>
        <a:p>
          <a:endParaRPr lang="en-US"/>
        </a:p>
      </dgm:t>
    </dgm:pt>
    <dgm:pt modelId="{F23A40AC-835F-C042-ABF8-859ECCD5E656}" type="pres">
      <dgm:prSet presAssocID="{71CD33E6-FF16-8D4F-9AC8-DE1DCDB8E7B6}" presName="linear" presStyleCnt="0">
        <dgm:presLayoutVars>
          <dgm:dir/>
          <dgm:animLvl val="lvl"/>
          <dgm:resizeHandles val="exact"/>
        </dgm:presLayoutVars>
      </dgm:prSet>
      <dgm:spPr/>
    </dgm:pt>
    <dgm:pt modelId="{F3FB7F35-DF0D-D44F-AE94-388A63F9061D}" type="pres">
      <dgm:prSet presAssocID="{6B5AC210-8F0A-A24C-9B62-32AFE4E5B86A}" presName="parentLin" presStyleCnt="0"/>
      <dgm:spPr/>
    </dgm:pt>
    <dgm:pt modelId="{83786257-F86F-A34A-923B-15A4F9631314}" type="pres">
      <dgm:prSet presAssocID="{6B5AC210-8F0A-A24C-9B62-32AFE4E5B86A}" presName="parentLeftMargin" presStyleLbl="node1" presStyleIdx="0" presStyleCnt="2"/>
      <dgm:spPr/>
    </dgm:pt>
    <dgm:pt modelId="{1FE1C614-AA83-E041-AD32-F8631B720A98}" type="pres">
      <dgm:prSet presAssocID="{6B5AC210-8F0A-A24C-9B62-32AFE4E5B8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07CADB-1AB0-1A44-BD31-A950D33A5A03}" type="pres">
      <dgm:prSet presAssocID="{6B5AC210-8F0A-A24C-9B62-32AFE4E5B86A}" presName="negativeSpace" presStyleCnt="0"/>
      <dgm:spPr/>
    </dgm:pt>
    <dgm:pt modelId="{2E7DC0E7-5527-6E46-B243-9D188797B040}" type="pres">
      <dgm:prSet presAssocID="{6B5AC210-8F0A-A24C-9B62-32AFE4E5B86A}" presName="childText" presStyleLbl="conFgAcc1" presStyleIdx="0" presStyleCnt="2">
        <dgm:presLayoutVars>
          <dgm:bulletEnabled val="1"/>
        </dgm:presLayoutVars>
      </dgm:prSet>
      <dgm:spPr/>
    </dgm:pt>
    <dgm:pt modelId="{00482CCA-CC28-8243-81DF-9A64C1A74C92}" type="pres">
      <dgm:prSet presAssocID="{273ADDEA-03B2-0844-851A-E4224CCC7964}" presName="spaceBetweenRectangles" presStyleCnt="0"/>
      <dgm:spPr/>
    </dgm:pt>
    <dgm:pt modelId="{8F6EFF77-073F-684B-801F-B940490D6797}" type="pres">
      <dgm:prSet presAssocID="{F65BE887-6FBC-3246-83C4-56E4B6EC0953}" presName="parentLin" presStyleCnt="0"/>
      <dgm:spPr/>
    </dgm:pt>
    <dgm:pt modelId="{14173EC9-C613-7D42-80E8-811905CE08F1}" type="pres">
      <dgm:prSet presAssocID="{F65BE887-6FBC-3246-83C4-56E4B6EC0953}" presName="parentLeftMargin" presStyleLbl="node1" presStyleIdx="0" presStyleCnt="2"/>
      <dgm:spPr/>
    </dgm:pt>
    <dgm:pt modelId="{C5948BCE-2D39-2248-9AAB-E15CB14534BE}" type="pres">
      <dgm:prSet presAssocID="{F65BE887-6FBC-3246-83C4-56E4B6EC095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84E383-A951-F842-9BE4-006D5DC0CFE0}" type="pres">
      <dgm:prSet presAssocID="{F65BE887-6FBC-3246-83C4-56E4B6EC0953}" presName="negativeSpace" presStyleCnt="0"/>
      <dgm:spPr/>
    </dgm:pt>
    <dgm:pt modelId="{A7D455F5-A657-9745-89DF-A4665888983E}" type="pres">
      <dgm:prSet presAssocID="{F65BE887-6FBC-3246-83C4-56E4B6EC095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F27723-30EA-424B-AED1-AAEC711C4CC2}" srcId="{71CD33E6-FF16-8D4F-9AC8-DE1DCDB8E7B6}" destId="{F65BE887-6FBC-3246-83C4-56E4B6EC0953}" srcOrd="1" destOrd="0" parTransId="{E5E1EA0C-E482-4D44-9DF5-C33012FEFC3B}" sibTransId="{26019D1A-A621-9146-B1D5-280165FD362C}"/>
    <dgm:cxn modelId="{206A0241-4726-0042-920C-70E8B2517106}" srcId="{71CD33E6-FF16-8D4F-9AC8-DE1DCDB8E7B6}" destId="{6B5AC210-8F0A-A24C-9B62-32AFE4E5B86A}" srcOrd="0" destOrd="0" parTransId="{3FF03BD6-83DB-B04E-8DE4-5C9E61FA9696}" sibTransId="{273ADDEA-03B2-0844-851A-E4224CCC7964}"/>
    <dgm:cxn modelId="{C6C8CC49-EA2F-1749-A0B4-C69BCDB6C341}" type="presOf" srcId="{6B5AC210-8F0A-A24C-9B62-32AFE4E5B86A}" destId="{83786257-F86F-A34A-923B-15A4F9631314}" srcOrd="0" destOrd="0" presId="urn:microsoft.com/office/officeart/2005/8/layout/list1"/>
    <dgm:cxn modelId="{1AFB8D51-EECC-C542-8750-FC29533CA8DB}" type="presOf" srcId="{F65BE887-6FBC-3246-83C4-56E4B6EC0953}" destId="{C5948BCE-2D39-2248-9AAB-E15CB14534BE}" srcOrd="1" destOrd="0" presId="urn:microsoft.com/office/officeart/2005/8/layout/list1"/>
    <dgm:cxn modelId="{E643166D-C6BB-7548-93CF-E40E9D920658}" type="presOf" srcId="{6B5AC210-8F0A-A24C-9B62-32AFE4E5B86A}" destId="{1FE1C614-AA83-E041-AD32-F8631B720A98}" srcOrd="1" destOrd="0" presId="urn:microsoft.com/office/officeart/2005/8/layout/list1"/>
    <dgm:cxn modelId="{266844E8-E995-DA40-AC39-5A43442F4D20}" type="presOf" srcId="{71CD33E6-FF16-8D4F-9AC8-DE1DCDB8E7B6}" destId="{F23A40AC-835F-C042-ABF8-859ECCD5E656}" srcOrd="0" destOrd="0" presId="urn:microsoft.com/office/officeart/2005/8/layout/list1"/>
    <dgm:cxn modelId="{1F03D6F8-2F5F-1F47-A366-DF6E3FC60049}" type="presOf" srcId="{F65BE887-6FBC-3246-83C4-56E4B6EC0953}" destId="{14173EC9-C613-7D42-80E8-811905CE08F1}" srcOrd="0" destOrd="0" presId="urn:microsoft.com/office/officeart/2005/8/layout/list1"/>
    <dgm:cxn modelId="{228C54B1-6EE9-C543-8A49-71D085E1A2B7}" type="presParOf" srcId="{F23A40AC-835F-C042-ABF8-859ECCD5E656}" destId="{F3FB7F35-DF0D-D44F-AE94-388A63F9061D}" srcOrd="0" destOrd="0" presId="urn:microsoft.com/office/officeart/2005/8/layout/list1"/>
    <dgm:cxn modelId="{B5A5420C-2326-D240-A272-93CF04FED8E1}" type="presParOf" srcId="{F3FB7F35-DF0D-D44F-AE94-388A63F9061D}" destId="{83786257-F86F-A34A-923B-15A4F9631314}" srcOrd="0" destOrd="0" presId="urn:microsoft.com/office/officeart/2005/8/layout/list1"/>
    <dgm:cxn modelId="{413A61A2-7524-7A40-8607-3FD82A4D84AF}" type="presParOf" srcId="{F3FB7F35-DF0D-D44F-AE94-388A63F9061D}" destId="{1FE1C614-AA83-E041-AD32-F8631B720A98}" srcOrd="1" destOrd="0" presId="urn:microsoft.com/office/officeart/2005/8/layout/list1"/>
    <dgm:cxn modelId="{77DDCCF9-4636-5240-9094-67BD2F365982}" type="presParOf" srcId="{F23A40AC-835F-C042-ABF8-859ECCD5E656}" destId="{7307CADB-1AB0-1A44-BD31-A950D33A5A03}" srcOrd="1" destOrd="0" presId="urn:microsoft.com/office/officeart/2005/8/layout/list1"/>
    <dgm:cxn modelId="{41F555F1-F6AD-0D4B-B3FC-5C4B7E4B970A}" type="presParOf" srcId="{F23A40AC-835F-C042-ABF8-859ECCD5E656}" destId="{2E7DC0E7-5527-6E46-B243-9D188797B040}" srcOrd="2" destOrd="0" presId="urn:microsoft.com/office/officeart/2005/8/layout/list1"/>
    <dgm:cxn modelId="{CA07FFA2-8627-3B41-95E1-0AF6AFBA1EEB}" type="presParOf" srcId="{F23A40AC-835F-C042-ABF8-859ECCD5E656}" destId="{00482CCA-CC28-8243-81DF-9A64C1A74C92}" srcOrd="3" destOrd="0" presId="urn:microsoft.com/office/officeart/2005/8/layout/list1"/>
    <dgm:cxn modelId="{9EF4A296-B78B-284F-A4C8-9B7F0EBD5B94}" type="presParOf" srcId="{F23A40AC-835F-C042-ABF8-859ECCD5E656}" destId="{8F6EFF77-073F-684B-801F-B940490D6797}" srcOrd="4" destOrd="0" presId="urn:microsoft.com/office/officeart/2005/8/layout/list1"/>
    <dgm:cxn modelId="{B350CF55-B54B-6A4D-80B8-590BD1F82B71}" type="presParOf" srcId="{8F6EFF77-073F-684B-801F-B940490D6797}" destId="{14173EC9-C613-7D42-80E8-811905CE08F1}" srcOrd="0" destOrd="0" presId="urn:microsoft.com/office/officeart/2005/8/layout/list1"/>
    <dgm:cxn modelId="{3296DEE4-323D-0D45-ACC2-459F1C1328B0}" type="presParOf" srcId="{8F6EFF77-073F-684B-801F-B940490D6797}" destId="{C5948BCE-2D39-2248-9AAB-E15CB14534BE}" srcOrd="1" destOrd="0" presId="urn:microsoft.com/office/officeart/2005/8/layout/list1"/>
    <dgm:cxn modelId="{D69421A0-33BB-1F49-86D4-AE65FF49D8C0}" type="presParOf" srcId="{F23A40AC-835F-C042-ABF8-859ECCD5E656}" destId="{5D84E383-A951-F842-9BE4-006D5DC0CFE0}" srcOrd="5" destOrd="0" presId="urn:microsoft.com/office/officeart/2005/8/layout/list1"/>
    <dgm:cxn modelId="{1706714B-EF26-1943-BF85-7F20B860BF15}" type="presParOf" srcId="{F23A40AC-835F-C042-ABF8-859ECCD5E656}" destId="{A7D455F5-A657-9745-89DF-A466588898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9CAC5-3A6E-E74F-8D54-5B2BFBC10EFA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1097-E93F-EB44-8D0F-2AC3A680CBF6}">
      <dgm:prSet phldrT="[Text]"/>
      <dgm:spPr/>
      <dgm:t>
        <a:bodyPr/>
        <a:lstStyle/>
        <a:p>
          <a:r>
            <a:rPr lang="en-US" b="0" i="0" u="none" dirty="0"/>
            <a:t>A group of tightly connected computers (often in the same location or network).</a:t>
          </a:r>
          <a:endParaRPr lang="en-US" dirty="0"/>
        </a:p>
      </dgm:t>
    </dgm:pt>
    <dgm:pt modelId="{10FE4BB1-7BDD-A74A-A200-00983B39801F}" type="parTrans" cxnId="{93DB3D01-D016-7647-B46C-6995CACC2517}">
      <dgm:prSet/>
      <dgm:spPr/>
      <dgm:t>
        <a:bodyPr/>
        <a:lstStyle/>
        <a:p>
          <a:endParaRPr lang="en-US"/>
        </a:p>
      </dgm:t>
    </dgm:pt>
    <dgm:pt modelId="{5C9EDF1A-798A-A549-98D3-918725E511E7}" type="sibTrans" cxnId="{93DB3D01-D016-7647-B46C-6995CACC2517}">
      <dgm:prSet/>
      <dgm:spPr/>
      <dgm:t>
        <a:bodyPr/>
        <a:lstStyle/>
        <a:p>
          <a:endParaRPr lang="en-US"/>
        </a:p>
      </dgm:t>
    </dgm:pt>
    <dgm:pt modelId="{DF49FB4F-C492-1E43-A526-1AD2E0A63D3F}">
      <dgm:prSet phldrT="[Text]"/>
      <dgm:spPr/>
      <dgm:t>
        <a:bodyPr/>
        <a:lstStyle/>
        <a:p>
          <a:r>
            <a:rPr lang="en-US" b="0" i="0" u="none" dirty="0"/>
            <a:t>Nodes in a cluster share resources and often use </a:t>
          </a:r>
          <a:r>
            <a:rPr lang="en-US" b="1" i="0" u="none" dirty="0"/>
            <a:t>System Area Network (SAN)</a:t>
          </a:r>
          <a:r>
            <a:rPr lang="en-US" b="0" i="0" u="none" dirty="0"/>
            <a:t> to communicate efficiently.</a:t>
          </a:r>
          <a:endParaRPr lang="en-US" dirty="0"/>
        </a:p>
      </dgm:t>
    </dgm:pt>
    <dgm:pt modelId="{ADB4ED91-BFAD-5448-8DC0-22B25A263F71}" type="parTrans" cxnId="{A5B82181-0ED7-E84C-A9F2-F9FE0BA8595C}">
      <dgm:prSet/>
      <dgm:spPr/>
      <dgm:t>
        <a:bodyPr/>
        <a:lstStyle/>
        <a:p>
          <a:endParaRPr lang="en-US"/>
        </a:p>
      </dgm:t>
    </dgm:pt>
    <dgm:pt modelId="{B170DF13-951D-7847-9FA6-24648DA6B4AB}" type="sibTrans" cxnId="{A5B82181-0ED7-E84C-A9F2-F9FE0BA8595C}">
      <dgm:prSet/>
      <dgm:spPr/>
      <dgm:t>
        <a:bodyPr/>
        <a:lstStyle/>
        <a:p>
          <a:endParaRPr lang="en-US"/>
        </a:p>
      </dgm:t>
    </dgm:pt>
    <dgm:pt modelId="{06C6B0BC-124B-E345-BC76-992080327A9C}" type="pres">
      <dgm:prSet presAssocID="{8E69CAC5-3A6E-E74F-8D54-5B2BFBC10EFA}" presName="rootnode" presStyleCnt="0">
        <dgm:presLayoutVars>
          <dgm:chMax/>
          <dgm:chPref/>
          <dgm:dir/>
          <dgm:animLvl val="lvl"/>
        </dgm:presLayoutVars>
      </dgm:prSet>
      <dgm:spPr/>
    </dgm:pt>
    <dgm:pt modelId="{B0267C8A-8F8F-8D40-8D32-1DC79023270C}" type="pres">
      <dgm:prSet presAssocID="{68941097-E93F-EB44-8D0F-2AC3A680CBF6}" presName="composite" presStyleCnt="0"/>
      <dgm:spPr/>
    </dgm:pt>
    <dgm:pt modelId="{B27D47DF-DCEB-5242-B108-7F6B50BFF458}" type="pres">
      <dgm:prSet presAssocID="{68941097-E93F-EB44-8D0F-2AC3A680CBF6}" presName="LShape" presStyleLbl="alignNode1" presStyleIdx="0" presStyleCnt="3"/>
      <dgm:spPr/>
    </dgm:pt>
    <dgm:pt modelId="{E4D09229-D3A7-6741-B913-496D586B7CB7}" type="pres">
      <dgm:prSet presAssocID="{68941097-E93F-EB44-8D0F-2AC3A680CBF6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07DD626-15ED-CB4E-BC29-EFDDE2B8D4D9}" type="pres">
      <dgm:prSet presAssocID="{68941097-E93F-EB44-8D0F-2AC3A680CBF6}" presName="Triangle" presStyleLbl="alignNode1" presStyleIdx="1" presStyleCnt="3"/>
      <dgm:spPr/>
    </dgm:pt>
    <dgm:pt modelId="{40A9CBD8-33F3-F94C-9A42-0A32BB1A3197}" type="pres">
      <dgm:prSet presAssocID="{5C9EDF1A-798A-A549-98D3-918725E511E7}" presName="sibTrans" presStyleCnt="0"/>
      <dgm:spPr/>
    </dgm:pt>
    <dgm:pt modelId="{116809C3-1A10-0249-AB76-56F3169A067A}" type="pres">
      <dgm:prSet presAssocID="{5C9EDF1A-798A-A549-98D3-918725E511E7}" presName="space" presStyleCnt="0"/>
      <dgm:spPr/>
    </dgm:pt>
    <dgm:pt modelId="{26D4BA57-91FA-C34A-9FF3-C753AFAA13E2}" type="pres">
      <dgm:prSet presAssocID="{DF49FB4F-C492-1E43-A526-1AD2E0A63D3F}" presName="composite" presStyleCnt="0"/>
      <dgm:spPr/>
    </dgm:pt>
    <dgm:pt modelId="{8B34918C-7BEF-2744-8B0A-4AAE56F48D9D}" type="pres">
      <dgm:prSet presAssocID="{DF49FB4F-C492-1E43-A526-1AD2E0A63D3F}" presName="LShape" presStyleLbl="alignNode1" presStyleIdx="2" presStyleCnt="3"/>
      <dgm:spPr/>
    </dgm:pt>
    <dgm:pt modelId="{A61FB68A-AB7D-A545-98F2-3A0A662C93BD}" type="pres">
      <dgm:prSet presAssocID="{DF49FB4F-C492-1E43-A526-1AD2E0A63D3F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3DB3D01-D016-7647-B46C-6995CACC2517}" srcId="{8E69CAC5-3A6E-E74F-8D54-5B2BFBC10EFA}" destId="{68941097-E93F-EB44-8D0F-2AC3A680CBF6}" srcOrd="0" destOrd="0" parTransId="{10FE4BB1-7BDD-A74A-A200-00983B39801F}" sibTransId="{5C9EDF1A-798A-A549-98D3-918725E511E7}"/>
    <dgm:cxn modelId="{5FEC3E05-EAC3-1E48-B42E-07DD1FC7FBA3}" type="presOf" srcId="{8E69CAC5-3A6E-E74F-8D54-5B2BFBC10EFA}" destId="{06C6B0BC-124B-E345-BC76-992080327A9C}" srcOrd="0" destOrd="0" presId="urn:microsoft.com/office/officeart/2009/3/layout/StepUpProcess"/>
    <dgm:cxn modelId="{44947C19-01B5-6F48-B091-9EBB821A1822}" type="presOf" srcId="{DF49FB4F-C492-1E43-A526-1AD2E0A63D3F}" destId="{A61FB68A-AB7D-A545-98F2-3A0A662C93BD}" srcOrd="0" destOrd="0" presId="urn:microsoft.com/office/officeart/2009/3/layout/StepUpProcess"/>
    <dgm:cxn modelId="{A5B82181-0ED7-E84C-A9F2-F9FE0BA8595C}" srcId="{8E69CAC5-3A6E-E74F-8D54-5B2BFBC10EFA}" destId="{DF49FB4F-C492-1E43-A526-1AD2E0A63D3F}" srcOrd="1" destOrd="0" parTransId="{ADB4ED91-BFAD-5448-8DC0-22B25A263F71}" sibTransId="{B170DF13-951D-7847-9FA6-24648DA6B4AB}"/>
    <dgm:cxn modelId="{E3F15191-023A-C341-AACB-138EE286733E}" type="presOf" srcId="{68941097-E93F-EB44-8D0F-2AC3A680CBF6}" destId="{E4D09229-D3A7-6741-B913-496D586B7CB7}" srcOrd="0" destOrd="0" presId="urn:microsoft.com/office/officeart/2009/3/layout/StepUpProcess"/>
    <dgm:cxn modelId="{683B6F84-6319-7042-9CDB-B0EB33908E42}" type="presParOf" srcId="{06C6B0BC-124B-E345-BC76-992080327A9C}" destId="{B0267C8A-8F8F-8D40-8D32-1DC79023270C}" srcOrd="0" destOrd="0" presId="urn:microsoft.com/office/officeart/2009/3/layout/StepUpProcess"/>
    <dgm:cxn modelId="{D29B0CA4-1CCD-DC43-8914-3AED786523B7}" type="presParOf" srcId="{B0267C8A-8F8F-8D40-8D32-1DC79023270C}" destId="{B27D47DF-DCEB-5242-B108-7F6B50BFF458}" srcOrd="0" destOrd="0" presId="urn:microsoft.com/office/officeart/2009/3/layout/StepUpProcess"/>
    <dgm:cxn modelId="{1313D502-13A5-7F4A-A551-2914CDB066EA}" type="presParOf" srcId="{B0267C8A-8F8F-8D40-8D32-1DC79023270C}" destId="{E4D09229-D3A7-6741-B913-496D586B7CB7}" srcOrd="1" destOrd="0" presId="urn:microsoft.com/office/officeart/2009/3/layout/StepUpProcess"/>
    <dgm:cxn modelId="{BA1805FD-4E66-7642-9E05-523C6E0EEBE3}" type="presParOf" srcId="{B0267C8A-8F8F-8D40-8D32-1DC79023270C}" destId="{A07DD626-15ED-CB4E-BC29-EFDDE2B8D4D9}" srcOrd="2" destOrd="0" presId="urn:microsoft.com/office/officeart/2009/3/layout/StepUpProcess"/>
    <dgm:cxn modelId="{828282B5-3D63-8642-9E41-606EF8CDC962}" type="presParOf" srcId="{06C6B0BC-124B-E345-BC76-992080327A9C}" destId="{40A9CBD8-33F3-F94C-9A42-0A32BB1A3197}" srcOrd="1" destOrd="0" presId="urn:microsoft.com/office/officeart/2009/3/layout/StepUpProcess"/>
    <dgm:cxn modelId="{503F7760-C296-AF4E-91FF-530DDF93261A}" type="presParOf" srcId="{40A9CBD8-33F3-F94C-9A42-0A32BB1A3197}" destId="{116809C3-1A10-0249-AB76-56F3169A067A}" srcOrd="0" destOrd="0" presId="urn:microsoft.com/office/officeart/2009/3/layout/StepUpProcess"/>
    <dgm:cxn modelId="{95CE19CA-698C-044E-B233-8E0DBC011EF2}" type="presParOf" srcId="{06C6B0BC-124B-E345-BC76-992080327A9C}" destId="{26D4BA57-91FA-C34A-9FF3-C753AFAA13E2}" srcOrd="2" destOrd="0" presId="urn:microsoft.com/office/officeart/2009/3/layout/StepUpProcess"/>
    <dgm:cxn modelId="{F5B51DDE-00E3-8044-BB92-48C5D689D557}" type="presParOf" srcId="{26D4BA57-91FA-C34A-9FF3-C753AFAA13E2}" destId="{8B34918C-7BEF-2744-8B0A-4AAE56F48D9D}" srcOrd="0" destOrd="0" presId="urn:microsoft.com/office/officeart/2009/3/layout/StepUpProcess"/>
    <dgm:cxn modelId="{CC2E9859-D4D8-3D47-8D53-B6C4EF228D77}" type="presParOf" srcId="{26D4BA57-91FA-C34A-9FF3-C753AFAA13E2}" destId="{A61FB68A-AB7D-A545-98F2-3A0A662C93B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69CAC5-3A6E-E74F-8D54-5B2BFBC10EFA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1097-E93F-EB44-8D0F-2AC3A680CBF6}">
      <dgm:prSet phldrT="[Text]"/>
      <dgm:spPr/>
      <dgm:t>
        <a:bodyPr/>
        <a:lstStyle/>
        <a:p>
          <a:r>
            <a:rPr lang="en-US" b="0" i="0" u="none" dirty="0"/>
            <a:t>A </a:t>
          </a:r>
          <a:r>
            <a:rPr lang="en-US" b="1" i="0" u="none" dirty="0"/>
            <a:t>union of multiple clusters</a:t>
          </a:r>
          <a:r>
            <a:rPr lang="en-US" b="0" i="0" u="none" dirty="0"/>
            <a:t> connected over a </a:t>
          </a:r>
          <a:r>
            <a:rPr lang="en-US" b="1" i="0" u="none" dirty="0"/>
            <a:t>LAN or WAN</a:t>
          </a:r>
          <a:r>
            <a:rPr lang="en-US" b="0" i="0" u="none" dirty="0"/>
            <a:t>.</a:t>
          </a:r>
          <a:endParaRPr lang="en-US" dirty="0"/>
        </a:p>
      </dgm:t>
    </dgm:pt>
    <dgm:pt modelId="{10FE4BB1-7BDD-A74A-A200-00983B39801F}" type="parTrans" cxnId="{93DB3D01-D016-7647-B46C-6995CACC2517}">
      <dgm:prSet/>
      <dgm:spPr/>
      <dgm:t>
        <a:bodyPr/>
        <a:lstStyle/>
        <a:p>
          <a:endParaRPr lang="en-US"/>
        </a:p>
      </dgm:t>
    </dgm:pt>
    <dgm:pt modelId="{5C9EDF1A-798A-A549-98D3-918725E511E7}" type="sibTrans" cxnId="{93DB3D01-D016-7647-B46C-6995CACC2517}">
      <dgm:prSet/>
      <dgm:spPr/>
      <dgm:t>
        <a:bodyPr/>
        <a:lstStyle/>
        <a:p>
          <a:endParaRPr lang="en-US"/>
        </a:p>
      </dgm:t>
    </dgm:pt>
    <dgm:pt modelId="{DF49FB4F-C492-1E43-A526-1AD2E0A63D3F}">
      <dgm:prSet phldrT="[Text]"/>
      <dgm:spPr/>
      <dgm:t>
        <a:bodyPr/>
        <a:lstStyle/>
        <a:p>
          <a:r>
            <a:rPr lang="en-US" b="0" i="0" u="none" dirty="0"/>
            <a:t>Used to scale applications across data centers, geographical locations, or institutions.</a:t>
          </a:r>
          <a:endParaRPr lang="en-US" dirty="0"/>
        </a:p>
      </dgm:t>
    </dgm:pt>
    <dgm:pt modelId="{ADB4ED91-BFAD-5448-8DC0-22B25A263F71}" type="parTrans" cxnId="{A5B82181-0ED7-E84C-A9F2-F9FE0BA8595C}">
      <dgm:prSet/>
      <dgm:spPr/>
      <dgm:t>
        <a:bodyPr/>
        <a:lstStyle/>
        <a:p>
          <a:endParaRPr lang="en-US"/>
        </a:p>
      </dgm:t>
    </dgm:pt>
    <dgm:pt modelId="{B170DF13-951D-7847-9FA6-24648DA6B4AB}" type="sibTrans" cxnId="{A5B82181-0ED7-E84C-A9F2-F9FE0BA8595C}">
      <dgm:prSet/>
      <dgm:spPr/>
      <dgm:t>
        <a:bodyPr/>
        <a:lstStyle/>
        <a:p>
          <a:endParaRPr lang="en-US"/>
        </a:p>
      </dgm:t>
    </dgm:pt>
    <dgm:pt modelId="{87DA1C4D-CB61-0448-AAC7-35B136E9B032}">
      <dgm:prSet/>
      <dgm:spPr/>
      <dgm:t>
        <a:bodyPr/>
        <a:lstStyle/>
        <a:p>
          <a:pPr>
            <a:buNone/>
          </a:pPr>
          <a:r>
            <a:rPr lang="en-US" b="0" i="0" u="none"/>
            <a:t>A research computing system where universities share compute clusters.</a:t>
          </a:r>
          <a:endParaRPr lang="en-US" dirty="0"/>
        </a:p>
      </dgm:t>
    </dgm:pt>
    <dgm:pt modelId="{613CE4D7-EF1D-AC4D-8762-F132E7A56F94}" type="parTrans" cxnId="{FE9EF380-2715-1747-B4EE-C633A98592F2}">
      <dgm:prSet/>
      <dgm:spPr/>
      <dgm:t>
        <a:bodyPr/>
        <a:lstStyle/>
        <a:p>
          <a:endParaRPr lang="en-US"/>
        </a:p>
      </dgm:t>
    </dgm:pt>
    <dgm:pt modelId="{F8A9BBC6-536D-634F-B86E-F32C6AB1B565}" type="sibTrans" cxnId="{FE9EF380-2715-1747-B4EE-C633A98592F2}">
      <dgm:prSet/>
      <dgm:spPr/>
      <dgm:t>
        <a:bodyPr/>
        <a:lstStyle/>
        <a:p>
          <a:endParaRPr lang="en-US"/>
        </a:p>
      </dgm:t>
    </dgm:pt>
    <dgm:pt modelId="{06C6B0BC-124B-E345-BC76-992080327A9C}" type="pres">
      <dgm:prSet presAssocID="{8E69CAC5-3A6E-E74F-8D54-5B2BFBC10EFA}" presName="rootnode" presStyleCnt="0">
        <dgm:presLayoutVars>
          <dgm:chMax/>
          <dgm:chPref/>
          <dgm:dir/>
          <dgm:animLvl val="lvl"/>
        </dgm:presLayoutVars>
      </dgm:prSet>
      <dgm:spPr/>
    </dgm:pt>
    <dgm:pt modelId="{B0267C8A-8F8F-8D40-8D32-1DC79023270C}" type="pres">
      <dgm:prSet presAssocID="{68941097-E93F-EB44-8D0F-2AC3A680CBF6}" presName="composite" presStyleCnt="0"/>
      <dgm:spPr/>
    </dgm:pt>
    <dgm:pt modelId="{B27D47DF-DCEB-5242-B108-7F6B50BFF458}" type="pres">
      <dgm:prSet presAssocID="{68941097-E93F-EB44-8D0F-2AC3A680CBF6}" presName="LShape" presStyleLbl="alignNode1" presStyleIdx="0" presStyleCnt="5"/>
      <dgm:spPr/>
    </dgm:pt>
    <dgm:pt modelId="{E4D09229-D3A7-6741-B913-496D586B7CB7}" type="pres">
      <dgm:prSet presAssocID="{68941097-E93F-EB44-8D0F-2AC3A680CBF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7DD626-15ED-CB4E-BC29-EFDDE2B8D4D9}" type="pres">
      <dgm:prSet presAssocID="{68941097-E93F-EB44-8D0F-2AC3A680CBF6}" presName="Triangle" presStyleLbl="alignNode1" presStyleIdx="1" presStyleCnt="5"/>
      <dgm:spPr/>
    </dgm:pt>
    <dgm:pt modelId="{40A9CBD8-33F3-F94C-9A42-0A32BB1A3197}" type="pres">
      <dgm:prSet presAssocID="{5C9EDF1A-798A-A549-98D3-918725E511E7}" presName="sibTrans" presStyleCnt="0"/>
      <dgm:spPr/>
    </dgm:pt>
    <dgm:pt modelId="{116809C3-1A10-0249-AB76-56F3169A067A}" type="pres">
      <dgm:prSet presAssocID="{5C9EDF1A-798A-A549-98D3-918725E511E7}" presName="space" presStyleCnt="0"/>
      <dgm:spPr/>
    </dgm:pt>
    <dgm:pt modelId="{26D4BA57-91FA-C34A-9FF3-C753AFAA13E2}" type="pres">
      <dgm:prSet presAssocID="{DF49FB4F-C492-1E43-A526-1AD2E0A63D3F}" presName="composite" presStyleCnt="0"/>
      <dgm:spPr/>
    </dgm:pt>
    <dgm:pt modelId="{8B34918C-7BEF-2744-8B0A-4AAE56F48D9D}" type="pres">
      <dgm:prSet presAssocID="{DF49FB4F-C492-1E43-A526-1AD2E0A63D3F}" presName="LShape" presStyleLbl="alignNode1" presStyleIdx="2" presStyleCnt="5"/>
      <dgm:spPr/>
    </dgm:pt>
    <dgm:pt modelId="{A61FB68A-AB7D-A545-98F2-3A0A662C93BD}" type="pres">
      <dgm:prSet presAssocID="{DF49FB4F-C492-1E43-A526-1AD2E0A63D3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BE53099-2E70-FC4B-A70B-64CB96B54AFB}" type="pres">
      <dgm:prSet presAssocID="{DF49FB4F-C492-1E43-A526-1AD2E0A63D3F}" presName="Triangle" presStyleLbl="alignNode1" presStyleIdx="3" presStyleCnt="5"/>
      <dgm:spPr/>
    </dgm:pt>
    <dgm:pt modelId="{2FCB11B5-F814-C94F-BA80-FEF2F5DC0C58}" type="pres">
      <dgm:prSet presAssocID="{B170DF13-951D-7847-9FA6-24648DA6B4AB}" presName="sibTrans" presStyleCnt="0"/>
      <dgm:spPr/>
    </dgm:pt>
    <dgm:pt modelId="{28CFD92E-A36E-EE42-A875-7B25D0EC50D8}" type="pres">
      <dgm:prSet presAssocID="{B170DF13-951D-7847-9FA6-24648DA6B4AB}" presName="space" presStyleCnt="0"/>
      <dgm:spPr/>
    </dgm:pt>
    <dgm:pt modelId="{266CA51B-FECE-824B-BE16-DAFDB2437E33}" type="pres">
      <dgm:prSet presAssocID="{87DA1C4D-CB61-0448-AAC7-35B136E9B032}" presName="composite" presStyleCnt="0"/>
      <dgm:spPr/>
    </dgm:pt>
    <dgm:pt modelId="{43602D87-0F1D-494C-95F8-90F9023B8D75}" type="pres">
      <dgm:prSet presAssocID="{87DA1C4D-CB61-0448-AAC7-35B136E9B032}" presName="LShape" presStyleLbl="alignNode1" presStyleIdx="4" presStyleCnt="5"/>
      <dgm:spPr/>
    </dgm:pt>
    <dgm:pt modelId="{E4A35C36-28FE-2A45-BA98-85B777EBA983}" type="pres">
      <dgm:prSet presAssocID="{87DA1C4D-CB61-0448-AAC7-35B136E9B03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3DB3D01-D016-7647-B46C-6995CACC2517}" srcId="{8E69CAC5-3A6E-E74F-8D54-5B2BFBC10EFA}" destId="{68941097-E93F-EB44-8D0F-2AC3A680CBF6}" srcOrd="0" destOrd="0" parTransId="{10FE4BB1-7BDD-A74A-A200-00983B39801F}" sibTransId="{5C9EDF1A-798A-A549-98D3-918725E511E7}"/>
    <dgm:cxn modelId="{5FEC3E05-EAC3-1E48-B42E-07DD1FC7FBA3}" type="presOf" srcId="{8E69CAC5-3A6E-E74F-8D54-5B2BFBC10EFA}" destId="{06C6B0BC-124B-E345-BC76-992080327A9C}" srcOrd="0" destOrd="0" presId="urn:microsoft.com/office/officeart/2009/3/layout/StepUpProcess"/>
    <dgm:cxn modelId="{44947C19-01B5-6F48-B091-9EBB821A1822}" type="presOf" srcId="{DF49FB4F-C492-1E43-A526-1AD2E0A63D3F}" destId="{A61FB68A-AB7D-A545-98F2-3A0A662C93BD}" srcOrd="0" destOrd="0" presId="urn:microsoft.com/office/officeart/2009/3/layout/StepUpProcess"/>
    <dgm:cxn modelId="{FE9EF380-2715-1747-B4EE-C633A98592F2}" srcId="{8E69CAC5-3A6E-E74F-8D54-5B2BFBC10EFA}" destId="{87DA1C4D-CB61-0448-AAC7-35B136E9B032}" srcOrd="2" destOrd="0" parTransId="{613CE4D7-EF1D-AC4D-8762-F132E7A56F94}" sibTransId="{F8A9BBC6-536D-634F-B86E-F32C6AB1B565}"/>
    <dgm:cxn modelId="{A5B82181-0ED7-E84C-A9F2-F9FE0BA8595C}" srcId="{8E69CAC5-3A6E-E74F-8D54-5B2BFBC10EFA}" destId="{DF49FB4F-C492-1E43-A526-1AD2E0A63D3F}" srcOrd="1" destOrd="0" parTransId="{ADB4ED91-BFAD-5448-8DC0-22B25A263F71}" sibTransId="{B170DF13-951D-7847-9FA6-24648DA6B4AB}"/>
    <dgm:cxn modelId="{E3F15191-023A-C341-AACB-138EE286733E}" type="presOf" srcId="{68941097-E93F-EB44-8D0F-2AC3A680CBF6}" destId="{E4D09229-D3A7-6741-B913-496D586B7CB7}" srcOrd="0" destOrd="0" presId="urn:microsoft.com/office/officeart/2009/3/layout/StepUpProcess"/>
    <dgm:cxn modelId="{5424219D-29F6-4C4E-9654-84973D218153}" type="presOf" srcId="{87DA1C4D-CB61-0448-AAC7-35B136E9B032}" destId="{E4A35C36-28FE-2A45-BA98-85B777EBA983}" srcOrd="0" destOrd="0" presId="urn:microsoft.com/office/officeart/2009/3/layout/StepUpProcess"/>
    <dgm:cxn modelId="{683B6F84-6319-7042-9CDB-B0EB33908E42}" type="presParOf" srcId="{06C6B0BC-124B-E345-BC76-992080327A9C}" destId="{B0267C8A-8F8F-8D40-8D32-1DC79023270C}" srcOrd="0" destOrd="0" presId="urn:microsoft.com/office/officeart/2009/3/layout/StepUpProcess"/>
    <dgm:cxn modelId="{D29B0CA4-1CCD-DC43-8914-3AED786523B7}" type="presParOf" srcId="{B0267C8A-8F8F-8D40-8D32-1DC79023270C}" destId="{B27D47DF-DCEB-5242-B108-7F6B50BFF458}" srcOrd="0" destOrd="0" presId="urn:microsoft.com/office/officeart/2009/3/layout/StepUpProcess"/>
    <dgm:cxn modelId="{1313D502-13A5-7F4A-A551-2914CDB066EA}" type="presParOf" srcId="{B0267C8A-8F8F-8D40-8D32-1DC79023270C}" destId="{E4D09229-D3A7-6741-B913-496D586B7CB7}" srcOrd="1" destOrd="0" presId="urn:microsoft.com/office/officeart/2009/3/layout/StepUpProcess"/>
    <dgm:cxn modelId="{BA1805FD-4E66-7642-9E05-523C6E0EEBE3}" type="presParOf" srcId="{B0267C8A-8F8F-8D40-8D32-1DC79023270C}" destId="{A07DD626-15ED-CB4E-BC29-EFDDE2B8D4D9}" srcOrd="2" destOrd="0" presId="urn:microsoft.com/office/officeart/2009/3/layout/StepUpProcess"/>
    <dgm:cxn modelId="{828282B5-3D63-8642-9E41-606EF8CDC962}" type="presParOf" srcId="{06C6B0BC-124B-E345-BC76-992080327A9C}" destId="{40A9CBD8-33F3-F94C-9A42-0A32BB1A3197}" srcOrd="1" destOrd="0" presId="urn:microsoft.com/office/officeart/2009/3/layout/StepUpProcess"/>
    <dgm:cxn modelId="{503F7760-C296-AF4E-91FF-530DDF93261A}" type="presParOf" srcId="{40A9CBD8-33F3-F94C-9A42-0A32BB1A3197}" destId="{116809C3-1A10-0249-AB76-56F3169A067A}" srcOrd="0" destOrd="0" presId="urn:microsoft.com/office/officeart/2009/3/layout/StepUpProcess"/>
    <dgm:cxn modelId="{95CE19CA-698C-044E-B233-8E0DBC011EF2}" type="presParOf" srcId="{06C6B0BC-124B-E345-BC76-992080327A9C}" destId="{26D4BA57-91FA-C34A-9FF3-C753AFAA13E2}" srcOrd="2" destOrd="0" presId="urn:microsoft.com/office/officeart/2009/3/layout/StepUpProcess"/>
    <dgm:cxn modelId="{F5B51DDE-00E3-8044-BB92-48C5D689D557}" type="presParOf" srcId="{26D4BA57-91FA-C34A-9FF3-C753AFAA13E2}" destId="{8B34918C-7BEF-2744-8B0A-4AAE56F48D9D}" srcOrd="0" destOrd="0" presId="urn:microsoft.com/office/officeart/2009/3/layout/StepUpProcess"/>
    <dgm:cxn modelId="{CC2E9859-D4D8-3D47-8D53-B6C4EF228D77}" type="presParOf" srcId="{26D4BA57-91FA-C34A-9FF3-C753AFAA13E2}" destId="{A61FB68A-AB7D-A545-98F2-3A0A662C93BD}" srcOrd="1" destOrd="0" presId="urn:microsoft.com/office/officeart/2009/3/layout/StepUpProcess"/>
    <dgm:cxn modelId="{AAEF24FD-AECD-9B4B-B6BD-2792D18545B2}" type="presParOf" srcId="{26D4BA57-91FA-C34A-9FF3-C753AFAA13E2}" destId="{5BE53099-2E70-FC4B-A70B-64CB96B54AFB}" srcOrd="2" destOrd="0" presId="urn:microsoft.com/office/officeart/2009/3/layout/StepUpProcess"/>
    <dgm:cxn modelId="{8EEC3833-1497-8C4E-9A6C-07D682E8BB60}" type="presParOf" srcId="{06C6B0BC-124B-E345-BC76-992080327A9C}" destId="{2FCB11B5-F814-C94F-BA80-FEF2F5DC0C58}" srcOrd="3" destOrd="0" presId="urn:microsoft.com/office/officeart/2009/3/layout/StepUpProcess"/>
    <dgm:cxn modelId="{EF26294B-22A9-0140-B9D3-792C6B12270E}" type="presParOf" srcId="{2FCB11B5-F814-C94F-BA80-FEF2F5DC0C58}" destId="{28CFD92E-A36E-EE42-A875-7B25D0EC50D8}" srcOrd="0" destOrd="0" presId="urn:microsoft.com/office/officeart/2009/3/layout/StepUpProcess"/>
    <dgm:cxn modelId="{25A22A52-2CAE-9C4E-9B91-37CC323CDB2F}" type="presParOf" srcId="{06C6B0BC-124B-E345-BC76-992080327A9C}" destId="{266CA51B-FECE-824B-BE16-DAFDB2437E33}" srcOrd="4" destOrd="0" presId="urn:microsoft.com/office/officeart/2009/3/layout/StepUpProcess"/>
    <dgm:cxn modelId="{C00833DF-BE21-D14C-B241-5A31508311FD}" type="presParOf" srcId="{266CA51B-FECE-824B-BE16-DAFDB2437E33}" destId="{43602D87-0F1D-494C-95F8-90F9023B8D75}" srcOrd="0" destOrd="0" presId="urn:microsoft.com/office/officeart/2009/3/layout/StepUpProcess"/>
    <dgm:cxn modelId="{B45D3486-FA6D-4C46-967B-3AB4282F54D1}" type="presParOf" srcId="{266CA51B-FECE-824B-BE16-DAFDB2437E33}" destId="{E4A35C36-28FE-2A45-BA98-85B777EBA98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E5FA1C-184D-EC44-8CCA-D8A5465B3B88}" type="doc">
      <dgm:prSet loTypeId="urn:microsoft.com/office/officeart/2005/8/layout/lProcess3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3CFE06-1377-FC4E-A0DE-02BEB6E32682}">
      <dgm:prSet phldrT="[Text]" custT="1"/>
      <dgm:spPr/>
      <dgm:t>
        <a:bodyPr/>
        <a:lstStyle/>
        <a:p>
          <a:pPr rtl="0"/>
          <a:r>
            <a:rPr lang="en-US" sz="2400"/>
            <a:t>Formula</a:t>
          </a:r>
          <a:endParaRPr lang="en-US" sz="1200" dirty="0"/>
        </a:p>
      </dgm:t>
    </dgm:pt>
    <dgm:pt modelId="{9D458F8A-342A-0E4A-868A-AFF884EA5A01}" type="parTrans" cxnId="{B47B444D-FB6F-AA40-AAE9-4B07A00C630D}">
      <dgm:prSet/>
      <dgm:spPr/>
      <dgm:t>
        <a:bodyPr/>
        <a:lstStyle/>
        <a:p>
          <a:endParaRPr lang="en-US"/>
        </a:p>
      </dgm:t>
    </dgm:pt>
    <dgm:pt modelId="{BE69FC39-52E0-084A-B3DE-F4C3C821B248}" type="sibTrans" cxnId="{B47B444D-FB6F-AA40-AAE9-4B07A00C630D}">
      <dgm:prSet/>
      <dgm:spPr/>
      <dgm:t>
        <a:bodyPr/>
        <a:lstStyle/>
        <a:p>
          <a:endParaRPr lang="en-US"/>
        </a:p>
      </dgm:t>
    </dgm:pt>
    <dgm:pt modelId="{54A61AE5-DC1A-C94E-B3BC-0A5E19E92DA6}">
      <dgm:prSet phldrT="[Text]" custT="1"/>
      <dgm:spPr/>
      <dgm:t>
        <a:bodyPr/>
        <a:lstStyle/>
        <a:p>
          <a:pPr rtl="0"/>
          <a:r>
            <a:rPr lang="en-US" sz="1200" b="1"/>
            <a:t>Communications</a:t>
          </a:r>
          <a:endParaRPr lang="en-US" sz="2000" b="1" dirty="0"/>
        </a:p>
      </dgm:t>
    </dgm:pt>
    <dgm:pt modelId="{AC867C08-3906-BA45-A73A-B16AB641BC88}" type="parTrans" cxnId="{D8255494-898D-0D42-A43C-9D7F4F4BC109}">
      <dgm:prSet/>
      <dgm:spPr/>
      <dgm:t>
        <a:bodyPr/>
        <a:lstStyle/>
        <a:p>
          <a:endParaRPr lang="en-US"/>
        </a:p>
      </dgm:t>
    </dgm:pt>
    <dgm:pt modelId="{58E01E36-5269-EA44-AC71-28C9600BB32B}" type="sibTrans" cxnId="{D8255494-898D-0D42-A43C-9D7F4F4BC109}">
      <dgm:prSet/>
      <dgm:spPr/>
      <dgm:t>
        <a:bodyPr/>
        <a:lstStyle/>
        <a:p>
          <a:endParaRPr lang="en-US"/>
        </a:p>
      </dgm:t>
    </dgm:pt>
    <dgm:pt modelId="{47CA9680-A02D-4A44-9CC8-9E74FE8CD764}">
      <dgm:prSet phldrT="[Text]"/>
      <dgm:spPr/>
      <dgm:t>
        <a:bodyPr/>
        <a:lstStyle/>
        <a:p>
          <a:pPr rtl="0"/>
          <a:r>
            <a:rPr lang="en-US" dirty="0"/>
            <a:t>SAN</a:t>
          </a:r>
        </a:p>
        <a:p>
          <a:pPr rtl="0"/>
          <a:r>
            <a:rPr lang="en-US" dirty="0"/>
            <a:t>(Intra)</a:t>
          </a:r>
        </a:p>
      </dgm:t>
    </dgm:pt>
    <dgm:pt modelId="{B90A7EC2-462F-234B-8924-56E518F435E5}" type="parTrans" cxnId="{A00FA35F-FA8B-6F42-B698-7E0840F210AD}">
      <dgm:prSet/>
      <dgm:spPr/>
      <dgm:t>
        <a:bodyPr/>
        <a:lstStyle/>
        <a:p>
          <a:endParaRPr lang="en-US"/>
        </a:p>
      </dgm:t>
    </dgm:pt>
    <dgm:pt modelId="{0CB5E5C0-21B3-C847-8994-4C3BE4D2B95C}" type="sibTrans" cxnId="{A00FA35F-FA8B-6F42-B698-7E0840F210AD}">
      <dgm:prSet/>
      <dgm:spPr/>
      <dgm:t>
        <a:bodyPr/>
        <a:lstStyle/>
        <a:p>
          <a:endParaRPr lang="en-US"/>
        </a:p>
      </dgm:t>
    </dgm:pt>
    <dgm:pt modelId="{0CE0630E-21DD-0342-A835-A7F595377716}">
      <dgm:prSet phldrT="[Text]"/>
      <dgm:spPr/>
      <dgm:t>
        <a:bodyPr/>
        <a:lstStyle/>
        <a:p>
          <a:pPr rtl="0"/>
          <a:r>
            <a:rPr lang="en-US" dirty="0"/>
            <a:t>LAN/WAN</a:t>
          </a:r>
        </a:p>
        <a:p>
          <a:pPr rtl="0"/>
          <a:r>
            <a:rPr lang="en-US" dirty="0"/>
            <a:t>(Inter)</a:t>
          </a:r>
        </a:p>
      </dgm:t>
    </dgm:pt>
    <dgm:pt modelId="{5A474FDD-A110-4844-8276-F91EE510B2CF}" type="parTrans" cxnId="{DE499BCB-80CF-8644-8ECF-4DC3CFA9469F}">
      <dgm:prSet/>
      <dgm:spPr/>
      <dgm:t>
        <a:bodyPr/>
        <a:lstStyle/>
        <a:p>
          <a:endParaRPr lang="en-US"/>
        </a:p>
      </dgm:t>
    </dgm:pt>
    <dgm:pt modelId="{18886C97-C5FB-1642-9C3C-C0672F81E280}" type="sibTrans" cxnId="{DE499BCB-80CF-8644-8ECF-4DC3CFA9469F}">
      <dgm:prSet/>
      <dgm:spPr/>
      <dgm:t>
        <a:bodyPr/>
        <a:lstStyle/>
        <a:p>
          <a:endParaRPr lang="en-US"/>
        </a:p>
      </dgm:t>
    </dgm:pt>
    <dgm:pt modelId="{55A6417A-2443-DE42-9B0D-53A9D5CC94BA}">
      <dgm:prSet phldrT="[Text]" custT="1"/>
      <dgm:spPr/>
      <dgm:t>
        <a:bodyPr/>
        <a:lstStyle/>
        <a:p>
          <a:pPr rtl="0"/>
          <a:r>
            <a:rPr lang="en-US" sz="1600" b="0"/>
            <a:t>Assumptions</a:t>
          </a:r>
          <a:endParaRPr lang="en-US" sz="1700" b="0" dirty="0"/>
        </a:p>
      </dgm:t>
    </dgm:pt>
    <dgm:pt modelId="{3BD6BFC2-247C-6442-B7A2-E0ACE8991B6C}" type="parTrans" cxnId="{1FA3A1D8-C783-3840-84AB-BEEF9A015DF1}">
      <dgm:prSet/>
      <dgm:spPr/>
      <dgm:t>
        <a:bodyPr/>
        <a:lstStyle/>
        <a:p>
          <a:endParaRPr lang="en-US"/>
        </a:p>
      </dgm:t>
    </dgm:pt>
    <dgm:pt modelId="{F6ACEE7C-BF8E-B646-80BE-137C11A6B485}" type="sibTrans" cxnId="{1FA3A1D8-C783-3840-84AB-BEEF9A015DF1}">
      <dgm:prSet/>
      <dgm:spPr/>
      <dgm:t>
        <a:bodyPr/>
        <a:lstStyle/>
        <a:p>
          <a:endParaRPr lang="en-US"/>
        </a:p>
      </dgm:t>
    </dgm:pt>
    <dgm:pt modelId="{7DE42183-6CF2-8340-93AD-77F488C791F8}">
      <dgm:prSet phldrT="[Text]"/>
      <dgm:spPr/>
      <dgm:t>
        <a:bodyPr/>
        <a:lstStyle/>
        <a:p>
          <a:pPr rtl="0"/>
          <a:r>
            <a:rPr lang="en-US" dirty="0"/>
            <a:t>Fail-Stop</a:t>
          </a:r>
        </a:p>
      </dgm:t>
    </dgm:pt>
    <dgm:pt modelId="{1FAF5DEC-834B-A84D-8F14-88B89446E9B2}" type="parTrans" cxnId="{460873FF-115D-7E48-98F1-CF85E28B6EF1}">
      <dgm:prSet/>
      <dgm:spPr/>
      <dgm:t>
        <a:bodyPr/>
        <a:lstStyle/>
        <a:p>
          <a:endParaRPr lang="en-US"/>
        </a:p>
      </dgm:t>
    </dgm:pt>
    <dgm:pt modelId="{CC6D638F-611D-174C-9F83-5ED6B324B760}" type="sibTrans" cxnId="{460873FF-115D-7E48-98F1-CF85E28B6EF1}">
      <dgm:prSet/>
      <dgm:spPr/>
      <dgm:t>
        <a:bodyPr/>
        <a:lstStyle/>
        <a:p>
          <a:endParaRPr lang="en-US"/>
        </a:p>
      </dgm:t>
    </dgm:pt>
    <dgm:pt modelId="{414BC531-3ECB-B84E-881E-99C26D3B1DAB}">
      <dgm:prSet phldrT="[Text]"/>
      <dgm:spPr/>
      <dgm:t>
        <a:bodyPr/>
        <a:lstStyle/>
        <a:p>
          <a:pPr rtl="0"/>
          <a:r>
            <a:rPr lang="en-US" dirty="0"/>
            <a:t>No shared memory/clock</a:t>
          </a:r>
        </a:p>
      </dgm:t>
    </dgm:pt>
    <dgm:pt modelId="{EF5212A3-9D15-F445-8158-733C2835323E}" type="parTrans" cxnId="{F88C4725-68C6-3448-9CDA-ACB6A823E060}">
      <dgm:prSet/>
      <dgm:spPr/>
      <dgm:t>
        <a:bodyPr/>
        <a:lstStyle/>
        <a:p>
          <a:endParaRPr lang="en-US"/>
        </a:p>
      </dgm:t>
    </dgm:pt>
    <dgm:pt modelId="{3D7FDDEF-DC68-784B-9BD7-3376CBBEE9A7}" type="sibTrans" cxnId="{F88C4725-68C6-3448-9CDA-ACB6A823E060}">
      <dgm:prSet/>
      <dgm:spPr/>
      <dgm:t>
        <a:bodyPr/>
        <a:lstStyle/>
        <a:p>
          <a:endParaRPr lang="en-US"/>
        </a:p>
      </dgm:t>
    </dgm:pt>
    <dgm:pt modelId="{47A4364A-784E-214C-98B6-5FAF74197244}">
      <dgm:prSet phldrT="[Text]"/>
      <dgm:spPr/>
      <dgm:t>
        <a:bodyPr/>
        <a:lstStyle/>
        <a:p>
          <a:pPr rtl="0"/>
          <a:r>
            <a:rPr lang="en-US" dirty="0"/>
            <a:t>N = M*K</a:t>
          </a:r>
        </a:p>
      </dgm:t>
    </dgm:pt>
    <dgm:pt modelId="{4211C98B-685D-7645-A843-3F176CAD44CC}" type="sibTrans" cxnId="{607B59D4-8C90-B74C-A40F-5BF810C637FF}">
      <dgm:prSet/>
      <dgm:spPr/>
      <dgm:t>
        <a:bodyPr/>
        <a:lstStyle/>
        <a:p>
          <a:endParaRPr lang="en-US"/>
        </a:p>
      </dgm:t>
    </dgm:pt>
    <dgm:pt modelId="{5C0379A2-3073-F34A-B73A-8087CC10993C}" type="parTrans" cxnId="{607B59D4-8C90-B74C-A40F-5BF810C637FF}">
      <dgm:prSet/>
      <dgm:spPr/>
      <dgm:t>
        <a:bodyPr/>
        <a:lstStyle/>
        <a:p>
          <a:endParaRPr lang="en-US"/>
        </a:p>
      </dgm:t>
    </dgm:pt>
    <dgm:pt modelId="{5287A0F8-36D0-D848-8562-ACF4E5751D22}">
      <dgm:prSet/>
      <dgm:spPr/>
      <dgm:t>
        <a:bodyPr/>
        <a:lstStyle/>
        <a:p>
          <a:r>
            <a:rPr lang="en-US" dirty="0"/>
            <a:t>Reliable message passing</a:t>
          </a:r>
        </a:p>
      </dgm:t>
    </dgm:pt>
    <dgm:pt modelId="{51D52CBF-681D-BF40-A884-72D31C66CB2F}" type="parTrans" cxnId="{FEA17AF6-A4BF-FD4D-BE38-9921D8D582FD}">
      <dgm:prSet/>
      <dgm:spPr/>
      <dgm:t>
        <a:bodyPr/>
        <a:lstStyle/>
        <a:p>
          <a:endParaRPr lang="en-US"/>
        </a:p>
      </dgm:t>
    </dgm:pt>
    <dgm:pt modelId="{B2C42B6D-A194-2349-B968-7C1334E866E5}" type="sibTrans" cxnId="{FEA17AF6-A4BF-FD4D-BE38-9921D8D582FD}">
      <dgm:prSet/>
      <dgm:spPr/>
      <dgm:t>
        <a:bodyPr/>
        <a:lstStyle/>
        <a:p>
          <a:endParaRPr lang="en-US"/>
        </a:p>
      </dgm:t>
    </dgm:pt>
    <dgm:pt modelId="{CA420080-1B0E-5545-BF8C-59BEE353395E}">
      <dgm:prSet/>
      <dgm:spPr/>
      <dgm:t>
        <a:bodyPr/>
        <a:lstStyle/>
        <a:p>
          <a:pPr rtl="0"/>
          <a:r>
            <a:rPr lang="en-US" dirty="0"/>
            <a:t>Any process can initiate checkpointing</a:t>
          </a:r>
        </a:p>
      </dgm:t>
    </dgm:pt>
    <dgm:pt modelId="{BCDE84AF-76B5-544D-B37F-5531D2414A0F}" type="parTrans" cxnId="{0434D08A-DD9D-5240-83A3-A9486595BCBB}">
      <dgm:prSet/>
      <dgm:spPr/>
      <dgm:t>
        <a:bodyPr/>
        <a:lstStyle/>
        <a:p>
          <a:endParaRPr lang="en-US"/>
        </a:p>
      </dgm:t>
    </dgm:pt>
    <dgm:pt modelId="{67FB5A3A-A357-4D4B-9D80-59AC6BD29B2B}" type="sibTrans" cxnId="{0434D08A-DD9D-5240-83A3-A9486595BCBB}">
      <dgm:prSet/>
      <dgm:spPr/>
      <dgm:t>
        <a:bodyPr/>
        <a:lstStyle/>
        <a:p>
          <a:endParaRPr lang="en-US"/>
        </a:p>
      </dgm:t>
    </dgm:pt>
    <dgm:pt modelId="{136F3B9C-7FC5-954D-9874-6CBC5163EEE8}" type="pres">
      <dgm:prSet presAssocID="{8CE5FA1C-184D-EC44-8CCA-D8A5465B3B8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AD6BAE1-D1FF-BA4C-BD8F-FFCC7AC471C4}" type="pres">
      <dgm:prSet presAssocID="{523CFE06-1377-FC4E-A0DE-02BEB6E32682}" presName="horFlow" presStyleCnt="0"/>
      <dgm:spPr/>
    </dgm:pt>
    <dgm:pt modelId="{5E45F865-0FC0-5D47-B704-FC7F6C4C3ABB}" type="pres">
      <dgm:prSet presAssocID="{523CFE06-1377-FC4E-A0DE-02BEB6E32682}" presName="bigChev" presStyleLbl="node1" presStyleIdx="0" presStyleCnt="3"/>
      <dgm:spPr/>
    </dgm:pt>
    <dgm:pt modelId="{8D68C4EF-5754-D24C-A603-1625BE1CB70A}" type="pres">
      <dgm:prSet presAssocID="{5C0379A2-3073-F34A-B73A-8087CC10993C}" presName="parTrans" presStyleCnt="0"/>
      <dgm:spPr/>
    </dgm:pt>
    <dgm:pt modelId="{BE47C0D4-B7BD-7843-8E59-D11F67F015C8}" type="pres">
      <dgm:prSet presAssocID="{47A4364A-784E-214C-98B6-5FAF74197244}" presName="node" presStyleLbl="alignAccFollowNode1" presStyleIdx="0" presStyleCnt="7">
        <dgm:presLayoutVars>
          <dgm:bulletEnabled val="1"/>
        </dgm:presLayoutVars>
      </dgm:prSet>
      <dgm:spPr/>
    </dgm:pt>
    <dgm:pt modelId="{90C1AFB0-9B1E-8B44-A249-2D9FC8830AC4}" type="pres">
      <dgm:prSet presAssocID="{523CFE06-1377-FC4E-A0DE-02BEB6E32682}" presName="vSp" presStyleCnt="0"/>
      <dgm:spPr/>
    </dgm:pt>
    <dgm:pt modelId="{885EAABF-3F2F-AC48-A4B6-2FBAF0AD3E7D}" type="pres">
      <dgm:prSet presAssocID="{54A61AE5-DC1A-C94E-B3BC-0A5E19E92DA6}" presName="horFlow" presStyleCnt="0"/>
      <dgm:spPr/>
    </dgm:pt>
    <dgm:pt modelId="{21D15B17-5758-C74A-9684-24045EDA26A3}" type="pres">
      <dgm:prSet presAssocID="{54A61AE5-DC1A-C94E-B3BC-0A5E19E92DA6}" presName="bigChev" presStyleLbl="node1" presStyleIdx="1" presStyleCnt="3"/>
      <dgm:spPr/>
    </dgm:pt>
    <dgm:pt modelId="{B46C50F2-5DAC-D840-81D9-D2F98292793C}" type="pres">
      <dgm:prSet presAssocID="{B90A7EC2-462F-234B-8924-56E518F435E5}" presName="parTrans" presStyleCnt="0"/>
      <dgm:spPr/>
    </dgm:pt>
    <dgm:pt modelId="{3972BBAB-C039-9E45-8B01-F0DEA5BD429B}" type="pres">
      <dgm:prSet presAssocID="{47CA9680-A02D-4A44-9CC8-9E74FE8CD764}" presName="node" presStyleLbl="alignAccFollowNode1" presStyleIdx="1" presStyleCnt="7">
        <dgm:presLayoutVars>
          <dgm:bulletEnabled val="1"/>
        </dgm:presLayoutVars>
      </dgm:prSet>
      <dgm:spPr/>
    </dgm:pt>
    <dgm:pt modelId="{C865BD29-57B0-034D-AD54-AD39639582B8}" type="pres">
      <dgm:prSet presAssocID="{0CB5E5C0-21B3-C847-8994-4C3BE4D2B95C}" presName="sibTrans" presStyleCnt="0"/>
      <dgm:spPr/>
    </dgm:pt>
    <dgm:pt modelId="{1F215D8C-7225-D447-81A8-55A034ED5995}" type="pres">
      <dgm:prSet presAssocID="{0CE0630E-21DD-0342-A835-A7F595377716}" presName="node" presStyleLbl="alignAccFollowNode1" presStyleIdx="2" presStyleCnt="7">
        <dgm:presLayoutVars>
          <dgm:bulletEnabled val="1"/>
        </dgm:presLayoutVars>
      </dgm:prSet>
      <dgm:spPr/>
    </dgm:pt>
    <dgm:pt modelId="{F1A5BD5D-A560-2D46-8DE9-EF43CAE6BCC9}" type="pres">
      <dgm:prSet presAssocID="{54A61AE5-DC1A-C94E-B3BC-0A5E19E92DA6}" presName="vSp" presStyleCnt="0"/>
      <dgm:spPr/>
    </dgm:pt>
    <dgm:pt modelId="{C80900DA-31D1-EB48-BAD9-4CBDE733E399}" type="pres">
      <dgm:prSet presAssocID="{55A6417A-2443-DE42-9B0D-53A9D5CC94BA}" presName="horFlow" presStyleCnt="0"/>
      <dgm:spPr/>
    </dgm:pt>
    <dgm:pt modelId="{E450BB42-D044-C04D-8687-3D48166A5269}" type="pres">
      <dgm:prSet presAssocID="{55A6417A-2443-DE42-9B0D-53A9D5CC94BA}" presName="bigChev" presStyleLbl="node1" presStyleIdx="2" presStyleCnt="3"/>
      <dgm:spPr/>
    </dgm:pt>
    <dgm:pt modelId="{C9D091EA-E9D2-CD48-8CF2-8D66888D07F8}" type="pres">
      <dgm:prSet presAssocID="{1FAF5DEC-834B-A84D-8F14-88B89446E9B2}" presName="parTrans" presStyleCnt="0"/>
      <dgm:spPr/>
    </dgm:pt>
    <dgm:pt modelId="{A857510A-09A0-994A-9203-DF1F44F983A9}" type="pres">
      <dgm:prSet presAssocID="{7DE42183-6CF2-8340-93AD-77F488C791F8}" presName="node" presStyleLbl="alignAccFollowNode1" presStyleIdx="3" presStyleCnt="7">
        <dgm:presLayoutVars>
          <dgm:bulletEnabled val="1"/>
        </dgm:presLayoutVars>
      </dgm:prSet>
      <dgm:spPr/>
    </dgm:pt>
    <dgm:pt modelId="{221736AF-E26E-6D42-8E37-C9CB27E57073}" type="pres">
      <dgm:prSet presAssocID="{CC6D638F-611D-174C-9F83-5ED6B324B760}" presName="sibTrans" presStyleCnt="0"/>
      <dgm:spPr/>
    </dgm:pt>
    <dgm:pt modelId="{18337CFC-B5BD-4746-A439-2B8275843423}" type="pres">
      <dgm:prSet presAssocID="{414BC531-3ECB-B84E-881E-99C26D3B1DAB}" presName="node" presStyleLbl="alignAccFollowNode1" presStyleIdx="4" presStyleCnt="7">
        <dgm:presLayoutVars>
          <dgm:bulletEnabled val="1"/>
        </dgm:presLayoutVars>
      </dgm:prSet>
      <dgm:spPr/>
    </dgm:pt>
    <dgm:pt modelId="{C7F51218-F74E-3C47-B8B5-C70447ECE6FE}" type="pres">
      <dgm:prSet presAssocID="{3D7FDDEF-DC68-784B-9BD7-3376CBBEE9A7}" presName="sibTrans" presStyleCnt="0"/>
      <dgm:spPr/>
    </dgm:pt>
    <dgm:pt modelId="{50E2B748-83F1-6444-94A3-3E83AC51495E}" type="pres">
      <dgm:prSet presAssocID="{5287A0F8-36D0-D848-8562-ACF4E5751D22}" presName="node" presStyleLbl="alignAccFollowNode1" presStyleIdx="5" presStyleCnt="7">
        <dgm:presLayoutVars>
          <dgm:bulletEnabled val="1"/>
        </dgm:presLayoutVars>
      </dgm:prSet>
      <dgm:spPr/>
    </dgm:pt>
    <dgm:pt modelId="{7E0DE5D8-4303-5D4D-8ABB-BEC450CF4650}" type="pres">
      <dgm:prSet presAssocID="{B2C42B6D-A194-2349-B968-7C1334E866E5}" presName="sibTrans" presStyleCnt="0"/>
      <dgm:spPr/>
    </dgm:pt>
    <dgm:pt modelId="{BAA7AD7B-7AFD-6141-8ECC-46C9183EEF24}" type="pres">
      <dgm:prSet presAssocID="{CA420080-1B0E-5545-BF8C-59BEE353395E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36B05903-5D4B-934D-B190-C585E31019E2}" type="presOf" srcId="{47A4364A-784E-214C-98B6-5FAF74197244}" destId="{BE47C0D4-B7BD-7843-8E59-D11F67F015C8}" srcOrd="0" destOrd="0" presId="urn:microsoft.com/office/officeart/2005/8/layout/lProcess3"/>
    <dgm:cxn modelId="{DDD07019-8EBF-094A-B76F-D155779D6F2C}" type="presOf" srcId="{5287A0F8-36D0-D848-8562-ACF4E5751D22}" destId="{50E2B748-83F1-6444-94A3-3E83AC51495E}" srcOrd="0" destOrd="0" presId="urn:microsoft.com/office/officeart/2005/8/layout/lProcess3"/>
    <dgm:cxn modelId="{9EEE321C-FFF7-B949-8DA9-BD957C186A3B}" type="presOf" srcId="{47CA9680-A02D-4A44-9CC8-9E74FE8CD764}" destId="{3972BBAB-C039-9E45-8B01-F0DEA5BD429B}" srcOrd="0" destOrd="0" presId="urn:microsoft.com/office/officeart/2005/8/layout/lProcess3"/>
    <dgm:cxn modelId="{F88C4725-68C6-3448-9CDA-ACB6A823E060}" srcId="{55A6417A-2443-DE42-9B0D-53A9D5CC94BA}" destId="{414BC531-3ECB-B84E-881E-99C26D3B1DAB}" srcOrd="1" destOrd="0" parTransId="{EF5212A3-9D15-F445-8158-733C2835323E}" sibTransId="{3D7FDDEF-DC68-784B-9BD7-3376CBBEE9A7}"/>
    <dgm:cxn modelId="{22C82631-605D-AB4A-823C-758B7985DEDE}" type="presOf" srcId="{523CFE06-1377-FC4E-A0DE-02BEB6E32682}" destId="{5E45F865-0FC0-5D47-B704-FC7F6C4C3ABB}" srcOrd="0" destOrd="0" presId="urn:microsoft.com/office/officeart/2005/8/layout/lProcess3"/>
    <dgm:cxn modelId="{5A7F7741-3BCE-5E48-9F9B-DB2467083D21}" type="presOf" srcId="{8CE5FA1C-184D-EC44-8CCA-D8A5465B3B88}" destId="{136F3B9C-7FC5-954D-9874-6CBC5163EEE8}" srcOrd="0" destOrd="0" presId="urn:microsoft.com/office/officeart/2005/8/layout/lProcess3"/>
    <dgm:cxn modelId="{B47B444D-FB6F-AA40-AAE9-4B07A00C630D}" srcId="{8CE5FA1C-184D-EC44-8CCA-D8A5465B3B88}" destId="{523CFE06-1377-FC4E-A0DE-02BEB6E32682}" srcOrd="0" destOrd="0" parTransId="{9D458F8A-342A-0E4A-868A-AFF884EA5A01}" sibTransId="{BE69FC39-52E0-084A-B3DE-F4C3C821B248}"/>
    <dgm:cxn modelId="{3610CC5A-A33A-C94E-932C-1B7ED54873EC}" type="presOf" srcId="{414BC531-3ECB-B84E-881E-99C26D3B1DAB}" destId="{18337CFC-B5BD-4746-A439-2B8275843423}" srcOrd="0" destOrd="0" presId="urn:microsoft.com/office/officeart/2005/8/layout/lProcess3"/>
    <dgm:cxn modelId="{A00FA35F-FA8B-6F42-B698-7E0840F210AD}" srcId="{54A61AE5-DC1A-C94E-B3BC-0A5E19E92DA6}" destId="{47CA9680-A02D-4A44-9CC8-9E74FE8CD764}" srcOrd="0" destOrd="0" parTransId="{B90A7EC2-462F-234B-8924-56E518F435E5}" sibTransId="{0CB5E5C0-21B3-C847-8994-4C3BE4D2B95C}"/>
    <dgm:cxn modelId="{7200B876-5DD2-EE43-8604-87F473FD462D}" type="presOf" srcId="{54A61AE5-DC1A-C94E-B3BC-0A5E19E92DA6}" destId="{21D15B17-5758-C74A-9684-24045EDA26A3}" srcOrd="0" destOrd="0" presId="urn:microsoft.com/office/officeart/2005/8/layout/lProcess3"/>
    <dgm:cxn modelId="{0434D08A-DD9D-5240-83A3-A9486595BCBB}" srcId="{55A6417A-2443-DE42-9B0D-53A9D5CC94BA}" destId="{CA420080-1B0E-5545-BF8C-59BEE353395E}" srcOrd="3" destOrd="0" parTransId="{BCDE84AF-76B5-544D-B37F-5531D2414A0F}" sibTransId="{67FB5A3A-A357-4D4B-9D80-59AC6BD29B2B}"/>
    <dgm:cxn modelId="{D8255494-898D-0D42-A43C-9D7F4F4BC109}" srcId="{8CE5FA1C-184D-EC44-8CCA-D8A5465B3B88}" destId="{54A61AE5-DC1A-C94E-B3BC-0A5E19E92DA6}" srcOrd="1" destOrd="0" parTransId="{AC867C08-3906-BA45-A73A-B16AB641BC88}" sibTransId="{58E01E36-5269-EA44-AC71-28C9600BB32B}"/>
    <dgm:cxn modelId="{3EEE4695-353E-3644-9260-125C1709880B}" type="presOf" srcId="{55A6417A-2443-DE42-9B0D-53A9D5CC94BA}" destId="{E450BB42-D044-C04D-8687-3D48166A5269}" srcOrd="0" destOrd="0" presId="urn:microsoft.com/office/officeart/2005/8/layout/lProcess3"/>
    <dgm:cxn modelId="{949F629B-B520-5345-B7F5-20F7282ACB9E}" type="presOf" srcId="{7DE42183-6CF2-8340-93AD-77F488C791F8}" destId="{A857510A-09A0-994A-9203-DF1F44F983A9}" srcOrd="0" destOrd="0" presId="urn:microsoft.com/office/officeart/2005/8/layout/lProcess3"/>
    <dgm:cxn modelId="{DE499BCB-80CF-8644-8ECF-4DC3CFA9469F}" srcId="{54A61AE5-DC1A-C94E-B3BC-0A5E19E92DA6}" destId="{0CE0630E-21DD-0342-A835-A7F595377716}" srcOrd="1" destOrd="0" parTransId="{5A474FDD-A110-4844-8276-F91EE510B2CF}" sibTransId="{18886C97-C5FB-1642-9C3C-C0672F81E280}"/>
    <dgm:cxn modelId="{607B59D4-8C90-B74C-A40F-5BF810C637FF}" srcId="{523CFE06-1377-FC4E-A0DE-02BEB6E32682}" destId="{47A4364A-784E-214C-98B6-5FAF74197244}" srcOrd="0" destOrd="0" parTransId="{5C0379A2-3073-F34A-B73A-8087CC10993C}" sibTransId="{4211C98B-685D-7645-A843-3F176CAD44CC}"/>
    <dgm:cxn modelId="{1FA3A1D8-C783-3840-84AB-BEEF9A015DF1}" srcId="{8CE5FA1C-184D-EC44-8CCA-D8A5465B3B88}" destId="{55A6417A-2443-DE42-9B0D-53A9D5CC94BA}" srcOrd="2" destOrd="0" parTransId="{3BD6BFC2-247C-6442-B7A2-E0ACE8991B6C}" sibTransId="{F6ACEE7C-BF8E-B646-80BE-137C11A6B485}"/>
    <dgm:cxn modelId="{66D9E0DB-D6A7-3D4F-86F2-ED8818F929CF}" type="presOf" srcId="{CA420080-1B0E-5545-BF8C-59BEE353395E}" destId="{BAA7AD7B-7AFD-6141-8ECC-46C9183EEF24}" srcOrd="0" destOrd="0" presId="urn:microsoft.com/office/officeart/2005/8/layout/lProcess3"/>
    <dgm:cxn modelId="{FEA17AF6-A4BF-FD4D-BE38-9921D8D582FD}" srcId="{55A6417A-2443-DE42-9B0D-53A9D5CC94BA}" destId="{5287A0F8-36D0-D848-8562-ACF4E5751D22}" srcOrd="2" destOrd="0" parTransId="{51D52CBF-681D-BF40-A884-72D31C66CB2F}" sibTransId="{B2C42B6D-A194-2349-B968-7C1334E866E5}"/>
    <dgm:cxn modelId="{BB09B6FD-E3D8-D846-AF20-09B41F904CD7}" type="presOf" srcId="{0CE0630E-21DD-0342-A835-A7F595377716}" destId="{1F215D8C-7225-D447-81A8-55A034ED5995}" srcOrd="0" destOrd="0" presId="urn:microsoft.com/office/officeart/2005/8/layout/lProcess3"/>
    <dgm:cxn modelId="{460873FF-115D-7E48-98F1-CF85E28B6EF1}" srcId="{55A6417A-2443-DE42-9B0D-53A9D5CC94BA}" destId="{7DE42183-6CF2-8340-93AD-77F488C791F8}" srcOrd="0" destOrd="0" parTransId="{1FAF5DEC-834B-A84D-8F14-88B89446E9B2}" sibTransId="{CC6D638F-611D-174C-9F83-5ED6B324B760}"/>
    <dgm:cxn modelId="{6AAFE8B3-0E7E-254F-BD2E-D11D936A5DD9}" type="presParOf" srcId="{136F3B9C-7FC5-954D-9874-6CBC5163EEE8}" destId="{7AD6BAE1-D1FF-BA4C-BD8F-FFCC7AC471C4}" srcOrd="0" destOrd="0" presId="urn:microsoft.com/office/officeart/2005/8/layout/lProcess3"/>
    <dgm:cxn modelId="{4574887D-328A-6D47-8F85-E018E61B9836}" type="presParOf" srcId="{7AD6BAE1-D1FF-BA4C-BD8F-FFCC7AC471C4}" destId="{5E45F865-0FC0-5D47-B704-FC7F6C4C3ABB}" srcOrd="0" destOrd="0" presId="urn:microsoft.com/office/officeart/2005/8/layout/lProcess3"/>
    <dgm:cxn modelId="{F597C056-DB9B-C64C-A7EB-6F2CFDDCCF37}" type="presParOf" srcId="{7AD6BAE1-D1FF-BA4C-BD8F-FFCC7AC471C4}" destId="{8D68C4EF-5754-D24C-A603-1625BE1CB70A}" srcOrd="1" destOrd="0" presId="urn:microsoft.com/office/officeart/2005/8/layout/lProcess3"/>
    <dgm:cxn modelId="{B5E06FF1-2DF8-7B49-A9DE-9A34E8028B60}" type="presParOf" srcId="{7AD6BAE1-D1FF-BA4C-BD8F-FFCC7AC471C4}" destId="{BE47C0D4-B7BD-7843-8E59-D11F67F015C8}" srcOrd="2" destOrd="0" presId="urn:microsoft.com/office/officeart/2005/8/layout/lProcess3"/>
    <dgm:cxn modelId="{4D71F12B-7546-DF49-B8C7-855D20C456F8}" type="presParOf" srcId="{136F3B9C-7FC5-954D-9874-6CBC5163EEE8}" destId="{90C1AFB0-9B1E-8B44-A249-2D9FC8830AC4}" srcOrd="1" destOrd="0" presId="urn:microsoft.com/office/officeart/2005/8/layout/lProcess3"/>
    <dgm:cxn modelId="{5072F805-AB64-A842-A346-CE5B3FB4BC23}" type="presParOf" srcId="{136F3B9C-7FC5-954D-9874-6CBC5163EEE8}" destId="{885EAABF-3F2F-AC48-A4B6-2FBAF0AD3E7D}" srcOrd="2" destOrd="0" presId="urn:microsoft.com/office/officeart/2005/8/layout/lProcess3"/>
    <dgm:cxn modelId="{3711B0C7-273C-7A4A-A52E-35C6B6CD3BFE}" type="presParOf" srcId="{885EAABF-3F2F-AC48-A4B6-2FBAF0AD3E7D}" destId="{21D15B17-5758-C74A-9684-24045EDA26A3}" srcOrd="0" destOrd="0" presId="urn:microsoft.com/office/officeart/2005/8/layout/lProcess3"/>
    <dgm:cxn modelId="{FDCFC73B-A4F3-874A-B78A-5F2510E6D165}" type="presParOf" srcId="{885EAABF-3F2F-AC48-A4B6-2FBAF0AD3E7D}" destId="{B46C50F2-5DAC-D840-81D9-D2F98292793C}" srcOrd="1" destOrd="0" presId="urn:microsoft.com/office/officeart/2005/8/layout/lProcess3"/>
    <dgm:cxn modelId="{00A42A3A-35D4-C549-A962-D8988DC10A57}" type="presParOf" srcId="{885EAABF-3F2F-AC48-A4B6-2FBAF0AD3E7D}" destId="{3972BBAB-C039-9E45-8B01-F0DEA5BD429B}" srcOrd="2" destOrd="0" presId="urn:microsoft.com/office/officeart/2005/8/layout/lProcess3"/>
    <dgm:cxn modelId="{C63C3FF9-6D3B-2B49-941D-46886ECF7BD3}" type="presParOf" srcId="{885EAABF-3F2F-AC48-A4B6-2FBAF0AD3E7D}" destId="{C865BD29-57B0-034D-AD54-AD39639582B8}" srcOrd="3" destOrd="0" presId="urn:microsoft.com/office/officeart/2005/8/layout/lProcess3"/>
    <dgm:cxn modelId="{F96FBF9E-DB3E-A94D-A886-A68B47291E38}" type="presParOf" srcId="{885EAABF-3F2F-AC48-A4B6-2FBAF0AD3E7D}" destId="{1F215D8C-7225-D447-81A8-55A034ED5995}" srcOrd="4" destOrd="0" presId="urn:microsoft.com/office/officeart/2005/8/layout/lProcess3"/>
    <dgm:cxn modelId="{72E49C37-B705-384B-8406-22C37055DC5F}" type="presParOf" srcId="{136F3B9C-7FC5-954D-9874-6CBC5163EEE8}" destId="{F1A5BD5D-A560-2D46-8DE9-EF43CAE6BCC9}" srcOrd="3" destOrd="0" presId="urn:microsoft.com/office/officeart/2005/8/layout/lProcess3"/>
    <dgm:cxn modelId="{25FB6634-76FC-504A-96F5-84BE32CC5F3B}" type="presParOf" srcId="{136F3B9C-7FC5-954D-9874-6CBC5163EEE8}" destId="{C80900DA-31D1-EB48-BAD9-4CBDE733E399}" srcOrd="4" destOrd="0" presId="urn:microsoft.com/office/officeart/2005/8/layout/lProcess3"/>
    <dgm:cxn modelId="{E23F6BF9-1FCF-1048-95CB-39966220CA96}" type="presParOf" srcId="{C80900DA-31D1-EB48-BAD9-4CBDE733E399}" destId="{E450BB42-D044-C04D-8687-3D48166A5269}" srcOrd="0" destOrd="0" presId="urn:microsoft.com/office/officeart/2005/8/layout/lProcess3"/>
    <dgm:cxn modelId="{9BA85624-D724-8847-8323-828830B68468}" type="presParOf" srcId="{C80900DA-31D1-EB48-BAD9-4CBDE733E399}" destId="{C9D091EA-E9D2-CD48-8CF2-8D66888D07F8}" srcOrd="1" destOrd="0" presId="urn:microsoft.com/office/officeart/2005/8/layout/lProcess3"/>
    <dgm:cxn modelId="{0271CA58-73C2-8148-B0B8-6FABDCA65F51}" type="presParOf" srcId="{C80900DA-31D1-EB48-BAD9-4CBDE733E399}" destId="{A857510A-09A0-994A-9203-DF1F44F983A9}" srcOrd="2" destOrd="0" presId="urn:microsoft.com/office/officeart/2005/8/layout/lProcess3"/>
    <dgm:cxn modelId="{96A0899A-F80D-4A45-82A8-1D740A068E38}" type="presParOf" srcId="{C80900DA-31D1-EB48-BAD9-4CBDE733E399}" destId="{221736AF-E26E-6D42-8E37-C9CB27E57073}" srcOrd="3" destOrd="0" presId="urn:microsoft.com/office/officeart/2005/8/layout/lProcess3"/>
    <dgm:cxn modelId="{5A5FD2A7-5623-5F46-9187-C81C8427AB33}" type="presParOf" srcId="{C80900DA-31D1-EB48-BAD9-4CBDE733E399}" destId="{18337CFC-B5BD-4746-A439-2B8275843423}" srcOrd="4" destOrd="0" presId="urn:microsoft.com/office/officeart/2005/8/layout/lProcess3"/>
    <dgm:cxn modelId="{04E5C90C-D9FE-C94B-8894-3A1E2A60472E}" type="presParOf" srcId="{C80900DA-31D1-EB48-BAD9-4CBDE733E399}" destId="{C7F51218-F74E-3C47-B8B5-C70447ECE6FE}" srcOrd="5" destOrd="0" presId="urn:microsoft.com/office/officeart/2005/8/layout/lProcess3"/>
    <dgm:cxn modelId="{5793BD6C-9241-DC4D-8111-24565AC3CC6B}" type="presParOf" srcId="{C80900DA-31D1-EB48-BAD9-4CBDE733E399}" destId="{50E2B748-83F1-6444-94A3-3E83AC51495E}" srcOrd="6" destOrd="0" presId="urn:microsoft.com/office/officeart/2005/8/layout/lProcess3"/>
    <dgm:cxn modelId="{34E7B6BA-F4C3-7949-9AA2-9C6B20D829C8}" type="presParOf" srcId="{C80900DA-31D1-EB48-BAD9-4CBDE733E399}" destId="{7E0DE5D8-4303-5D4D-8ABB-BEC450CF4650}" srcOrd="7" destOrd="0" presId="urn:microsoft.com/office/officeart/2005/8/layout/lProcess3"/>
    <dgm:cxn modelId="{AF01FFA4-B396-6640-A4AF-F881ACFED357}" type="presParOf" srcId="{C80900DA-31D1-EB48-BAD9-4CBDE733E399}" destId="{BAA7AD7B-7AFD-6141-8ECC-46C9183EEF24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4AF711-2428-1945-A3F9-AB3A0D5CAB3E}" type="doc">
      <dgm:prSet loTypeId="urn:microsoft.com/office/officeart/2008/layout/SquareAccentList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E3B62B-142C-8443-A063-223835BEE638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Central File Server Checkpointing</a:t>
          </a:r>
          <a:endParaRPr lang="en-US" dirty="0"/>
        </a:p>
      </dgm:t>
    </dgm:pt>
    <dgm:pt modelId="{08DF7484-0D55-CA47-B6ED-CEC9BFF4BA63}" type="parTrans" cxnId="{38642704-5A7A-5449-B7BF-BBC6F9144935}">
      <dgm:prSet/>
      <dgm:spPr/>
      <dgm:t>
        <a:bodyPr/>
        <a:lstStyle/>
        <a:p>
          <a:endParaRPr lang="en-US"/>
        </a:p>
      </dgm:t>
    </dgm:pt>
    <dgm:pt modelId="{B3B46D28-9F3A-694B-B4F7-27A157DF9250}" type="sibTrans" cxnId="{38642704-5A7A-5449-B7BF-BBC6F9144935}">
      <dgm:prSet/>
      <dgm:spPr/>
      <dgm:t>
        <a:bodyPr/>
        <a:lstStyle/>
        <a:p>
          <a:endParaRPr lang="en-US"/>
        </a:p>
      </dgm:t>
    </dgm:pt>
    <dgm:pt modelId="{73BDD53E-42FB-6741-9975-FC3A9262EEF7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Every process saves its state to a central server.</a:t>
          </a:r>
          <a:endParaRPr lang="en-US" dirty="0"/>
        </a:p>
      </dgm:t>
    </dgm:pt>
    <dgm:pt modelId="{CAF49092-1683-1143-8008-1305D5350DC7}" type="parTrans" cxnId="{04C82E6C-BBA0-0D41-9D53-38946D2F4CF5}">
      <dgm:prSet/>
      <dgm:spPr/>
      <dgm:t>
        <a:bodyPr/>
        <a:lstStyle/>
        <a:p>
          <a:endParaRPr lang="en-US"/>
        </a:p>
      </dgm:t>
    </dgm:pt>
    <dgm:pt modelId="{A5256EB2-1DE8-064B-9699-D39AD8B2276E}" type="sibTrans" cxnId="{04C82E6C-BBA0-0D41-9D53-38946D2F4CF5}">
      <dgm:prSet/>
      <dgm:spPr/>
      <dgm:t>
        <a:bodyPr/>
        <a:lstStyle/>
        <a:p>
          <a:endParaRPr lang="en-US"/>
        </a:p>
      </dgm:t>
    </dgm:pt>
    <dgm:pt modelId="{D6CA37AC-A979-F040-B79B-23B3DFD72305}">
      <dgm:prSet phldrT="[Text]"/>
      <dgm:spPr/>
      <dgm:t>
        <a:bodyPr/>
        <a:lstStyle/>
        <a:p>
          <a:pPr rtl="0"/>
          <a:r>
            <a:rPr lang="en-US" b="1" i="0" u="none" dirty="0"/>
            <a:t>Pros:</a:t>
          </a:r>
          <a:r>
            <a:rPr lang="en-US" b="0" i="0" u="none" dirty="0"/>
            <a:t> Simple and easy to manage.</a:t>
          </a:r>
          <a:endParaRPr lang="en-US" dirty="0"/>
        </a:p>
      </dgm:t>
    </dgm:pt>
    <dgm:pt modelId="{F62DCDC0-90A9-FB45-9F68-F9781F5D00B1}" type="parTrans" cxnId="{72AE9317-855C-7B4B-904D-8FABF66BF796}">
      <dgm:prSet/>
      <dgm:spPr/>
      <dgm:t>
        <a:bodyPr/>
        <a:lstStyle/>
        <a:p>
          <a:endParaRPr lang="en-US"/>
        </a:p>
      </dgm:t>
    </dgm:pt>
    <dgm:pt modelId="{810758CB-BE01-5742-BBDD-4E7B2D0E2839}" type="sibTrans" cxnId="{72AE9317-855C-7B4B-904D-8FABF66BF796}">
      <dgm:prSet/>
      <dgm:spPr/>
      <dgm:t>
        <a:bodyPr/>
        <a:lstStyle/>
        <a:p>
          <a:endParaRPr lang="en-US"/>
        </a:p>
      </dgm:t>
    </dgm:pt>
    <dgm:pt modelId="{05DE9325-BBE2-3E4E-ADDA-AF1894E045D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u="none" dirty="0"/>
            <a:t>Cons:</a:t>
          </a:r>
          <a:r>
            <a:rPr lang="en-US" b="0" i="0" u="none" dirty="0"/>
            <a:t> Scalability bottleneck and single point of failure.</a:t>
          </a:r>
          <a:endParaRPr lang="en-US" dirty="0"/>
        </a:p>
      </dgm:t>
    </dgm:pt>
    <dgm:pt modelId="{15BE0CCD-BC99-E241-A111-CB435E11B60B}" type="parTrans" cxnId="{3C522D17-62BE-6D4F-9D80-E15D4792EC47}">
      <dgm:prSet/>
      <dgm:spPr/>
      <dgm:t>
        <a:bodyPr/>
        <a:lstStyle/>
        <a:p>
          <a:endParaRPr lang="en-US"/>
        </a:p>
      </dgm:t>
    </dgm:pt>
    <dgm:pt modelId="{0F341A32-45D4-3B40-9770-8D43FCDB9626}" type="sibTrans" cxnId="{3C522D17-62BE-6D4F-9D80-E15D4792EC47}">
      <dgm:prSet/>
      <dgm:spPr/>
      <dgm:t>
        <a:bodyPr/>
        <a:lstStyle/>
        <a:p>
          <a:endParaRPr lang="en-US"/>
        </a:p>
      </dgm:t>
    </dgm:pt>
    <dgm:pt modelId="{45413B95-AE51-5C4C-B98A-CFB750747317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Checkpoint Mirroring</a:t>
          </a:r>
          <a:endParaRPr lang="en-US" dirty="0"/>
        </a:p>
      </dgm:t>
    </dgm:pt>
    <dgm:pt modelId="{30251E1D-F446-334B-9370-198107EE81FA}" type="parTrans" cxnId="{5CEEED60-ADAC-724F-A57C-70C43D4E6ACA}">
      <dgm:prSet/>
      <dgm:spPr/>
      <dgm:t>
        <a:bodyPr/>
        <a:lstStyle/>
        <a:p>
          <a:endParaRPr lang="en-US"/>
        </a:p>
      </dgm:t>
    </dgm:pt>
    <dgm:pt modelId="{720C3565-0F11-7A46-A326-1F5F58B1AC88}" type="sibTrans" cxnId="{5CEEED60-ADAC-724F-A57C-70C43D4E6ACA}">
      <dgm:prSet/>
      <dgm:spPr/>
      <dgm:t>
        <a:bodyPr/>
        <a:lstStyle/>
        <a:p>
          <a:endParaRPr lang="en-US"/>
        </a:p>
      </dgm:t>
    </dgm:pt>
    <dgm:pt modelId="{B0ECA256-CCCC-1947-BB3E-E69E41D6FC83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Each process duplicates its checkpoint on another node (mirror).</a:t>
          </a:r>
          <a:endParaRPr lang="en-US" dirty="0"/>
        </a:p>
      </dgm:t>
    </dgm:pt>
    <dgm:pt modelId="{D819B2F8-BD35-5545-8149-3D855C9EFD0A}" type="parTrans" cxnId="{28823C68-D9C0-1F43-99FB-D25F6A1AF2EB}">
      <dgm:prSet/>
      <dgm:spPr/>
      <dgm:t>
        <a:bodyPr/>
        <a:lstStyle/>
        <a:p>
          <a:endParaRPr lang="en-US"/>
        </a:p>
      </dgm:t>
    </dgm:pt>
    <dgm:pt modelId="{D1045866-8B2B-7F4E-A315-BA07571882EF}" type="sibTrans" cxnId="{28823C68-D9C0-1F43-99FB-D25F6A1AF2EB}">
      <dgm:prSet/>
      <dgm:spPr/>
      <dgm:t>
        <a:bodyPr/>
        <a:lstStyle/>
        <a:p>
          <a:endParaRPr lang="en-US"/>
        </a:p>
      </dgm:t>
    </dgm:pt>
    <dgm:pt modelId="{214A60AF-74A2-1343-8275-87EEFD00CAB2}">
      <dgm:prSet phldrT="[Text]"/>
      <dgm:spPr/>
      <dgm:t>
        <a:bodyPr/>
        <a:lstStyle/>
        <a:p>
          <a:pPr>
            <a:buNone/>
          </a:pPr>
          <a:r>
            <a:rPr lang="en-US" b="1" dirty="0"/>
            <a:t>Pros:</a:t>
          </a:r>
          <a:r>
            <a:rPr lang="en-US" dirty="0"/>
            <a:t> Fast recovery if original node fails.</a:t>
          </a:r>
        </a:p>
      </dgm:t>
    </dgm:pt>
    <dgm:pt modelId="{97D8E72C-96A6-4344-84DE-65946D27AAE2}" type="parTrans" cxnId="{BE0F5B53-B75B-AB44-8259-85CA373F7E1D}">
      <dgm:prSet/>
      <dgm:spPr/>
      <dgm:t>
        <a:bodyPr/>
        <a:lstStyle/>
        <a:p>
          <a:endParaRPr lang="en-US"/>
        </a:p>
      </dgm:t>
    </dgm:pt>
    <dgm:pt modelId="{297D9BB1-C2BE-8248-BB88-CB36F0382AAD}" type="sibTrans" cxnId="{BE0F5B53-B75B-AB44-8259-85CA373F7E1D}">
      <dgm:prSet/>
      <dgm:spPr/>
      <dgm:t>
        <a:bodyPr/>
        <a:lstStyle/>
        <a:p>
          <a:endParaRPr lang="en-US"/>
        </a:p>
      </dgm:t>
    </dgm:pt>
    <dgm:pt modelId="{168BD32C-D198-2948-BE39-01F7993A17F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u="none" dirty="0"/>
            <a:t>Cons:</a:t>
          </a:r>
          <a:r>
            <a:rPr lang="en-US" b="0" i="0" u="none" dirty="0"/>
            <a:t> Higher resource usage (bandwidth, storage); doesn’t scale well.</a:t>
          </a:r>
          <a:endParaRPr lang="en-US" dirty="0"/>
        </a:p>
      </dgm:t>
    </dgm:pt>
    <dgm:pt modelId="{F014ADC0-F0A8-6E4F-B408-8FE99EEAC24F}" type="parTrans" cxnId="{ABE9D653-8FEB-5E43-ACFE-8267A809DCD5}">
      <dgm:prSet/>
      <dgm:spPr/>
      <dgm:t>
        <a:bodyPr/>
        <a:lstStyle/>
        <a:p>
          <a:endParaRPr lang="en-US"/>
        </a:p>
      </dgm:t>
    </dgm:pt>
    <dgm:pt modelId="{824538BB-7914-6844-BD88-F9B0A3CA677C}" type="sibTrans" cxnId="{ABE9D653-8FEB-5E43-ACFE-8267A809DCD5}">
      <dgm:prSet/>
      <dgm:spPr/>
      <dgm:t>
        <a:bodyPr/>
        <a:lstStyle/>
        <a:p>
          <a:endParaRPr lang="en-US"/>
        </a:p>
      </dgm:t>
    </dgm:pt>
    <dgm:pt modelId="{23226ECB-4045-2A4C-8E93-B4596EC1E6DF}" type="pres">
      <dgm:prSet presAssocID="{584AF711-2428-1945-A3F9-AB3A0D5CAB3E}" presName="layout" presStyleCnt="0">
        <dgm:presLayoutVars>
          <dgm:chMax/>
          <dgm:chPref/>
          <dgm:dir/>
          <dgm:resizeHandles/>
        </dgm:presLayoutVars>
      </dgm:prSet>
      <dgm:spPr/>
    </dgm:pt>
    <dgm:pt modelId="{C55FA847-AACE-1840-8784-4E844DBA8CCB}" type="pres">
      <dgm:prSet presAssocID="{0EE3B62B-142C-8443-A063-223835BEE638}" presName="root" presStyleCnt="0">
        <dgm:presLayoutVars>
          <dgm:chMax/>
          <dgm:chPref/>
        </dgm:presLayoutVars>
      </dgm:prSet>
      <dgm:spPr/>
    </dgm:pt>
    <dgm:pt modelId="{487E4BEE-E048-8744-9FAA-CA4FD365C2A7}" type="pres">
      <dgm:prSet presAssocID="{0EE3B62B-142C-8443-A063-223835BEE638}" presName="rootComposite" presStyleCnt="0">
        <dgm:presLayoutVars/>
      </dgm:prSet>
      <dgm:spPr/>
    </dgm:pt>
    <dgm:pt modelId="{B8254109-57A0-5444-A486-EEF8B40589D7}" type="pres">
      <dgm:prSet presAssocID="{0EE3B62B-142C-8443-A063-223835BEE638}" presName="ParentAccent" presStyleLbl="alignNode1" presStyleIdx="0" presStyleCnt="2"/>
      <dgm:spPr/>
    </dgm:pt>
    <dgm:pt modelId="{26EA8C1E-D277-A741-B259-E083984EA391}" type="pres">
      <dgm:prSet presAssocID="{0EE3B62B-142C-8443-A063-223835BEE638}" presName="ParentSmallAccent" presStyleLbl="fgAcc1" presStyleIdx="0" presStyleCnt="2"/>
      <dgm:spPr/>
    </dgm:pt>
    <dgm:pt modelId="{15866FAD-77B9-E749-AE59-A88D1DA6359E}" type="pres">
      <dgm:prSet presAssocID="{0EE3B62B-142C-8443-A063-223835BEE638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23BFB187-670C-FE4E-B523-8387BF16D106}" type="pres">
      <dgm:prSet presAssocID="{0EE3B62B-142C-8443-A063-223835BEE638}" presName="childShape" presStyleCnt="0">
        <dgm:presLayoutVars>
          <dgm:chMax val="0"/>
          <dgm:chPref val="0"/>
        </dgm:presLayoutVars>
      </dgm:prSet>
      <dgm:spPr/>
    </dgm:pt>
    <dgm:pt modelId="{9D00F253-1B37-2447-90BF-D76DB444A9F0}" type="pres">
      <dgm:prSet presAssocID="{73BDD53E-42FB-6741-9975-FC3A9262EEF7}" presName="childComposite" presStyleCnt="0">
        <dgm:presLayoutVars>
          <dgm:chMax val="0"/>
          <dgm:chPref val="0"/>
        </dgm:presLayoutVars>
      </dgm:prSet>
      <dgm:spPr/>
    </dgm:pt>
    <dgm:pt modelId="{73072C5B-089B-BD44-B519-7DC11098F59C}" type="pres">
      <dgm:prSet presAssocID="{73BDD53E-42FB-6741-9975-FC3A9262EEF7}" presName="ChildAccent" presStyleLbl="solidFgAcc1" presStyleIdx="0" presStyleCnt="6"/>
      <dgm:spPr/>
    </dgm:pt>
    <dgm:pt modelId="{3D37AAC1-E12F-794D-BE58-4E16C9133BD6}" type="pres">
      <dgm:prSet presAssocID="{73BDD53E-42FB-6741-9975-FC3A9262EEF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F6EAD34D-809A-FD41-8544-CD0BC3E1AFE2}" type="pres">
      <dgm:prSet presAssocID="{D6CA37AC-A979-F040-B79B-23B3DFD72305}" presName="childComposite" presStyleCnt="0">
        <dgm:presLayoutVars>
          <dgm:chMax val="0"/>
          <dgm:chPref val="0"/>
        </dgm:presLayoutVars>
      </dgm:prSet>
      <dgm:spPr/>
    </dgm:pt>
    <dgm:pt modelId="{172B75BE-7B18-EA47-9393-3CDAEDF4AFA7}" type="pres">
      <dgm:prSet presAssocID="{D6CA37AC-A979-F040-B79B-23B3DFD72305}" presName="ChildAccent" presStyleLbl="solidFgAcc1" presStyleIdx="1" presStyleCnt="6"/>
      <dgm:spPr/>
    </dgm:pt>
    <dgm:pt modelId="{A9831566-8290-204B-805D-F462E593284E}" type="pres">
      <dgm:prSet presAssocID="{D6CA37AC-A979-F040-B79B-23B3DFD72305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9890A50-38BD-6C47-BD36-B5D7FB7BDB30}" type="pres">
      <dgm:prSet presAssocID="{05DE9325-BBE2-3E4E-ADDA-AF1894E045D8}" presName="childComposite" presStyleCnt="0">
        <dgm:presLayoutVars>
          <dgm:chMax val="0"/>
          <dgm:chPref val="0"/>
        </dgm:presLayoutVars>
      </dgm:prSet>
      <dgm:spPr/>
    </dgm:pt>
    <dgm:pt modelId="{5E20B297-3104-144F-A4B2-3EEE37F5EE3B}" type="pres">
      <dgm:prSet presAssocID="{05DE9325-BBE2-3E4E-ADDA-AF1894E045D8}" presName="ChildAccent" presStyleLbl="solidFgAcc1" presStyleIdx="2" presStyleCnt="6"/>
      <dgm:spPr/>
    </dgm:pt>
    <dgm:pt modelId="{F4B887E7-639C-CD49-803D-A1F62A5B6EDE}" type="pres">
      <dgm:prSet presAssocID="{05DE9325-BBE2-3E4E-ADDA-AF1894E045D8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17FF2CBC-5A31-B247-B960-216BC00FAB27}" type="pres">
      <dgm:prSet presAssocID="{45413B95-AE51-5C4C-B98A-CFB750747317}" presName="root" presStyleCnt="0">
        <dgm:presLayoutVars>
          <dgm:chMax/>
          <dgm:chPref/>
        </dgm:presLayoutVars>
      </dgm:prSet>
      <dgm:spPr/>
    </dgm:pt>
    <dgm:pt modelId="{8B7CFA4D-1CF9-B14B-B94D-4DD4AD00587A}" type="pres">
      <dgm:prSet presAssocID="{45413B95-AE51-5C4C-B98A-CFB750747317}" presName="rootComposite" presStyleCnt="0">
        <dgm:presLayoutVars/>
      </dgm:prSet>
      <dgm:spPr/>
    </dgm:pt>
    <dgm:pt modelId="{AC509B13-5B74-E941-9996-EECA19BF8D0C}" type="pres">
      <dgm:prSet presAssocID="{45413B95-AE51-5C4C-B98A-CFB750747317}" presName="ParentAccent" presStyleLbl="alignNode1" presStyleIdx="1" presStyleCnt="2"/>
      <dgm:spPr/>
    </dgm:pt>
    <dgm:pt modelId="{4288A922-F8AF-6044-8DC7-F3CD22746671}" type="pres">
      <dgm:prSet presAssocID="{45413B95-AE51-5C4C-B98A-CFB750747317}" presName="ParentSmallAccent" presStyleLbl="fgAcc1" presStyleIdx="1" presStyleCnt="2"/>
      <dgm:spPr/>
    </dgm:pt>
    <dgm:pt modelId="{4A1EF7FB-B8E2-F647-AC69-579F2491ECBA}" type="pres">
      <dgm:prSet presAssocID="{45413B95-AE51-5C4C-B98A-CFB750747317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D335F8F2-D3E7-7849-92F4-C0FCDC289A3A}" type="pres">
      <dgm:prSet presAssocID="{45413B95-AE51-5C4C-B98A-CFB750747317}" presName="childShape" presStyleCnt="0">
        <dgm:presLayoutVars>
          <dgm:chMax val="0"/>
          <dgm:chPref val="0"/>
        </dgm:presLayoutVars>
      </dgm:prSet>
      <dgm:spPr/>
    </dgm:pt>
    <dgm:pt modelId="{FD1B9B83-2E8C-EE41-9459-E98112888E93}" type="pres">
      <dgm:prSet presAssocID="{B0ECA256-CCCC-1947-BB3E-E69E41D6FC83}" presName="childComposite" presStyleCnt="0">
        <dgm:presLayoutVars>
          <dgm:chMax val="0"/>
          <dgm:chPref val="0"/>
        </dgm:presLayoutVars>
      </dgm:prSet>
      <dgm:spPr/>
    </dgm:pt>
    <dgm:pt modelId="{BCCBB68A-8CA8-E844-B68F-B873E9E147E0}" type="pres">
      <dgm:prSet presAssocID="{B0ECA256-CCCC-1947-BB3E-E69E41D6FC83}" presName="ChildAccent" presStyleLbl="solidFgAcc1" presStyleIdx="3" presStyleCnt="6"/>
      <dgm:spPr/>
    </dgm:pt>
    <dgm:pt modelId="{DAA0EE7C-7F61-9148-95F1-5B4E2340C56D}" type="pres">
      <dgm:prSet presAssocID="{B0ECA256-CCCC-1947-BB3E-E69E41D6FC83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F69EB52-4E07-1749-B681-3C9584F9D791}" type="pres">
      <dgm:prSet presAssocID="{214A60AF-74A2-1343-8275-87EEFD00CAB2}" presName="childComposite" presStyleCnt="0">
        <dgm:presLayoutVars>
          <dgm:chMax val="0"/>
          <dgm:chPref val="0"/>
        </dgm:presLayoutVars>
      </dgm:prSet>
      <dgm:spPr/>
    </dgm:pt>
    <dgm:pt modelId="{07B3F6A6-80F5-674D-BDF8-F118F2E11E1D}" type="pres">
      <dgm:prSet presAssocID="{214A60AF-74A2-1343-8275-87EEFD00CAB2}" presName="ChildAccent" presStyleLbl="solidFgAcc1" presStyleIdx="4" presStyleCnt="6"/>
      <dgm:spPr/>
    </dgm:pt>
    <dgm:pt modelId="{DD04B182-8282-0C4A-8572-BDA33041FA11}" type="pres">
      <dgm:prSet presAssocID="{214A60AF-74A2-1343-8275-87EEFD00CAB2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525FE420-78F3-EB49-B254-01CE5CA8DCBC}" type="pres">
      <dgm:prSet presAssocID="{168BD32C-D198-2948-BE39-01F7993A17FC}" presName="childComposite" presStyleCnt="0">
        <dgm:presLayoutVars>
          <dgm:chMax val="0"/>
          <dgm:chPref val="0"/>
        </dgm:presLayoutVars>
      </dgm:prSet>
      <dgm:spPr/>
    </dgm:pt>
    <dgm:pt modelId="{E3582F15-97CB-3B4B-8BCE-39A98C4A5645}" type="pres">
      <dgm:prSet presAssocID="{168BD32C-D198-2948-BE39-01F7993A17FC}" presName="ChildAccent" presStyleLbl="solidFgAcc1" presStyleIdx="5" presStyleCnt="6"/>
      <dgm:spPr/>
    </dgm:pt>
    <dgm:pt modelId="{B89B865F-7C16-2D4A-B44F-16FCDAE7B332}" type="pres">
      <dgm:prSet presAssocID="{168BD32C-D198-2948-BE39-01F7993A17FC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38642704-5A7A-5449-B7BF-BBC6F9144935}" srcId="{584AF711-2428-1945-A3F9-AB3A0D5CAB3E}" destId="{0EE3B62B-142C-8443-A063-223835BEE638}" srcOrd="0" destOrd="0" parTransId="{08DF7484-0D55-CA47-B6ED-CEC9BFF4BA63}" sibTransId="{B3B46D28-9F3A-694B-B4F7-27A157DF9250}"/>
    <dgm:cxn modelId="{3C522D17-62BE-6D4F-9D80-E15D4792EC47}" srcId="{0EE3B62B-142C-8443-A063-223835BEE638}" destId="{05DE9325-BBE2-3E4E-ADDA-AF1894E045D8}" srcOrd="2" destOrd="0" parTransId="{15BE0CCD-BC99-E241-A111-CB435E11B60B}" sibTransId="{0F341A32-45D4-3B40-9770-8D43FCDB9626}"/>
    <dgm:cxn modelId="{72AE9317-855C-7B4B-904D-8FABF66BF796}" srcId="{0EE3B62B-142C-8443-A063-223835BEE638}" destId="{D6CA37AC-A979-F040-B79B-23B3DFD72305}" srcOrd="1" destOrd="0" parTransId="{F62DCDC0-90A9-FB45-9F68-F9781F5D00B1}" sibTransId="{810758CB-BE01-5742-BBDD-4E7B2D0E2839}"/>
    <dgm:cxn modelId="{7E173B22-BE94-8342-8778-AD046BCE2302}" type="presOf" srcId="{584AF711-2428-1945-A3F9-AB3A0D5CAB3E}" destId="{23226ECB-4045-2A4C-8E93-B4596EC1E6DF}" srcOrd="0" destOrd="0" presId="urn:microsoft.com/office/officeart/2008/layout/SquareAccentList"/>
    <dgm:cxn modelId="{CEBB2A46-C01C-5D45-89E1-564C1CF716B0}" type="presOf" srcId="{0EE3B62B-142C-8443-A063-223835BEE638}" destId="{15866FAD-77B9-E749-AE59-A88D1DA6359E}" srcOrd="0" destOrd="0" presId="urn:microsoft.com/office/officeart/2008/layout/SquareAccentList"/>
    <dgm:cxn modelId="{BE0F5B53-B75B-AB44-8259-85CA373F7E1D}" srcId="{45413B95-AE51-5C4C-B98A-CFB750747317}" destId="{214A60AF-74A2-1343-8275-87EEFD00CAB2}" srcOrd="1" destOrd="0" parTransId="{97D8E72C-96A6-4344-84DE-65946D27AAE2}" sibTransId="{297D9BB1-C2BE-8248-BB88-CB36F0382AAD}"/>
    <dgm:cxn modelId="{ABE9D653-8FEB-5E43-ACFE-8267A809DCD5}" srcId="{45413B95-AE51-5C4C-B98A-CFB750747317}" destId="{168BD32C-D198-2948-BE39-01F7993A17FC}" srcOrd="2" destOrd="0" parTransId="{F014ADC0-F0A8-6E4F-B408-8FE99EEAC24F}" sibTransId="{824538BB-7914-6844-BD88-F9B0A3CA677C}"/>
    <dgm:cxn modelId="{5CEEED60-ADAC-724F-A57C-70C43D4E6ACA}" srcId="{584AF711-2428-1945-A3F9-AB3A0D5CAB3E}" destId="{45413B95-AE51-5C4C-B98A-CFB750747317}" srcOrd="1" destOrd="0" parTransId="{30251E1D-F446-334B-9370-198107EE81FA}" sibTransId="{720C3565-0F11-7A46-A326-1F5F58B1AC88}"/>
    <dgm:cxn modelId="{28823C68-D9C0-1F43-99FB-D25F6A1AF2EB}" srcId="{45413B95-AE51-5C4C-B98A-CFB750747317}" destId="{B0ECA256-CCCC-1947-BB3E-E69E41D6FC83}" srcOrd="0" destOrd="0" parTransId="{D819B2F8-BD35-5545-8149-3D855C9EFD0A}" sibTransId="{D1045866-8B2B-7F4E-A315-BA07571882EF}"/>
    <dgm:cxn modelId="{B7500869-EC7A-8747-BD38-BD8A7F0F8D38}" type="presOf" srcId="{168BD32C-D198-2948-BE39-01F7993A17FC}" destId="{B89B865F-7C16-2D4A-B44F-16FCDAE7B332}" srcOrd="0" destOrd="0" presId="urn:microsoft.com/office/officeart/2008/layout/SquareAccentList"/>
    <dgm:cxn modelId="{04C82E6C-BBA0-0D41-9D53-38946D2F4CF5}" srcId="{0EE3B62B-142C-8443-A063-223835BEE638}" destId="{73BDD53E-42FB-6741-9975-FC3A9262EEF7}" srcOrd="0" destOrd="0" parTransId="{CAF49092-1683-1143-8008-1305D5350DC7}" sibTransId="{A5256EB2-1DE8-064B-9699-D39AD8B2276E}"/>
    <dgm:cxn modelId="{68B37D73-08FD-1742-8F52-45EF520C0F91}" type="presOf" srcId="{214A60AF-74A2-1343-8275-87EEFD00CAB2}" destId="{DD04B182-8282-0C4A-8572-BDA33041FA11}" srcOrd="0" destOrd="0" presId="urn:microsoft.com/office/officeart/2008/layout/SquareAccentList"/>
    <dgm:cxn modelId="{B09AC074-53D2-EA41-83A7-A4D1F0AB72E1}" type="presOf" srcId="{45413B95-AE51-5C4C-B98A-CFB750747317}" destId="{4A1EF7FB-B8E2-F647-AC69-579F2491ECBA}" srcOrd="0" destOrd="0" presId="urn:microsoft.com/office/officeart/2008/layout/SquareAccentList"/>
    <dgm:cxn modelId="{6326DF85-DBF7-E445-BEC3-369A473CF54C}" type="presOf" srcId="{B0ECA256-CCCC-1947-BB3E-E69E41D6FC83}" destId="{DAA0EE7C-7F61-9148-95F1-5B4E2340C56D}" srcOrd="0" destOrd="0" presId="urn:microsoft.com/office/officeart/2008/layout/SquareAccentList"/>
    <dgm:cxn modelId="{28999C9C-F947-154D-B2ED-E8E8A19BEF03}" type="presOf" srcId="{73BDD53E-42FB-6741-9975-FC3A9262EEF7}" destId="{3D37AAC1-E12F-794D-BE58-4E16C9133BD6}" srcOrd="0" destOrd="0" presId="urn:microsoft.com/office/officeart/2008/layout/SquareAccentList"/>
    <dgm:cxn modelId="{629E789E-C47B-204C-AA75-08B9A0260724}" type="presOf" srcId="{D6CA37AC-A979-F040-B79B-23B3DFD72305}" destId="{A9831566-8290-204B-805D-F462E593284E}" srcOrd="0" destOrd="0" presId="urn:microsoft.com/office/officeart/2008/layout/SquareAccentList"/>
    <dgm:cxn modelId="{D1B3A0CE-BA87-2E4A-B46F-5D219B27DEC4}" type="presOf" srcId="{05DE9325-BBE2-3E4E-ADDA-AF1894E045D8}" destId="{F4B887E7-639C-CD49-803D-A1F62A5B6EDE}" srcOrd="0" destOrd="0" presId="urn:microsoft.com/office/officeart/2008/layout/SquareAccentList"/>
    <dgm:cxn modelId="{1ADC01FF-76AA-9F4C-942E-0FCF1B43A632}" type="presParOf" srcId="{23226ECB-4045-2A4C-8E93-B4596EC1E6DF}" destId="{C55FA847-AACE-1840-8784-4E844DBA8CCB}" srcOrd="0" destOrd="0" presId="urn:microsoft.com/office/officeart/2008/layout/SquareAccentList"/>
    <dgm:cxn modelId="{F7A6A64F-9776-4944-8E4B-CE5592BADAAB}" type="presParOf" srcId="{C55FA847-AACE-1840-8784-4E844DBA8CCB}" destId="{487E4BEE-E048-8744-9FAA-CA4FD365C2A7}" srcOrd="0" destOrd="0" presId="urn:microsoft.com/office/officeart/2008/layout/SquareAccentList"/>
    <dgm:cxn modelId="{2F191F75-2A11-4D4E-AFAD-7E3C41C05113}" type="presParOf" srcId="{487E4BEE-E048-8744-9FAA-CA4FD365C2A7}" destId="{B8254109-57A0-5444-A486-EEF8B40589D7}" srcOrd="0" destOrd="0" presId="urn:microsoft.com/office/officeart/2008/layout/SquareAccentList"/>
    <dgm:cxn modelId="{7CE156DB-2A26-A845-A484-44B958A2D82F}" type="presParOf" srcId="{487E4BEE-E048-8744-9FAA-CA4FD365C2A7}" destId="{26EA8C1E-D277-A741-B259-E083984EA391}" srcOrd="1" destOrd="0" presId="urn:microsoft.com/office/officeart/2008/layout/SquareAccentList"/>
    <dgm:cxn modelId="{5C8EBF94-C7DE-2A4F-B08D-F92D4CBB75AD}" type="presParOf" srcId="{487E4BEE-E048-8744-9FAA-CA4FD365C2A7}" destId="{15866FAD-77B9-E749-AE59-A88D1DA6359E}" srcOrd="2" destOrd="0" presId="urn:microsoft.com/office/officeart/2008/layout/SquareAccentList"/>
    <dgm:cxn modelId="{C659C623-4EC5-CC40-9277-8D840C8C7B71}" type="presParOf" srcId="{C55FA847-AACE-1840-8784-4E844DBA8CCB}" destId="{23BFB187-670C-FE4E-B523-8387BF16D106}" srcOrd="1" destOrd="0" presId="urn:microsoft.com/office/officeart/2008/layout/SquareAccentList"/>
    <dgm:cxn modelId="{CF809002-1F7C-1841-B92F-71F79EB341F9}" type="presParOf" srcId="{23BFB187-670C-FE4E-B523-8387BF16D106}" destId="{9D00F253-1B37-2447-90BF-D76DB444A9F0}" srcOrd="0" destOrd="0" presId="urn:microsoft.com/office/officeart/2008/layout/SquareAccentList"/>
    <dgm:cxn modelId="{6BC844D5-F7A1-6543-B778-6C89FE7CCD50}" type="presParOf" srcId="{9D00F253-1B37-2447-90BF-D76DB444A9F0}" destId="{73072C5B-089B-BD44-B519-7DC11098F59C}" srcOrd="0" destOrd="0" presId="urn:microsoft.com/office/officeart/2008/layout/SquareAccentList"/>
    <dgm:cxn modelId="{0B4BFC3D-6101-1949-959F-F5593B05DADB}" type="presParOf" srcId="{9D00F253-1B37-2447-90BF-D76DB444A9F0}" destId="{3D37AAC1-E12F-794D-BE58-4E16C9133BD6}" srcOrd="1" destOrd="0" presId="urn:microsoft.com/office/officeart/2008/layout/SquareAccentList"/>
    <dgm:cxn modelId="{BE87EFCE-11AA-A446-927B-2B66482BDEE7}" type="presParOf" srcId="{23BFB187-670C-FE4E-B523-8387BF16D106}" destId="{F6EAD34D-809A-FD41-8544-CD0BC3E1AFE2}" srcOrd="1" destOrd="0" presId="urn:microsoft.com/office/officeart/2008/layout/SquareAccentList"/>
    <dgm:cxn modelId="{6E5467A2-A211-1E49-B068-B4F12E1CE06D}" type="presParOf" srcId="{F6EAD34D-809A-FD41-8544-CD0BC3E1AFE2}" destId="{172B75BE-7B18-EA47-9393-3CDAEDF4AFA7}" srcOrd="0" destOrd="0" presId="urn:microsoft.com/office/officeart/2008/layout/SquareAccentList"/>
    <dgm:cxn modelId="{34DC3565-06B9-514D-A674-116283225D30}" type="presParOf" srcId="{F6EAD34D-809A-FD41-8544-CD0BC3E1AFE2}" destId="{A9831566-8290-204B-805D-F462E593284E}" srcOrd="1" destOrd="0" presId="urn:microsoft.com/office/officeart/2008/layout/SquareAccentList"/>
    <dgm:cxn modelId="{EF875957-9BB2-BB48-A19A-E07577AE6A8A}" type="presParOf" srcId="{23BFB187-670C-FE4E-B523-8387BF16D106}" destId="{79890A50-38BD-6C47-BD36-B5D7FB7BDB30}" srcOrd="2" destOrd="0" presId="urn:microsoft.com/office/officeart/2008/layout/SquareAccentList"/>
    <dgm:cxn modelId="{1E862AF2-6E0C-CF45-808A-847CAE1482B1}" type="presParOf" srcId="{79890A50-38BD-6C47-BD36-B5D7FB7BDB30}" destId="{5E20B297-3104-144F-A4B2-3EEE37F5EE3B}" srcOrd="0" destOrd="0" presId="urn:microsoft.com/office/officeart/2008/layout/SquareAccentList"/>
    <dgm:cxn modelId="{B8807988-A6B9-A24E-AA76-0F2C6F9E3A50}" type="presParOf" srcId="{79890A50-38BD-6C47-BD36-B5D7FB7BDB30}" destId="{F4B887E7-639C-CD49-803D-A1F62A5B6EDE}" srcOrd="1" destOrd="0" presId="urn:microsoft.com/office/officeart/2008/layout/SquareAccentList"/>
    <dgm:cxn modelId="{908B3F92-2C35-1046-9F59-02AC613D90AA}" type="presParOf" srcId="{23226ECB-4045-2A4C-8E93-B4596EC1E6DF}" destId="{17FF2CBC-5A31-B247-B960-216BC00FAB27}" srcOrd="1" destOrd="0" presId="urn:microsoft.com/office/officeart/2008/layout/SquareAccentList"/>
    <dgm:cxn modelId="{DC355F48-329B-2146-A4D1-B630F30FFE13}" type="presParOf" srcId="{17FF2CBC-5A31-B247-B960-216BC00FAB27}" destId="{8B7CFA4D-1CF9-B14B-B94D-4DD4AD00587A}" srcOrd="0" destOrd="0" presId="urn:microsoft.com/office/officeart/2008/layout/SquareAccentList"/>
    <dgm:cxn modelId="{F413027C-2CA8-1046-9E18-EE0ED32059BA}" type="presParOf" srcId="{8B7CFA4D-1CF9-B14B-B94D-4DD4AD00587A}" destId="{AC509B13-5B74-E941-9996-EECA19BF8D0C}" srcOrd="0" destOrd="0" presId="urn:microsoft.com/office/officeart/2008/layout/SquareAccentList"/>
    <dgm:cxn modelId="{17CC3A53-5AEE-C444-BEB9-A9E5A2AA7D08}" type="presParOf" srcId="{8B7CFA4D-1CF9-B14B-B94D-4DD4AD00587A}" destId="{4288A922-F8AF-6044-8DC7-F3CD22746671}" srcOrd="1" destOrd="0" presId="urn:microsoft.com/office/officeart/2008/layout/SquareAccentList"/>
    <dgm:cxn modelId="{E5D67C2F-CE75-B24C-8DED-D5B04968FD91}" type="presParOf" srcId="{8B7CFA4D-1CF9-B14B-B94D-4DD4AD00587A}" destId="{4A1EF7FB-B8E2-F647-AC69-579F2491ECBA}" srcOrd="2" destOrd="0" presId="urn:microsoft.com/office/officeart/2008/layout/SquareAccentList"/>
    <dgm:cxn modelId="{9CA11E38-677F-B947-AD1A-2606A1C4FE46}" type="presParOf" srcId="{17FF2CBC-5A31-B247-B960-216BC00FAB27}" destId="{D335F8F2-D3E7-7849-92F4-C0FCDC289A3A}" srcOrd="1" destOrd="0" presId="urn:microsoft.com/office/officeart/2008/layout/SquareAccentList"/>
    <dgm:cxn modelId="{BEB5B143-0DAF-9C47-B70E-FB8F69C40159}" type="presParOf" srcId="{D335F8F2-D3E7-7849-92F4-C0FCDC289A3A}" destId="{FD1B9B83-2E8C-EE41-9459-E98112888E93}" srcOrd="0" destOrd="0" presId="urn:microsoft.com/office/officeart/2008/layout/SquareAccentList"/>
    <dgm:cxn modelId="{EE7D170F-6394-0A46-8DED-00065D405D0B}" type="presParOf" srcId="{FD1B9B83-2E8C-EE41-9459-E98112888E93}" destId="{BCCBB68A-8CA8-E844-B68F-B873E9E147E0}" srcOrd="0" destOrd="0" presId="urn:microsoft.com/office/officeart/2008/layout/SquareAccentList"/>
    <dgm:cxn modelId="{FBF4CD08-33A5-4C43-B961-68FFF71ADF66}" type="presParOf" srcId="{FD1B9B83-2E8C-EE41-9459-E98112888E93}" destId="{DAA0EE7C-7F61-9148-95F1-5B4E2340C56D}" srcOrd="1" destOrd="0" presId="urn:microsoft.com/office/officeart/2008/layout/SquareAccentList"/>
    <dgm:cxn modelId="{84211AC0-4433-0645-A679-89B02AEAC2D8}" type="presParOf" srcId="{D335F8F2-D3E7-7849-92F4-C0FCDC289A3A}" destId="{4F69EB52-4E07-1749-B681-3C9584F9D791}" srcOrd="1" destOrd="0" presId="urn:microsoft.com/office/officeart/2008/layout/SquareAccentList"/>
    <dgm:cxn modelId="{554BA801-CF33-FA4D-B6F1-47C608924530}" type="presParOf" srcId="{4F69EB52-4E07-1749-B681-3C9584F9D791}" destId="{07B3F6A6-80F5-674D-BDF8-F118F2E11E1D}" srcOrd="0" destOrd="0" presId="urn:microsoft.com/office/officeart/2008/layout/SquareAccentList"/>
    <dgm:cxn modelId="{3C2708C1-8845-E84F-B7A8-D40331347032}" type="presParOf" srcId="{4F69EB52-4E07-1749-B681-3C9584F9D791}" destId="{DD04B182-8282-0C4A-8572-BDA33041FA11}" srcOrd="1" destOrd="0" presId="urn:microsoft.com/office/officeart/2008/layout/SquareAccentList"/>
    <dgm:cxn modelId="{D6DA5331-46D2-1C41-A205-721FCCAB7EE7}" type="presParOf" srcId="{D335F8F2-D3E7-7849-92F4-C0FCDC289A3A}" destId="{525FE420-78F3-EB49-B254-01CE5CA8DCBC}" srcOrd="2" destOrd="0" presId="urn:microsoft.com/office/officeart/2008/layout/SquareAccentList"/>
    <dgm:cxn modelId="{EB73F373-C6A1-BF4B-AAD5-8713C3A15F96}" type="presParOf" srcId="{525FE420-78F3-EB49-B254-01CE5CA8DCBC}" destId="{E3582F15-97CB-3B4B-8BCE-39A98C4A5645}" srcOrd="0" destOrd="0" presId="urn:microsoft.com/office/officeart/2008/layout/SquareAccentList"/>
    <dgm:cxn modelId="{D930F904-6C8B-FD4B-B498-B9B0A30E9C1E}" type="presParOf" srcId="{525FE420-78F3-EB49-B254-01CE5CA8DCBC}" destId="{B89B865F-7C16-2D4A-B44F-16FCDAE7B33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4AF711-2428-1945-A3F9-AB3A0D5CAB3E}" type="doc">
      <dgm:prSet loTypeId="urn:microsoft.com/office/officeart/2008/layout/SquareAccentList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E3B62B-142C-8443-A063-223835BEE638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Skewed Checkpointing</a:t>
          </a:r>
          <a:endParaRPr lang="en-US" dirty="0"/>
        </a:p>
      </dgm:t>
    </dgm:pt>
    <dgm:pt modelId="{08DF7484-0D55-CA47-B6ED-CEC9BFF4BA63}" type="parTrans" cxnId="{38642704-5A7A-5449-B7BF-BBC6F9144935}">
      <dgm:prSet/>
      <dgm:spPr/>
      <dgm:t>
        <a:bodyPr/>
        <a:lstStyle/>
        <a:p>
          <a:endParaRPr lang="en-US"/>
        </a:p>
      </dgm:t>
    </dgm:pt>
    <dgm:pt modelId="{B3B46D28-9F3A-694B-B4F7-27A157DF9250}" type="sibTrans" cxnId="{38642704-5A7A-5449-B7BF-BBC6F9144935}">
      <dgm:prSet/>
      <dgm:spPr/>
      <dgm:t>
        <a:bodyPr/>
        <a:lstStyle/>
        <a:p>
          <a:endParaRPr lang="en-US"/>
        </a:p>
      </dgm:t>
    </dgm:pt>
    <dgm:pt modelId="{73BDD53E-42FB-6741-9975-FC3A9262EEF7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Processes take checkpoints at different times to reduce contention and storage load.</a:t>
          </a:r>
          <a:endParaRPr lang="en-US" dirty="0"/>
        </a:p>
      </dgm:t>
    </dgm:pt>
    <dgm:pt modelId="{CAF49092-1683-1143-8008-1305D5350DC7}" type="parTrans" cxnId="{04C82E6C-BBA0-0D41-9D53-38946D2F4CF5}">
      <dgm:prSet/>
      <dgm:spPr/>
      <dgm:t>
        <a:bodyPr/>
        <a:lstStyle/>
        <a:p>
          <a:endParaRPr lang="en-US"/>
        </a:p>
      </dgm:t>
    </dgm:pt>
    <dgm:pt modelId="{A5256EB2-1DE8-064B-9699-D39AD8B2276E}" type="sibTrans" cxnId="{04C82E6C-BBA0-0D41-9D53-38946D2F4CF5}">
      <dgm:prSet/>
      <dgm:spPr/>
      <dgm:t>
        <a:bodyPr/>
        <a:lstStyle/>
        <a:p>
          <a:endParaRPr lang="en-US"/>
        </a:p>
      </dgm:t>
    </dgm:pt>
    <dgm:pt modelId="{D6CA37AC-A979-F040-B79B-23B3DFD72305}">
      <dgm:prSet phldrT="[Text]"/>
      <dgm:spPr/>
      <dgm:t>
        <a:bodyPr/>
        <a:lstStyle/>
        <a:p>
          <a:pPr rtl="0"/>
          <a:r>
            <a:rPr lang="en-US" b="1" dirty="0"/>
            <a:t>Evaluation model:</a:t>
          </a:r>
          <a:r>
            <a:rPr lang="en-US" dirty="0"/>
            <a:t> Stochastic analysis of recovery overhead.</a:t>
          </a:r>
        </a:p>
      </dgm:t>
    </dgm:pt>
    <dgm:pt modelId="{F62DCDC0-90A9-FB45-9F68-F9781F5D00B1}" type="parTrans" cxnId="{72AE9317-855C-7B4B-904D-8FABF66BF796}">
      <dgm:prSet/>
      <dgm:spPr/>
      <dgm:t>
        <a:bodyPr/>
        <a:lstStyle/>
        <a:p>
          <a:endParaRPr lang="en-US"/>
        </a:p>
      </dgm:t>
    </dgm:pt>
    <dgm:pt modelId="{810758CB-BE01-5742-BBDD-4E7B2D0E2839}" type="sibTrans" cxnId="{72AE9317-855C-7B4B-904D-8FABF66BF796}">
      <dgm:prSet/>
      <dgm:spPr/>
      <dgm:t>
        <a:bodyPr/>
        <a:lstStyle/>
        <a:p>
          <a:endParaRPr lang="en-US"/>
        </a:p>
      </dgm:t>
    </dgm:pt>
    <dgm:pt modelId="{05DE9325-BBE2-3E4E-ADDA-AF1894E045D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u="none" dirty="0"/>
            <a:t>Result:</a:t>
          </a:r>
          <a:r>
            <a:rPr lang="en-US" b="0" i="0" u="none" dirty="0"/>
            <a:t> Skewed checkpointing was found to be more efficient than centralized or mirrored methods.</a:t>
          </a:r>
          <a:endParaRPr lang="en-US" dirty="0"/>
        </a:p>
      </dgm:t>
    </dgm:pt>
    <dgm:pt modelId="{15BE0CCD-BC99-E241-A111-CB435E11B60B}" type="parTrans" cxnId="{3C522D17-62BE-6D4F-9D80-E15D4792EC47}">
      <dgm:prSet/>
      <dgm:spPr/>
      <dgm:t>
        <a:bodyPr/>
        <a:lstStyle/>
        <a:p>
          <a:endParaRPr lang="en-US"/>
        </a:p>
      </dgm:t>
    </dgm:pt>
    <dgm:pt modelId="{0F341A32-45D4-3B40-9770-8D43FCDB9626}" type="sibTrans" cxnId="{3C522D17-62BE-6D4F-9D80-E15D4792EC47}">
      <dgm:prSet/>
      <dgm:spPr/>
      <dgm:t>
        <a:bodyPr/>
        <a:lstStyle/>
        <a:p>
          <a:endParaRPr lang="en-US"/>
        </a:p>
      </dgm:t>
    </dgm:pt>
    <dgm:pt modelId="{23226ECB-4045-2A4C-8E93-B4596EC1E6DF}" type="pres">
      <dgm:prSet presAssocID="{584AF711-2428-1945-A3F9-AB3A0D5CAB3E}" presName="layout" presStyleCnt="0">
        <dgm:presLayoutVars>
          <dgm:chMax/>
          <dgm:chPref/>
          <dgm:dir/>
          <dgm:resizeHandles/>
        </dgm:presLayoutVars>
      </dgm:prSet>
      <dgm:spPr/>
    </dgm:pt>
    <dgm:pt modelId="{C55FA847-AACE-1840-8784-4E844DBA8CCB}" type="pres">
      <dgm:prSet presAssocID="{0EE3B62B-142C-8443-A063-223835BEE638}" presName="root" presStyleCnt="0">
        <dgm:presLayoutVars>
          <dgm:chMax/>
          <dgm:chPref/>
        </dgm:presLayoutVars>
      </dgm:prSet>
      <dgm:spPr/>
    </dgm:pt>
    <dgm:pt modelId="{487E4BEE-E048-8744-9FAA-CA4FD365C2A7}" type="pres">
      <dgm:prSet presAssocID="{0EE3B62B-142C-8443-A063-223835BEE638}" presName="rootComposite" presStyleCnt="0">
        <dgm:presLayoutVars/>
      </dgm:prSet>
      <dgm:spPr/>
    </dgm:pt>
    <dgm:pt modelId="{B8254109-57A0-5444-A486-EEF8B40589D7}" type="pres">
      <dgm:prSet presAssocID="{0EE3B62B-142C-8443-A063-223835BEE638}" presName="ParentAccent" presStyleLbl="alignNode1" presStyleIdx="0" presStyleCnt="1"/>
      <dgm:spPr/>
    </dgm:pt>
    <dgm:pt modelId="{26EA8C1E-D277-A741-B259-E083984EA391}" type="pres">
      <dgm:prSet presAssocID="{0EE3B62B-142C-8443-A063-223835BEE638}" presName="ParentSmallAccent" presStyleLbl="fgAcc1" presStyleIdx="0" presStyleCnt="1"/>
      <dgm:spPr/>
    </dgm:pt>
    <dgm:pt modelId="{15866FAD-77B9-E749-AE59-A88D1DA6359E}" type="pres">
      <dgm:prSet presAssocID="{0EE3B62B-142C-8443-A063-223835BEE638}" presName="Parent" presStyleLbl="revTx" presStyleIdx="0" presStyleCnt="4">
        <dgm:presLayoutVars>
          <dgm:chMax/>
          <dgm:chPref val="4"/>
          <dgm:bulletEnabled val="1"/>
        </dgm:presLayoutVars>
      </dgm:prSet>
      <dgm:spPr/>
    </dgm:pt>
    <dgm:pt modelId="{23BFB187-670C-FE4E-B523-8387BF16D106}" type="pres">
      <dgm:prSet presAssocID="{0EE3B62B-142C-8443-A063-223835BEE638}" presName="childShape" presStyleCnt="0">
        <dgm:presLayoutVars>
          <dgm:chMax val="0"/>
          <dgm:chPref val="0"/>
        </dgm:presLayoutVars>
      </dgm:prSet>
      <dgm:spPr/>
    </dgm:pt>
    <dgm:pt modelId="{9D00F253-1B37-2447-90BF-D76DB444A9F0}" type="pres">
      <dgm:prSet presAssocID="{73BDD53E-42FB-6741-9975-FC3A9262EEF7}" presName="childComposite" presStyleCnt="0">
        <dgm:presLayoutVars>
          <dgm:chMax val="0"/>
          <dgm:chPref val="0"/>
        </dgm:presLayoutVars>
      </dgm:prSet>
      <dgm:spPr/>
    </dgm:pt>
    <dgm:pt modelId="{73072C5B-089B-BD44-B519-7DC11098F59C}" type="pres">
      <dgm:prSet presAssocID="{73BDD53E-42FB-6741-9975-FC3A9262EEF7}" presName="ChildAccent" presStyleLbl="solidFgAcc1" presStyleIdx="0" presStyleCnt="3"/>
      <dgm:spPr/>
    </dgm:pt>
    <dgm:pt modelId="{3D37AAC1-E12F-794D-BE58-4E16C9133BD6}" type="pres">
      <dgm:prSet presAssocID="{73BDD53E-42FB-6741-9975-FC3A9262EEF7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6EAD34D-809A-FD41-8544-CD0BC3E1AFE2}" type="pres">
      <dgm:prSet presAssocID="{D6CA37AC-A979-F040-B79B-23B3DFD72305}" presName="childComposite" presStyleCnt="0">
        <dgm:presLayoutVars>
          <dgm:chMax val="0"/>
          <dgm:chPref val="0"/>
        </dgm:presLayoutVars>
      </dgm:prSet>
      <dgm:spPr/>
    </dgm:pt>
    <dgm:pt modelId="{172B75BE-7B18-EA47-9393-3CDAEDF4AFA7}" type="pres">
      <dgm:prSet presAssocID="{D6CA37AC-A979-F040-B79B-23B3DFD72305}" presName="ChildAccent" presStyleLbl="solidFgAcc1" presStyleIdx="1" presStyleCnt="3"/>
      <dgm:spPr/>
    </dgm:pt>
    <dgm:pt modelId="{A9831566-8290-204B-805D-F462E593284E}" type="pres">
      <dgm:prSet presAssocID="{D6CA37AC-A979-F040-B79B-23B3DFD72305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9890A50-38BD-6C47-BD36-B5D7FB7BDB30}" type="pres">
      <dgm:prSet presAssocID="{05DE9325-BBE2-3E4E-ADDA-AF1894E045D8}" presName="childComposite" presStyleCnt="0">
        <dgm:presLayoutVars>
          <dgm:chMax val="0"/>
          <dgm:chPref val="0"/>
        </dgm:presLayoutVars>
      </dgm:prSet>
      <dgm:spPr/>
    </dgm:pt>
    <dgm:pt modelId="{5E20B297-3104-144F-A4B2-3EEE37F5EE3B}" type="pres">
      <dgm:prSet presAssocID="{05DE9325-BBE2-3E4E-ADDA-AF1894E045D8}" presName="ChildAccent" presStyleLbl="solidFgAcc1" presStyleIdx="2" presStyleCnt="3"/>
      <dgm:spPr/>
    </dgm:pt>
    <dgm:pt modelId="{F4B887E7-639C-CD49-803D-A1F62A5B6EDE}" type="pres">
      <dgm:prSet presAssocID="{05DE9325-BBE2-3E4E-ADDA-AF1894E045D8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8642704-5A7A-5449-B7BF-BBC6F9144935}" srcId="{584AF711-2428-1945-A3F9-AB3A0D5CAB3E}" destId="{0EE3B62B-142C-8443-A063-223835BEE638}" srcOrd="0" destOrd="0" parTransId="{08DF7484-0D55-CA47-B6ED-CEC9BFF4BA63}" sibTransId="{B3B46D28-9F3A-694B-B4F7-27A157DF9250}"/>
    <dgm:cxn modelId="{3C522D17-62BE-6D4F-9D80-E15D4792EC47}" srcId="{0EE3B62B-142C-8443-A063-223835BEE638}" destId="{05DE9325-BBE2-3E4E-ADDA-AF1894E045D8}" srcOrd="2" destOrd="0" parTransId="{15BE0CCD-BC99-E241-A111-CB435E11B60B}" sibTransId="{0F341A32-45D4-3B40-9770-8D43FCDB9626}"/>
    <dgm:cxn modelId="{72AE9317-855C-7B4B-904D-8FABF66BF796}" srcId="{0EE3B62B-142C-8443-A063-223835BEE638}" destId="{D6CA37AC-A979-F040-B79B-23B3DFD72305}" srcOrd="1" destOrd="0" parTransId="{F62DCDC0-90A9-FB45-9F68-F9781F5D00B1}" sibTransId="{810758CB-BE01-5742-BBDD-4E7B2D0E2839}"/>
    <dgm:cxn modelId="{7E173B22-BE94-8342-8778-AD046BCE2302}" type="presOf" srcId="{584AF711-2428-1945-A3F9-AB3A0D5CAB3E}" destId="{23226ECB-4045-2A4C-8E93-B4596EC1E6DF}" srcOrd="0" destOrd="0" presId="urn:microsoft.com/office/officeart/2008/layout/SquareAccentList"/>
    <dgm:cxn modelId="{CEBB2A46-C01C-5D45-89E1-564C1CF716B0}" type="presOf" srcId="{0EE3B62B-142C-8443-A063-223835BEE638}" destId="{15866FAD-77B9-E749-AE59-A88D1DA6359E}" srcOrd="0" destOrd="0" presId="urn:microsoft.com/office/officeart/2008/layout/SquareAccentList"/>
    <dgm:cxn modelId="{04C82E6C-BBA0-0D41-9D53-38946D2F4CF5}" srcId="{0EE3B62B-142C-8443-A063-223835BEE638}" destId="{73BDD53E-42FB-6741-9975-FC3A9262EEF7}" srcOrd="0" destOrd="0" parTransId="{CAF49092-1683-1143-8008-1305D5350DC7}" sibTransId="{A5256EB2-1DE8-064B-9699-D39AD8B2276E}"/>
    <dgm:cxn modelId="{28999C9C-F947-154D-B2ED-E8E8A19BEF03}" type="presOf" srcId="{73BDD53E-42FB-6741-9975-FC3A9262EEF7}" destId="{3D37AAC1-E12F-794D-BE58-4E16C9133BD6}" srcOrd="0" destOrd="0" presId="urn:microsoft.com/office/officeart/2008/layout/SquareAccentList"/>
    <dgm:cxn modelId="{629E789E-C47B-204C-AA75-08B9A0260724}" type="presOf" srcId="{D6CA37AC-A979-F040-B79B-23B3DFD72305}" destId="{A9831566-8290-204B-805D-F462E593284E}" srcOrd="0" destOrd="0" presId="urn:microsoft.com/office/officeart/2008/layout/SquareAccentList"/>
    <dgm:cxn modelId="{D1B3A0CE-BA87-2E4A-B46F-5D219B27DEC4}" type="presOf" srcId="{05DE9325-BBE2-3E4E-ADDA-AF1894E045D8}" destId="{F4B887E7-639C-CD49-803D-A1F62A5B6EDE}" srcOrd="0" destOrd="0" presId="urn:microsoft.com/office/officeart/2008/layout/SquareAccentList"/>
    <dgm:cxn modelId="{1ADC01FF-76AA-9F4C-942E-0FCF1B43A632}" type="presParOf" srcId="{23226ECB-4045-2A4C-8E93-B4596EC1E6DF}" destId="{C55FA847-AACE-1840-8784-4E844DBA8CCB}" srcOrd="0" destOrd="0" presId="urn:microsoft.com/office/officeart/2008/layout/SquareAccentList"/>
    <dgm:cxn modelId="{F7A6A64F-9776-4944-8E4B-CE5592BADAAB}" type="presParOf" srcId="{C55FA847-AACE-1840-8784-4E844DBA8CCB}" destId="{487E4BEE-E048-8744-9FAA-CA4FD365C2A7}" srcOrd="0" destOrd="0" presId="urn:microsoft.com/office/officeart/2008/layout/SquareAccentList"/>
    <dgm:cxn modelId="{2F191F75-2A11-4D4E-AFAD-7E3C41C05113}" type="presParOf" srcId="{487E4BEE-E048-8744-9FAA-CA4FD365C2A7}" destId="{B8254109-57A0-5444-A486-EEF8B40589D7}" srcOrd="0" destOrd="0" presId="urn:microsoft.com/office/officeart/2008/layout/SquareAccentList"/>
    <dgm:cxn modelId="{7CE156DB-2A26-A845-A484-44B958A2D82F}" type="presParOf" srcId="{487E4BEE-E048-8744-9FAA-CA4FD365C2A7}" destId="{26EA8C1E-D277-A741-B259-E083984EA391}" srcOrd="1" destOrd="0" presId="urn:microsoft.com/office/officeart/2008/layout/SquareAccentList"/>
    <dgm:cxn modelId="{5C8EBF94-C7DE-2A4F-B08D-F92D4CBB75AD}" type="presParOf" srcId="{487E4BEE-E048-8744-9FAA-CA4FD365C2A7}" destId="{15866FAD-77B9-E749-AE59-A88D1DA6359E}" srcOrd="2" destOrd="0" presId="urn:microsoft.com/office/officeart/2008/layout/SquareAccentList"/>
    <dgm:cxn modelId="{C659C623-4EC5-CC40-9277-8D840C8C7B71}" type="presParOf" srcId="{C55FA847-AACE-1840-8784-4E844DBA8CCB}" destId="{23BFB187-670C-FE4E-B523-8387BF16D106}" srcOrd="1" destOrd="0" presId="urn:microsoft.com/office/officeart/2008/layout/SquareAccentList"/>
    <dgm:cxn modelId="{CF809002-1F7C-1841-B92F-71F79EB341F9}" type="presParOf" srcId="{23BFB187-670C-FE4E-B523-8387BF16D106}" destId="{9D00F253-1B37-2447-90BF-D76DB444A9F0}" srcOrd="0" destOrd="0" presId="urn:microsoft.com/office/officeart/2008/layout/SquareAccentList"/>
    <dgm:cxn modelId="{6BC844D5-F7A1-6543-B778-6C89FE7CCD50}" type="presParOf" srcId="{9D00F253-1B37-2447-90BF-D76DB444A9F0}" destId="{73072C5B-089B-BD44-B519-7DC11098F59C}" srcOrd="0" destOrd="0" presId="urn:microsoft.com/office/officeart/2008/layout/SquareAccentList"/>
    <dgm:cxn modelId="{0B4BFC3D-6101-1949-959F-F5593B05DADB}" type="presParOf" srcId="{9D00F253-1B37-2447-90BF-D76DB444A9F0}" destId="{3D37AAC1-E12F-794D-BE58-4E16C9133BD6}" srcOrd="1" destOrd="0" presId="urn:microsoft.com/office/officeart/2008/layout/SquareAccentList"/>
    <dgm:cxn modelId="{BE87EFCE-11AA-A446-927B-2B66482BDEE7}" type="presParOf" srcId="{23BFB187-670C-FE4E-B523-8387BF16D106}" destId="{F6EAD34D-809A-FD41-8544-CD0BC3E1AFE2}" srcOrd="1" destOrd="0" presId="urn:microsoft.com/office/officeart/2008/layout/SquareAccentList"/>
    <dgm:cxn modelId="{6E5467A2-A211-1E49-B068-B4F12E1CE06D}" type="presParOf" srcId="{F6EAD34D-809A-FD41-8544-CD0BC3E1AFE2}" destId="{172B75BE-7B18-EA47-9393-3CDAEDF4AFA7}" srcOrd="0" destOrd="0" presId="urn:microsoft.com/office/officeart/2008/layout/SquareAccentList"/>
    <dgm:cxn modelId="{34DC3565-06B9-514D-A674-116283225D30}" type="presParOf" srcId="{F6EAD34D-809A-FD41-8544-CD0BC3E1AFE2}" destId="{A9831566-8290-204B-805D-F462E593284E}" srcOrd="1" destOrd="0" presId="urn:microsoft.com/office/officeart/2008/layout/SquareAccentList"/>
    <dgm:cxn modelId="{EF875957-9BB2-BB48-A19A-E07577AE6A8A}" type="presParOf" srcId="{23BFB187-670C-FE4E-B523-8387BF16D106}" destId="{79890A50-38BD-6C47-BD36-B5D7FB7BDB30}" srcOrd="2" destOrd="0" presId="urn:microsoft.com/office/officeart/2008/layout/SquareAccentList"/>
    <dgm:cxn modelId="{1E862AF2-6E0C-CF45-808A-847CAE1482B1}" type="presParOf" srcId="{79890A50-38BD-6C47-BD36-B5D7FB7BDB30}" destId="{5E20B297-3104-144F-A4B2-3EEE37F5EE3B}" srcOrd="0" destOrd="0" presId="urn:microsoft.com/office/officeart/2008/layout/SquareAccentList"/>
    <dgm:cxn modelId="{B8807988-A6B9-A24E-AA76-0F2C6F9E3A50}" type="presParOf" srcId="{79890A50-38BD-6C47-BD36-B5D7FB7BDB30}" destId="{F4B887E7-639C-CD49-803D-A1F62A5B6ED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7D901E-8971-4547-AB64-038389F2D0D7}" type="doc">
      <dgm:prSet loTypeId="urn:microsoft.com/office/officeart/2005/8/layout/vList2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93CE5E-7DBE-EC4D-B1CB-510BEBF6E89A}">
      <dgm:prSet phldrT="[Text]"/>
      <dgm:spPr/>
      <dgm:t>
        <a:bodyPr/>
        <a:lstStyle/>
        <a:p>
          <a:pPr rtl="0"/>
          <a:r>
            <a:rPr lang="en-US" dirty="0"/>
            <a:t>Problem addressed</a:t>
          </a:r>
        </a:p>
      </dgm:t>
    </dgm:pt>
    <dgm:pt modelId="{1A5B57F6-92B2-014C-8939-5B068FB77144}" type="parTrans" cxnId="{59234971-8580-E144-B28B-A35F8E22E4F0}">
      <dgm:prSet/>
      <dgm:spPr/>
      <dgm:t>
        <a:bodyPr/>
        <a:lstStyle/>
        <a:p>
          <a:endParaRPr lang="en-US"/>
        </a:p>
      </dgm:t>
    </dgm:pt>
    <dgm:pt modelId="{6FD2C36A-75EF-8B42-B027-E6FC3E06099F}" type="sibTrans" cxnId="{59234971-8580-E144-B28B-A35F8E22E4F0}">
      <dgm:prSet/>
      <dgm:spPr/>
      <dgm:t>
        <a:bodyPr/>
        <a:lstStyle/>
        <a:p>
          <a:endParaRPr lang="en-US"/>
        </a:p>
      </dgm:t>
    </dgm:pt>
    <dgm:pt modelId="{669078D1-E9D4-4848-8E55-436867062221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Lost or orphan messages in </a:t>
          </a:r>
          <a:r>
            <a:rPr lang="en-US" b="1" i="0" u="none" dirty="0"/>
            <a:t>inter-cluster recovery</a:t>
          </a:r>
          <a:r>
            <a:rPr lang="en-US" b="0" i="0" u="none" dirty="0"/>
            <a:t>.</a:t>
          </a:r>
          <a:endParaRPr lang="en-US" dirty="0"/>
        </a:p>
      </dgm:t>
    </dgm:pt>
    <dgm:pt modelId="{35264282-F230-2D40-A434-8E0D12EDE4F2}" type="parTrans" cxnId="{1F5F0BFA-FF41-DC49-842C-30C21C768708}">
      <dgm:prSet/>
      <dgm:spPr/>
      <dgm:t>
        <a:bodyPr/>
        <a:lstStyle/>
        <a:p>
          <a:endParaRPr lang="en-US"/>
        </a:p>
      </dgm:t>
    </dgm:pt>
    <dgm:pt modelId="{6B75E261-286F-E248-8E84-E9702452DFD9}" type="sibTrans" cxnId="{1F5F0BFA-FF41-DC49-842C-30C21C768708}">
      <dgm:prSet/>
      <dgm:spPr/>
      <dgm:t>
        <a:bodyPr/>
        <a:lstStyle/>
        <a:p>
          <a:endParaRPr lang="en-US"/>
        </a:p>
      </dgm:t>
    </dgm:pt>
    <dgm:pt modelId="{3AA9B4D8-1573-9045-A652-FAB2ECC742CE}">
      <dgm:prSet phldrT="[Text]"/>
      <dgm:spPr/>
      <dgm:t>
        <a:bodyPr/>
        <a:lstStyle/>
        <a:p>
          <a:pPr rtl="0"/>
          <a:r>
            <a:rPr lang="en-US" dirty="0"/>
            <a:t>How it works</a:t>
          </a:r>
        </a:p>
      </dgm:t>
    </dgm:pt>
    <dgm:pt modelId="{F9C30F08-E0D2-1A47-AE8B-93F94D1AEE79}" type="parTrans" cxnId="{1D932BE1-695E-6245-B356-3927CFF76E02}">
      <dgm:prSet/>
      <dgm:spPr/>
      <dgm:t>
        <a:bodyPr/>
        <a:lstStyle/>
        <a:p>
          <a:endParaRPr lang="en-US"/>
        </a:p>
      </dgm:t>
    </dgm:pt>
    <dgm:pt modelId="{DC3665CF-F4AC-8749-9EC2-DDC472C72664}" type="sibTrans" cxnId="{1D932BE1-695E-6245-B356-3927CFF76E02}">
      <dgm:prSet/>
      <dgm:spPr/>
      <dgm:t>
        <a:bodyPr/>
        <a:lstStyle/>
        <a:p>
          <a:endParaRPr lang="en-US"/>
        </a:p>
      </dgm:t>
    </dgm:pt>
    <dgm:pt modelId="{2BF9EEDF-489A-F74F-B878-93A20EC95946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Sender logs every sent message.</a:t>
          </a:r>
          <a:endParaRPr lang="en-US" dirty="0"/>
        </a:p>
      </dgm:t>
    </dgm:pt>
    <dgm:pt modelId="{8065D6DE-59F5-3F47-AFF0-92D155D7F043}" type="parTrans" cxnId="{5BE94CE7-CE22-1A4A-B77E-66C488604B82}">
      <dgm:prSet/>
      <dgm:spPr/>
      <dgm:t>
        <a:bodyPr/>
        <a:lstStyle/>
        <a:p>
          <a:endParaRPr lang="en-US"/>
        </a:p>
      </dgm:t>
    </dgm:pt>
    <dgm:pt modelId="{DEF29151-672A-8E46-A294-1FB2EA360C88}" type="sibTrans" cxnId="{5BE94CE7-CE22-1A4A-B77E-66C488604B82}">
      <dgm:prSet/>
      <dgm:spPr/>
      <dgm:t>
        <a:bodyPr/>
        <a:lstStyle/>
        <a:p>
          <a:endParaRPr lang="en-US"/>
        </a:p>
      </dgm:t>
    </dgm:pt>
    <dgm:pt modelId="{166628C7-79A5-E246-ABFF-98173F28FA50}">
      <dgm:prSet/>
      <dgm:spPr/>
      <dgm:t>
        <a:bodyPr/>
        <a:lstStyle/>
        <a:p>
          <a:r>
            <a:rPr lang="en-US" dirty="0"/>
            <a:t>Drawbacks</a:t>
          </a:r>
        </a:p>
      </dgm:t>
    </dgm:pt>
    <dgm:pt modelId="{EBD39FF0-4B54-F142-8E57-B080FE3E157E}" type="parTrans" cxnId="{8EB7E129-12D2-3641-A4F8-E17921E8B720}">
      <dgm:prSet/>
      <dgm:spPr/>
      <dgm:t>
        <a:bodyPr/>
        <a:lstStyle/>
        <a:p>
          <a:endParaRPr lang="en-US"/>
        </a:p>
      </dgm:t>
    </dgm:pt>
    <dgm:pt modelId="{B0EF38A3-9AD5-BC47-9693-1E050209B99A}" type="sibTrans" cxnId="{8EB7E129-12D2-3641-A4F8-E17921E8B720}">
      <dgm:prSet/>
      <dgm:spPr/>
      <dgm:t>
        <a:bodyPr/>
        <a:lstStyle/>
        <a:p>
          <a:endParaRPr lang="en-US"/>
        </a:p>
      </dgm:t>
    </dgm:pt>
    <dgm:pt modelId="{68F8C888-A3DA-0D46-9533-B16B2DF02E88}">
      <dgm:prSet/>
      <dgm:spPr/>
      <dgm:t>
        <a:bodyPr/>
        <a:lstStyle/>
        <a:p>
          <a:pPr>
            <a:buNone/>
          </a:pPr>
          <a:r>
            <a:rPr lang="en-US" b="0" i="0" u="none" dirty="0"/>
            <a:t>Logging every message causes overhead.</a:t>
          </a:r>
          <a:endParaRPr lang="en-US" dirty="0"/>
        </a:p>
      </dgm:t>
    </dgm:pt>
    <dgm:pt modelId="{EC61EAF6-A29B-A840-8F89-95516E598EA8}" type="parTrans" cxnId="{AC4DEB8B-1BEA-1644-8A0C-EE861625E22E}">
      <dgm:prSet/>
      <dgm:spPr/>
      <dgm:t>
        <a:bodyPr/>
        <a:lstStyle/>
        <a:p>
          <a:endParaRPr lang="en-US"/>
        </a:p>
      </dgm:t>
    </dgm:pt>
    <dgm:pt modelId="{0E473307-2653-CF45-8459-A87FD083EBC7}" type="sibTrans" cxnId="{AC4DEB8B-1BEA-1644-8A0C-EE861625E22E}">
      <dgm:prSet/>
      <dgm:spPr/>
      <dgm:t>
        <a:bodyPr/>
        <a:lstStyle/>
        <a:p>
          <a:endParaRPr lang="en-US"/>
        </a:p>
      </dgm:t>
    </dgm:pt>
    <dgm:pt modelId="{FA8EBB94-428E-4949-BFD5-7B7790338B10}" type="pres">
      <dgm:prSet presAssocID="{C77D901E-8971-4547-AB64-038389F2D0D7}" presName="linear" presStyleCnt="0">
        <dgm:presLayoutVars>
          <dgm:animLvl val="lvl"/>
          <dgm:resizeHandles val="exact"/>
        </dgm:presLayoutVars>
      </dgm:prSet>
      <dgm:spPr/>
    </dgm:pt>
    <dgm:pt modelId="{A276B1B3-22BE-9542-9D7F-3FC2BDE4A419}" type="pres">
      <dgm:prSet presAssocID="{9193CE5E-7DBE-EC4D-B1CB-510BEBF6E8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E3A045-D642-9D4A-BBEF-7AC8211BD48E}" type="pres">
      <dgm:prSet presAssocID="{9193CE5E-7DBE-EC4D-B1CB-510BEBF6E89A}" presName="childText" presStyleLbl="revTx" presStyleIdx="0" presStyleCnt="3">
        <dgm:presLayoutVars>
          <dgm:bulletEnabled val="1"/>
        </dgm:presLayoutVars>
      </dgm:prSet>
      <dgm:spPr/>
    </dgm:pt>
    <dgm:pt modelId="{C44E3A87-503C-094C-8499-FC41C8AED0C7}" type="pres">
      <dgm:prSet presAssocID="{3AA9B4D8-1573-9045-A652-FAB2ECC742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0A96E5-FE58-AF4F-9BA9-FC2582B477D6}" type="pres">
      <dgm:prSet presAssocID="{3AA9B4D8-1573-9045-A652-FAB2ECC742CE}" presName="childText" presStyleLbl="revTx" presStyleIdx="1" presStyleCnt="3">
        <dgm:presLayoutVars>
          <dgm:bulletEnabled val="1"/>
        </dgm:presLayoutVars>
      </dgm:prSet>
      <dgm:spPr/>
    </dgm:pt>
    <dgm:pt modelId="{16EB14AC-DEF8-1B41-BEE1-1362A4829B83}" type="pres">
      <dgm:prSet presAssocID="{166628C7-79A5-E246-ABFF-98173F28FA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A46EB3-E18F-8343-AFE9-BE47B876FBD0}" type="pres">
      <dgm:prSet presAssocID="{166628C7-79A5-E246-ABFF-98173F28FA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730D211-77B2-4A4A-BC81-DB824BE8C5D2}" type="presOf" srcId="{C77D901E-8971-4547-AB64-038389F2D0D7}" destId="{FA8EBB94-428E-4949-BFD5-7B7790338B10}" srcOrd="0" destOrd="0" presId="urn:microsoft.com/office/officeart/2005/8/layout/vList2"/>
    <dgm:cxn modelId="{8EB7E129-12D2-3641-A4F8-E17921E8B720}" srcId="{C77D901E-8971-4547-AB64-038389F2D0D7}" destId="{166628C7-79A5-E246-ABFF-98173F28FA50}" srcOrd="2" destOrd="0" parTransId="{EBD39FF0-4B54-F142-8E57-B080FE3E157E}" sibTransId="{B0EF38A3-9AD5-BC47-9693-1E050209B99A}"/>
    <dgm:cxn modelId="{8A5ECB48-79A3-A545-AB87-AA306DD6623E}" type="presOf" srcId="{166628C7-79A5-E246-ABFF-98173F28FA50}" destId="{16EB14AC-DEF8-1B41-BEE1-1362A4829B83}" srcOrd="0" destOrd="0" presId="urn:microsoft.com/office/officeart/2005/8/layout/vList2"/>
    <dgm:cxn modelId="{56BA5D56-0D3D-5A45-90E0-34BFD40EB9CD}" type="presOf" srcId="{669078D1-E9D4-4848-8E55-436867062221}" destId="{28E3A045-D642-9D4A-BBEF-7AC8211BD48E}" srcOrd="0" destOrd="0" presId="urn:microsoft.com/office/officeart/2005/8/layout/vList2"/>
    <dgm:cxn modelId="{37F1E85A-280D-0642-9394-4B6DA0E080EE}" type="presOf" srcId="{68F8C888-A3DA-0D46-9533-B16B2DF02E88}" destId="{32A46EB3-E18F-8343-AFE9-BE47B876FBD0}" srcOrd="0" destOrd="0" presId="urn:microsoft.com/office/officeart/2005/8/layout/vList2"/>
    <dgm:cxn modelId="{D08F1768-EF78-304E-BBE3-BA5A4AC49662}" type="presOf" srcId="{9193CE5E-7DBE-EC4D-B1CB-510BEBF6E89A}" destId="{A276B1B3-22BE-9542-9D7F-3FC2BDE4A419}" srcOrd="0" destOrd="0" presId="urn:microsoft.com/office/officeart/2005/8/layout/vList2"/>
    <dgm:cxn modelId="{59234971-8580-E144-B28B-A35F8E22E4F0}" srcId="{C77D901E-8971-4547-AB64-038389F2D0D7}" destId="{9193CE5E-7DBE-EC4D-B1CB-510BEBF6E89A}" srcOrd="0" destOrd="0" parTransId="{1A5B57F6-92B2-014C-8939-5B068FB77144}" sibTransId="{6FD2C36A-75EF-8B42-B027-E6FC3E06099F}"/>
    <dgm:cxn modelId="{AC4DEB8B-1BEA-1644-8A0C-EE861625E22E}" srcId="{166628C7-79A5-E246-ABFF-98173F28FA50}" destId="{68F8C888-A3DA-0D46-9533-B16B2DF02E88}" srcOrd="0" destOrd="0" parTransId="{EC61EAF6-A29B-A840-8F89-95516E598EA8}" sibTransId="{0E473307-2653-CF45-8459-A87FD083EBC7}"/>
    <dgm:cxn modelId="{71BAAA9C-C5B8-1444-AEB8-831453021A9D}" type="presOf" srcId="{3AA9B4D8-1573-9045-A652-FAB2ECC742CE}" destId="{C44E3A87-503C-094C-8499-FC41C8AED0C7}" srcOrd="0" destOrd="0" presId="urn:microsoft.com/office/officeart/2005/8/layout/vList2"/>
    <dgm:cxn modelId="{1D932BE1-695E-6245-B356-3927CFF76E02}" srcId="{C77D901E-8971-4547-AB64-038389F2D0D7}" destId="{3AA9B4D8-1573-9045-A652-FAB2ECC742CE}" srcOrd="1" destOrd="0" parTransId="{F9C30F08-E0D2-1A47-AE8B-93F94D1AEE79}" sibTransId="{DC3665CF-F4AC-8749-9EC2-DDC472C72664}"/>
    <dgm:cxn modelId="{5BE94CE7-CE22-1A4A-B77E-66C488604B82}" srcId="{3AA9B4D8-1573-9045-A652-FAB2ECC742CE}" destId="{2BF9EEDF-489A-F74F-B878-93A20EC95946}" srcOrd="0" destOrd="0" parTransId="{8065D6DE-59F5-3F47-AFF0-92D155D7F043}" sibTransId="{DEF29151-672A-8E46-A294-1FB2EA360C88}"/>
    <dgm:cxn modelId="{0CF4B2E8-50D5-1645-BFB9-6047E158A987}" type="presOf" srcId="{2BF9EEDF-489A-F74F-B878-93A20EC95946}" destId="{8D0A96E5-FE58-AF4F-9BA9-FC2582B477D6}" srcOrd="0" destOrd="0" presId="urn:microsoft.com/office/officeart/2005/8/layout/vList2"/>
    <dgm:cxn modelId="{1F5F0BFA-FF41-DC49-842C-30C21C768708}" srcId="{9193CE5E-7DBE-EC4D-B1CB-510BEBF6E89A}" destId="{669078D1-E9D4-4848-8E55-436867062221}" srcOrd="0" destOrd="0" parTransId="{35264282-F230-2D40-A434-8E0D12EDE4F2}" sibTransId="{6B75E261-286F-E248-8E84-E9702452DFD9}"/>
    <dgm:cxn modelId="{E992512F-A5B8-2C4C-8BB4-1BFFEF0DFF20}" type="presParOf" srcId="{FA8EBB94-428E-4949-BFD5-7B7790338B10}" destId="{A276B1B3-22BE-9542-9D7F-3FC2BDE4A419}" srcOrd="0" destOrd="0" presId="urn:microsoft.com/office/officeart/2005/8/layout/vList2"/>
    <dgm:cxn modelId="{DE97C84E-405B-B148-AD97-BDEB82C25996}" type="presParOf" srcId="{FA8EBB94-428E-4949-BFD5-7B7790338B10}" destId="{28E3A045-D642-9D4A-BBEF-7AC8211BD48E}" srcOrd="1" destOrd="0" presId="urn:microsoft.com/office/officeart/2005/8/layout/vList2"/>
    <dgm:cxn modelId="{3BCF7E84-4F6A-864B-85E9-4A4FFE18BDE1}" type="presParOf" srcId="{FA8EBB94-428E-4949-BFD5-7B7790338B10}" destId="{C44E3A87-503C-094C-8499-FC41C8AED0C7}" srcOrd="2" destOrd="0" presId="urn:microsoft.com/office/officeart/2005/8/layout/vList2"/>
    <dgm:cxn modelId="{8A16D7A7-198B-1242-97C4-79CF45B7C490}" type="presParOf" srcId="{FA8EBB94-428E-4949-BFD5-7B7790338B10}" destId="{8D0A96E5-FE58-AF4F-9BA9-FC2582B477D6}" srcOrd="3" destOrd="0" presId="urn:microsoft.com/office/officeart/2005/8/layout/vList2"/>
    <dgm:cxn modelId="{A455ABC1-193D-A546-A35A-A4C9B001BDF2}" type="presParOf" srcId="{FA8EBB94-428E-4949-BFD5-7B7790338B10}" destId="{16EB14AC-DEF8-1B41-BEE1-1362A4829B83}" srcOrd="4" destOrd="0" presId="urn:microsoft.com/office/officeart/2005/8/layout/vList2"/>
    <dgm:cxn modelId="{31BD3522-8275-5249-983A-A090D18A1056}" type="presParOf" srcId="{FA8EBB94-428E-4949-BFD5-7B7790338B10}" destId="{32A46EB3-E18F-8343-AFE9-BE47B876FB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7D901E-8971-4547-AB64-038389F2D0D7}" type="doc">
      <dgm:prSet loTypeId="urn:microsoft.com/office/officeart/2005/8/layout/vList2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93CE5E-7DBE-EC4D-B1CB-510BEBF6E89A}">
      <dgm:prSet phldrT="[Text]"/>
      <dgm:spPr/>
      <dgm:t>
        <a:bodyPr/>
        <a:lstStyle/>
        <a:p>
          <a:pPr rtl="0"/>
          <a:r>
            <a:rPr lang="en-US" b="0" i="0" u="none" dirty="0"/>
            <a:t>How it works</a:t>
          </a:r>
          <a:endParaRPr lang="en-US" dirty="0"/>
        </a:p>
      </dgm:t>
    </dgm:pt>
    <dgm:pt modelId="{1A5B57F6-92B2-014C-8939-5B068FB77144}" type="parTrans" cxnId="{59234971-8580-E144-B28B-A35F8E22E4F0}">
      <dgm:prSet/>
      <dgm:spPr/>
      <dgm:t>
        <a:bodyPr/>
        <a:lstStyle/>
        <a:p>
          <a:endParaRPr lang="en-US"/>
        </a:p>
      </dgm:t>
    </dgm:pt>
    <dgm:pt modelId="{6FD2C36A-75EF-8B42-B027-E6FC3E06099F}" type="sibTrans" cxnId="{59234971-8580-E144-B28B-A35F8E22E4F0}">
      <dgm:prSet/>
      <dgm:spPr/>
      <dgm:t>
        <a:bodyPr/>
        <a:lstStyle/>
        <a:p>
          <a:endParaRPr lang="en-US"/>
        </a:p>
      </dgm:t>
    </dgm:pt>
    <dgm:pt modelId="{669078D1-E9D4-4848-8E55-436867062221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Clusters take coordinated checkpoints without stopping execution.</a:t>
          </a:r>
          <a:endParaRPr lang="en-US" dirty="0"/>
        </a:p>
      </dgm:t>
    </dgm:pt>
    <dgm:pt modelId="{35264282-F230-2D40-A434-8E0D12EDE4F2}" type="parTrans" cxnId="{1F5F0BFA-FF41-DC49-842C-30C21C768708}">
      <dgm:prSet/>
      <dgm:spPr/>
      <dgm:t>
        <a:bodyPr/>
        <a:lstStyle/>
        <a:p>
          <a:endParaRPr lang="en-US"/>
        </a:p>
      </dgm:t>
    </dgm:pt>
    <dgm:pt modelId="{6B75E261-286F-E248-8E84-E9702452DFD9}" type="sibTrans" cxnId="{1F5F0BFA-FF41-DC49-842C-30C21C768708}">
      <dgm:prSet/>
      <dgm:spPr/>
      <dgm:t>
        <a:bodyPr/>
        <a:lstStyle/>
        <a:p>
          <a:endParaRPr lang="en-US"/>
        </a:p>
      </dgm:t>
    </dgm:pt>
    <dgm:pt modelId="{3AA9B4D8-1573-9045-A652-FAB2ECC742CE}">
      <dgm:prSet phldrT="[Text]"/>
      <dgm:spPr/>
      <dgm:t>
        <a:bodyPr/>
        <a:lstStyle/>
        <a:p>
          <a:pPr rtl="0"/>
          <a:r>
            <a:rPr lang="en-US" b="0" i="0" u="none" dirty="0"/>
            <a:t>Goal</a:t>
          </a:r>
          <a:endParaRPr lang="en-US" dirty="0"/>
        </a:p>
      </dgm:t>
    </dgm:pt>
    <dgm:pt modelId="{F9C30F08-E0D2-1A47-AE8B-93F94D1AEE79}" type="parTrans" cxnId="{1D932BE1-695E-6245-B356-3927CFF76E02}">
      <dgm:prSet/>
      <dgm:spPr/>
      <dgm:t>
        <a:bodyPr/>
        <a:lstStyle/>
        <a:p>
          <a:endParaRPr lang="en-US"/>
        </a:p>
      </dgm:t>
    </dgm:pt>
    <dgm:pt modelId="{DC3665CF-F4AC-8749-9EC2-DDC472C72664}" type="sibTrans" cxnId="{1D932BE1-695E-6245-B356-3927CFF76E02}">
      <dgm:prSet/>
      <dgm:spPr/>
      <dgm:t>
        <a:bodyPr/>
        <a:lstStyle/>
        <a:p>
          <a:endParaRPr lang="en-US"/>
        </a:p>
      </dgm:t>
    </dgm:pt>
    <dgm:pt modelId="{2BF9EEDF-489A-F74F-B878-93A20EC95946}">
      <dgm:prSet phldrT="[Text]"/>
      <dgm:spPr/>
      <dgm:t>
        <a:bodyPr/>
        <a:lstStyle/>
        <a:p>
          <a:pPr>
            <a:buNone/>
          </a:pPr>
          <a:r>
            <a:rPr lang="en-US" b="0" i="0" u="none" dirty="0"/>
            <a:t>Avoid domino effect and unnecessary rollbacks.</a:t>
          </a:r>
          <a:endParaRPr lang="en-US" dirty="0"/>
        </a:p>
      </dgm:t>
    </dgm:pt>
    <dgm:pt modelId="{8065D6DE-59F5-3F47-AFF0-92D155D7F043}" type="parTrans" cxnId="{5BE94CE7-CE22-1A4A-B77E-66C488604B82}">
      <dgm:prSet/>
      <dgm:spPr/>
      <dgm:t>
        <a:bodyPr/>
        <a:lstStyle/>
        <a:p>
          <a:endParaRPr lang="en-US"/>
        </a:p>
      </dgm:t>
    </dgm:pt>
    <dgm:pt modelId="{DEF29151-672A-8E46-A294-1FB2EA360C88}" type="sibTrans" cxnId="{5BE94CE7-CE22-1A4A-B77E-66C488604B82}">
      <dgm:prSet/>
      <dgm:spPr/>
      <dgm:t>
        <a:bodyPr/>
        <a:lstStyle/>
        <a:p>
          <a:endParaRPr lang="en-US"/>
        </a:p>
      </dgm:t>
    </dgm:pt>
    <dgm:pt modelId="{166628C7-79A5-E246-ABFF-98173F28FA50}">
      <dgm:prSet/>
      <dgm:spPr/>
      <dgm:t>
        <a:bodyPr/>
        <a:lstStyle/>
        <a:p>
          <a:r>
            <a:rPr lang="en-US" b="0" i="0" u="none" dirty="0"/>
            <a:t>Key Benefit</a:t>
          </a:r>
          <a:endParaRPr lang="en-US" dirty="0"/>
        </a:p>
      </dgm:t>
    </dgm:pt>
    <dgm:pt modelId="{EBD39FF0-4B54-F142-8E57-B080FE3E157E}" type="parTrans" cxnId="{8EB7E129-12D2-3641-A4F8-E17921E8B720}">
      <dgm:prSet/>
      <dgm:spPr/>
      <dgm:t>
        <a:bodyPr/>
        <a:lstStyle/>
        <a:p>
          <a:endParaRPr lang="en-US"/>
        </a:p>
      </dgm:t>
    </dgm:pt>
    <dgm:pt modelId="{B0EF38A3-9AD5-BC47-9693-1E050209B99A}" type="sibTrans" cxnId="{8EB7E129-12D2-3641-A4F8-E17921E8B720}">
      <dgm:prSet/>
      <dgm:spPr/>
      <dgm:t>
        <a:bodyPr/>
        <a:lstStyle/>
        <a:p>
          <a:endParaRPr lang="en-US"/>
        </a:p>
      </dgm:t>
    </dgm:pt>
    <dgm:pt modelId="{68F8C888-A3DA-0D46-9533-B16B2DF02E88}">
      <dgm:prSet/>
      <dgm:spPr/>
      <dgm:t>
        <a:bodyPr/>
        <a:lstStyle/>
        <a:p>
          <a:pPr>
            <a:buNone/>
          </a:pPr>
          <a:r>
            <a:rPr lang="en-US" b="0" i="0" u="none" dirty="0"/>
            <a:t>Even concurrent failures can be recovered without redoing everything.</a:t>
          </a:r>
          <a:endParaRPr lang="en-US" dirty="0"/>
        </a:p>
      </dgm:t>
    </dgm:pt>
    <dgm:pt modelId="{EC61EAF6-A29B-A840-8F89-95516E598EA8}" type="parTrans" cxnId="{AC4DEB8B-1BEA-1644-8A0C-EE861625E22E}">
      <dgm:prSet/>
      <dgm:spPr/>
      <dgm:t>
        <a:bodyPr/>
        <a:lstStyle/>
        <a:p>
          <a:endParaRPr lang="en-US"/>
        </a:p>
      </dgm:t>
    </dgm:pt>
    <dgm:pt modelId="{0E473307-2653-CF45-8459-A87FD083EBC7}" type="sibTrans" cxnId="{AC4DEB8B-1BEA-1644-8A0C-EE861625E22E}">
      <dgm:prSet/>
      <dgm:spPr/>
      <dgm:t>
        <a:bodyPr/>
        <a:lstStyle/>
        <a:p>
          <a:endParaRPr lang="en-US"/>
        </a:p>
      </dgm:t>
    </dgm:pt>
    <dgm:pt modelId="{FA8EBB94-428E-4949-BFD5-7B7790338B10}" type="pres">
      <dgm:prSet presAssocID="{C77D901E-8971-4547-AB64-038389F2D0D7}" presName="linear" presStyleCnt="0">
        <dgm:presLayoutVars>
          <dgm:animLvl val="lvl"/>
          <dgm:resizeHandles val="exact"/>
        </dgm:presLayoutVars>
      </dgm:prSet>
      <dgm:spPr/>
    </dgm:pt>
    <dgm:pt modelId="{A276B1B3-22BE-9542-9D7F-3FC2BDE4A419}" type="pres">
      <dgm:prSet presAssocID="{9193CE5E-7DBE-EC4D-B1CB-510BEBF6E8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E3A045-D642-9D4A-BBEF-7AC8211BD48E}" type="pres">
      <dgm:prSet presAssocID="{9193CE5E-7DBE-EC4D-B1CB-510BEBF6E89A}" presName="childText" presStyleLbl="revTx" presStyleIdx="0" presStyleCnt="3">
        <dgm:presLayoutVars>
          <dgm:bulletEnabled val="1"/>
        </dgm:presLayoutVars>
      </dgm:prSet>
      <dgm:spPr/>
    </dgm:pt>
    <dgm:pt modelId="{C44E3A87-503C-094C-8499-FC41C8AED0C7}" type="pres">
      <dgm:prSet presAssocID="{3AA9B4D8-1573-9045-A652-FAB2ECC742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0A96E5-FE58-AF4F-9BA9-FC2582B477D6}" type="pres">
      <dgm:prSet presAssocID="{3AA9B4D8-1573-9045-A652-FAB2ECC742CE}" presName="childText" presStyleLbl="revTx" presStyleIdx="1" presStyleCnt="3">
        <dgm:presLayoutVars>
          <dgm:bulletEnabled val="1"/>
        </dgm:presLayoutVars>
      </dgm:prSet>
      <dgm:spPr/>
    </dgm:pt>
    <dgm:pt modelId="{16EB14AC-DEF8-1B41-BEE1-1362A4829B83}" type="pres">
      <dgm:prSet presAssocID="{166628C7-79A5-E246-ABFF-98173F28FA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2A46EB3-E18F-8343-AFE9-BE47B876FBD0}" type="pres">
      <dgm:prSet presAssocID="{166628C7-79A5-E246-ABFF-98173F28FA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730D211-77B2-4A4A-BC81-DB824BE8C5D2}" type="presOf" srcId="{C77D901E-8971-4547-AB64-038389F2D0D7}" destId="{FA8EBB94-428E-4949-BFD5-7B7790338B10}" srcOrd="0" destOrd="0" presId="urn:microsoft.com/office/officeart/2005/8/layout/vList2"/>
    <dgm:cxn modelId="{8EB7E129-12D2-3641-A4F8-E17921E8B720}" srcId="{C77D901E-8971-4547-AB64-038389F2D0D7}" destId="{166628C7-79A5-E246-ABFF-98173F28FA50}" srcOrd="2" destOrd="0" parTransId="{EBD39FF0-4B54-F142-8E57-B080FE3E157E}" sibTransId="{B0EF38A3-9AD5-BC47-9693-1E050209B99A}"/>
    <dgm:cxn modelId="{8A5ECB48-79A3-A545-AB87-AA306DD6623E}" type="presOf" srcId="{166628C7-79A5-E246-ABFF-98173F28FA50}" destId="{16EB14AC-DEF8-1B41-BEE1-1362A4829B83}" srcOrd="0" destOrd="0" presId="urn:microsoft.com/office/officeart/2005/8/layout/vList2"/>
    <dgm:cxn modelId="{56BA5D56-0D3D-5A45-90E0-34BFD40EB9CD}" type="presOf" srcId="{669078D1-E9D4-4848-8E55-436867062221}" destId="{28E3A045-D642-9D4A-BBEF-7AC8211BD48E}" srcOrd="0" destOrd="0" presId="urn:microsoft.com/office/officeart/2005/8/layout/vList2"/>
    <dgm:cxn modelId="{37F1E85A-280D-0642-9394-4B6DA0E080EE}" type="presOf" srcId="{68F8C888-A3DA-0D46-9533-B16B2DF02E88}" destId="{32A46EB3-E18F-8343-AFE9-BE47B876FBD0}" srcOrd="0" destOrd="0" presId="urn:microsoft.com/office/officeart/2005/8/layout/vList2"/>
    <dgm:cxn modelId="{D08F1768-EF78-304E-BBE3-BA5A4AC49662}" type="presOf" srcId="{9193CE5E-7DBE-EC4D-B1CB-510BEBF6E89A}" destId="{A276B1B3-22BE-9542-9D7F-3FC2BDE4A419}" srcOrd="0" destOrd="0" presId="urn:microsoft.com/office/officeart/2005/8/layout/vList2"/>
    <dgm:cxn modelId="{59234971-8580-E144-B28B-A35F8E22E4F0}" srcId="{C77D901E-8971-4547-AB64-038389F2D0D7}" destId="{9193CE5E-7DBE-EC4D-B1CB-510BEBF6E89A}" srcOrd="0" destOrd="0" parTransId="{1A5B57F6-92B2-014C-8939-5B068FB77144}" sibTransId="{6FD2C36A-75EF-8B42-B027-E6FC3E06099F}"/>
    <dgm:cxn modelId="{AC4DEB8B-1BEA-1644-8A0C-EE861625E22E}" srcId="{166628C7-79A5-E246-ABFF-98173F28FA50}" destId="{68F8C888-A3DA-0D46-9533-B16B2DF02E88}" srcOrd="0" destOrd="0" parTransId="{EC61EAF6-A29B-A840-8F89-95516E598EA8}" sibTransId="{0E473307-2653-CF45-8459-A87FD083EBC7}"/>
    <dgm:cxn modelId="{71BAAA9C-C5B8-1444-AEB8-831453021A9D}" type="presOf" srcId="{3AA9B4D8-1573-9045-A652-FAB2ECC742CE}" destId="{C44E3A87-503C-094C-8499-FC41C8AED0C7}" srcOrd="0" destOrd="0" presId="urn:microsoft.com/office/officeart/2005/8/layout/vList2"/>
    <dgm:cxn modelId="{1D932BE1-695E-6245-B356-3927CFF76E02}" srcId="{C77D901E-8971-4547-AB64-038389F2D0D7}" destId="{3AA9B4D8-1573-9045-A652-FAB2ECC742CE}" srcOrd="1" destOrd="0" parTransId="{F9C30F08-E0D2-1A47-AE8B-93F94D1AEE79}" sibTransId="{DC3665CF-F4AC-8749-9EC2-DDC472C72664}"/>
    <dgm:cxn modelId="{5BE94CE7-CE22-1A4A-B77E-66C488604B82}" srcId="{3AA9B4D8-1573-9045-A652-FAB2ECC742CE}" destId="{2BF9EEDF-489A-F74F-B878-93A20EC95946}" srcOrd="0" destOrd="0" parTransId="{8065D6DE-59F5-3F47-AFF0-92D155D7F043}" sibTransId="{DEF29151-672A-8E46-A294-1FB2EA360C88}"/>
    <dgm:cxn modelId="{0CF4B2E8-50D5-1645-BFB9-6047E158A987}" type="presOf" srcId="{2BF9EEDF-489A-F74F-B878-93A20EC95946}" destId="{8D0A96E5-FE58-AF4F-9BA9-FC2582B477D6}" srcOrd="0" destOrd="0" presId="urn:microsoft.com/office/officeart/2005/8/layout/vList2"/>
    <dgm:cxn modelId="{1F5F0BFA-FF41-DC49-842C-30C21C768708}" srcId="{9193CE5E-7DBE-EC4D-B1CB-510BEBF6E89A}" destId="{669078D1-E9D4-4848-8E55-436867062221}" srcOrd="0" destOrd="0" parTransId="{35264282-F230-2D40-A434-8E0D12EDE4F2}" sibTransId="{6B75E261-286F-E248-8E84-E9702452DFD9}"/>
    <dgm:cxn modelId="{E992512F-A5B8-2C4C-8BB4-1BFFEF0DFF20}" type="presParOf" srcId="{FA8EBB94-428E-4949-BFD5-7B7790338B10}" destId="{A276B1B3-22BE-9542-9D7F-3FC2BDE4A419}" srcOrd="0" destOrd="0" presId="urn:microsoft.com/office/officeart/2005/8/layout/vList2"/>
    <dgm:cxn modelId="{DE97C84E-405B-B148-AD97-BDEB82C25996}" type="presParOf" srcId="{FA8EBB94-428E-4949-BFD5-7B7790338B10}" destId="{28E3A045-D642-9D4A-BBEF-7AC8211BD48E}" srcOrd="1" destOrd="0" presId="urn:microsoft.com/office/officeart/2005/8/layout/vList2"/>
    <dgm:cxn modelId="{3BCF7E84-4F6A-864B-85E9-4A4FFE18BDE1}" type="presParOf" srcId="{FA8EBB94-428E-4949-BFD5-7B7790338B10}" destId="{C44E3A87-503C-094C-8499-FC41C8AED0C7}" srcOrd="2" destOrd="0" presId="urn:microsoft.com/office/officeart/2005/8/layout/vList2"/>
    <dgm:cxn modelId="{8A16D7A7-198B-1242-97C4-79CF45B7C490}" type="presParOf" srcId="{FA8EBB94-428E-4949-BFD5-7B7790338B10}" destId="{8D0A96E5-FE58-AF4F-9BA9-FC2582B477D6}" srcOrd="3" destOrd="0" presId="urn:microsoft.com/office/officeart/2005/8/layout/vList2"/>
    <dgm:cxn modelId="{A455ABC1-193D-A546-A35A-A4C9B001BDF2}" type="presParOf" srcId="{FA8EBB94-428E-4949-BFD5-7B7790338B10}" destId="{16EB14AC-DEF8-1B41-BEE1-1362A4829B83}" srcOrd="4" destOrd="0" presId="urn:microsoft.com/office/officeart/2005/8/layout/vList2"/>
    <dgm:cxn modelId="{31BD3522-8275-5249-983A-A090D18A1056}" type="presParOf" srcId="{FA8EBB94-428E-4949-BFD5-7B7790338B10}" destId="{32A46EB3-E18F-8343-AFE9-BE47B876FBD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D47DF-DCEB-5242-B108-7F6B50BFF458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9229-D3A7-6741-B913-496D586B7CB7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collection of independent computers (nodes) that appear to the user as a single system.</a:t>
          </a:r>
        </a:p>
      </dsp:txBody>
      <dsp:txXfrm>
        <a:off x="254058" y="2525889"/>
        <a:ext cx="2282418" cy="2000673"/>
      </dsp:txXfrm>
    </dsp:sp>
    <dsp:sp modelId="{A07DD626-15ED-CB4E-BC29-EFDDE2B8D4D9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4918C-7BEF-2744-8B0A-4AAE56F48D9D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FB68A-AB7D-A545-98F2-3A0A662C93BD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concurrency, no global clock, and independent failures.</a:t>
          </a:r>
        </a:p>
      </dsp:txBody>
      <dsp:txXfrm>
        <a:off x="3048184" y="1834480"/>
        <a:ext cx="2282418" cy="2000673"/>
      </dsp:txXfrm>
    </dsp:sp>
    <dsp:sp modelId="{8AF8E4EF-F20B-3347-BEF5-2D949D2977AE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C2B09-A16B-0E4B-91BA-AB46A393AFB5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50AF2-CB25-9249-BD9C-C6B899EE61BC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 Cloud computing platforms like AWS or federated Kubernetes clusters.</a:t>
          </a:r>
        </a:p>
      </dsp:txBody>
      <dsp:txXfrm>
        <a:off x="5842310" y="1143070"/>
        <a:ext cx="2282418" cy="20006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6B1B3-22BE-9542-9D7F-3FC2BDE4A419}">
      <dsp:nvSpPr>
        <dsp:cNvPr id="0" name=""/>
        <dsp:cNvSpPr/>
      </dsp:nvSpPr>
      <dsp:spPr>
        <a:xfrm>
          <a:off x="0" y="18810"/>
          <a:ext cx="6966634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u="none" kern="1200" dirty="0"/>
            <a:t>Key Feature</a:t>
          </a:r>
          <a:endParaRPr lang="en-US" sz="4100" kern="1200" dirty="0"/>
        </a:p>
      </dsp:txBody>
      <dsp:txXfrm>
        <a:off x="46834" y="65644"/>
        <a:ext cx="6872966" cy="865732"/>
      </dsp:txXfrm>
    </dsp:sp>
    <dsp:sp modelId="{28E3A045-D642-9D4A-BBEF-7AC8211BD48E}">
      <dsp:nvSpPr>
        <dsp:cNvPr id="0" name=""/>
        <dsp:cNvSpPr/>
      </dsp:nvSpPr>
      <dsp:spPr>
        <a:xfrm>
          <a:off x="0" y="978210"/>
          <a:ext cx="6966634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200" b="0" i="0" u="none" kern="1200" dirty="0"/>
            <a:t>Independent of specific cluster federation architecture.</a:t>
          </a:r>
          <a:endParaRPr lang="en-US" sz="3200" kern="1200" dirty="0"/>
        </a:p>
      </dsp:txBody>
      <dsp:txXfrm>
        <a:off x="0" y="978210"/>
        <a:ext cx="6966634" cy="954787"/>
      </dsp:txXfrm>
    </dsp:sp>
    <dsp:sp modelId="{C44E3A87-503C-094C-8499-FC41C8AED0C7}">
      <dsp:nvSpPr>
        <dsp:cNvPr id="0" name=""/>
        <dsp:cNvSpPr/>
      </dsp:nvSpPr>
      <dsp:spPr>
        <a:xfrm>
          <a:off x="0" y="1932998"/>
          <a:ext cx="6966634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u="none" kern="1200" dirty="0"/>
            <a:t>Limitation</a:t>
          </a:r>
          <a:endParaRPr lang="en-US" sz="4100" kern="1200" dirty="0"/>
        </a:p>
      </dsp:txBody>
      <dsp:txXfrm>
        <a:off x="46834" y="1979832"/>
        <a:ext cx="6872966" cy="865732"/>
      </dsp:txXfrm>
    </dsp:sp>
    <dsp:sp modelId="{8D0A96E5-FE58-AF4F-9BA9-FC2582B477D6}">
      <dsp:nvSpPr>
        <dsp:cNvPr id="0" name=""/>
        <dsp:cNvSpPr/>
      </dsp:nvSpPr>
      <dsp:spPr>
        <a:xfrm>
          <a:off x="0" y="2892398"/>
          <a:ext cx="6966634" cy="140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3200" b="0" i="0" u="none" kern="1200" dirty="0"/>
            <a:t>Message logging and checkpointing handled separately → higher complexity.</a:t>
          </a:r>
          <a:endParaRPr lang="en-US" sz="3200" kern="1200" dirty="0"/>
        </a:p>
      </dsp:txBody>
      <dsp:txXfrm>
        <a:off x="0" y="2892398"/>
        <a:ext cx="6966634" cy="14003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6B1B3-22BE-9542-9D7F-3FC2BDE4A419}">
      <dsp:nvSpPr>
        <dsp:cNvPr id="0" name=""/>
        <dsp:cNvSpPr/>
      </dsp:nvSpPr>
      <dsp:spPr>
        <a:xfrm>
          <a:off x="0" y="28271"/>
          <a:ext cx="6966634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kern="1200" dirty="0"/>
            <a:t>Focus</a:t>
          </a:r>
          <a:endParaRPr lang="en-US" sz="2800" kern="1200" dirty="0"/>
        </a:p>
      </dsp:txBody>
      <dsp:txXfrm>
        <a:off x="31984" y="60255"/>
        <a:ext cx="6902666" cy="591232"/>
      </dsp:txXfrm>
    </dsp:sp>
    <dsp:sp modelId="{28E3A045-D642-9D4A-BBEF-7AC8211BD48E}">
      <dsp:nvSpPr>
        <dsp:cNvPr id="0" name=""/>
        <dsp:cNvSpPr/>
      </dsp:nvSpPr>
      <dsp:spPr>
        <a:xfrm>
          <a:off x="0" y="683471"/>
          <a:ext cx="696663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200" b="0" i="0" u="none" kern="1200" dirty="0"/>
            <a:t>Minimize messages and storage cost</a:t>
          </a:r>
          <a:endParaRPr lang="en-US" sz="2200" kern="1200" dirty="0"/>
        </a:p>
      </dsp:txBody>
      <dsp:txXfrm>
        <a:off x="0" y="683471"/>
        <a:ext cx="6966634" cy="463680"/>
      </dsp:txXfrm>
    </dsp:sp>
    <dsp:sp modelId="{C44E3A87-503C-094C-8499-FC41C8AED0C7}">
      <dsp:nvSpPr>
        <dsp:cNvPr id="0" name=""/>
        <dsp:cNvSpPr/>
      </dsp:nvSpPr>
      <dsp:spPr>
        <a:xfrm>
          <a:off x="0" y="1147151"/>
          <a:ext cx="6966634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u="none" kern="1200" dirty="0"/>
            <a:t>Strategies</a:t>
          </a:r>
          <a:endParaRPr lang="en-US" sz="2800" kern="1200" dirty="0"/>
        </a:p>
      </dsp:txBody>
      <dsp:txXfrm>
        <a:off x="31984" y="1179135"/>
        <a:ext cx="6902666" cy="591232"/>
      </dsp:txXfrm>
    </dsp:sp>
    <dsp:sp modelId="{8D0A96E5-FE58-AF4F-9BA9-FC2582B477D6}">
      <dsp:nvSpPr>
        <dsp:cNvPr id="0" name=""/>
        <dsp:cNvSpPr/>
      </dsp:nvSpPr>
      <dsp:spPr>
        <a:xfrm>
          <a:off x="0" y="1802351"/>
          <a:ext cx="6966634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b="0" i="0" u="none" kern="1200" dirty="0"/>
            <a:t>Checkpoint fewest number of processes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b="0" i="0" u="none" kern="1200" dirty="0"/>
            <a:t>Each cluster manages its own metadata (decentralized)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b="0" i="0" u="none" kern="1200" dirty="0"/>
            <a:t>Bounded intervals to avoid domino effect</a:t>
          </a:r>
          <a:endParaRPr lang="en-US" sz="2200" kern="1200" dirty="0"/>
        </a:p>
      </dsp:txBody>
      <dsp:txXfrm>
        <a:off x="0" y="1802351"/>
        <a:ext cx="6966634" cy="1362060"/>
      </dsp:txXfrm>
    </dsp:sp>
    <dsp:sp modelId="{6466A0C0-F8DD-A64A-87AA-B6647DB143BA}">
      <dsp:nvSpPr>
        <dsp:cNvPr id="0" name=""/>
        <dsp:cNvSpPr/>
      </dsp:nvSpPr>
      <dsp:spPr>
        <a:xfrm>
          <a:off x="0" y="3164412"/>
          <a:ext cx="6966634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Problem</a:t>
          </a:r>
        </a:p>
      </dsp:txBody>
      <dsp:txXfrm>
        <a:off x="31984" y="3196396"/>
        <a:ext cx="6902666" cy="591232"/>
      </dsp:txXfrm>
    </dsp:sp>
    <dsp:sp modelId="{BF428B16-E107-8C41-A0D3-26D5C18B9CD1}">
      <dsp:nvSpPr>
        <dsp:cNvPr id="0" name=""/>
        <dsp:cNvSpPr/>
      </dsp:nvSpPr>
      <dsp:spPr>
        <a:xfrm>
          <a:off x="0" y="3819612"/>
          <a:ext cx="6966634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200" b="0" i="0" u="none" kern="1200"/>
            <a:t>not yet integrated with optimistic logging.</a:t>
          </a:r>
          <a:endParaRPr lang="en-US" sz="2200" kern="1200" dirty="0"/>
        </a:p>
      </dsp:txBody>
      <dsp:txXfrm>
        <a:off x="0" y="3819612"/>
        <a:ext cx="6966634" cy="463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EAA5-1D71-F642-8088-CE3F4406C6CB}">
      <dsp:nvSpPr>
        <dsp:cNvPr id="0" name=""/>
        <dsp:cNvSpPr/>
      </dsp:nvSpPr>
      <dsp:spPr>
        <a:xfrm>
          <a:off x="1561381" y="185076"/>
          <a:ext cx="3673047" cy="127560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06C13-4008-F044-956E-5728FF1D7466}">
      <dsp:nvSpPr>
        <dsp:cNvPr id="0" name=""/>
        <dsp:cNvSpPr/>
      </dsp:nvSpPr>
      <dsp:spPr>
        <a:xfrm>
          <a:off x="3047684" y="3308590"/>
          <a:ext cx="711830" cy="45557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D5D7E-04B6-5749-B1D3-4AEFC6B7DB5B}">
      <dsp:nvSpPr>
        <dsp:cNvPr id="0" name=""/>
        <dsp:cNvSpPr/>
      </dsp:nvSpPr>
      <dsp:spPr>
        <a:xfrm>
          <a:off x="1695205" y="3673047"/>
          <a:ext cx="3416788" cy="85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Combine</a:t>
          </a:r>
        </a:p>
      </dsp:txBody>
      <dsp:txXfrm>
        <a:off x="1695205" y="3673047"/>
        <a:ext cx="3416788" cy="854197"/>
      </dsp:txXfrm>
    </dsp:sp>
    <dsp:sp modelId="{840F5B38-9362-A54D-BD7C-4A125002ADD2}">
      <dsp:nvSpPr>
        <dsp:cNvPr id="0" name=""/>
        <dsp:cNvSpPr/>
      </dsp:nvSpPr>
      <dsp:spPr>
        <a:xfrm>
          <a:off x="2896776" y="1559194"/>
          <a:ext cx="1281295" cy="1281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u="none" kern="1200" dirty="0"/>
            <a:t>Non-blocking coordinated checkpointing</a:t>
          </a:r>
          <a:r>
            <a:rPr lang="en-US" sz="1000" b="0" i="0" u="none" kern="1200" dirty="0"/>
            <a:t> (intra-cluster)</a:t>
          </a:r>
          <a:endParaRPr lang="en-US" sz="1000" kern="1200" dirty="0"/>
        </a:p>
      </dsp:txBody>
      <dsp:txXfrm>
        <a:off x="3084417" y="1746835"/>
        <a:ext cx="906013" cy="906013"/>
      </dsp:txXfrm>
    </dsp:sp>
    <dsp:sp modelId="{7AEAEED6-C8F6-244B-BFBC-06DA99F2A290}">
      <dsp:nvSpPr>
        <dsp:cNvPr id="0" name=""/>
        <dsp:cNvSpPr/>
      </dsp:nvSpPr>
      <dsp:spPr>
        <a:xfrm>
          <a:off x="1979938" y="597937"/>
          <a:ext cx="1281295" cy="12812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 dirty="0"/>
            <a:t>Optimistic logging</a:t>
          </a:r>
          <a:r>
            <a:rPr lang="en-US" sz="1400" b="0" i="0" u="none" kern="1200" dirty="0"/>
            <a:t>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(inter-cluster)</a:t>
          </a:r>
          <a:endParaRPr lang="en-US" sz="1400" kern="1200" dirty="0"/>
        </a:p>
      </dsp:txBody>
      <dsp:txXfrm>
        <a:off x="2167579" y="785578"/>
        <a:ext cx="906013" cy="906013"/>
      </dsp:txXfrm>
    </dsp:sp>
    <dsp:sp modelId="{F5F44731-46EA-F942-BE4F-9AEAD2EA58B2}">
      <dsp:nvSpPr>
        <dsp:cNvPr id="0" name=""/>
        <dsp:cNvSpPr/>
      </dsp:nvSpPr>
      <dsp:spPr>
        <a:xfrm>
          <a:off x="1410473" y="28473"/>
          <a:ext cx="3986253" cy="318900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EAA5-1D71-F642-8088-CE3F4406C6CB}">
      <dsp:nvSpPr>
        <dsp:cNvPr id="0" name=""/>
        <dsp:cNvSpPr/>
      </dsp:nvSpPr>
      <dsp:spPr>
        <a:xfrm>
          <a:off x="223464" y="191204"/>
          <a:ext cx="816628" cy="28360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06C13-4008-F044-956E-5728FF1D7466}">
      <dsp:nvSpPr>
        <dsp:cNvPr id="0" name=""/>
        <dsp:cNvSpPr/>
      </dsp:nvSpPr>
      <dsp:spPr>
        <a:xfrm>
          <a:off x="553914" y="885654"/>
          <a:ext cx="158261" cy="10128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D5D7E-04B6-5749-B1D3-4AEFC6B7DB5B}">
      <dsp:nvSpPr>
        <dsp:cNvPr id="0" name=""/>
        <dsp:cNvSpPr/>
      </dsp:nvSpPr>
      <dsp:spPr>
        <a:xfrm>
          <a:off x="253218" y="966684"/>
          <a:ext cx="759654" cy="18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Combine</a:t>
          </a:r>
        </a:p>
      </dsp:txBody>
      <dsp:txXfrm>
        <a:off x="253218" y="966684"/>
        <a:ext cx="759654" cy="189913"/>
      </dsp:txXfrm>
    </dsp:sp>
    <dsp:sp modelId="{840F5B38-9362-A54D-BD7C-4A125002ADD2}">
      <dsp:nvSpPr>
        <dsp:cNvPr id="0" name=""/>
        <dsp:cNvSpPr/>
      </dsp:nvSpPr>
      <dsp:spPr>
        <a:xfrm>
          <a:off x="520362" y="496711"/>
          <a:ext cx="284870" cy="284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562080" y="538429"/>
        <a:ext cx="201434" cy="201434"/>
      </dsp:txXfrm>
    </dsp:sp>
    <dsp:sp modelId="{7AEAEED6-C8F6-244B-BFBC-06DA99F2A290}">
      <dsp:nvSpPr>
        <dsp:cNvPr id="0" name=""/>
        <dsp:cNvSpPr/>
      </dsp:nvSpPr>
      <dsp:spPr>
        <a:xfrm>
          <a:off x="316522" y="282995"/>
          <a:ext cx="284870" cy="284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u="none" kern="1200" dirty="0"/>
        </a:p>
      </dsp:txBody>
      <dsp:txXfrm>
        <a:off x="358240" y="324713"/>
        <a:ext cx="201434" cy="201434"/>
      </dsp:txXfrm>
    </dsp:sp>
    <dsp:sp modelId="{F5F44731-46EA-F942-BE4F-9AEAD2EA58B2}">
      <dsp:nvSpPr>
        <dsp:cNvPr id="0" name=""/>
        <dsp:cNvSpPr/>
      </dsp:nvSpPr>
      <dsp:spPr>
        <a:xfrm>
          <a:off x="189913" y="156386"/>
          <a:ext cx="886263" cy="70901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44DAF-C54A-0244-B681-04899D8C7BC1}">
      <dsp:nvSpPr>
        <dsp:cNvPr id="0" name=""/>
        <dsp:cNvSpPr/>
      </dsp:nvSpPr>
      <dsp:spPr>
        <a:xfrm>
          <a:off x="926501" y="1089777"/>
          <a:ext cx="3705544" cy="323911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inter-cluster messages&gt;5/s</a:t>
          </a:r>
          <a:endParaRPr lang="en-US" sz="2000" kern="1200" dirty="0"/>
        </a:p>
      </dsp:txBody>
      <dsp:txXfrm>
        <a:off x="1852888" y="1575644"/>
        <a:ext cx="1806453" cy="2267378"/>
      </dsp:txXfrm>
    </dsp:sp>
    <dsp:sp modelId="{CCC1874E-42C2-8A4D-A299-5573E902D042}">
      <dsp:nvSpPr>
        <dsp:cNvPr id="0" name=""/>
        <dsp:cNvSpPr/>
      </dsp:nvSpPr>
      <dsp:spPr>
        <a:xfrm>
          <a:off x="115" y="1782947"/>
          <a:ext cx="1852772" cy="1852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if</a:t>
          </a:r>
        </a:p>
      </dsp:txBody>
      <dsp:txXfrm>
        <a:off x="271447" y="2054279"/>
        <a:ext cx="1310108" cy="1310108"/>
      </dsp:txXfrm>
    </dsp:sp>
    <dsp:sp modelId="{2A597A6E-A489-DE47-9BC5-69E6B96596B3}">
      <dsp:nvSpPr>
        <dsp:cNvPr id="0" name=""/>
        <dsp:cNvSpPr/>
      </dsp:nvSpPr>
      <dsp:spPr>
        <a:xfrm>
          <a:off x="5766609" y="1089777"/>
          <a:ext cx="3705544" cy="323911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dirty="0"/>
            <a:t>logging enabled</a:t>
          </a:r>
          <a:endParaRPr lang="en-US" sz="2000" kern="1200" dirty="0"/>
        </a:p>
      </dsp:txBody>
      <dsp:txXfrm>
        <a:off x="6692995" y="1575644"/>
        <a:ext cx="1806453" cy="2267378"/>
      </dsp:txXfrm>
    </dsp:sp>
    <dsp:sp modelId="{27A5C415-13F8-414E-B408-96A60FAFCF37}">
      <dsp:nvSpPr>
        <dsp:cNvPr id="0" name=""/>
        <dsp:cNvSpPr/>
      </dsp:nvSpPr>
      <dsp:spPr>
        <a:xfrm>
          <a:off x="4863642" y="1782947"/>
          <a:ext cx="1852772" cy="1852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Then</a:t>
          </a:r>
        </a:p>
      </dsp:txBody>
      <dsp:txXfrm>
        <a:off x="5134974" y="2054279"/>
        <a:ext cx="1310108" cy="13101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EAA5-1D71-F642-8088-CE3F4406C6CB}">
      <dsp:nvSpPr>
        <dsp:cNvPr id="0" name=""/>
        <dsp:cNvSpPr/>
      </dsp:nvSpPr>
      <dsp:spPr>
        <a:xfrm>
          <a:off x="223464" y="191204"/>
          <a:ext cx="816628" cy="28360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06C13-4008-F044-956E-5728FF1D7466}">
      <dsp:nvSpPr>
        <dsp:cNvPr id="0" name=""/>
        <dsp:cNvSpPr/>
      </dsp:nvSpPr>
      <dsp:spPr>
        <a:xfrm>
          <a:off x="553914" y="885654"/>
          <a:ext cx="158261" cy="10128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D5D7E-04B6-5749-B1D3-4AEFC6B7DB5B}">
      <dsp:nvSpPr>
        <dsp:cNvPr id="0" name=""/>
        <dsp:cNvSpPr/>
      </dsp:nvSpPr>
      <dsp:spPr>
        <a:xfrm>
          <a:off x="253218" y="966684"/>
          <a:ext cx="759654" cy="18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Combine</a:t>
          </a:r>
        </a:p>
      </dsp:txBody>
      <dsp:txXfrm>
        <a:off x="253218" y="966684"/>
        <a:ext cx="759654" cy="189913"/>
      </dsp:txXfrm>
    </dsp:sp>
    <dsp:sp modelId="{840F5B38-9362-A54D-BD7C-4A125002ADD2}">
      <dsp:nvSpPr>
        <dsp:cNvPr id="0" name=""/>
        <dsp:cNvSpPr/>
      </dsp:nvSpPr>
      <dsp:spPr>
        <a:xfrm>
          <a:off x="520362" y="496711"/>
          <a:ext cx="284870" cy="284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562080" y="538429"/>
        <a:ext cx="201434" cy="201434"/>
      </dsp:txXfrm>
    </dsp:sp>
    <dsp:sp modelId="{7AEAEED6-C8F6-244B-BFBC-06DA99F2A290}">
      <dsp:nvSpPr>
        <dsp:cNvPr id="0" name=""/>
        <dsp:cNvSpPr/>
      </dsp:nvSpPr>
      <dsp:spPr>
        <a:xfrm>
          <a:off x="316522" y="282995"/>
          <a:ext cx="284870" cy="284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u="none" kern="1200" dirty="0"/>
        </a:p>
      </dsp:txBody>
      <dsp:txXfrm>
        <a:off x="358240" y="324713"/>
        <a:ext cx="201434" cy="201434"/>
      </dsp:txXfrm>
    </dsp:sp>
    <dsp:sp modelId="{F5F44731-46EA-F942-BE4F-9AEAD2EA58B2}">
      <dsp:nvSpPr>
        <dsp:cNvPr id="0" name=""/>
        <dsp:cNvSpPr/>
      </dsp:nvSpPr>
      <dsp:spPr>
        <a:xfrm>
          <a:off x="189913" y="156386"/>
          <a:ext cx="886263" cy="70901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44DAF-C54A-0244-B681-04899D8C7BC1}">
      <dsp:nvSpPr>
        <dsp:cNvPr id="0" name=""/>
        <dsp:cNvSpPr/>
      </dsp:nvSpPr>
      <dsp:spPr>
        <a:xfrm>
          <a:off x="201314" y="252576"/>
          <a:ext cx="805155" cy="7038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u="none" kern="1200" dirty="0"/>
            <a:t>inter-cluster messages&gt;5/s</a:t>
          </a:r>
          <a:endParaRPr lang="en-US" sz="500" kern="1200" dirty="0"/>
        </a:p>
      </dsp:txBody>
      <dsp:txXfrm>
        <a:off x="402602" y="358147"/>
        <a:ext cx="392513" cy="492665"/>
      </dsp:txXfrm>
    </dsp:sp>
    <dsp:sp modelId="{CCC1874E-42C2-8A4D-A299-5573E902D042}">
      <dsp:nvSpPr>
        <dsp:cNvPr id="0" name=""/>
        <dsp:cNvSpPr/>
      </dsp:nvSpPr>
      <dsp:spPr>
        <a:xfrm>
          <a:off x="25" y="403191"/>
          <a:ext cx="402577" cy="402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</a:t>
          </a:r>
        </a:p>
      </dsp:txBody>
      <dsp:txXfrm>
        <a:off x="58981" y="462147"/>
        <a:ext cx="284665" cy="284665"/>
      </dsp:txXfrm>
    </dsp:sp>
    <dsp:sp modelId="{2A597A6E-A489-DE47-9BC5-69E6B96596B3}">
      <dsp:nvSpPr>
        <dsp:cNvPr id="0" name=""/>
        <dsp:cNvSpPr/>
      </dsp:nvSpPr>
      <dsp:spPr>
        <a:xfrm>
          <a:off x="1252991" y="252576"/>
          <a:ext cx="805155" cy="7038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u="none" kern="1200" dirty="0"/>
            <a:t>logging enabled</a:t>
          </a:r>
          <a:endParaRPr lang="en-US" sz="500" kern="1200" dirty="0"/>
        </a:p>
      </dsp:txBody>
      <dsp:txXfrm>
        <a:off x="1454280" y="358147"/>
        <a:ext cx="392513" cy="492665"/>
      </dsp:txXfrm>
    </dsp:sp>
    <dsp:sp modelId="{27A5C415-13F8-414E-B408-96A60FAFCF37}">
      <dsp:nvSpPr>
        <dsp:cNvPr id="0" name=""/>
        <dsp:cNvSpPr/>
      </dsp:nvSpPr>
      <dsp:spPr>
        <a:xfrm>
          <a:off x="1056791" y="403191"/>
          <a:ext cx="402577" cy="402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Then</a:t>
          </a:r>
        </a:p>
      </dsp:txBody>
      <dsp:txXfrm>
        <a:off x="1115747" y="462147"/>
        <a:ext cx="284665" cy="28466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0432-E2C1-6B42-8FDD-98BAE67DA3F9}">
      <dsp:nvSpPr>
        <dsp:cNvPr id="0" name=""/>
        <dsp:cNvSpPr/>
      </dsp:nvSpPr>
      <dsp:spPr>
        <a:xfrm>
          <a:off x="0" y="0"/>
          <a:ext cx="6115538" cy="108312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Goals</a:t>
          </a:r>
        </a:p>
      </dsp:txBody>
      <dsp:txXfrm>
        <a:off x="0" y="0"/>
        <a:ext cx="6115538" cy="1083122"/>
      </dsp:txXfrm>
    </dsp:sp>
    <dsp:sp modelId="{0E5620AC-CC84-7949-8EB8-CC8FA2126626}">
      <dsp:nvSpPr>
        <dsp:cNvPr id="0" name=""/>
        <dsp:cNvSpPr/>
      </dsp:nvSpPr>
      <dsp:spPr>
        <a:xfrm>
          <a:off x="0" y="1083122"/>
          <a:ext cx="1528884" cy="2274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 dirty="0"/>
            <a:t>Low message overhead</a:t>
          </a:r>
          <a:endParaRPr lang="en-US" sz="2300" kern="1200" dirty="0"/>
        </a:p>
      </dsp:txBody>
      <dsp:txXfrm>
        <a:off x="0" y="1083122"/>
        <a:ext cx="1528884" cy="2274556"/>
      </dsp:txXfrm>
    </dsp:sp>
    <dsp:sp modelId="{1801F19C-235A-524C-9337-A685E3459E8A}">
      <dsp:nvSpPr>
        <dsp:cNvPr id="0" name=""/>
        <dsp:cNvSpPr/>
      </dsp:nvSpPr>
      <dsp:spPr>
        <a:xfrm>
          <a:off x="1528884" y="1083122"/>
          <a:ext cx="1528884" cy="2274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 dirty="0"/>
            <a:t>Fast and minimal rollback</a:t>
          </a:r>
          <a:endParaRPr lang="en-US" sz="2300" kern="1200" dirty="0"/>
        </a:p>
      </dsp:txBody>
      <dsp:txXfrm>
        <a:off x="1528884" y="1083122"/>
        <a:ext cx="1528884" cy="2274556"/>
      </dsp:txXfrm>
    </dsp:sp>
    <dsp:sp modelId="{8F08E88A-2C91-034F-817E-4BD307C6CDF9}">
      <dsp:nvSpPr>
        <dsp:cNvPr id="0" name=""/>
        <dsp:cNvSpPr/>
      </dsp:nvSpPr>
      <dsp:spPr>
        <a:xfrm>
          <a:off x="3057768" y="1083122"/>
          <a:ext cx="1528884" cy="2274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 dirty="0"/>
            <a:t>Avoid blocking</a:t>
          </a:r>
          <a:endParaRPr lang="en-US" sz="2300" kern="1200" dirty="0"/>
        </a:p>
      </dsp:txBody>
      <dsp:txXfrm>
        <a:off x="3057768" y="1083122"/>
        <a:ext cx="1528884" cy="2274556"/>
      </dsp:txXfrm>
    </dsp:sp>
    <dsp:sp modelId="{46E1B122-60CB-2F40-859F-B02DAC7132A2}">
      <dsp:nvSpPr>
        <dsp:cNvPr id="0" name=""/>
        <dsp:cNvSpPr/>
      </dsp:nvSpPr>
      <dsp:spPr>
        <a:xfrm>
          <a:off x="4586653" y="1083122"/>
          <a:ext cx="1528884" cy="2274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/>
            <a:t>Maintain consistent global state</a:t>
          </a:r>
          <a:endParaRPr lang="en-US" sz="2300" kern="1200" dirty="0"/>
        </a:p>
      </dsp:txBody>
      <dsp:txXfrm>
        <a:off x="4586653" y="1083122"/>
        <a:ext cx="1528884" cy="2274556"/>
      </dsp:txXfrm>
    </dsp:sp>
    <dsp:sp modelId="{7721B024-D485-8C48-AD2E-20B207F3CB6A}">
      <dsp:nvSpPr>
        <dsp:cNvPr id="0" name=""/>
        <dsp:cNvSpPr/>
      </dsp:nvSpPr>
      <dsp:spPr>
        <a:xfrm>
          <a:off x="0" y="3357678"/>
          <a:ext cx="6115538" cy="25272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EAA5-1D71-F642-8088-CE3F4406C6CB}">
      <dsp:nvSpPr>
        <dsp:cNvPr id="0" name=""/>
        <dsp:cNvSpPr/>
      </dsp:nvSpPr>
      <dsp:spPr>
        <a:xfrm>
          <a:off x="223464" y="191204"/>
          <a:ext cx="816628" cy="28360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06C13-4008-F044-956E-5728FF1D7466}">
      <dsp:nvSpPr>
        <dsp:cNvPr id="0" name=""/>
        <dsp:cNvSpPr/>
      </dsp:nvSpPr>
      <dsp:spPr>
        <a:xfrm>
          <a:off x="553914" y="885654"/>
          <a:ext cx="158261" cy="10128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D5D7E-04B6-5749-B1D3-4AEFC6B7DB5B}">
      <dsp:nvSpPr>
        <dsp:cNvPr id="0" name=""/>
        <dsp:cNvSpPr/>
      </dsp:nvSpPr>
      <dsp:spPr>
        <a:xfrm>
          <a:off x="253218" y="966684"/>
          <a:ext cx="759654" cy="18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Combine</a:t>
          </a:r>
        </a:p>
      </dsp:txBody>
      <dsp:txXfrm>
        <a:off x="253218" y="966684"/>
        <a:ext cx="759654" cy="189913"/>
      </dsp:txXfrm>
    </dsp:sp>
    <dsp:sp modelId="{840F5B38-9362-A54D-BD7C-4A125002ADD2}">
      <dsp:nvSpPr>
        <dsp:cNvPr id="0" name=""/>
        <dsp:cNvSpPr/>
      </dsp:nvSpPr>
      <dsp:spPr>
        <a:xfrm>
          <a:off x="520362" y="496711"/>
          <a:ext cx="284870" cy="284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562080" y="538429"/>
        <a:ext cx="201434" cy="201434"/>
      </dsp:txXfrm>
    </dsp:sp>
    <dsp:sp modelId="{7AEAEED6-C8F6-244B-BFBC-06DA99F2A290}">
      <dsp:nvSpPr>
        <dsp:cNvPr id="0" name=""/>
        <dsp:cNvSpPr/>
      </dsp:nvSpPr>
      <dsp:spPr>
        <a:xfrm>
          <a:off x="316522" y="282995"/>
          <a:ext cx="284870" cy="2848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u="none" kern="1200" dirty="0"/>
        </a:p>
      </dsp:txBody>
      <dsp:txXfrm>
        <a:off x="358240" y="324713"/>
        <a:ext cx="201434" cy="201434"/>
      </dsp:txXfrm>
    </dsp:sp>
    <dsp:sp modelId="{F5F44731-46EA-F942-BE4F-9AEAD2EA58B2}">
      <dsp:nvSpPr>
        <dsp:cNvPr id="0" name=""/>
        <dsp:cNvSpPr/>
      </dsp:nvSpPr>
      <dsp:spPr>
        <a:xfrm>
          <a:off x="189913" y="156386"/>
          <a:ext cx="886263" cy="70901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44DAF-C54A-0244-B681-04899D8C7BC1}">
      <dsp:nvSpPr>
        <dsp:cNvPr id="0" name=""/>
        <dsp:cNvSpPr/>
      </dsp:nvSpPr>
      <dsp:spPr>
        <a:xfrm>
          <a:off x="201314" y="252576"/>
          <a:ext cx="805155" cy="7038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u="none" kern="1200" dirty="0"/>
            <a:t>inter-cluster messages&gt;5/s</a:t>
          </a:r>
          <a:endParaRPr lang="en-US" sz="500" kern="1200" dirty="0"/>
        </a:p>
      </dsp:txBody>
      <dsp:txXfrm>
        <a:off x="402602" y="358147"/>
        <a:ext cx="392513" cy="492665"/>
      </dsp:txXfrm>
    </dsp:sp>
    <dsp:sp modelId="{CCC1874E-42C2-8A4D-A299-5573E902D042}">
      <dsp:nvSpPr>
        <dsp:cNvPr id="0" name=""/>
        <dsp:cNvSpPr/>
      </dsp:nvSpPr>
      <dsp:spPr>
        <a:xfrm>
          <a:off x="25" y="403191"/>
          <a:ext cx="402577" cy="402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if</a:t>
          </a:r>
        </a:p>
      </dsp:txBody>
      <dsp:txXfrm>
        <a:off x="58981" y="462147"/>
        <a:ext cx="284665" cy="284665"/>
      </dsp:txXfrm>
    </dsp:sp>
    <dsp:sp modelId="{2A597A6E-A489-DE47-9BC5-69E6B96596B3}">
      <dsp:nvSpPr>
        <dsp:cNvPr id="0" name=""/>
        <dsp:cNvSpPr/>
      </dsp:nvSpPr>
      <dsp:spPr>
        <a:xfrm>
          <a:off x="1252991" y="252576"/>
          <a:ext cx="805155" cy="7038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635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i="0" u="none" kern="1200" dirty="0"/>
            <a:t>logging enabled</a:t>
          </a:r>
          <a:endParaRPr lang="en-US" sz="500" kern="1200" dirty="0"/>
        </a:p>
      </dsp:txBody>
      <dsp:txXfrm>
        <a:off x="1454280" y="358147"/>
        <a:ext cx="392513" cy="492665"/>
      </dsp:txXfrm>
    </dsp:sp>
    <dsp:sp modelId="{27A5C415-13F8-414E-B408-96A60FAFCF37}">
      <dsp:nvSpPr>
        <dsp:cNvPr id="0" name=""/>
        <dsp:cNvSpPr/>
      </dsp:nvSpPr>
      <dsp:spPr>
        <a:xfrm>
          <a:off x="1056791" y="403191"/>
          <a:ext cx="402577" cy="4025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Then</a:t>
          </a:r>
        </a:p>
      </dsp:txBody>
      <dsp:txXfrm>
        <a:off x="1115747" y="462147"/>
        <a:ext cx="284665" cy="284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D47DF-DCEB-5242-B108-7F6B50BFF458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9229-D3A7-6741-B913-496D586B7CB7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The act of </a:t>
          </a:r>
          <a:r>
            <a:rPr lang="en-US" sz="1800" b="1" i="0" u="none" kern="1200" dirty="0"/>
            <a:t>saving the current state</a:t>
          </a:r>
          <a:r>
            <a:rPr lang="en-US" sz="1800" b="0" i="0" u="none" kern="1200" dirty="0"/>
            <a:t> of a process or system to stable storage so that it can </a:t>
          </a:r>
          <a:r>
            <a:rPr lang="en-US" sz="1800" b="1" i="0" u="none" kern="1200" dirty="0"/>
            <a:t>resume from that point</a:t>
          </a:r>
          <a:r>
            <a:rPr lang="en-US" sz="1800" b="0" i="0" u="none" kern="1200" dirty="0"/>
            <a:t> in case of failure.</a:t>
          </a:r>
          <a:endParaRPr lang="en-US" sz="1800" kern="1200" dirty="0"/>
        </a:p>
      </dsp:txBody>
      <dsp:txXfrm>
        <a:off x="254058" y="2525889"/>
        <a:ext cx="2282418" cy="2000673"/>
      </dsp:txXfrm>
    </dsp:sp>
    <dsp:sp modelId="{A07DD626-15ED-CB4E-BC29-EFDDE2B8D4D9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4918C-7BEF-2744-8B0A-4AAE56F48D9D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FB68A-AB7D-A545-98F2-3A0A662C93BD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To reduce loss of progress after crashes.</a:t>
          </a:r>
          <a:endParaRPr lang="en-US" sz="1800" kern="1200" dirty="0"/>
        </a:p>
      </dsp:txBody>
      <dsp:txXfrm>
        <a:off x="3048184" y="1834480"/>
        <a:ext cx="2282418" cy="2000673"/>
      </dsp:txXfrm>
    </dsp:sp>
    <dsp:sp modelId="{8AF8E4EF-F20B-3347-BEF5-2D949D2977AE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C2B09-A16B-0E4B-91BA-AB46A393AFB5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50AF2-CB25-9249-BD9C-C6B899EE61BC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Like saving a game — you reload from your last save if the game crashes.</a:t>
          </a:r>
          <a:endParaRPr lang="en-US" sz="1800" kern="1200" dirty="0"/>
        </a:p>
      </dsp:txBody>
      <dsp:txXfrm>
        <a:off x="5842310" y="1143070"/>
        <a:ext cx="2282418" cy="20006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0432-E2C1-6B42-8FDD-98BAE67DA3F9}">
      <dsp:nvSpPr>
        <dsp:cNvPr id="0" name=""/>
        <dsp:cNvSpPr/>
      </dsp:nvSpPr>
      <dsp:spPr>
        <a:xfrm>
          <a:off x="0" y="0"/>
          <a:ext cx="1735012" cy="36883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Goals</a:t>
          </a:r>
        </a:p>
      </dsp:txBody>
      <dsp:txXfrm>
        <a:off x="0" y="0"/>
        <a:ext cx="1735012" cy="368832"/>
      </dsp:txXfrm>
    </dsp:sp>
    <dsp:sp modelId="{0E5620AC-CC84-7949-8EB8-CC8FA2126626}">
      <dsp:nvSpPr>
        <dsp:cNvPr id="0" name=""/>
        <dsp:cNvSpPr/>
      </dsp:nvSpPr>
      <dsp:spPr>
        <a:xfrm>
          <a:off x="0" y="368832"/>
          <a:ext cx="433753" cy="774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Low message overhead</a:t>
          </a:r>
          <a:endParaRPr lang="en-US" sz="600" kern="1200" dirty="0"/>
        </a:p>
      </dsp:txBody>
      <dsp:txXfrm>
        <a:off x="0" y="368832"/>
        <a:ext cx="433753" cy="774548"/>
      </dsp:txXfrm>
    </dsp:sp>
    <dsp:sp modelId="{1801F19C-235A-524C-9337-A685E3459E8A}">
      <dsp:nvSpPr>
        <dsp:cNvPr id="0" name=""/>
        <dsp:cNvSpPr/>
      </dsp:nvSpPr>
      <dsp:spPr>
        <a:xfrm>
          <a:off x="433753" y="368832"/>
          <a:ext cx="433753" cy="774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Fast and minimal rollback</a:t>
          </a:r>
          <a:endParaRPr lang="en-US" sz="600" kern="1200" dirty="0"/>
        </a:p>
      </dsp:txBody>
      <dsp:txXfrm>
        <a:off x="433753" y="368832"/>
        <a:ext cx="433753" cy="774548"/>
      </dsp:txXfrm>
    </dsp:sp>
    <dsp:sp modelId="{8F08E88A-2C91-034F-817E-4BD307C6CDF9}">
      <dsp:nvSpPr>
        <dsp:cNvPr id="0" name=""/>
        <dsp:cNvSpPr/>
      </dsp:nvSpPr>
      <dsp:spPr>
        <a:xfrm>
          <a:off x="867506" y="368832"/>
          <a:ext cx="433753" cy="774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 dirty="0"/>
            <a:t>Avoid blocking</a:t>
          </a:r>
          <a:endParaRPr lang="en-US" sz="600" kern="1200" dirty="0"/>
        </a:p>
      </dsp:txBody>
      <dsp:txXfrm>
        <a:off x="867506" y="368832"/>
        <a:ext cx="433753" cy="774548"/>
      </dsp:txXfrm>
    </dsp:sp>
    <dsp:sp modelId="{46E1B122-60CB-2F40-859F-B02DAC7132A2}">
      <dsp:nvSpPr>
        <dsp:cNvPr id="0" name=""/>
        <dsp:cNvSpPr/>
      </dsp:nvSpPr>
      <dsp:spPr>
        <a:xfrm>
          <a:off x="1301259" y="368832"/>
          <a:ext cx="433753" cy="774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kern="1200"/>
            <a:t>Maintain consistent global state</a:t>
          </a:r>
          <a:endParaRPr lang="en-US" sz="600" kern="1200" dirty="0"/>
        </a:p>
      </dsp:txBody>
      <dsp:txXfrm>
        <a:off x="1301259" y="368832"/>
        <a:ext cx="433753" cy="774548"/>
      </dsp:txXfrm>
    </dsp:sp>
    <dsp:sp modelId="{7721B024-D485-8C48-AD2E-20B207F3CB6A}">
      <dsp:nvSpPr>
        <dsp:cNvPr id="0" name=""/>
        <dsp:cNvSpPr/>
      </dsp:nvSpPr>
      <dsp:spPr>
        <a:xfrm>
          <a:off x="0" y="1143381"/>
          <a:ext cx="1735012" cy="8606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8170-1CF2-C348-BB14-DE8D4D1ED493}">
      <dsp:nvSpPr>
        <dsp:cNvPr id="0" name=""/>
        <dsp:cNvSpPr/>
      </dsp:nvSpPr>
      <dsp:spPr>
        <a:xfrm>
          <a:off x="0" y="3356065"/>
          <a:ext cx="8128000" cy="1101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Recovery Ensures</a:t>
          </a:r>
        </a:p>
      </dsp:txBody>
      <dsp:txXfrm>
        <a:off x="0" y="3356065"/>
        <a:ext cx="8128000" cy="594829"/>
      </dsp:txXfrm>
    </dsp:sp>
    <dsp:sp modelId="{F60E24D7-BF8F-DF4F-B45D-A137799E5D27}">
      <dsp:nvSpPr>
        <dsp:cNvPr id="0" name=""/>
        <dsp:cNvSpPr/>
      </dsp:nvSpPr>
      <dsp:spPr>
        <a:xfrm>
          <a:off x="3968" y="3928863"/>
          <a:ext cx="2706687" cy="506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No domino effect</a:t>
          </a:r>
          <a:endParaRPr lang="en-US" sz="1500" kern="1200" dirty="0"/>
        </a:p>
      </dsp:txBody>
      <dsp:txXfrm>
        <a:off x="3968" y="3928863"/>
        <a:ext cx="2706687" cy="506706"/>
      </dsp:txXfrm>
    </dsp:sp>
    <dsp:sp modelId="{BD984FD2-C84C-7B49-9C0B-FDE90FCE5968}">
      <dsp:nvSpPr>
        <dsp:cNvPr id="0" name=""/>
        <dsp:cNvSpPr/>
      </dsp:nvSpPr>
      <dsp:spPr>
        <a:xfrm>
          <a:off x="2710656" y="3928863"/>
          <a:ext cx="2706687" cy="506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Consistent </a:t>
          </a:r>
          <a:r>
            <a:rPr lang="en-US" sz="1500" b="1" i="0" u="none" kern="1200" dirty="0"/>
            <a:t>global state</a:t>
          </a:r>
          <a:endParaRPr lang="en-US" sz="1500" kern="1200" dirty="0"/>
        </a:p>
      </dsp:txBody>
      <dsp:txXfrm>
        <a:off x="2710656" y="3928863"/>
        <a:ext cx="2706687" cy="506706"/>
      </dsp:txXfrm>
    </dsp:sp>
    <dsp:sp modelId="{628C3C3B-4F6B-BC47-AD6A-C8736A84AF3D}">
      <dsp:nvSpPr>
        <dsp:cNvPr id="0" name=""/>
        <dsp:cNvSpPr/>
      </dsp:nvSpPr>
      <dsp:spPr>
        <a:xfrm>
          <a:off x="5417343" y="3928863"/>
          <a:ext cx="2706687" cy="5067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/>
            <a:t>Minimum re-execution</a:t>
          </a:r>
          <a:endParaRPr lang="en-US" sz="1500" kern="1200" dirty="0"/>
        </a:p>
      </dsp:txBody>
      <dsp:txXfrm>
        <a:off x="5417343" y="3928863"/>
        <a:ext cx="2706687" cy="506706"/>
      </dsp:txXfrm>
    </dsp:sp>
    <dsp:sp modelId="{C04DF83B-44EC-0546-A527-5DF63CBF6223}">
      <dsp:nvSpPr>
        <dsp:cNvPr id="0" name=""/>
        <dsp:cNvSpPr/>
      </dsp:nvSpPr>
      <dsp:spPr>
        <a:xfrm rot="10800000">
          <a:off x="0" y="1678426"/>
          <a:ext cx="8128000" cy="16941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/>
            <a:t>Determinants</a:t>
          </a:r>
          <a:endParaRPr lang="en-US" sz="2100" kern="1200" dirty="0"/>
        </a:p>
      </dsp:txBody>
      <dsp:txXfrm rot="-10800000">
        <a:off x="0" y="1678426"/>
        <a:ext cx="8128000" cy="594650"/>
      </dsp:txXfrm>
    </dsp:sp>
    <dsp:sp modelId="{0CA8DC45-7810-9C45-94AD-D23CA0C713A3}">
      <dsp:nvSpPr>
        <dsp:cNvPr id="0" name=""/>
        <dsp:cNvSpPr/>
      </dsp:nvSpPr>
      <dsp:spPr>
        <a:xfrm>
          <a:off x="0" y="2273077"/>
          <a:ext cx="8128000" cy="5065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ighlight>
                <a:srgbClr val="C0C0C0"/>
              </a:highlight>
            </a:rPr>
            <a:t>{</a:t>
          </a:r>
          <a:r>
            <a:rPr lang="en-US" sz="1500" kern="1200" dirty="0" err="1">
              <a:highlight>
                <a:srgbClr val="C0C0C0"/>
              </a:highlight>
            </a:rPr>
            <a:t>SeqNum</a:t>
          </a:r>
          <a:r>
            <a:rPr lang="en-US" sz="1500" kern="1200" dirty="0">
              <a:highlight>
                <a:srgbClr val="C0C0C0"/>
              </a:highlight>
            </a:rPr>
            <a:t>, </a:t>
          </a:r>
          <a:r>
            <a:rPr lang="en-US" sz="1500" kern="1200" dirty="0" err="1">
              <a:highlight>
                <a:srgbClr val="C0C0C0"/>
              </a:highlight>
            </a:rPr>
            <a:t>SendTime</a:t>
          </a:r>
          <a:r>
            <a:rPr lang="en-US" sz="1500" kern="1200" dirty="0">
              <a:highlight>
                <a:srgbClr val="C0C0C0"/>
              </a:highlight>
            </a:rPr>
            <a:t>, </a:t>
          </a:r>
          <a:r>
            <a:rPr lang="en-US" sz="1500" kern="1200" dirty="0" err="1">
              <a:highlight>
                <a:srgbClr val="C0C0C0"/>
              </a:highlight>
            </a:rPr>
            <a:t>ReceiveTime</a:t>
          </a:r>
          <a:r>
            <a:rPr lang="en-US" sz="1500" kern="1200" dirty="0">
              <a:highlight>
                <a:srgbClr val="C0C0C0"/>
              </a:highlight>
            </a:rPr>
            <a:t>}</a:t>
          </a:r>
        </a:p>
      </dsp:txBody>
      <dsp:txXfrm>
        <a:off x="0" y="2273077"/>
        <a:ext cx="8128000" cy="506554"/>
      </dsp:txXfrm>
    </dsp:sp>
    <dsp:sp modelId="{469F0124-CE33-B74A-B8BD-51951E435814}">
      <dsp:nvSpPr>
        <dsp:cNvPr id="0" name=""/>
        <dsp:cNvSpPr/>
      </dsp:nvSpPr>
      <dsp:spPr>
        <a:xfrm rot="10800000">
          <a:off x="0" y="788"/>
          <a:ext cx="8128000" cy="169416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Upon failures</a:t>
          </a:r>
        </a:p>
      </dsp:txBody>
      <dsp:txXfrm rot="-10800000">
        <a:off x="0" y="788"/>
        <a:ext cx="8128000" cy="594650"/>
      </dsp:txXfrm>
    </dsp:sp>
    <dsp:sp modelId="{A93B42A5-641E-0E4D-8A03-DD4501556653}">
      <dsp:nvSpPr>
        <dsp:cNvPr id="0" name=""/>
        <dsp:cNvSpPr/>
      </dsp:nvSpPr>
      <dsp:spPr>
        <a:xfrm>
          <a:off x="0" y="595438"/>
          <a:ext cx="4064000" cy="5065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All processes in the affected </a:t>
          </a:r>
          <a:r>
            <a:rPr lang="en-US" sz="1500" b="1" i="0" u="none" kern="1200" dirty="0"/>
            <a:t>cluster</a:t>
          </a:r>
          <a:r>
            <a:rPr lang="en-US" sz="1500" b="0" i="0" u="none" kern="1200" dirty="0"/>
            <a:t> roll back to last </a:t>
          </a:r>
          <a:r>
            <a:rPr lang="en-US" sz="1500" b="1" i="0" u="none" kern="1200" dirty="0"/>
            <a:t>permanent checkpoint</a:t>
          </a:r>
          <a:endParaRPr lang="en-US" sz="1500" kern="1200" dirty="0"/>
        </a:p>
      </dsp:txBody>
      <dsp:txXfrm>
        <a:off x="0" y="595438"/>
        <a:ext cx="4064000" cy="506554"/>
      </dsp:txXfrm>
    </dsp:sp>
    <dsp:sp modelId="{C0EB10C0-B2D1-C54B-9233-080859C8B308}">
      <dsp:nvSpPr>
        <dsp:cNvPr id="0" name=""/>
        <dsp:cNvSpPr/>
      </dsp:nvSpPr>
      <dsp:spPr>
        <a:xfrm>
          <a:off x="4064000" y="595438"/>
          <a:ext cx="4064000" cy="5065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Other clusters </a:t>
          </a:r>
          <a:r>
            <a:rPr lang="en-US" sz="1500" b="1" i="0" u="none" kern="1200" dirty="0"/>
            <a:t>replay inter-cluster messages</a:t>
          </a:r>
          <a:r>
            <a:rPr lang="en-US" sz="1500" b="0" i="0" u="none" kern="1200" dirty="0"/>
            <a:t> using determinants from </a:t>
          </a:r>
          <a:r>
            <a:rPr lang="en-US" sz="1500" b="0" i="0" u="none" kern="1200" dirty="0" err="1">
              <a:highlight>
                <a:srgbClr val="C0C0C0"/>
              </a:highlight>
            </a:rPr>
            <a:t>DetMsg</a:t>
          </a:r>
          <a:endParaRPr lang="en-US" sz="1500" kern="1200" dirty="0">
            <a:highlight>
              <a:srgbClr val="C0C0C0"/>
            </a:highlight>
          </a:endParaRPr>
        </a:p>
      </dsp:txBody>
      <dsp:txXfrm>
        <a:off x="4064000" y="595438"/>
        <a:ext cx="4064000" cy="50655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DC0E7-5527-6E46-B243-9D188797B040}">
      <dsp:nvSpPr>
        <dsp:cNvPr id="0" name=""/>
        <dsp:cNvSpPr/>
      </dsp:nvSpPr>
      <dsp:spPr>
        <a:xfrm>
          <a:off x="0" y="1484833"/>
          <a:ext cx="6098363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1C614-AA83-E041-AD32-F8631B720A98}">
      <dsp:nvSpPr>
        <dsp:cNvPr id="0" name=""/>
        <dsp:cNvSpPr/>
      </dsp:nvSpPr>
      <dsp:spPr>
        <a:xfrm>
          <a:off x="304918" y="1145353"/>
          <a:ext cx="426885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353" tIns="0" rIns="1613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 dirty="0"/>
            <a:t>consistently </a:t>
          </a:r>
          <a:r>
            <a:rPr lang="en-US" sz="2300" b="1" i="0" u="none" kern="1200" dirty="0"/>
            <a:t>uses fewer messages</a:t>
          </a:r>
          <a:endParaRPr lang="en-US" sz="2300" kern="1200" dirty="0"/>
        </a:p>
      </dsp:txBody>
      <dsp:txXfrm>
        <a:off x="338062" y="1178497"/>
        <a:ext cx="4202566" cy="612672"/>
      </dsp:txXfrm>
    </dsp:sp>
    <dsp:sp modelId="{A7D455F5-A657-9745-89DF-A4665888983E}">
      <dsp:nvSpPr>
        <dsp:cNvPr id="0" name=""/>
        <dsp:cNvSpPr/>
      </dsp:nvSpPr>
      <dsp:spPr>
        <a:xfrm>
          <a:off x="0" y="2528113"/>
          <a:ext cx="6098363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48BCE-2D39-2248-9AAB-E15CB14534BE}">
      <dsp:nvSpPr>
        <dsp:cNvPr id="0" name=""/>
        <dsp:cNvSpPr/>
      </dsp:nvSpPr>
      <dsp:spPr>
        <a:xfrm>
          <a:off x="304918" y="2188633"/>
          <a:ext cx="426885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353" tIns="0" rIns="1613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 dirty="0"/>
            <a:t>efficient when: Large number of processes/Clusters</a:t>
          </a:r>
          <a:endParaRPr lang="en-US" sz="2300" kern="1200" dirty="0"/>
        </a:p>
      </dsp:txBody>
      <dsp:txXfrm>
        <a:off x="338062" y="2221777"/>
        <a:ext cx="4202566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D47DF-DCEB-5242-B108-7F6B50BFF458}">
      <dsp:nvSpPr>
        <dsp:cNvPr id="0" name=""/>
        <dsp:cNvSpPr/>
      </dsp:nvSpPr>
      <dsp:spPr>
        <a:xfrm rot="5400000">
          <a:off x="770734" y="750213"/>
          <a:ext cx="2317259" cy="38558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9229-D3A7-6741-B913-496D586B7CB7}">
      <dsp:nvSpPr>
        <dsp:cNvPr id="0" name=""/>
        <dsp:cNvSpPr/>
      </dsp:nvSpPr>
      <dsp:spPr>
        <a:xfrm>
          <a:off x="383926" y="1902286"/>
          <a:ext cx="3481098" cy="30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u="none" kern="1200" dirty="0"/>
            <a:t>A group of tightly connected computers (often in the same location or network).</a:t>
          </a:r>
          <a:endParaRPr lang="en-US" sz="3000" kern="1200" dirty="0"/>
        </a:p>
      </dsp:txBody>
      <dsp:txXfrm>
        <a:off x="383926" y="1902286"/>
        <a:ext cx="3481098" cy="3051386"/>
      </dsp:txXfrm>
    </dsp:sp>
    <dsp:sp modelId="{A07DD626-15ED-CB4E-BC29-EFDDE2B8D4D9}">
      <dsp:nvSpPr>
        <dsp:cNvPr id="0" name=""/>
        <dsp:cNvSpPr/>
      </dsp:nvSpPr>
      <dsp:spPr>
        <a:xfrm>
          <a:off x="3208213" y="466339"/>
          <a:ext cx="656811" cy="65681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4918C-7BEF-2744-8B0A-4AAE56F48D9D}">
      <dsp:nvSpPr>
        <dsp:cNvPr id="0" name=""/>
        <dsp:cNvSpPr/>
      </dsp:nvSpPr>
      <dsp:spPr>
        <a:xfrm rot="5400000">
          <a:off x="5032279" y="-304310"/>
          <a:ext cx="2317259" cy="38558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FB68A-AB7D-A545-98F2-3A0A662C93BD}">
      <dsp:nvSpPr>
        <dsp:cNvPr id="0" name=""/>
        <dsp:cNvSpPr/>
      </dsp:nvSpPr>
      <dsp:spPr>
        <a:xfrm>
          <a:off x="4645470" y="847763"/>
          <a:ext cx="3481098" cy="305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u="none" kern="1200" dirty="0"/>
            <a:t>Nodes in a cluster share resources and often use </a:t>
          </a:r>
          <a:r>
            <a:rPr lang="en-US" sz="3000" b="1" i="0" u="none" kern="1200" dirty="0"/>
            <a:t>System Area Network (SAN)</a:t>
          </a:r>
          <a:r>
            <a:rPr lang="en-US" sz="3000" b="0" i="0" u="none" kern="1200" dirty="0"/>
            <a:t> to communicate efficiently.</a:t>
          </a:r>
          <a:endParaRPr lang="en-US" sz="3000" kern="1200" dirty="0"/>
        </a:p>
      </dsp:txBody>
      <dsp:txXfrm>
        <a:off x="4645470" y="847763"/>
        <a:ext cx="3481098" cy="3051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D47DF-DCEB-5242-B108-7F6B50BFF458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9229-D3A7-6741-B913-496D586B7CB7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A </a:t>
          </a:r>
          <a:r>
            <a:rPr lang="en-US" sz="1900" b="1" i="0" u="none" kern="1200" dirty="0"/>
            <a:t>union of multiple clusters</a:t>
          </a:r>
          <a:r>
            <a:rPr lang="en-US" sz="1900" b="0" i="0" u="none" kern="1200" dirty="0"/>
            <a:t> connected over a </a:t>
          </a:r>
          <a:r>
            <a:rPr lang="en-US" sz="1900" b="1" i="0" u="none" kern="1200" dirty="0"/>
            <a:t>LAN or WAN</a:t>
          </a:r>
          <a:r>
            <a:rPr lang="en-US" sz="1900" b="0" i="0" u="none" kern="1200" dirty="0"/>
            <a:t>.</a:t>
          </a:r>
          <a:endParaRPr lang="en-US" sz="1900" kern="1200" dirty="0"/>
        </a:p>
      </dsp:txBody>
      <dsp:txXfrm>
        <a:off x="254058" y="2525889"/>
        <a:ext cx="2282418" cy="2000673"/>
      </dsp:txXfrm>
    </dsp:sp>
    <dsp:sp modelId="{A07DD626-15ED-CB4E-BC29-EFDDE2B8D4D9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4918C-7BEF-2744-8B0A-4AAE56F48D9D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FB68A-AB7D-A545-98F2-3A0A662C93BD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/>
            <a:t>Used to scale applications across data centers, geographical locations, or institutions.</a:t>
          </a:r>
          <a:endParaRPr lang="en-US" sz="1900" kern="1200" dirty="0"/>
        </a:p>
      </dsp:txBody>
      <dsp:txXfrm>
        <a:off x="3048184" y="1834480"/>
        <a:ext cx="2282418" cy="2000673"/>
      </dsp:txXfrm>
    </dsp:sp>
    <dsp:sp modelId="{5BE53099-2E70-FC4B-A70B-64CB96B54AFB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02D87-0F1D-494C-95F8-90F9023B8D75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35C36-28FE-2A45-BA98-85B777EBA983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/>
            <a:t>A research computing system where universities share compute clusters.</a:t>
          </a:r>
          <a:endParaRPr lang="en-US" sz="1900" kern="1200" dirty="0"/>
        </a:p>
      </dsp:txBody>
      <dsp:txXfrm>
        <a:off x="5842310" y="1143070"/>
        <a:ext cx="2282418" cy="200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5F865-0FC0-5D47-B704-FC7F6C4C3ABB}">
      <dsp:nvSpPr>
        <dsp:cNvPr id="0" name=""/>
        <dsp:cNvSpPr/>
      </dsp:nvSpPr>
      <dsp:spPr>
        <a:xfrm>
          <a:off x="1059" y="1321668"/>
          <a:ext cx="2115343" cy="8461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Formula</a:t>
          </a:r>
          <a:endParaRPr lang="en-US" sz="1200" kern="1200" dirty="0"/>
        </a:p>
      </dsp:txBody>
      <dsp:txXfrm>
        <a:off x="424128" y="1321668"/>
        <a:ext cx="1269206" cy="846137"/>
      </dsp:txXfrm>
    </dsp:sp>
    <dsp:sp modelId="{BE47C0D4-B7BD-7843-8E59-D11F67F015C8}">
      <dsp:nvSpPr>
        <dsp:cNvPr id="0" name=""/>
        <dsp:cNvSpPr/>
      </dsp:nvSpPr>
      <dsp:spPr>
        <a:xfrm>
          <a:off x="1841408" y="1393589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 = M*K</a:t>
          </a:r>
        </a:p>
      </dsp:txBody>
      <dsp:txXfrm>
        <a:off x="2192555" y="1393589"/>
        <a:ext cx="1053441" cy="702294"/>
      </dsp:txXfrm>
    </dsp:sp>
    <dsp:sp modelId="{21D15B17-5758-C74A-9684-24045EDA26A3}">
      <dsp:nvSpPr>
        <dsp:cNvPr id="0" name=""/>
        <dsp:cNvSpPr/>
      </dsp:nvSpPr>
      <dsp:spPr>
        <a:xfrm>
          <a:off x="1059" y="2286264"/>
          <a:ext cx="2115343" cy="8461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Communications</a:t>
          </a:r>
          <a:endParaRPr lang="en-US" sz="2000" b="1" kern="1200" dirty="0"/>
        </a:p>
      </dsp:txBody>
      <dsp:txXfrm>
        <a:off x="424128" y="2286264"/>
        <a:ext cx="1269206" cy="846137"/>
      </dsp:txXfrm>
    </dsp:sp>
    <dsp:sp modelId="{3972BBAB-C039-9E45-8B01-F0DEA5BD429B}">
      <dsp:nvSpPr>
        <dsp:cNvPr id="0" name=""/>
        <dsp:cNvSpPr/>
      </dsp:nvSpPr>
      <dsp:spPr>
        <a:xfrm>
          <a:off x="1841408" y="23581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SAN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(Intra)</a:t>
          </a:r>
        </a:p>
      </dsp:txBody>
      <dsp:txXfrm>
        <a:off x="2192555" y="2358186"/>
        <a:ext cx="1053441" cy="702294"/>
      </dsp:txXfrm>
    </dsp:sp>
    <dsp:sp modelId="{1F215D8C-7225-D447-81A8-55A034ED5995}">
      <dsp:nvSpPr>
        <dsp:cNvPr id="0" name=""/>
        <dsp:cNvSpPr/>
      </dsp:nvSpPr>
      <dsp:spPr>
        <a:xfrm>
          <a:off x="3351340" y="2358186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LAN/WAN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(Inter)</a:t>
          </a:r>
        </a:p>
      </dsp:txBody>
      <dsp:txXfrm>
        <a:off x="3702487" y="2358186"/>
        <a:ext cx="1053441" cy="702294"/>
      </dsp:txXfrm>
    </dsp:sp>
    <dsp:sp modelId="{E450BB42-D044-C04D-8687-3D48166A5269}">
      <dsp:nvSpPr>
        <dsp:cNvPr id="0" name=""/>
        <dsp:cNvSpPr/>
      </dsp:nvSpPr>
      <dsp:spPr>
        <a:xfrm>
          <a:off x="1059" y="3250861"/>
          <a:ext cx="2115343" cy="8461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Assumptions</a:t>
          </a:r>
          <a:endParaRPr lang="en-US" sz="1700" b="0" kern="1200" dirty="0"/>
        </a:p>
      </dsp:txBody>
      <dsp:txXfrm>
        <a:off x="424128" y="3250861"/>
        <a:ext cx="1269206" cy="846137"/>
      </dsp:txXfrm>
    </dsp:sp>
    <dsp:sp modelId="{A857510A-09A0-994A-9203-DF1F44F983A9}">
      <dsp:nvSpPr>
        <dsp:cNvPr id="0" name=""/>
        <dsp:cNvSpPr/>
      </dsp:nvSpPr>
      <dsp:spPr>
        <a:xfrm>
          <a:off x="1841408" y="3322783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Fail-Stop</a:t>
          </a:r>
        </a:p>
      </dsp:txBody>
      <dsp:txXfrm>
        <a:off x="2192555" y="3322783"/>
        <a:ext cx="1053441" cy="702294"/>
      </dsp:txXfrm>
    </dsp:sp>
    <dsp:sp modelId="{18337CFC-B5BD-4746-A439-2B8275843423}">
      <dsp:nvSpPr>
        <dsp:cNvPr id="0" name=""/>
        <dsp:cNvSpPr/>
      </dsp:nvSpPr>
      <dsp:spPr>
        <a:xfrm>
          <a:off x="3351340" y="3322783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shared memory/clock</a:t>
          </a:r>
        </a:p>
      </dsp:txBody>
      <dsp:txXfrm>
        <a:off x="3702487" y="3322783"/>
        <a:ext cx="1053441" cy="702294"/>
      </dsp:txXfrm>
    </dsp:sp>
    <dsp:sp modelId="{50E2B748-83F1-6444-94A3-3E83AC51495E}">
      <dsp:nvSpPr>
        <dsp:cNvPr id="0" name=""/>
        <dsp:cNvSpPr/>
      </dsp:nvSpPr>
      <dsp:spPr>
        <a:xfrm>
          <a:off x="4861273" y="3322783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Reliable message passing</a:t>
          </a:r>
        </a:p>
      </dsp:txBody>
      <dsp:txXfrm>
        <a:off x="5212420" y="3322783"/>
        <a:ext cx="1053441" cy="702294"/>
      </dsp:txXfrm>
    </dsp:sp>
    <dsp:sp modelId="{BAA7AD7B-7AFD-6141-8ECC-46C9183EEF24}">
      <dsp:nvSpPr>
        <dsp:cNvPr id="0" name=""/>
        <dsp:cNvSpPr/>
      </dsp:nvSpPr>
      <dsp:spPr>
        <a:xfrm>
          <a:off x="6371205" y="3322783"/>
          <a:ext cx="1755735" cy="7022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Any process can initiate checkpointing</a:t>
          </a:r>
        </a:p>
      </dsp:txBody>
      <dsp:txXfrm>
        <a:off x="6722352" y="3322783"/>
        <a:ext cx="1053441" cy="7022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54109-57A0-5444-A486-EEF8B40589D7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A8C1E-D277-A741-B259-E083984EA391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66FAD-77B9-E749-AE59-A88D1DA6359E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 dirty="0"/>
            <a:t>Central File Server Checkpointing</a:t>
          </a:r>
          <a:endParaRPr lang="en-US" sz="2900" kern="1200" dirty="0"/>
        </a:p>
      </dsp:txBody>
      <dsp:txXfrm>
        <a:off x="37" y="0"/>
        <a:ext cx="3964841" cy="837943"/>
      </dsp:txXfrm>
    </dsp:sp>
    <dsp:sp modelId="{73072C5B-089B-BD44-B519-7DC11098F59C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7AAC1-E12F-794D-BE58-4E16C9133BD6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Every process saves its state to a central server.</a:t>
          </a:r>
          <a:endParaRPr lang="en-US" sz="1500" kern="1200" dirty="0"/>
        </a:p>
      </dsp:txBody>
      <dsp:txXfrm>
        <a:off x="277576" y="1498232"/>
        <a:ext cx="3687302" cy="678938"/>
      </dsp:txXfrm>
    </dsp:sp>
    <dsp:sp modelId="{172B75BE-7B18-EA47-9393-3CDAEDF4AFA7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31566-8290-204B-805D-F462E593284E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none" kern="1200" dirty="0"/>
            <a:t>Pros:</a:t>
          </a:r>
          <a:r>
            <a:rPr lang="en-US" sz="1500" b="0" i="0" u="none" kern="1200" dirty="0"/>
            <a:t> Simple and easy to manage.</a:t>
          </a:r>
          <a:endParaRPr lang="en-US" sz="1500" kern="1200" dirty="0"/>
        </a:p>
      </dsp:txBody>
      <dsp:txXfrm>
        <a:off x="277576" y="2177170"/>
        <a:ext cx="3687302" cy="678938"/>
      </dsp:txXfrm>
    </dsp:sp>
    <dsp:sp modelId="{5E20B297-3104-144F-A4B2-3EEE37F5EE3B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887E7-639C-CD49-803D-A1F62A5B6EDE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i="0" u="none" kern="1200" dirty="0"/>
            <a:t>Cons:</a:t>
          </a:r>
          <a:r>
            <a:rPr lang="en-US" sz="1500" b="0" i="0" u="none" kern="1200" dirty="0"/>
            <a:t> Scalability bottleneck and single point of failure.</a:t>
          </a:r>
          <a:endParaRPr lang="en-US" sz="1500" kern="1200" dirty="0"/>
        </a:p>
      </dsp:txBody>
      <dsp:txXfrm>
        <a:off x="277576" y="2856108"/>
        <a:ext cx="3687302" cy="678938"/>
      </dsp:txXfrm>
    </dsp:sp>
    <dsp:sp modelId="{AC509B13-5B74-E941-9996-EECA19BF8D0C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8A922-F8AF-6044-8DC7-F3CD22746671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EF7FB-B8E2-F647-AC69-579F2491ECBA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 dirty="0"/>
            <a:t>Checkpoint Mirroring</a:t>
          </a:r>
          <a:endParaRPr lang="en-US" sz="2900" kern="1200" dirty="0"/>
        </a:p>
      </dsp:txBody>
      <dsp:txXfrm>
        <a:off x="4163121" y="0"/>
        <a:ext cx="3964841" cy="837943"/>
      </dsp:txXfrm>
    </dsp:sp>
    <dsp:sp modelId="{BCCBB68A-8CA8-E844-B68F-B873E9E147E0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0EE7C-7F61-9148-95F1-5B4E2340C56D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kern="1200" dirty="0"/>
            <a:t>Each process duplicates its checkpoint on another node (mirror).</a:t>
          </a:r>
          <a:endParaRPr lang="en-US" sz="1500" kern="1200" dirty="0"/>
        </a:p>
      </dsp:txBody>
      <dsp:txXfrm>
        <a:off x="4440659" y="1498232"/>
        <a:ext cx="3687302" cy="678938"/>
      </dsp:txXfrm>
    </dsp:sp>
    <dsp:sp modelId="{07B3F6A6-80F5-674D-BDF8-F118F2E11E1D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4B182-8282-0C4A-8572-BDA33041FA11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Pros:</a:t>
          </a:r>
          <a:r>
            <a:rPr lang="en-US" sz="1500" kern="1200" dirty="0"/>
            <a:t> Fast recovery if original node fails.</a:t>
          </a:r>
        </a:p>
      </dsp:txBody>
      <dsp:txXfrm>
        <a:off x="4440659" y="2177170"/>
        <a:ext cx="3687302" cy="678938"/>
      </dsp:txXfrm>
    </dsp:sp>
    <dsp:sp modelId="{E3582F15-97CB-3B4B-8BCE-39A98C4A5645}">
      <dsp:nvSpPr>
        <dsp:cNvPr id="0" name=""/>
        <dsp:cNvSpPr/>
      </dsp:nvSpPr>
      <dsp:spPr>
        <a:xfrm>
          <a:off x="4163121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B865F-7C16-2D4A-B44F-16FCDAE7B332}">
      <dsp:nvSpPr>
        <dsp:cNvPr id="0" name=""/>
        <dsp:cNvSpPr/>
      </dsp:nvSpPr>
      <dsp:spPr>
        <a:xfrm>
          <a:off x="4440659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1" i="0" u="none" kern="1200" dirty="0"/>
            <a:t>Cons:</a:t>
          </a:r>
          <a:r>
            <a:rPr lang="en-US" sz="1500" b="0" i="0" u="none" kern="1200" dirty="0"/>
            <a:t> Higher resource usage (bandwidth, storage); doesn’t scale well.</a:t>
          </a:r>
          <a:endParaRPr lang="en-US" sz="1500" kern="1200" dirty="0"/>
        </a:p>
      </dsp:txBody>
      <dsp:txXfrm>
        <a:off x="4440659" y="2856108"/>
        <a:ext cx="3687302" cy="6789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54109-57A0-5444-A486-EEF8B40589D7}">
      <dsp:nvSpPr>
        <dsp:cNvPr id="0" name=""/>
        <dsp:cNvSpPr/>
      </dsp:nvSpPr>
      <dsp:spPr>
        <a:xfrm>
          <a:off x="1200996" y="1107349"/>
          <a:ext cx="5239568" cy="616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A8C1E-D277-A741-B259-E083984EA391}">
      <dsp:nvSpPr>
        <dsp:cNvPr id="0" name=""/>
        <dsp:cNvSpPr/>
      </dsp:nvSpPr>
      <dsp:spPr>
        <a:xfrm>
          <a:off x="1200996" y="1338851"/>
          <a:ext cx="384917" cy="3849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66FAD-77B9-E749-AE59-A88D1DA6359E}">
      <dsp:nvSpPr>
        <dsp:cNvPr id="0" name=""/>
        <dsp:cNvSpPr/>
      </dsp:nvSpPr>
      <dsp:spPr>
        <a:xfrm>
          <a:off x="1200996" y="0"/>
          <a:ext cx="5239568" cy="110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u="none" kern="1200" dirty="0"/>
            <a:t>Skewed Checkpointing</a:t>
          </a:r>
          <a:endParaRPr lang="en-US" sz="3900" kern="1200" dirty="0"/>
        </a:p>
      </dsp:txBody>
      <dsp:txXfrm>
        <a:off x="1200996" y="0"/>
        <a:ext cx="5239568" cy="1107349"/>
      </dsp:txXfrm>
    </dsp:sp>
    <dsp:sp modelId="{73072C5B-089B-BD44-B519-7DC11098F59C}">
      <dsp:nvSpPr>
        <dsp:cNvPr id="0" name=""/>
        <dsp:cNvSpPr/>
      </dsp:nvSpPr>
      <dsp:spPr>
        <a:xfrm>
          <a:off x="1200996" y="2236082"/>
          <a:ext cx="384908" cy="384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7AAC1-E12F-794D-BE58-4E16C9133BD6}">
      <dsp:nvSpPr>
        <dsp:cNvPr id="0" name=""/>
        <dsp:cNvSpPr/>
      </dsp:nvSpPr>
      <dsp:spPr>
        <a:xfrm>
          <a:off x="1567766" y="1979925"/>
          <a:ext cx="4872798" cy="89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Processes take checkpoints at different times to reduce contention and storage load.</a:t>
          </a:r>
          <a:endParaRPr lang="en-US" sz="1600" kern="1200" dirty="0"/>
        </a:p>
      </dsp:txBody>
      <dsp:txXfrm>
        <a:off x="1567766" y="1979925"/>
        <a:ext cx="4872798" cy="897221"/>
      </dsp:txXfrm>
    </dsp:sp>
    <dsp:sp modelId="{172B75BE-7B18-EA47-9393-3CDAEDF4AFA7}">
      <dsp:nvSpPr>
        <dsp:cNvPr id="0" name=""/>
        <dsp:cNvSpPr/>
      </dsp:nvSpPr>
      <dsp:spPr>
        <a:xfrm>
          <a:off x="1200996" y="3133304"/>
          <a:ext cx="384908" cy="384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31566-8290-204B-805D-F462E593284E}">
      <dsp:nvSpPr>
        <dsp:cNvPr id="0" name=""/>
        <dsp:cNvSpPr/>
      </dsp:nvSpPr>
      <dsp:spPr>
        <a:xfrm>
          <a:off x="1567766" y="2877147"/>
          <a:ext cx="4872798" cy="89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Evaluation model:</a:t>
          </a:r>
          <a:r>
            <a:rPr lang="en-US" sz="1600" kern="1200" dirty="0"/>
            <a:t> Stochastic analysis of recovery overhead.</a:t>
          </a:r>
        </a:p>
      </dsp:txBody>
      <dsp:txXfrm>
        <a:off x="1567766" y="2877147"/>
        <a:ext cx="4872798" cy="897221"/>
      </dsp:txXfrm>
    </dsp:sp>
    <dsp:sp modelId="{5E20B297-3104-144F-A4B2-3EEE37F5EE3B}">
      <dsp:nvSpPr>
        <dsp:cNvPr id="0" name=""/>
        <dsp:cNvSpPr/>
      </dsp:nvSpPr>
      <dsp:spPr>
        <a:xfrm>
          <a:off x="1200996" y="4030526"/>
          <a:ext cx="384908" cy="3849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887E7-639C-CD49-803D-A1F62A5B6EDE}">
      <dsp:nvSpPr>
        <dsp:cNvPr id="0" name=""/>
        <dsp:cNvSpPr/>
      </dsp:nvSpPr>
      <dsp:spPr>
        <a:xfrm>
          <a:off x="1567766" y="3774369"/>
          <a:ext cx="4872798" cy="89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i="0" u="none" kern="1200" dirty="0"/>
            <a:t>Result:</a:t>
          </a:r>
          <a:r>
            <a:rPr lang="en-US" sz="1600" b="0" i="0" u="none" kern="1200" dirty="0"/>
            <a:t> Skewed checkpointing was found to be more efficient than centralized or mirrored methods.</a:t>
          </a:r>
          <a:endParaRPr lang="en-US" sz="1600" kern="1200" dirty="0"/>
        </a:p>
      </dsp:txBody>
      <dsp:txXfrm>
        <a:off x="1567766" y="3774369"/>
        <a:ext cx="4872798" cy="8972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6B1B3-22BE-9542-9D7F-3FC2BDE4A419}">
      <dsp:nvSpPr>
        <dsp:cNvPr id="0" name=""/>
        <dsp:cNvSpPr/>
      </dsp:nvSpPr>
      <dsp:spPr>
        <a:xfrm>
          <a:off x="0" y="66758"/>
          <a:ext cx="6966634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Problem addressed</a:t>
          </a:r>
        </a:p>
      </dsp:txBody>
      <dsp:txXfrm>
        <a:off x="37696" y="104454"/>
        <a:ext cx="6891242" cy="696808"/>
      </dsp:txXfrm>
    </dsp:sp>
    <dsp:sp modelId="{28E3A045-D642-9D4A-BBEF-7AC8211BD48E}">
      <dsp:nvSpPr>
        <dsp:cNvPr id="0" name=""/>
        <dsp:cNvSpPr/>
      </dsp:nvSpPr>
      <dsp:spPr>
        <a:xfrm>
          <a:off x="0" y="838958"/>
          <a:ext cx="6966634" cy="76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600" b="0" i="0" u="none" kern="1200" dirty="0"/>
            <a:t>Lost or orphan messages in </a:t>
          </a:r>
          <a:r>
            <a:rPr lang="en-US" sz="2600" b="1" i="0" u="none" kern="1200" dirty="0"/>
            <a:t>inter-cluster recovery</a:t>
          </a:r>
          <a:r>
            <a:rPr lang="en-US" sz="2600" b="0" i="0" u="none" kern="1200" dirty="0"/>
            <a:t>.</a:t>
          </a:r>
          <a:endParaRPr lang="en-US" sz="2600" kern="1200" dirty="0"/>
        </a:p>
      </dsp:txBody>
      <dsp:txXfrm>
        <a:off x="0" y="838958"/>
        <a:ext cx="6966634" cy="768487"/>
      </dsp:txXfrm>
    </dsp:sp>
    <dsp:sp modelId="{C44E3A87-503C-094C-8499-FC41C8AED0C7}">
      <dsp:nvSpPr>
        <dsp:cNvPr id="0" name=""/>
        <dsp:cNvSpPr/>
      </dsp:nvSpPr>
      <dsp:spPr>
        <a:xfrm>
          <a:off x="0" y="1607445"/>
          <a:ext cx="6966634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How it works</a:t>
          </a:r>
        </a:p>
      </dsp:txBody>
      <dsp:txXfrm>
        <a:off x="37696" y="1645141"/>
        <a:ext cx="6891242" cy="696808"/>
      </dsp:txXfrm>
    </dsp:sp>
    <dsp:sp modelId="{8D0A96E5-FE58-AF4F-9BA9-FC2582B477D6}">
      <dsp:nvSpPr>
        <dsp:cNvPr id="0" name=""/>
        <dsp:cNvSpPr/>
      </dsp:nvSpPr>
      <dsp:spPr>
        <a:xfrm>
          <a:off x="0" y="2379645"/>
          <a:ext cx="6966634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600" b="0" i="0" u="none" kern="1200" dirty="0"/>
            <a:t>Sender logs every sent message.</a:t>
          </a:r>
          <a:endParaRPr lang="en-US" sz="2600" kern="1200" dirty="0"/>
        </a:p>
      </dsp:txBody>
      <dsp:txXfrm>
        <a:off x="0" y="2379645"/>
        <a:ext cx="6966634" cy="546480"/>
      </dsp:txXfrm>
    </dsp:sp>
    <dsp:sp modelId="{16EB14AC-DEF8-1B41-BEE1-1362A4829B83}">
      <dsp:nvSpPr>
        <dsp:cNvPr id="0" name=""/>
        <dsp:cNvSpPr/>
      </dsp:nvSpPr>
      <dsp:spPr>
        <a:xfrm>
          <a:off x="0" y="2926125"/>
          <a:ext cx="6966634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Drawbacks</a:t>
          </a:r>
        </a:p>
      </dsp:txBody>
      <dsp:txXfrm>
        <a:off x="37696" y="2963821"/>
        <a:ext cx="6891242" cy="696808"/>
      </dsp:txXfrm>
    </dsp:sp>
    <dsp:sp modelId="{32A46EB3-E18F-8343-AFE9-BE47B876FBD0}">
      <dsp:nvSpPr>
        <dsp:cNvPr id="0" name=""/>
        <dsp:cNvSpPr/>
      </dsp:nvSpPr>
      <dsp:spPr>
        <a:xfrm>
          <a:off x="0" y="3698325"/>
          <a:ext cx="6966634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600" b="0" i="0" u="none" kern="1200" dirty="0"/>
            <a:t>Logging every message causes overhead.</a:t>
          </a:r>
          <a:endParaRPr lang="en-US" sz="2600" kern="1200" dirty="0"/>
        </a:p>
      </dsp:txBody>
      <dsp:txXfrm>
        <a:off x="0" y="3698325"/>
        <a:ext cx="6966634" cy="5464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6B1B3-22BE-9542-9D7F-3FC2BDE4A419}">
      <dsp:nvSpPr>
        <dsp:cNvPr id="0" name=""/>
        <dsp:cNvSpPr/>
      </dsp:nvSpPr>
      <dsp:spPr>
        <a:xfrm>
          <a:off x="0" y="89089"/>
          <a:ext cx="6966634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kern="1200" dirty="0"/>
            <a:t>How it works</a:t>
          </a:r>
          <a:endParaRPr lang="en-US" sz="3100" kern="1200" dirty="0"/>
        </a:p>
      </dsp:txBody>
      <dsp:txXfrm>
        <a:off x="35411" y="124500"/>
        <a:ext cx="6895812" cy="654577"/>
      </dsp:txXfrm>
    </dsp:sp>
    <dsp:sp modelId="{28E3A045-D642-9D4A-BBEF-7AC8211BD48E}">
      <dsp:nvSpPr>
        <dsp:cNvPr id="0" name=""/>
        <dsp:cNvSpPr/>
      </dsp:nvSpPr>
      <dsp:spPr>
        <a:xfrm>
          <a:off x="0" y="814489"/>
          <a:ext cx="6966634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b="0" i="0" u="none" kern="1200" dirty="0"/>
            <a:t>Clusters take coordinated checkpoints without stopping execution.</a:t>
          </a:r>
          <a:endParaRPr lang="en-US" sz="2400" kern="1200" dirty="0"/>
        </a:p>
      </dsp:txBody>
      <dsp:txXfrm>
        <a:off x="0" y="814489"/>
        <a:ext cx="6966634" cy="721912"/>
      </dsp:txXfrm>
    </dsp:sp>
    <dsp:sp modelId="{C44E3A87-503C-094C-8499-FC41C8AED0C7}">
      <dsp:nvSpPr>
        <dsp:cNvPr id="0" name=""/>
        <dsp:cNvSpPr/>
      </dsp:nvSpPr>
      <dsp:spPr>
        <a:xfrm>
          <a:off x="0" y="1536402"/>
          <a:ext cx="6966634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kern="1200" dirty="0"/>
            <a:t>Goal</a:t>
          </a:r>
          <a:endParaRPr lang="en-US" sz="3100" kern="1200" dirty="0"/>
        </a:p>
      </dsp:txBody>
      <dsp:txXfrm>
        <a:off x="35411" y="1571813"/>
        <a:ext cx="6895812" cy="654577"/>
      </dsp:txXfrm>
    </dsp:sp>
    <dsp:sp modelId="{8D0A96E5-FE58-AF4F-9BA9-FC2582B477D6}">
      <dsp:nvSpPr>
        <dsp:cNvPr id="0" name=""/>
        <dsp:cNvSpPr/>
      </dsp:nvSpPr>
      <dsp:spPr>
        <a:xfrm>
          <a:off x="0" y="2261802"/>
          <a:ext cx="6966634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b="0" i="0" u="none" kern="1200" dirty="0"/>
            <a:t>Avoid domino effect and unnecessary rollbacks.</a:t>
          </a:r>
          <a:endParaRPr lang="en-US" sz="2400" kern="1200" dirty="0"/>
        </a:p>
      </dsp:txBody>
      <dsp:txXfrm>
        <a:off x="0" y="2261802"/>
        <a:ext cx="6966634" cy="513360"/>
      </dsp:txXfrm>
    </dsp:sp>
    <dsp:sp modelId="{16EB14AC-DEF8-1B41-BEE1-1362A4829B83}">
      <dsp:nvSpPr>
        <dsp:cNvPr id="0" name=""/>
        <dsp:cNvSpPr/>
      </dsp:nvSpPr>
      <dsp:spPr>
        <a:xfrm>
          <a:off x="0" y="2775161"/>
          <a:ext cx="6966634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u="none" kern="1200" dirty="0"/>
            <a:t>Key Benefit</a:t>
          </a:r>
          <a:endParaRPr lang="en-US" sz="3100" kern="1200" dirty="0"/>
        </a:p>
      </dsp:txBody>
      <dsp:txXfrm>
        <a:off x="35411" y="2810572"/>
        <a:ext cx="6895812" cy="654577"/>
      </dsp:txXfrm>
    </dsp:sp>
    <dsp:sp modelId="{32A46EB3-E18F-8343-AFE9-BE47B876FBD0}">
      <dsp:nvSpPr>
        <dsp:cNvPr id="0" name=""/>
        <dsp:cNvSpPr/>
      </dsp:nvSpPr>
      <dsp:spPr>
        <a:xfrm>
          <a:off x="0" y="3500562"/>
          <a:ext cx="6966634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19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b="0" i="0" u="none" kern="1200" dirty="0"/>
            <a:t>Even concurrent failures can be recovered without redoing everything.</a:t>
          </a:r>
          <a:endParaRPr lang="en-US" sz="2400" kern="1200" dirty="0"/>
        </a:p>
      </dsp:txBody>
      <dsp:txXfrm>
        <a:off x="0" y="3500562"/>
        <a:ext cx="6966634" cy="72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64AF-5BA8-B086-F9D3-353180B01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035" y="3704895"/>
            <a:ext cx="8124497" cy="226855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 Resilient Hierarchical Checkpointing</a:t>
            </a:r>
            <a:br>
              <a:rPr lang="en-US" sz="3200" dirty="0"/>
            </a:br>
            <a:r>
              <a:rPr lang="en-US" sz="3200" b="1" dirty="0"/>
              <a:t>Algorithm for Distributed Systems Running</a:t>
            </a:r>
            <a:br>
              <a:rPr lang="en-US" sz="3200" dirty="0"/>
            </a:br>
            <a:r>
              <a:rPr lang="en-US" sz="3200" b="1" dirty="0"/>
              <a:t>on </a:t>
            </a:r>
            <a:br>
              <a:rPr lang="en-US" sz="3200" b="1" dirty="0"/>
            </a:br>
            <a:r>
              <a:rPr lang="en-US" sz="3200" b="1" dirty="0"/>
              <a:t>Cluster Federation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8A0D0-E37B-8A5D-4A1D-4BDEEDF8E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Presentation by Alireza Tabatabaeian</a:t>
            </a:r>
          </a:p>
        </p:txBody>
      </p:sp>
    </p:spTree>
    <p:extLst>
      <p:ext uri="{BB962C8B-B14F-4D97-AF65-F5344CB8AC3E}">
        <p14:creationId xmlns:p14="http://schemas.microsoft.com/office/powerpoint/2010/main" val="19749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BC57-87F3-4940-1607-76C06C0C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808056"/>
            <a:ext cx="10396024" cy="1077229"/>
          </a:xfrm>
        </p:spPr>
        <p:txBody>
          <a:bodyPr/>
          <a:lstStyle/>
          <a:p>
            <a:pPr algn="ctr"/>
            <a:r>
              <a:rPr lang="en-US" dirty="0"/>
              <a:t>System Model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66E714-0244-3C70-63D0-9983AE9D5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977505"/>
              </p:ext>
            </p:extLst>
          </p:nvPr>
        </p:nvGraphicFramePr>
        <p:xfrm>
          <a:off x="2287563" y="2993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B0529D2-D98A-DFF2-D694-5C16F0CB5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072" y="4495909"/>
            <a:ext cx="4099169" cy="2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EBD1E-0188-31B2-BDEF-63CA3181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965D-33FB-8FB6-7512-C0F863987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</p:spTree>
    <p:extLst>
      <p:ext uri="{BB962C8B-B14F-4D97-AF65-F5344CB8AC3E}">
        <p14:creationId xmlns:p14="http://schemas.microsoft.com/office/powerpoint/2010/main" val="407863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276B6-0578-08CB-E57F-70906D2C3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96F281-2522-B17E-9933-E904A4EE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DB943-5CF0-FD27-36F8-0FAA89B9E685}"/>
              </a:ext>
            </a:extLst>
          </p:cNvPr>
          <p:cNvSpPr txBox="1"/>
          <p:nvPr/>
        </p:nvSpPr>
        <p:spPr>
          <a:xfrm>
            <a:off x="966953" y="806815"/>
            <a:ext cx="1042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Centralized and Mirroring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C776B1-958D-8D20-B673-255C63796FB6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1CF6E6-86B6-84C7-5B83-C2A83AADF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62658"/>
              </p:ext>
            </p:extLst>
          </p:nvPr>
        </p:nvGraphicFramePr>
        <p:xfrm>
          <a:off x="2116084" y="17466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EBAAE0-6A3F-D333-0800-E52B441C92D0}"/>
              </a:ext>
            </a:extLst>
          </p:cNvPr>
          <p:cNvSpPr txBox="1"/>
          <p:nvPr/>
        </p:nvSpPr>
        <p:spPr>
          <a:xfrm>
            <a:off x="3046828" y="5728019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u="none" strike="noStrike" dirty="0">
                <a:solidFill>
                  <a:srgbClr val="00B050"/>
                </a:solidFill>
                <a:effectLst/>
              </a:rPr>
              <a:t>*Both methods are useful in small systems but problematic in large federated environments.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4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C7EA-A5F2-A63F-088A-0F868517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CAE6D4-2CEF-43E3-933E-5C70B4CE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A763A-69D1-B56C-E9CB-A7AFC2EE9EB9}"/>
              </a:ext>
            </a:extLst>
          </p:cNvPr>
          <p:cNvSpPr txBox="1"/>
          <p:nvPr/>
        </p:nvSpPr>
        <p:spPr>
          <a:xfrm>
            <a:off x="966953" y="125415"/>
            <a:ext cx="177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Centralized and Mirroring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470AB-3F52-CEE8-F9A4-F286078676BB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FA8F3B-8186-ADBD-1775-939A28678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084736"/>
              </p:ext>
            </p:extLst>
          </p:nvPr>
        </p:nvGraphicFramePr>
        <p:xfrm>
          <a:off x="2359303" y="805574"/>
          <a:ext cx="7641561" cy="467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737968-1AFC-8A6A-240C-52EC1F1A0424}"/>
              </a:ext>
            </a:extLst>
          </p:cNvPr>
          <p:cNvSpPr txBox="1"/>
          <p:nvPr/>
        </p:nvSpPr>
        <p:spPr>
          <a:xfrm>
            <a:off x="3046828" y="572801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u="none" strike="noStrike" dirty="0">
                <a:solidFill>
                  <a:srgbClr val="00B050"/>
                </a:solidFill>
                <a:effectLst/>
              </a:rPr>
              <a:t>*</a:t>
            </a:r>
            <a:r>
              <a:rPr lang="en-US" dirty="0">
                <a:solidFill>
                  <a:srgbClr val="00B050"/>
                </a:solidFill>
              </a:rPr>
              <a:t>Not all processes need to checkpoint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81378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C278-08FA-0605-8CCD-FCD04896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0D767E-BC80-30E0-56BA-ACD9B0F8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5DFAC-7C79-D4C2-4D7F-2BBC2B787D31}"/>
              </a:ext>
            </a:extLst>
          </p:cNvPr>
          <p:cNvSpPr txBox="1"/>
          <p:nvPr/>
        </p:nvSpPr>
        <p:spPr>
          <a:xfrm>
            <a:off x="966953" y="125415"/>
            <a:ext cx="177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Centralized and Mirroring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7D8551-204D-C78C-8A87-FAE064F24C40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2B3440-A073-391F-B1BA-1270035F0425}"/>
              </a:ext>
            </a:extLst>
          </p:cNvPr>
          <p:cNvSpPr txBox="1"/>
          <p:nvPr/>
        </p:nvSpPr>
        <p:spPr>
          <a:xfrm>
            <a:off x="1051758" y="300180"/>
            <a:ext cx="2577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1000" b="0" i="0" u="none" dirty="0">
                <a:solidFill>
                  <a:schemeClr val="tx1">
                    <a:lumMod val="50000"/>
                  </a:schemeClr>
                </a:solidFill>
              </a:rPr>
              <a:t>Skewed Checkpointing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C99DA-5327-B2E1-F4A6-F96F0DED2499}"/>
              </a:ext>
            </a:extLst>
          </p:cNvPr>
          <p:cNvSpPr txBox="1"/>
          <p:nvPr/>
        </p:nvSpPr>
        <p:spPr>
          <a:xfrm>
            <a:off x="966953" y="806815"/>
            <a:ext cx="1042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Sender-Based Message Logging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AFFC605-0A1B-2AB9-3DFC-F8C8996AA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14"/>
              </p:ext>
            </p:extLst>
          </p:nvPr>
        </p:nvGraphicFramePr>
        <p:xfrm>
          <a:off x="2743200" y="1826769"/>
          <a:ext cx="6966634" cy="431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164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16D86-10B8-238C-BC38-F05EA0FDD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71104E-DCB0-D6E8-9347-6D13440C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A9C7C-23C9-2D7D-381B-940269C4580E}"/>
              </a:ext>
            </a:extLst>
          </p:cNvPr>
          <p:cNvSpPr txBox="1"/>
          <p:nvPr/>
        </p:nvSpPr>
        <p:spPr>
          <a:xfrm>
            <a:off x="966953" y="12871"/>
            <a:ext cx="177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Centralized and Mirroring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DC32FF-9A10-EA79-9378-7A854B3E6AEB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124D74-3997-0A09-EFD5-7D63AB9AAC47}"/>
              </a:ext>
            </a:extLst>
          </p:cNvPr>
          <p:cNvSpPr txBox="1"/>
          <p:nvPr/>
        </p:nvSpPr>
        <p:spPr>
          <a:xfrm>
            <a:off x="1051758" y="159500"/>
            <a:ext cx="2577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1000" b="0" i="0" u="none" dirty="0">
                <a:solidFill>
                  <a:schemeClr val="tx1">
                    <a:lumMod val="50000"/>
                  </a:schemeClr>
                </a:solidFill>
              </a:rPr>
              <a:t>Skewed Checkpointing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50A06-460B-F602-BE5B-D41CD0386F15}"/>
              </a:ext>
            </a:extLst>
          </p:cNvPr>
          <p:cNvSpPr txBox="1"/>
          <p:nvPr/>
        </p:nvSpPr>
        <p:spPr>
          <a:xfrm>
            <a:off x="995089" y="297301"/>
            <a:ext cx="2142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Sender-Based Message Logging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A8060B0-0859-866C-DFE8-FB078F625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539570"/>
              </p:ext>
            </p:extLst>
          </p:nvPr>
        </p:nvGraphicFramePr>
        <p:xfrm>
          <a:off x="2743200" y="1826769"/>
          <a:ext cx="6966634" cy="431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3AFC70-B925-1564-7DC5-6F780E373487}"/>
              </a:ext>
            </a:extLst>
          </p:cNvPr>
          <p:cNvSpPr txBox="1"/>
          <p:nvPr/>
        </p:nvSpPr>
        <p:spPr>
          <a:xfrm>
            <a:off x="966953" y="806815"/>
            <a:ext cx="1042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Non-blocking coordinated checkpointing</a:t>
            </a:r>
          </a:p>
        </p:txBody>
      </p:sp>
    </p:spTree>
    <p:extLst>
      <p:ext uri="{BB962C8B-B14F-4D97-AF65-F5344CB8AC3E}">
        <p14:creationId xmlns:p14="http://schemas.microsoft.com/office/powerpoint/2010/main" val="163547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371BB-5B1F-9CBC-3AD4-2BA25625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7CC4A5-0C07-E946-B119-86FF565F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BA796-E876-E408-7933-30E226924821}"/>
              </a:ext>
            </a:extLst>
          </p:cNvPr>
          <p:cNvSpPr txBox="1"/>
          <p:nvPr/>
        </p:nvSpPr>
        <p:spPr>
          <a:xfrm>
            <a:off x="966953" y="12871"/>
            <a:ext cx="177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Centralized and Mirroring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5DA12E-ED52-3645-A059-848632FC8500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C811FD-B8BB-198A-FFFB-46EAF2C1254E}"/>
              </a:ext>
            </a:extLst>
          </p:cNvPr>
          <p:cNvSpPr txBox="1"/>
          <p:nvPr/>
        </p:nvSpPr>
        <p:spPr>
          <a:xfrm>
            <a:off x="1051758" y="159500"/>
            <a:ext cx="2577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1000" b="0" i="0" u="none" dirty="0">
                <a:solidFill>
                  <a:schemeClr val="tx1">
                    <a:lumMod val="50000"/>
                  </a:schemeClr>
                </a:solidFill>
              </a:rPr>
              <a:t>Skewed Checkpointing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6CFC6-DAEF-EEC2-2E1B-5B4C3B18F81B}"/>
              </a:ext>
            </a:extLst>
          </p:cNvPr>
          <p:cNvSpPr txBox="1"/>
          <p:nvPr/>
        </p:nvSpPr>
        <p:spPr>
          <a:xfrm>
            <a:off x="995089" y="297301"/>
            <a:ext cx="2142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Sender-Based Message Logging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4951377-4409-4E78-BE43-6FA6B4EF9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344682"/>
              </p:ext>
            </p:extLst>
          </p:nvPr>
        </p:nvGraphicFramePr>
        <p:xfrm>
          <a:off x="2743200" y="1826769"/>
          <a:ext cx="6966634" cy="431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9E2301-DB37-4E1B-DED3-4C7CC51B349F}"/>
              </a:ext>
            </a:extLst>
          </p:cNvPr>
          <p:cNvSpPr txBox="1"/>
          <p:nvPr/>
        </p:nvSpPr>
        <p:spPr>
          <a:xfrm>
            <a:off x="1023623" y="454496"/>
            <a:ext cx="247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Non-blocking coordinated checkpointing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1A25-90EA-60FF-272D-A7E569467B28}"/>
              </a:ext>
            </a:extLst>
          </p:cNvPr>
          <p:cNvSpPr txBox="1"/>
          <p:nvPr/>
        </p:nvSpPr>
        <p:spPr>
          <a:xfrm>
            <a:off x="966953" y="806815"/>
            <a:ext cx="1042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Efficient Recovery Algorithm</a:t>
            </a:r>
          </a:p>
        </p:txBody>
      </p:sp>
    </p:spTree>
    <p:extLst>
      <p:ext uri="{BB962C8B-B14F-4D97-AF65-F5344CB8AC3E}">
        <p14:creationId xmlns:p14="http://schemas.microsoft.com/office/powerpoint/2010/main" val="322913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CC130-FD7A-0177-71D2-F9F681532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0C65AF-F510-E2D4-5701-6E9B5586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A3C36-69E4-91CD-06FB-39B3C5D148ED}"/>
              </a:ext>
            </a:extLst>
          </p:cNvPr>
          <p:cNvSpPr txBox="1"/>
          <p:nvPr/>
        </p:nvSpPr>
        <p:spPr>
          <a:xfrm>
            <a:off x="966953" y="-57469"/>
            <a:ext cx="177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Centralized and Mirroring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E82D1D-1A3D-BEF6-C920-1F2969C118BD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4D4A18-E6D3-C5AE-F0C9-E881B09B5D9F}"/>
              </a:ext>
            </a:extLst>
          </p:cNvPr>
          <p:cNvSpPr txBox="1"/>
          <p:nvPr/>
        </p:nvSpPr>
        <p:spPr>
          <a:xfrm>
            <a:off x="1051758" y="61024"/>
            <a:ext cx="25779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1000" b="0" i="0" u="none" dirty="0">
                <a:solidFill>
                  <a:schemeClr val="tx1">
                    <a:lumMod val="50000"/>
                  </a:schemeClr>
                </a:solidFill>
              </a:rPr>
              <a:t>Skewed Checkpointing</a:t>
            </a:r>
            <a:endParaRPr lang="en-US" sz="1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053EF-899D-AEA7-F5FB-7ABA688D2CFD}"/>
              </a:ext>
            </a:extLst>
          </p:cNvPr>
          <p:cNvSpPr txBox="1"/>
          <p:nvPr/>
        </p:nvSpPr>
        <p:spPr>
          <a:xfrm>
            <a:off x="995089" y="198825"/>
            <a:ext cx="2142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Sender-Based Message Logging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48C885B-0B2A-1F2A-FB26-7554CD682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124790"/>
              </p:ext>
            </p:extLst>
          </p:nvPr>
        </p:nvGraphicFramePr>
        <p:xfrm>
          <a:off x="2743200" y="1826769"/>
          <a:ext cx="6966634" cy="431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5E7E6D-D4E9-A666-E4E3-663008B5D50D}"/>
              </a:ext>
            </a:extLst>
          </p:cNvPr>
          <p:cNvSpPr txBox="1"/>
          <p:nvPr/>
        </p:nvSpPr>
        <p:spPr>
          <a:xfrm>
            <a:off x="1023623" y="327884"/>
            <a:ext cx="2479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Non-blocking coordinated checkpointing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219FC-D4BC-9948-08AA-C50D59B13B9B}"/>
              </a:ext>
            </a:extLst>
          </p:cNvPr>
          <p:cNvSpPr txBox="1"/>
          <p:nvPr/>
        </p:nvSpPr>
        <p:spPr>
          <a:xfrm>
            <a:off x="981021" y="483256"/>
            <a:ext cx="191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Efficient Recovery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9703B-215F-04E2-BE3E-B5F93A3877EF}"/>
              </a:ext>
            </a:extLst>
          </p:cNvPr>
          <p:cNvSpPr txBox="1"/>
          <p:nvPr/>
        </p:nvSpPr>
        <p:spPr>
          <a:xfrm>
            <a:off x="966953" y="806815"/>
            <a:ext cx="1042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Low-Cost Non-Blocking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0324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93E5A-DCFD-EE0A-AA32-606230303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CA4FDB-04F1-C34E-3C8D-C195FEE3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D5CD9-4B30-BDDE-A2F8-33A43BB5F93E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40312F-C74A-4DF3-AC25-A1454BAA62BE}"/>
              </a:ext>
            </a:extLst>
          </p:cNvPr>
          <p:cNvSpPr txBox="1"/>
          <p:nvPr/>
        </p:nvSpPr>
        <p:spPr>
          <a:xfrm>
            <a:off x="966953" y="806815"/>
            <a:ext cx="1042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Wrap Up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C1146-DEB9-0D1E-D073-AFA92C623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9992"/>
              </p:ext>
            </p:extLst>
          </p:nvPr>
        </p:nvGraphicFramePr>
        <p:xfrm>
          <a:off x="2116084" y="2383500"/>
          <a:ext cx="8128000" cy="2473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32992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7683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9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Checkpointing technique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 general strategy or method used to save and recover program state in a distributed system.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59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Checkpointing 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A specific, formalized step-by-step procedure to implement a technique (e.g., with pseudocode, message handling rules, data structures).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64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48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97758-3FF7-02B1-813B-610D8011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B8E4A0-F41F-2630-E2CF-3FB35617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DDA2F-8998-8D05-5A23-B0EF655B4F31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430DDA-D660-6C0D-6F00-87CC963FDB8B}"/>
              </a:ext>
            </a:extLst>
          </p:cNvPr>
          <p:cNvSpPr txBox="1"/>
          <p:nvPr/>
        </p:nvSpPr>
        <p:spPr>
          <a:xfrm>
            <a:off x="966953" y="806815"/>
            <a:ext cx="1042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Wrap Up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974D86-2EA0-29F0-AACE-1FB0D091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61150"/>
              </p:ext>
            </p:extLst>
          </p:nvPr>
        </p:nvGraphicFramePr>
        <p:xfrm>
          <a:off x="2032000" y="1506220"/>
          <a:ext cx="8131908" cy="5231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10636">
                  <a:extLst>
                    <a:ext uri="{9D8B030D-6E8A-4147-A177-3AD203B41FA5}">
                      <a16:colId xmlns:a16="http://schemas.microsoft.com/office/drawing/2014/main" val="1583299265"/>
                    </a:ext>
                  </a:extLst>
                </a:gridCol>
                <a:gridCol w="2710636">
                  <a:extLst>
                    <a:ext uri="{9D8B030D-6E8A-4147-A177-3AD203B41FA5}">
                      <a16:colId xmlns:a16="http://schemas.microsoft.com/office/drawing/2014/main" val="333776450"/>
                    </a:ext>
                  </a:extLst>
                </a:gridCol>
                <a:gridCol w="2710636">
                  <a:extLst>
                    <a:ext uri="{9D8B030D-6E8A-4147-A177-3AD203B41FA5}">
                      <a16:colId xmlns:a16="http://schemas.microsoft.com/office/drawing/2014/main" val="3247683401"/>
                    </a:ext>
                  </a:extLst>
                </a:gridCol>
              </a:tblGrid>
              <a:tr h="279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Name/Category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Addressed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95336"/>
                  </a:ext>
                </a:extLst>
              </a:tr>
              <a:tr h="68911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file server / Mirroring / Skewed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Techniques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store checkpoints efficiently (but limited scalability).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353503"/>
                  </a:ext>
                </a:extLst>
              </a:tr>
              <a:tr h="68911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Sender-based logging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recover from lost </a:t>
                      </a:r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inter-cluster messages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753013"/>
                  </a:ext>
                </a:extLst>
              </a:tr>
              <a:tr h="68911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Non-blocking coordinated checkpointing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avoid blocking &amp; domino effect in recovery.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853176"/>
                  </a:ext>
                </a:extLst>
              </a:tr>
              <a:tr h="68911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checkpointing (coordinated + comm-induced)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Technique + Algorithm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tightly-coupled applications across clusters.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38716"/>
                  </a:ext>
                </a:extLst>
              </a:tr>
              <a:tr h="68911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 architecture-independent recovery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recovery without depending on network layout.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918668"/>
                  </a:ext>
                </a:extLst>
              </a:tr>
              <a:tr h="68911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Low-cost non-blocking checkpointing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number of messages and storage operations.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598076"/>
                  </a:ext>
                </a:extLst>
              </a:tr>
              <a:tr h="68911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Domino-effect free concurrent recovery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Crash recovery for concurrent failures in federated clusters.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64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47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8B8A-7551-C36D-4926-F768168B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58EA-D13D-547D-6063-9B1BDA46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Terminologies</a:t>
            </a:r>
          </a:p>
          <a:p>
            <a:r>
              <a:rPr lang="en-US" dirty="0"/>
              <a:t>System Model</a:t>
            </a:r>
          </a:p>
          <a:p>
            <a:r>
              <a:rPr lang="en-US" dirty="0"/>
              <a:t>Proposed Algorithm</a:t>
            </a:r>
          </a:p>
          <a:p>
            <a:r>
              <a:rPr lang="en-US" dirty="0"/>
              <a:t>Performance Comparison</a:t>
            </a:r>
          </a:p>
          <a:p>
            <a:r>
              <a:rPr lang="en-US" dirty="0"/>
              <a:t>Simulation Results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2050" name="Picture 2" descr="Table content - Free web icons">
            <a:extLst>
              <a:ext uri="{FF2B5EF4-FFF2-40B4-BE49-F238E27FC236}">
                <a16:creationId xmlns:a16="http://schemas.microsoft.com/office/drawing/2014/main" id="{B10B16ED-9290-3C57-49D3-DB8A1BDE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29" y="3540640"/>
            <a:ext cx="3150191" cy="315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1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957D0-D6D1-6A3C-3DFD-4DA59F79B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8E31-2298-21B7-A6AF-1678A8373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737" y="4079631"/>
            <a:ext cx="8792309" cy="1617926"/>
          </a:xfrm>
        </p:spPr>
        <p:txBody>
          <a:bodyPr/>
          <a:lstStyle/>
          <a:p>
            <a:pPr algn="ctr"/>
            <a:r>
              <a:rPr lang="en-US" dirty="0"/>
              <a:t>Proposed Algorithm</a:t>
            </a:r>
          </a:p>
        </p:txBody>
      </p:sp>
    </p:spTree>
    <p:extLst>
      <p:ext uri="{BB962C8B-B14F-4D97-AF65-F5344CB8AC3E}">
        <p14:creationId xmlns:p14="http://schemas.microsoft.com/office/powerpoint/2010/main" val="9657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0635-D3E2-86E1-5084-5E0F7A13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Algorithm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3D2358-89FC-E930-F038-63630F16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130705"/>
              </p:ext>
            </p:extLst>
          </p:nvPr>
        </p:nvGraphicFramePr>
        <p:xfrm>
          <a:off x="3036279" y="1582615"/>
          <a:ext cx="6807200" cy="455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55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1A093-CE55-652D-2102-A4DECBCFF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F81B-1803-E9E2-8566-91E627F2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Algorithm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19B6B1-0ABD-4CAA-A4C4-D8A35B98C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043433"/>
              </p:ext>
            </p:extLst>
          </p:nvPr>
        </p:nvGraphicFramePr>
        <p:xfrm>
          <a:off x="1477111" y="1430215"/>
          <a:ext cx="1266090" cy="131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9A837FA-4F28-8E65-47D8-0C1F7575C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111822"/>
              </p:ext>
            </p:extLst>
          </p:nvPr>
        </p:nvGraphicFramePr>
        <p:xfrm>
          <a:off x="1074450" y="1346670"/>
          <a:ext cx="949568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453FB2-3B40-C708-8C6C-D5CFC65BBC29}"/>
              </a:ext>
            </a:extLst>
          </p:cNvPr>
          <p:cNvSpPr txBox="1"/>
          <p:nvPr/>
        </p:nvSpPr>
        <p:spPr>
          <a:xfrm rot="5400000">
            <a:off x="9983315" y="3871337"/>
            <a:ext cx="189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-webkit-standard"/>
              </a:rPr>
              <a:t>Adaptive 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66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C1874E-42C2-8A4D-A299-5573E902D0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CCC1874E-42C2-8A4D-A299-5573E902D0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F44DAF-C54A-0244-B681-04899D8C7B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F5F44DAF-C54A-0244-B681-04899D8C7B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A5C415-13F8-414E-B408-96A60FAFC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27A5C415-13F8-414E-B408-96A60FAFC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A597A6E-A489-DE47-9BC5-69E6B96596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2A597A6E-A489-DE47-9BC5-69E6B96596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DB353-EF78-7402-E39B-CBFC264B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47F0-7FFE-FDF0-9DA4-55870A0E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Algorithm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5DDA12-FF56-DAD8-AB65-4DE49F4D8484}"/>
              </a:ext>
            </a:extLst>
          </p:cNvPr>
          <p:cNvGraphicFramePr/>
          <p:nvPr/>
        </p:nvGraphicFramePr>
        <p:xfrm>
          <a:off x="1477111" y="1430215"/>
          <a:ext cx="1266090" cy="131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6EFD8D-1C4C-C3FD-01DA-AD90D17F23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411604"/>
              </p:ext>
            </p:extLst>
          </p:nvPr>
        </p:nvGraphicFramePr>
        <p:xfrm>
          <a:off x="5064369" y="1450697"/>
          <a:ext cx="2063261" cy="120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82BD6C-8BEE-8738-BD73-634FF5290615}"/>
              </a:ext>
            </a:extLst>
          </p:cNvPr>
          <p:cNvSpPr txBox="1"/>
          <p:nvPr/>
        </p:nvSpPr>
        <p:spPr>
          <a:xfrm rot="5400000">
            <a:off x="6285783" y="1978985"/>
            <a:ext cx="18991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u="none" strike="noStrike" dirty="0">
                <a:effectLst/>
                <a:latin typeface="-webkit-standard"/>
              </a:rPr>
              <a:t>Adaptive trigger</a:t>
            </a:r>
            <a:endParaRPr lang="en-US" sz="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CA3FA6-4E3F-2A06-B52C-026103DAC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442558"/>
              </p:ext>
            </p:extLst>
          </p:nvPr>
        </p:nvGraphicFramePr>
        <p:xfrm>
          <a:off x="3038230" y="2700688"/>
          <a:ext cx="6115538" cy="3610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19835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B761-84F9-D142-5A7F-C022F12B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7176-6C9E-AC52-89AB-D964A32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Algorithm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0B2E603-3793-0A83-D6D3-A08B357CA035}"/>
              </a:ext>
            </a:extLst>
          </p:cNvPr>
          <p:cNvGraphicFramePr/>
          <p:nvPr/>
        </p:nvGraphicFramePr>
        <p:xfrm>
          <a:off x="1477111" y="1430215"/>
          <a:ext cx="1266090" cy="131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16ACB5-811B-F041-6B5C-C2202BB3233E}"/>
              </a:ext>
            </a:extLst>
          </p:cNvPr>
          <p:cNvGraphicFramePr/>
          <p:nvPr/>
        </p:nvGraphicFramePr>
        <p:xfrm>
          <a:off x="5064369" y="1450697"/>
          <a:ext cx="2063261" cy="120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C05BDD-A916-991A-7B8B-4D5BCAC625F7}"/>
              </a:ext>
            </a:extLst>
          </p:cNvPr>
          <p:cNvSpPr txBox="1"/>
          <p:nvPr/>
        </p:nvSpPr>
        <p:spPr>
          <a:xfrm rot="5400000">
            <a:off x="6285783" y="1978985"/>
            <a:ext cx="18991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u="none" strike="noStrike" dirty="0">
                <a:effectLst/>
                <a:latin typeface="-webkit-standard"/>
              </a:rPr>
              <a:t>Adaptive trigger</a:t>
            </a:r>
            <a:endParaRPr lang="en-US" sz="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CD794A-3316-4240-499C-C7723F50B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479403"/>
              </p:ext>
            </p:extLst>
          </p:nvPr>
        </p:nvGraphicFramePr>
        <p:xfrm>
          <a:off x="8835127" y="1450697"/>
          <a:ext cx="1735012" cy="1229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AF3AFC-D8C4-46F3-2D3C-3141027B3C8D}"/>
              </a:ext>
            </a:extLst>
          </p:cNvPr>
          <p:cNvSpPr/>
          <p:nvPr/>
        </p:nvSpPr>
        <p:spPr>
          <a:xfrm>
            <a:off x="2743201" y="3317631"/>
            <a:ext cx="6998676" cy="27323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-webkit-standard"/>
              </a:rPr>
              <a:t>“Clusters independently take notes (checkpoints) while message messengers (between clusters) keep logs only if the chatter becomes too noisy.”</a:t>
            </a:r>
            <a:endParaRPr lang="en-US" sz="2400" dirty="0">
              <a:solidFill>
                <a:srgbClr val="00B050"/>
              </a:solidFill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734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36771-00F6-E71C-5ABF-F12780DF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D5BC-7FD1-5A4D-C9B8-908E34B2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Checkpointing – Algorithm Mechanics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0630F-FD2C-CF41-AB62-D8EE62D4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790"/>
          <a:stretch>
            <a:fillRect/>
          </a:stretch>
        </p:blipFill>
        <p:spPr>
          <a:xfrm>
            <a:off x="1269660" y="1743740"/>
            <a:ext cx="4826340" cy="3923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C2180-6697-3FB7-C141-43CAB6D54B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209"/>
          <a:stretch>
            <a:fillRect/>
          </a:stretch>
        </p:blipFill>
        <p:spPr>
          <a:xfrm>
            <a:off x="6309071" y="2238154"/>
            <a:ext cx="4826340" cy="29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2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88D8F-266C-2172-7C79-EE6084411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40CD-C28A-8857-5E99-4BB87235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Checkpointing – Algorithm Mechanics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ECDA1-5A16-7B41-0B7B-7A949880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790"/>
          <a:stretch>
            <a:fillRect/>
          </a:stretch>
        </p:blipFill>
        <p:spPr>
          <a:xfrm>
            <a:off x="1169562" y="1527312"/>
            <a:ext cx="1775657" cy="1443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605C11-8AC4-0C04-46A1-C199C415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209"/>
          <a:stretch>
            <a:fillRect/>
          </a:stretch>
        </p:blipFill>
        <p:spPr>
          <a:xfrm>
            <a:off x="1169562" y="2962811"/>
            <a:ext cx="1775657" cy="1079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C6B52-19CD-9B88-09A3-AEE7C8B0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563" y="2263586"/>
            <a:ext cx="7531576" cy="35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7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8B7CC-F06E-101D-2C42-20697DDEB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7261-30F3-42F3-64B3-2E1DC496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Recovery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F00DB6-90FB-355B-994E-21889BDF7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252968"/>
              </p:ext>
            </p:extLst>
          </p:nvPr>
        </p:nvGraphicFramePr>
        <p:xfrm>
          <a:off x="2032000" y="1679944"/>
          <a:ext cx="8128000" cy="4458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68361B-D5CE-8AB9-578A-B8E71C688732}"/>
              </a:ext>
            </a:extLst>
          </p:cNvPr>
          <p:cNvSpPr txBox="1"/>
          <p:nvPr/>
        </p:nvSpPr>
        <p:spPr>
          <a:xfrm>
            <a:off x="3229639" y="622672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00B050"/>
                </a:solidFill>
                <a:effectLst/>
                <a:latin typeface="-webkit-standard"/>
              </a:rPr>
              <a:t>Only local data + inter-cluster logs needed → Efficient!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71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9F0124-CE33-B74A-B8BD-51951E435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69F0124-CE33-B74A-B8BD-51951E4358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3B42A5-641E-0E4D-8A03-DD4501556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93B42A5-641E-0E4D-8A03-DD45015566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EB10C0-B2D1-C54B-9233-080859C8B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0EB10C0-B2D1-C54B-9233-080859C8B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4DF83B-44EC-0546-A527-5DF63CBF6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04DF83B-44EC-0546-A527-5DF63CBF62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8DC45-7810-9C45-94AD-D23CA0C71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CA8DC45-7810-9C45-94AD-D23CA0C713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488170-1CF2-C348-BB14-DE8D4D1ED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0488170-1CF2-C348-BB14-DE8D4D1ED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0E24D7-BF8F-DF4F-B45D-A137799E5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60E24D7-BF8F-DF4F-B45D-A137799E5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984FD2-C84C-7B49-9C0B-FDE90FCE5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BD984FD2-C84C-7B49-9C0B-FDE90FCE59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8C3C3B-4F6B-BC47-AD6A-C8736A84AF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628C3C3B-4F6B-BC47-AD6A-C8736A84AF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EBE5-F266-88CC-6553-E2934990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2EA-E4D2-AECA-5C83-2BD9645B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39" y="3548003"/>
            <a:ext cx="7787123" cy="16179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150579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1EB28-3CF4-7F63-A78F-2D4FB5072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2FB-C8F0-B9B7-748A-3CC3AC30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76037D-F19E-8633-0624-2EF4F146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17774"/>
              </p:ext>
            </p:extLst>
          </p:nvPr>
        </p:nvGraphicFramePr>
        <p:xfrm>
          <a:off x="2032000" y="2107596"/>
          <a:ext cx="8127999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4211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529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50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</a:t>
                      </a:r>
                      <a:r>
                        <a:rPr lang="en-US" dirty="0" err="1"/>
                        <a:t>alg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57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</a:t>
                      </a:r>
                      <a:r>
                        <a:rPr lang="en-US" dirty="0" err="1"/>
                        <a:t>dependant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✅(Mostly)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2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Domino effect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✅(Often)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0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Handles concurrent failures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❌ (Often)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31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Blocking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❌✅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30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Message complexity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O(</a:t>
                      </a:r>
                      <a:r>
                        <a:rPr lang="en-U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kn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), O(n²), </a:t>
                      </a:r>
                      <a:r>
                        <a:rPr lang="en-US" sz="1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etc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46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Stable storage trips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✅ Minimal (k)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❌ Higher (k + r)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615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EB7A45-05ED-8C6B-D0C4-F77FF1B60DC9}"/>
              </a:ext>
            </a:extLst>
          </p:cNvPr>
          <p:cNvSpPr txBox="1"/>
          <p:nvPr/>
        </p:nvSpPr>
        <p:spPr>
          <a:xfrm>
            <a:off x="2866802" y="5680612"/>
            <a:ext cx="6458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u="none" strike="noStrike" dirty="0">
                <a:solidFill>
                  <a:srgbClr val="00B050"/>
                </a:solidFill>
                <a:effectLst/>
              </a:rPr>
              <a:t>Conclusion:</a:t>
            </a:r>
            <a:r>
              <a:rPr lang="en-US" b="0" i="0" u="none" strike="noStrike" dirty="0">
                <a:solidFill>
                  <a:srgbClr val="00B050"/>
                </a:solidFill>
                <a:effectLst/>
                <a:latin typeface="-webkit-standard"/>
              </a:rPr>
              <a:t> Efficient and scalable, especially in federated setups.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1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C245-FCBC-F49B-0724-EBA9EEDF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26ED8-666D-F847-1B67-48B29467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3351560"/>
            <a:ext cx="7796540" cy="32384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Today, cluster architectures are very widely spread in the research arena and in the industries.</a:t>
            </a:r>
          </a:p>
          <a:p>
            <a:r>
              <a:rPr lang="en-US" dirty="0"/>
              <a:t>Resources can be volatile because the nodes can get disconnected when the connection is lost or hardware failure occurs</a:t>
            </a:r>
          </a:p>
          <a:p>
            <a:r>
              <a:rPr lang="en-US" dirty="0"/>
              <a:t>Thus, the risks of occurrence of faults</a:t>
            </a:r>
          </a:p>
          <a:p>
            <a:r>
              <a:rPr lang="en-US" dirty="0"/>
              <a:t>become very high; these faults would cause failures that prevent the correct execution of the distributed applications</a:t>
            </a:r>
          </a:p>
          <a:p>
            <a:r>
              <a:rPr lang="en-US" dirty="0"/>
              <a:t>In distributed systems, fault-tolerance can be ensured by using checkpointing techniques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2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DF072-0D9F-927F-EC4A-4EEF7735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F27F-9920-EF82-4C57-88F6E53EC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548003"/>
            <a:ext cx="6453962" cy="16179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275581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36B68-9ECD-3A18-D530-073CC29D8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F0ED-7663-DD8B-C2FD-1E5BDD25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28031-338C-D67A-5A9E-3C1AB6BFAC4E}"/>
              </a:ext>
            </a:extLst>
          </p:cNvPr>
          <p:cNvSpPr txBox="1"/>
          <p:nvPr/>
        </p:nvSpPr>
        <p:spPr>
          <a:xfrm>
            <a:off x="2421566" y="1608286"/>
            <a:ext cx="220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Simulator: </a:t>
            </a:r>
            <a:r>
              <a:rPr lang="en-US" b="1" i="0" u="none" strike="noStrike" dirty="0" err="1">
                <a:effectLst/>
              </a:rPr>
              <a:t>ChkSim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25272-35C5-BF34-9F85-19E303E632D1}"/>
              </a:ext>
            </a:extLst>
          </p:cNvPr>
          <p:cNvSpPr txBox="1"/>
          <p:nvPr/>
        </p:nvSpPr>
        <p:spPr>
          <a:xfrm>
            <a:off x="8391303" y="1608286"/>
            <a:ext cx="25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Clusters tested: 5, 10,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87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47162-34FD-18C2-4728-2983D923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D7D7-38DF-B015-35E9-389B5E10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64B3-AADF-A6A1-8A52-1CE0C861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046"/>
          <a:stretch>
            <a:fillRect/>
          </a:stretch>
        </p:blipFill>
        <p:spPr>
          <a:xfrm>
            <a:off x="1493875" y="1885267"/>
            <a:ext cx="9076264" cy="3962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DE9C8-6F19-59D0-4F01-5947B6D6807A}"/>
              </a:ext>
            </a:extLst>
          </p:cNvPr>
          <p:cNvSpPr txBox="1"/>
          <p:nvPr/>
        </p:nvSpPr>
        <p:spPr>
          <a:xfrm>
            <a:off x="2421566" y="1374365"/>
            <a:ext cx="220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Simulator: </a:t>
            </a:r>
            <a:r>
              <a:rPr lang="en-US" b="1" i="0" u="none" strike="noStrike" dirty="0" err="1">
                <a:effectLst/>
              </a:rPr>
              <a:t>ChkSim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4FC52-DDE9-D10F-6064-3E9C3B6E45A3}"/>
              </a:ext>
            </a:extLst>
          </p:cNvPr>
          <p:cNvSpPr txBox="1"/>
          <p:nvPr/>
        </p:nvSpPr>
        <p:spPr>
          <a:xfrm>
            <a:off x="8391303" y="1374365"/>
            <a:ext cx="25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Clusters tested: </a:t>
            </a:r>
            <a:r>
              <a:rPr lang="en-US" b="0" i="0" u="none" strike="noStrike" dirty="0">
                <a:effectLst/>
                <a:highlight>
                  <a:srgbClr val="008000"/>
                </a:highlight>
                <a:latin typeface="-webkit-standard"/>
              </a:rPr>
              <a:t>5</a:t>
            </a:r>
            <a:r>
              <a:rPr lang="en-US" b="0" i="0" u="none" strike="noStrike" dirty="0">
                <a:effectLst/>
                <a:latin typeface="-webkit-standard"/>
              </a:rPr>
              <a:t>, 10,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69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B6632-21BB-4530-8B3B-CF150DDF4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EFF3-8043-C3C1-6DAE-C0CA26D9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9A3F1-B588-F113-FF45-1781F1B0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046"/>
          <a:stretch>
            <a:fillRect/>
          </a:stretch>
        </p:blipFill>
        <p:spPr>
          <a:xfrm>
            <a:off x="1493875" y="1885267"/>
            <a:ext cx="1088459" cy="475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D5AF88-A8B4-0053-208C-6F7C64262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51" t="34263" r="12517" b="33023"/>
          <a:stretch>
            <a:fillRect/>
          </a:stretch>
        </p:blipFill>
        <p:spPr>
          <a:xfrm>
            <a:off x="2689659" y="2019520"/>
            <a:ext cx="7584114" cy="4285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9752C-1269-6161-1F36-21F1E05978B6}"/>
              </a:ext>
            </a:extLst>
          </p:cNvPr>
          <p:cNvSpPr txBox="1"/>
          <p:nvPr/>
        </p:nvSpPr>
        <p:spPr>
          <a:xfrm>
            <a:off x="2421566" y="1374365"/>
            <a:ext cx="220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Simulator: </a:t>
            </a:r>
            <a:r>
              <a:rPr lang="en-US" b="1" i="0" u="none" strike="noStrike" dirty="0" err="1">
                <a:effectLst/>
              </a:rPr>
              <a:t>ChkSim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86D71-5579-20F7-DF01-7FD5D6B2BA32}"/>
              </a:ext>
            </a:extLst>
          </p:cNvPr>
          <p:cNvSpPr txBox="1"/>
          <p:nvPr/>
        </p:nvSpPr>
        <p:spPr>
          <a:xfrm>
            <a:off x="8391303" y="1374365"/>
            <a:ext cx="25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Clusters tested: 5, </a:t>
            </a:r>
            <a:r>
              <a:rPr lang="en-US" b="0" i="0" u="none" strike="noStrike" dirty="0">
                <a:effectLst/>
                <a:highlight>
                  <a:srgbClr val="008000"/>
                </a:highlight>
                <a:latin typeface="-webkit-standard"/>
              </a:rPr>
              <a:t>10</a:t>
            </a:r>
            <a:r>
              <a:rPr lang="en-US" b="0" i="0" u="none" strike="noStrike" dirty="0">
                <a:effectLst/>
                <a:latin typeface="-webkit-standard"/>
              </a:rPr>
              <a:t>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25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B944B-4FDD-8222-D5BF-F5CFBEE80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6AFB-B67E-43EA-C667-532BA756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EE4B5-3B8B-9FE1-7948-71375CB0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046"/>
          <a:stretch>
            <a:fillRect/>
          </a:stretch>
        </p:blipFill>
        <p:spPr>
          <a:xfrm>
            <a:off x="1493875" y="1885267"/>
            <a:ext cx="1088459" cy="475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0A9C05-9952-5BC7-4D2E-CEBCE0A5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51" t="34263" r="12517" b="33023"/>
          <a:stretch>
            <a:fillRect/>
          </a:stretch>
        </p:blipFill>
        <p:spPr>
          <a:xfrm>
            <a:off x="1493874" y="3191419"/>
            <a:ext cx="1088459" cy="475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6E8AAF-4A1E-3895-202C-CC0EA87FF988}"/>
              </a:ext>
            </a:extLst>
          </p:cNvPr>
          <p:cNvSpPr txBox="1"/>
          <p:nvPr/>
        </p:nvSpPr>
        <p:spPr>
          <a:xfrm>
            <a:off x="2421566" y="1374365"/>
            <a:ext cx="220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Simulator: </a:t>
            </a:r>
            <a:r>
              <a:rPr lang="en-US" b="1" i="0" u="none" strike="noStrike" dirty="0" err="1">
                <a:effectLst/>
              </a:rPr>
              <a:t>ChkSim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15FC6-E6D5-A0E4-8052-58727CED4F24}"/>
              </a:ext>
            </a:extLst>
          </p:cNvPr>
          <p:cNvSpPr txBox="1"/>
          <p:nvPr/>
        </p:nvSpPr>
        <p:spPr>
          <a:xfrm>
            <a:off x="8391303" y="1374365"/>
            <a:ext cx="25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Clusters tested: 5, 10, </a:t>
            </a:r>
            <a:r>
              <a:rPr lang="en-US" b="0" i="0" u="none" strike="noStrike" dirty="0">
                <a:effectLst/>
                <a:highlight>
                  <a:srgbClr val="008000"/>
                </a:highlight>
                <a:latin typeface="-webkit-standard"/>
              </a:rPr>
              <a:t>20</a:t>
            </a:r>
            <a:endParaRPr lang="en-US" dirty="0">
              <a:highlight>
                <a:srgbClr val="0080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026CB-8480-F8EE-1519-4B40C933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59" t="66821" r="12990"/>
          <a:stretch>
            <a:fillRect/>
          </a:stretch>
        </p:blipFill>
        <p:spPr>
          <a:xfrm>
            <a:off x="2772574" y="1885267"/>
            <a:ext cx="7949999" cy="45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25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962B-8435-882F-47F3-0CBDF35AA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FE5B-882A-6B75-603D-CCDF23C4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D2B2B-2024-9141-8269-7606EDD7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046"/>
          <a:stretch>
            <a:fillRect/>
          </a:stretch>
        </p:blipFill>
        <p:spPr>
          <a:xfrm>
            <a:off x="1493875" y="1885267"/>
            <a:ext cx="1088459" cy="475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FE4C9C-3B7A-BC65-FB38-3B517E47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51" t="34263" r="12517" b="33023"/>
          <a:stretch>
            <a:fillRect/>
          </a:stretch>
        </p:blipFill>
        <p:spPr>
          <a:xfrm>
            <a:off x="1493872" y="3684451"/>
            <a:ext cx="1088459" cy="475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BC0F2-801B-C724-8237-B9A047E395CF}"/>
              </a:ext>
            </a:extLst>
          </p:cNvPr>
          <p:cNvSpPr txBox="1"/>
          <p:nvPr/>
        </p:nvSpPr>
        <p:spPr>
          <a:xfrm>
            <a:off x="2421566" y="1374365"/>
            <a:ext cx="220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Simulator: </a:t>
            </a:r>
            <a:r>
              <a:rPr lang="en-US" b="1" i="0" u="none" strike="noStrike" dirty="0" err="1">
                <a:effectLst/>
              </a:rPr>
              <a:t>ChkSim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D6F81-EF3B-D623-45FA-C64231381CD5}"/>
              </a:ext>
            </a:extLst>
          </p:cNvPr>
          <p:cNvSpPr txBox="1"/>
          <p:nvPr/>
        </p:nvSpPr>
        <p:spPr>
          <a:xfrm>
            <a:off x="8391303" y="1374365"/>
            <a:ext cx="257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Clusters tested: 5, 10, 20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E7770E-45E0-BFA4-2445-15506942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59" t="66821" r="12990"/>
          <a:stretch>
            <a:fillRect/>
          </a:stretch>
        </p:blipFill>
        <p:spPr>
          <a:xfrm>
            <a:off x="1493873" y="5483635"/>
            <a:ext cx="1088459" cy="475161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FC88FA-E862-0E50-7C06-B2A84CA21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150765"/>
              </p:ext>
            </p:extLst>
          </p:nvPr>
        </p:nvGraphicFramePr>
        <p:xfrm>
          <a:off x="4061636" y="1885267"/>
          <a:ext cx="6098363" cy="4253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3010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E1C614-AA83-E041-AD32-F8631B720A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1FE1C614-AA83-E041-AD32-F8631B720A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E7DC0E7-5527-6E46-B243-9D188797B0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2E7DC0E7-5527-6E46-B243-9D188797B0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948BCE-2D39-2248-9AAB-E15CB1453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C5948BCE-2D39-2248-9AAB-E15CB14534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D455F5-A657-9745-89DF-A46658889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A7D455F5-A657-9745-89DF-A46658889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D94A-A99C-F1CE-EDFD-D49FD6B20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5003-6C94-04E6-A507-820A914AD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548003"/>
            <a:ext cx="6453962" cy="16179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0949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C65D4-AB5F-17CE-6910-CD63D8B5A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739A-AADF-7364-34FC-9B9DE788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470" y="1811074"/>
            <a:ext cx="6453962" cy="16179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435F4-41A4-8D9D-F758-414693C38C5E}"/>
              </a:ext>
            </a:extLst>
          </p:cNvPr>
          <p:cNvSpPr txBox="1"/>
          <p:nvPr/>
        </p:nvSpPr>
        <p:spPr>
          <a:xfrm>
            <a:off x="2017528" y="3742131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 </a:t>
            </a:r>
            <a:r>
              <a:rPr lang="en-US" b="1" i="0" u="none" strike="noStrike" dirty="0">
                <a:effectLst/>
              </a:rPr>
              <a:t>resilient hierarchical checkpointing algorithm</a:t>
            </a:r>
            <a:r>
              <a:rPr lang="en-US" b="0" i="0" u="none" strike="noStrike" dirty="0">
                <a:effectLst/>
              </a:rPr>
              <a:t> for federated clusters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Combines best of coordinated and logging-based recovery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Avoids blocking</a:t>
            </a:r>
            <a:r>
              <a:rPr lang="en-US" b="0" i="0" u="none" strike="noStrike" dirty="0">
                <a:effectLst/>
              </a:rPr>
              <a:t>, </a:t>
            </a:r>
            <a:r>
              <a:rPr lang="en-US" b="1" i="0" u="none" strike="noStrike" dirty="0">
                <a:effectLst/>
              </a:rPr>
              <a:t>low message overhead</a:t>
            </a:r>
            <a:r>
              <a:rPr lang="en-US" b="0" i="0" u="none" strike="noStrike" dirty="0">
                <a:effectLst/>
              </a:rPr>
              <a:t>, and </a:t>
            </a:r>
            <a:r>
              <a:rPr lang="en-US" b="1" i="0" u="none" strike="noStrike" dirty="0">
                <a:effectLst/>
              </a:rPr>
              <a:t>domino-effect free</a:t>
            </a:r>
            <a:endParaRPr lang="en-US" b="0" i="0" u="none" strike="noStrike" dirty="0">
              <a:effectLst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Suitable for large-scale, fault-prone systems</a:t>
            </a:r>
          </a:p>
        </p:txBody>
      </p:sp>
    </p:spTree>
    <p:extLst>
      <p:ext uri="{BB962C8B-B14F-4D97-AF65-F5344CB8AC3E}">
        <p14:creationId xmlns:p14="http://schemas.microsoft.com/office/powerpoint/2010/main" val="121743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ps for designing distributed systems | CircleCI">
            <a:extLst>
              <a:ext uri="{FF2B5EF4-FFF2-40B4-BE49-F238E27FC236}">
                <a16:creationId xmlns:a16="http://schemas.microsoft.com/office/drawing/2014/main" id="{7122EB8B-3CEB-682F-266D-74D39D33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864BA6-55B8-8F7D-7846-ECAB87750DF4}"/>
              </a:ext>
            </a:extLst>
          </p:cNvPr>
          <p:cNvSpPr txBox="1"/>
          <p:nvPr/>
        </p:nvSpPr>
        <p:spPr>
          <a:xfrm>
            <a:off x="212652" y="1063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Thanks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DF37A-4CAF-E149-5E21-90E22BAB8ABC}"/>
              </a:ext>
            </a:extLst>
          </p:cNvPr>
          <p:cNvSpPr txBox="1"/>
          <p:nvPr/>
        </p:nvSpPr>
        <p:spPr>
          <a:xfrm>
            <a:off x="10018007" y="6611779"/>
            <a:ext cx="2173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Presented by Alireza Tabatabaeian</a:t>
            </a:r>
          </a:p>
        </p:txBody>
      </p:sp>
    </p:spTree>
    <p:extLst>
      <p:ext uri="{BB962C8B-B14F-4D97-AF65-F5344CB8AC3E}">
        <p14:creationId xmlns:p14="http://schemas.microsoft.com/office/powerpoint/2010/main" val="7134677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D635-DC57-8A5A-839D-ECFB77A02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</p:spTree>
    <p:extLst>
      <p:ext uri="{BB962C8B-B14F-4D97-AF65-F5344CB8AC3E}">
        <p14:creationId xmlns:p14="http://schemas.microsoft.com/office/powerpoint/2010/main" val="158607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55E180-767E-F044-C75B-86C94B7B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05FBF-9808-256D-66AE-6223A6015BB7}"/>
              </a:ext>
            </a:extLst>
          </p:cNvPr>
          <p:cNvSpPr txBox="1"/>
          <p:nvPr/>
        </p:nvSpPr>
        <p:spPr>
          <a:xfrm>
            <a:off x="966953" y="806815"/>
            <a:ext cx="1042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Distributed Systems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338EA-CE57-9BAE-2A2C-F31FC1185C29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undamentals of System Design Chapter 11: Distributed Systems | Fredrick  Kamau">
            <a:extLst>
              <a:ext uri="{FF2B5EF4-FFF2-40B4-BE49-F238E27FC236}">
                <a16:creationId xmlns:a16="http://schemas.microsoft.com/office/drawing/2014/main" id="{C4D83C3F-1BE8-69BF-2B3D-7843626D3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8" t="22299" r="22105"/>
          <a:stretch>
            <a:fillRect/>
          </a:stretch>
        </p:blipFill>
        <p:spPr bwMode="auto">
          <a:xfrm>
            <a:off x="7262648" y="4309389"/>
            <a:ext cx="3099942" cy="24371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BBF7E83-B106-CB6A-A30F-60B092CE8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932120"/>
              </p:ext>
            </p:extLst>
          </p:nvPr>
        </p:nvGraphicFramePr>
        <p:xfrm>
          <a:off x="1601312" y="16000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FC9CFF7-D419-EDFB-7D7F-292A6DEA83B9}"/>
              </a:ext>
            </a:extLst>
          </p:cNvPr>
          <p:cNvSpPr txBox="1"/>
          <p:nvPr/>
        </p:nvSpPr>
        <p:spPr>
          <a:xfrm>
            <a:off x="1806161" y="345250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04180-148B-6454-019D-6F8D06AD8D8C}"/>
              </a:ext>
            </a:extLst>
          </p:cNvPr>
          <p:cNvSpPr txBox="1"/>
          <p:nvPr/>
        </p:nvSpPr>
        <p:spPr>
          <a:xfrm>
            <a:off x="4576123" y="279560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Properties: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11F20-3909-CBFD-1127-AD92EBB89A81}"/>
              </a:ext>
            </a:extLst>
          </p:cNvPr>
          <p:cNvSpPr txBox="1"/>
          <p:nvPr/>
        </p:nvSpPr>
        <p:spPr>
          <a:xfrm>
            <a:off x="7375190" y="211182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65568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78FF-C721-269D-C9B6-189675A4D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9ABE8-0807-A59B-0FBE-A95900E2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7717E-02EC-D189-166C-2D9F28735204}"/>
              </a:ext>
            </a:extLst>
          </p:cNvPr>
          <p:cNvSpPr txBox="1"/>
          <p:nvPr/>
        </p:nvSpPr>
        <p:spPr>
          <a:xfrm>
            <a:off x="693683" y="0"/>
            <a:ext cx="189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Distributed Systems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DA8790-E25C-9045-D993-9BE022B86261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C3AD34-5DC3-251F-0CFF-189AA408615D}"/>
              </a:ext>
            </a:extLst>
          </p:cNvPr>
          <p:cNvSpPr txBox="1"/>
          <p:nvPr/>
        </p:nvSpPr>
        <p:spPr>
          <a:xfrm>
            <a:off x="966953" y="805574"/>
            <a:ext cx="10426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Checkpointing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E0CD8A4-7037-A54C-8ED0-202DC17BE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588343"/>
              </p:ext>
            </p:extLst>
          </p:nvPr>
        </p:nvGraphicFramePr>
        <p:xfrm>
          <a:off x="1601312" y="16000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CF8A4C0-FF1E-FC77-0EF6-5B52C09FB0BE}"/>
              </a:ext>
            </a:extLst>
          </p:cNvPr>
          <p:cNvSpPr txBox="1"/>
          <p:nvPr/>
        </p:nvSpPr>
        <p:spPr>
          <a:xfrm>
            <a:off x="1806161" y="345250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D3F48-C977-5A90-502B-5DFBBA55DB4B}"/>
              </a:ext>
            </a:extLst>
          </p:cNvPr>
          <p:cNvSpPr txBox="1"/>
          <p:nvPr/>
        </p:nvSpPr>
        <p:spPr>
          <a:xfrm>
            <a:off x="4576123" y="279560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BAE1E-1A8E-F5E9-B695-D70C73E4FE9A}"/>
              </a:ext>
            </a:extLst>
          </p:cNvPr>
          <p:cNvSpPr txBox="1"/>
          <p:nvPr/>
        </p:nvSpPr>
        <p:spPr>
          <a:xfrm>
            <a:off x="7375190" y="211182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p:pic>
        <p:nvPicPr>
          <p:cNvPr id="2050" name="Picture 2" descr="Checkpoints | NCETM">
            <a:extLst>
              <a:ext uri="{FF2B5EF4-FFF2-40B4-BE49-F238E27FC236}">
                <a16:creationId xmlns:a16="http://schemas.microsoft.com/office/drawing/2014/main" id="{A02FA87F-18BA-0BD3-4F12-89169E32D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99" y="4107765"/>
            <a:ext cx="3935438" cy="26236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80EA42-7D00-5533-9D64-463EB3FD3E87}"/>
              </a:ext>
            </a:extLst>
          </p:cNvPr>
          <p:cNvSpPr txBox="1"/>
          <p:nvPr/>
        </p:nvSpPr>
        <p:spPr>
          <a:xfrm>
            <a:off x="1980028" y="612098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-webkit-standard"/>
              </a:rPr>
              <a:t>Non-blocking Checkpointing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E5F39-F6A4-AC5F-06F5-8EF606FAB380}"/>
              </a:ext>
            </a:extLst>
          </p:cNvPr>
          <p:cNvSpPr txBox="1"/>
          <p:nvPr/>
        </p:nvSpPr>
        <p:spPr>
          <a:xfrm>
            <a:off x="2124221" y="6372970"/>
            <a:ext cx="5796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-webkit-standard"/>
              </a:rPr>
              <a:t>Recovery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7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30F19-9617-31A6-3ECB-4BF8DA8F3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6AF501-C168-5681-7854-10CF3B47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10B00-3B09-9559-8EB2-B98F08C99FA7}"/>
              </a:ext>
            </a:extLst>
          </p:cNvPr>
          <p:cNvSpPr txBox="1"/>
          <p:nvPr/>
        </p:nvSpPr>
        <p:spPr>
          <a:xfrm>
            <a:off x="693683" y="0"/>
            <a:ext cx="189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Distributed Systems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124DE-448B-4DF2-E4CA-AB7F843E92DC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EEBD71-25E3-1E02-FB32-8654294F51CD}"/>
              </a:ext>
            </a:extLst>
          </p:cNvPr>
          <p:cNvSpPr txBox="1"/>
          <p:nvPr/>
        </p:nvSpPr>
        <p:spPr>
          <a:xfrm>
            <a:off x="924749" y="218085"/>
            <a:ext cx="1100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Checkpointing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E66AC57-B204-6A74-111F-38391DF39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995720"/>
              </p:ext>
            </p:extLst>
          </p:nvPr>
        </p:nvGraphicFramePr>
        <p:xfrm>
          <a:off x="1601312" y="16000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EF7E1D-28E3-38BE-B062-8576AD1EE7AA}"/>
              </a:ext>
            </a:extLst>
          </p:cNvPr>
          <p:cNvSpPr txBox="1"/>
          <p:nvPr/>
        </p:nvSpPr>
        <p:spPr>
          <a:xfrm>
            <a:off x="1904635" y="279560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F7042-C8D2-3318-3585-647D56C7AF75}"/>
              </a:ext>
            </a:extLst>
          </p:cNvPr>
          <p:cNvSpPr txBox="1"/>
          <p:nvPr/>
        </p:nvSpPr>
        <p:spPr>
          <a:xfrm>
            <a:off x="6180084" y="171368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88FA1-BEE7-ECF7-C398-15ECCA9A6072}"/>
              </a:ext>
            </a:extLst>
          </p:cNvPr>
          <p:cNvSpPr txBox="1"/>
          <p:nvPr/>
        </p:nvSpPr>
        <p:spPr>
          <a:xfrm>
            <a:off x="966953" y="805574"/>
            <a:ext cx="10426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84225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BCE2D-D46A-C8B9-B40C-888201C44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1D085B-6527-BEEE-1181-CCE059D2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FDE9B-61BF-7DD4-73D5-E732C3C30833}"/>
              </a:ext>
            </a:extLst>
          </p:cNvPr>
          <p:cNvSpPr txBox="1"/>
          <p:nvPr/>
        </p:nvSpPr>
        <p:spPr>
          <a:xfrm>
            <a:off x="693683" y="0"/>
            <a:ext cx="189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Distributed Systems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E5C1FA-7207-33B4-5B43-EE8A0F435FD6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FFFD98-1D1A-C38A-B808-5789CD5C78C0}"/>
              </a:ext>
            </a:extLst>
          </p:cNvPr>
          <p:cNvSpPr txBox="1"/>
          <p:nvPr/>
        </p:nvSpPr>
        <p:spPr>
          <a:xfrm>
            <a:off x="924749" y="218085"/>
            <a:ext cx="1100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Checkpointing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C7BC54A-ABD5-635F-AFE7-763564C1C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179133"/>
              </p:ext>
            </p:extLst>
          </p:nvPr>
        </p:nvGraphicFramePr>
        <p:xfrm>
          <a:off x="1601312" y="16000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2C3737B-33DB-2E73-DB5C-3B8A9A26C56B}"/>
              </a:ext>
            </a:extLst>
          </p:cNvPr>
          <p:cNvSpPr txBox="1"/>
          <p:nvPr/>
        </p:nvSpPr>
        <p:spPr>
          <a:xfrm>
            <a:off x="1695558" y="3429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19AC4-3BFC-00F6-2C31-C3C791AA2025}"/>
              </a:ext>
            </a:extLst>
          </p:cNvPr>
          <p:cNvSpPr txBox="1"/>
          <p:nvPr/>
        </p:nvSpPr>
        <p:spPr>
          <a:xfrm>
            <a:off x="4618570" y="27546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D4F5B-DC6F-C8E2-939B-AD28E1408907}"/>
              </a:ext>
            </a:extLst>
          </p:cNvPr>
          <p:cNvSpPr txBox="1"/>
          <p:nvPr/>
        </p:nvSpPr>
        <p:spPr>
          <a:xfrm>
            <a:off x="729984" y="436170"/>
            <a:ext cx="1100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Cluster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D5C68-B057-B72C-1657-18B559CB3019}"/>
              </a:ext>
            </a:extLst>
          </p:cNvPr>
          <p:cNvSpPr txBox="1"/>
          <p:nvPr/>
        </p:nvSpPr>
        <p:spPr>
          <a:xfrm>
            <a:off x="966953" y="805574"/>
            <a:ext cx="10426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Cluster Federation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E89B5-35EA-3C24-92E5-546605C87533}"/>
              </a:ext>
            </a:extLst>
          </p:cNvPr>
          <p:cNvSpPr txBox="1"/>
          <p:nvPr/>
        </p:nvSpPr>
        <p:spPr>
          <a:xfrm>
            <a:off x="7317222" y="207710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p:pic>
        <p:nvPicPr>
          <p:cNvPr id="5122" name="Picture 2" descr="KubeSphere Federation">
            <a:extLst>
              <a:ext uri="{FF2B5EF4-FFF2-40B4-BE49-F238E27FC236}">
                <a16:creationId xmlns:a16="http://schemas.microsoft.com/office/drawing/2014/main" id="{CCC49D2B-84CA-ACC3-3DB5-D8D0227B8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" t="18540" r="11500" b="6666"/>
          <a:stretch>
            <a:fillRect/>
          </a:stretch>
        </p:blipFill>
        <p:spPr bwMode="auto">
          <a:xfrm>
            <a:off x="6925994" y="4411568"/>
            <a:ext cx="3906128" cy="1919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40DE1B-93BF-47A1-B72B-1564D67CBA77}"/>
              </a:ext>
            </a:extLst>
          </p:cNvPr>
          <p:cNvSpPr txBox="1"/>
          <p:nvPr/>
        </p:nvSpPr>
        <p:spPr>
          <a:xfrm>
            <a:off x="3046828" y="630535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none" strike="noStrike" dirty="0">
                <a:effectLst/>
                <a:latin typeface="-webkit-standard"/>
              </a:rPr>
              <a:t>Fail-Stop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0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C2F45-E753-31F3-0A8E-8494F47FD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B6A128-3445-74DC-53FF-5A248195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3" y="248526"/>
            <a:ext cx="10426262" cy="558289"/>
          </a:xfrm>
        </p:spPr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737CF-5C37-4580-B878-283784A71FF0}"/>
              </a:ext>
            </a:extLst>
          </p:cNvPr>
          <p:cNvSpPr txBox="1"/>
          <p:nvPr/>
        </p:nvSpPr>
        <p:spPr>
          <a:xfrm>
            <a:off x="693683" y="0"/>
            <a:ext cx="1891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Distributed Systems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41D51-B9B6-0570-54DA-40D79736E044}"/>
              </a:ext>
            </a:extLst>
          </p:cNvPr>
          <p:cNvCxnSpPr>
            <a:cxnSpLocks/>
          </p:cNvCxnSpPr>
          <p:nvPr/>
        </p:nvCxnSpPr>
        <p:spPr>
          <a:xfrm flipV="1">
            <a:off x="3840879" y="805574"/>
            <a:ext cx="4510242" cy="12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7D00C8-53ED-9E84-7AE2-12D2370A2613}"/>
              </a:ext>
            </a:extLst>
          </p:cNvPr>
          <p:cNvSpPr txBox="1"/>
          <p:nvPr/>
        </p:nvSpPr>
        <p:spPr>
          <a:xfrm>
            <a:off x="924749" y="218085"/>
            <a:ext cx="1100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Checkpointing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10C62-94BE-CB35-E614-13ED0C3B7795}"/>
              </a:ext>
            </a:extLst>
          </p:cNvPr>
          <p:cNvSpPr txBox="1"/>
          <p:nvPr/>
        </p:nvSpPr>
        <p:spPr>
          <a:xfrm>
            <a:off x="729984" y="436170"/>
            <a:ext cx="11009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Cluster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49476-D3E0-2A40-8BF7-43FD5817C5E8}"/>
              </a:ext>
            </a:extLst>
          </p:cNvPr>
          <p:cNvSpPr txBox="1"/>
          <p:nvPr/>
        </p:nvSpPr>
        <p:spPr>
          <a:xfrm>
            <a:off x="903102" y="683083"/>
            <a:ext cx="1396419" cy="244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Cluster Federation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E487F-A5F7-6F3E-E002-058EF79E7156}"/>
              </a:ext>
            </a:extLst>
          </p:cNvPr>
          <p:cNvSpPr txBox="1"/>
          <p:nvPr/>
        </p:nvSpPr>
        <p:spPr>
          <a:xfrm>
            <a:off x="966953" y="805574"/>
            <a:ext cx="104262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Dependency Graph</a:t>
            </a:r>
          </a:p>
        </p:txBody>
      </p:sp>
      <p:pic>
        <p:nvPicPr>
          <p:cNvPr id="6146" name="Picture 2" descr="Safely restructure your codebase with Dependency Graphs | Understand Legacy  Code">
            <a:extLst>
              <a:ext uri="{FF2B5EF4-FFF2-40B4-BE49-F238E27FC236}">
                <a16:creationId xmlns:a16="http://schemas.microsoft.com/office/drawing/2014/main" id="{89F33145-B90A-477C-A8F9-617B20810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76" y="1512840"/>
            <a:ext cx="7729415" cy="48985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9940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227</TotalTime>
  <Words>1206</Words>
  <Application>Microsoft Macintosh PowerPoint</Application>
  <PresentationFormat>Widescreen</PresentationFormat>
  <Paragraphs>278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-webkit-standard</vt:lpstr>
      <vt:lpstr>Arial</vt:lpstr>
      <vt:lpstr>MS Shell Dlg 2</vt:lpstr>
      <vt:lpstr>Wingdings</vt:lpstr>
      <vt:lpstr>Wingdings 3</vt:lpstr>
      <vt:lpstr>Madison</vt:lpstr>
      <vt:lpstr>A Resilient Hierarchical Checkpointing Algorithm for Distributed Systems Running on  Cluster Federation </vt:lpstr>
      <vt:lpstr>Table of contents</vt:lpstr>
      <vt:lpstr>Introduction</vt:lpstr>
      <vt:lpstr>Terminologies</vt:lpstr>
      <vt:lpstr>Terminologies</vt:lpstr>
      <vt:lpstr>Terminologies</vt:lpstr>
      <vt:lpstr>Terminologies</vt:lpstr>
      <vt:lpstr>Terminologies</vt:lpstr>
      <vt:lpstr>Terminologies</vt:lpstr>
      <vt:lpstr>System Model</vt:lpstr>
      <vt:lpstr>Related Works</vt:lpstr>
      <vt:lpstr>Related Works</vt:lpstr>
      <vt:lpstr>Related Works</vt:lpstr>
      <vt:lpstr>Related Works</vt:lpstr>
      <vt:lpstr>Related Works</vt:lpstr>
      <vt:lpstr>Related Works</vt:lpstr>
      <vt:lpstr>Related Works</vt:lpstr>
      <vt:lpstr>Related Works</vt:lpstr>
      <vt:lpstr>Related Works</vt:lpstr>
      <vt:lpstr>Proposed Algorithm</vt:lpstr>
      <vt:lpstr>Proposed Algorithm</vt:lpstr>
      <vt:lpstr>Proposed Algorithm</vt:lpstr>
      <vt:lpstr>Proposed Algorithm</vt:lpstr>
      <vt:lpstr>Proposed Algorithm</vt:lpstr>
      <vt:lpstr>Checkpointing – Algorithm Mechanics</vt:lpstr>
      <vt:lpstr>Checkpointing – Algorithm Mechanics</vt:lpstr>
      <vt:lpstr>Recovery Implementation</vt:lpstr>
      <vt:lpstr>Performance Comparison</vt:lpstr>
      <vt:lpstr>Performance Comparison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Tabatabaeian</dc:creator>
  <cp:lastModifiedBy>Alireza Tabatabaeian</cp:lastModifiedBy>
  <cp:revision>2</cp:revision>
  <dcterms:created xsi:type="dcterms:W3CDTF">2025-07-21T18:50:15Z</dcterms:created>
  <dcterms:modified xsi:type="dcterms:W3CDTF">2025-07-22T07:34:44Z</dcterms:modified>
</cp:coreProperties>
</file>