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70" r:id="rId8"/>
    <p:sldId id="260" r:id="rId9"/>
    <p:sldId id="271" r:id="rId10"/>
    <p:sldId id="261" r:id="rId11"/>
    <p:sldId id="272" r:id="rId12"/>
    <p:sldId id="262" r:id="rId13"/>
    <p:sldId id="273" r:id="rId14"/>
    <p:sldId id="263" r:id="rId15"/>
    <p:sldId id="274" r:id="rId16"/>
    <p:sldId id="264" r:id="rId17"/>
    <p:sldId id="275" r:id="rId18"/>
    <p:sldId id="265" r:id="rId19"/>
    <p:sldId id="276" r:id="rId20"/>
    <p:sldId id="266" r:id="rId21"/>
    <p:sldId id="277" r:id="rId22"/>
    <p:sldId id="267" r:id="rId23"/>
    <p:sldId id="278" r:id="rId24"/>
    <p:sldId id="268" r:id="rId25"/>
    <p:sldId id="279" r:id="rId26"/>
    <p:sldId id="269" r:id="rId27"/>
    <p:sldId id="280" r:id="rId28"/>
    <p:sldId id="28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svg"/><Relationship Id="rId9" Type="http://schemas.openxmlformats.org/officeDocument/2006/relationships/image" Target="../media/image10.svg"/><Relationship Id="rId14" Type="http://schemas.openxmlformats.org/officeDocument/2006/relationships/image" Target="../media/image15.png"/></Relationships>
</file>

<file path=ppt/diagrams/_rels/data13.xml.rels><?xml version="1.0" encoding="UTF-8" standalone="yes"?>
<Relationships xmlns="http://schemas.openxmlformats.org/package/2006/relationships"><Relationship Id="rId1" Type="http://schemas.openxmlformats.org/officeDocument/2006/relationships/hyperlink" Target="https://roadmap.sh/projects/nginx-log-analyser" TargetMode="External"/></Relationships>
</file>

<file path=ppt/diagrams/_rels/data2.xml.rels><?xml version="1.0" encoding="UTF-8" standalone="yes"?>
<Relationships xmlns="http://schemas.openxmlformats.org/package/2006/relationships"><Relationship Id="rId8" Type="http://schemas.openxmlformats.org/officeDocument/2006/relationships/slide" Target="../slides/slide19.xml"/><Relationship Id="rId3" Type="http://schemas.openxmlformats.org/officeDocument/2006/relationships/slide" Target="../slides/slide9.xml"/><Relationship Id="rId7" Type="http://schemas.openxmlformats.org/officeDocument/2006/relationships/slide" Target="../slides/slide17.xml"/><Relationship Id="rId2" Type="http://schemas.openxmlformats.org/officeDocument/2006/relationships/slide" Target="../slides/slide7.xml"/><Relationship Id="rId1" Type="http://schemas.openxmlformats.org/officeDocument/2006/relationships/slide" Target="../slides/slide5.xml"/><Relationship Id="rId6" Type="http://schemas.openxmlformats.org/officeDocument/2006/relationships/slide" Target="../slides/slide15.xml"/><Relationship Id="rId5" Type="http://schemas.openxmlformats.org/officeDocument/2006/relationships/slide" Target="../slides/slide13.xml"/><Relationship Id="rId10" Type="http://schemas.openxmlformats.org/officeDocument/2006/relationships/slide" Target="../slides/slide23.xml"/><Relationship Id="rId4" Type="http://schemas.openxmlformats.org/officeDocument/2006/relationships/slide" Target="../slides/slide11.xml"/><Relationship Id="rId9" Type="http://schemas.openxmlformats.org/officeDocument/2006/relationships/slide" Target="../slides/slide21.xml"/></Relationships>
</file>

<file path=ppt/diagrams/_rels/data3.xml.rels><?xml version="1.0" encoding="UTF-8" standalone="yes"?>
<Relationships xmlns="http://schemas.openxmlformats.org/package/2006/relationships"><Relationship Id="rId3" Type="http://schemas.openxmlformats.org/officeDocument/2006/relationships/hyperlink" Target="https://roadmap.sh/golang" TargetMode="External"/><Relationship Id="rId2" Type="http://schemas.openxmlformats.org/officeDocument/2006/relationships/hyperlink" Target="https://roadmap.sh/python" TargetMode="External"/><Relationship Id="rId1" Type="http://schemas.openxmlformats.org/officeDocument/2006/relationships/hyperlink" Target="https://roadmap.sh/aspnet-core/basics-of-csharp/csharp"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roadmap.sh/docker" TargetMode="External"/></Relationships>
</file>

<file path=ppt/diagrams/_rels/data7.xml.rels><?xml version="1.0" encoding="UTF-8" standalone="yes"?>
<Relationships xmlns="http://schemas.openxmlformats.org/package/2006/relationships"><Relationship Id="rId1" Type="http://schemas.openxmlformats.org/officeDocument/2006/relationships/hyperlink" Target="https://roadmap.sh/kubernetes"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pn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22.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jpg"/><Relationship Id="rId1" Type="http://schemas.openxmlformats.org/officeDocument/2006/relationships/image" Target="../media/image2.png"/><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pn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svg"/><Relationship Id="rId9" Type="http://schemas.openxmlformats.org/officeDocument/2006/relationships/image" Target="../media/image10.svg"/><Relationship Id="rId14"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4B76B1-95A4-48DA-A71F-8997C3379429}" type="doc">
      <dgm:prSet loTypeId="urn:microsoft.com/office/officeart/2005/8/layout/pList1" loCatId="list" qsTypeId="urn:microsoft.com/office/officeart/2005/8/quickstyle/simple4" qsCatId="simple" csTypeId="urn:microsoft.com/office/officeart/2005/8/colors/accent1_2" csCatId="accent1" phldr="1"/>
      <dgm:spPr/>
      <dgm:t>
        <a:bodyPr/>
        <a:lstStyle/>
        <a:p>
          <a:endParaRPr lang="en-US"/>
        </a:p>
      </dgm:t>
    </dgm:pt>
    <dgm:pt modelId="{0C884D9E-C66A-4D5E-AC44-9E76A4934B8C}">
      <dgm:prSet phldrT="[Text]"/>
      <dgm:spPr/>
      <dgm:t>
        <a:bodyPr/>
        <a:lstStyle/>
        <a:p>
          <a:r>
            <a:rPr lang="en-US" dirty="0"/>
            <a:t>Docker</a:t>
          </a:r>
        </a:p>
      </dgm:t>
    </dgm:pt>
    <dgm:pt modelId="{97F03B3E-66BB-4B1E-AA05-ED924088F240}" type="parTrans" cxnId="{AEC4B137-2997-4EC7-B463-C8AE84D12201}">
      <dgm:prSet/>
      <dgm:spPr/>
      <dgm:t>
        <a:bodyPr/>
        <a:lstStyle/>
        <a:p>
          <a:endParaRPr lang="en-US"/>
        </a:p>
      </dgm:t>
    </dgm:pt>
    <dgm:pt modelId="{987A6006-D799-4370-9538-CC99CEB6C102}" type="sibTrans" cxnId="{AEC4B137-2997-4EC7-B463-C8AE84D12201}">
      <dgm:prSet/>
      <dgm:spPr/>
      <dgm:t>
        <a:bodyPr/>
        <a:lstStyle/>
        <a:p>
          <a:endParaRPr lang="en-US"/>
        </a:p>
      </dgm:t>
    </dgm:pt>
    <dgm:pt modelId="{6668ED1F-4EAB-4870-AAC1-665CDF43A326}">
      <dgm:prSet phldrT="[Text]"/>
      <dgm:spPr/>
      <dgm:t>
        <a:bodyPr/>
        <a:lstStyle/>
        <a:p>
          <a:r>
            <a:rPr lang="en-US" dirty="0"/>
            <a:t>Container Orchestration</a:t>
          </a:r>
        </a:p>
      </dgm:t>
    </dgm:pt>
    <dgm:pt modelId="{CE8DE129-78FD-4D52-A0D6-A657F6F84979}" type="parTrans" cxnId="{E326DAE6-167A-47BD-A61B-9C59087F06D8}">
      <dgm:prSet/>
      <dgm:spPr/>
      <dgm:t>
        <a:bodyPr/>
        <a:lstStyle/>
        <a:p>
          <a:endParaRPr lang="en-US"/>
        </a:p>
      </dgm:t>
    </dgm:pt>
    <dgm:pt modelId="{01E75657-BB53-4CE3-8603-9C4067FCA202}" type="sibTrans" cxnId="{E326DAE6-167A-47BD-A61B-9C59087F06D8}">
      <dgm:prSet/>
      <dgm:spPr/>
      <dgm:t>
        <a:bodyPr/>
        <a:lstStyle/>
        <a:p>
          <a:endParaRPr lang="en-US"/>
        </a:p>
      </dgm:t>
    </dgm:pt>
    <dgm:pt modelId="{CC54D6F4-F1AD-4C51-A77D-233447DD8EB7}">
      <dgm:prSet phldrT="[Text]"/>
      <dgm:spPr/>
      <dgm:t>
        <a:bodyPr/>
        <a:lstStyle/>
        <a:p>
          <a:r>
            <a:rPr lang="en-US" dirty="0"/>
            <a:t>Container Management</a:t>
          </a:r>
        </a:p>
      </dgm:t>
    </dgm:pt>
    <dgm:pt modelId="{452527DB-D133-43B8-A789-92F0404D7335}" type="parTrans" cxnId="{DDE3D55B-FE8F-4E80-976E-08D5A44975BC}">
      <dgm:prSet/>
      <dgm:spPr/>
      <dgm:t>
        <a:bodyPr/>
        <a:lstStyle/>
        <a:p>
          <a:endParaRPr lang="en-US"/>
        </a:p>
      </dgm:t>
    </dgm:pt>
    <dgm:pt modelId="{1E8E1178-60A1-48CA-8D12-3F183DC9A43D}" type="sibTrans" cxnId="{DDE3D55B-FE8F-4E80-976E-08D5A44975BC}">
      <dgm:prSet/>
      <dgm:spPr/>
      <dgm:t>
        <a:bodyPr/>
        <a:lstStyle/>
        <a:p>
          <a:endParaRPr lang="en-US"/>
        </a:p>
      </dgm:t>
    </dgm:pt>
    <dgm:pt modelId="{B96570C3-4266-473D-96F8-EBBD1EC0658D}">
      <dgm:prSet phldrT="[Text]"/>
      <dgm:spPr/>
      <dgm:t>
        <a:bodyPr/>
        <a:lstStyle/>
        <a:p>
          <a:r>
            <a:rPr lang="en-US" dirty="0"/>
            <a:t>API gateway</a:t>
          </a:r>
        </a:p>
      </dgm:t>
    </dgm:pt>
    <dgm:pt modelId="{FD0C6AF9-B2F2-4BE4-9B51-54FB5B12A1C1}" type="parTrans" cxnId="{40C42684-3493-4EA2-9EA9-8B61DF5EA34C}">
      <dgm:prSet/>
      <dgm:spPr/>
      <dgm:t>
        <a:bodyPr/>
        <a:lstStyle/>
        <a:p>
          <a:endParaRPr lang="en-US"/>
        </a:p>
      </dgm:t>
    </dgm:pt>
    <dgm:pt modelId="{6BDD153F-F288-4B14-A2A9-BEA31764C029}" type="sibTrans" cxnId="{40C42684-3493-4EA2-9EA9-8B61DF5EA34C}">
      <dgm:prSet/>
      <dgm:spPr/>
      <dgm:t>
        <a:bodyPr/>
        <a:lstStyle/>
        <a:p>
          <a:endParaRPr lang="en-US"/>
        </a:p>
      </dgm:t>
    </dgm:pt>
    <dgm:pt modelId="{D0DAD91B-C37A-4F68-B0ED-7F2753AB12AC}">
      <dgm:prSet phldrT="[Text]"/>
      <dgm:spPr/>
      <dgm:t>
        <a:bodyPr/>
        <a:lstStyle/>
        <a:p>
          <a:r>
            <a:rPr lang="en-US" dirty="0"/>
            <a:t>Load Balancing</a:t>
          </a:r>
        </a:p>
      </dgm:t>
    </dgm:pt>
    <dgm:pt modelId="{2BB78751-F033-4DC3-A13B-9B4629D753B3}" type="parTrans" cxnId="{8951C36B-B3C6-4775-AB21-01D74DE60647}">
      <dgm:prSet/>
      <dgm:spPr/>
      <dgm:t>
        <a:bodyPr/>
        <a:lstStyle/>
        <a:p>
          <a:endParaRPr lang="en-US"/>
        </a:p>
      </dgm:t>
    </dgm:pt>
    <dgm:pt modelId="{1F7E357D-4537-4C65-9317-E759CBFDFB2F}" type="sibTrans" cxnId="{8951C36B-B3C6-4775-AB21-01D74DE60647}">
      <dgm:prSet/>
      <dgm:spPr/>
      <dgm:t>
        <a:bodyPr/>
        <a:lstStyle/>
        <a:p>
          <a:endParaRPr lang="en-US"/>
        </a:p>
      </dgm:t>
    </dgm:pt>
    <dgm:pt modelId="{2F33A62B-7AC6-4E36-A1F6-3D02467475C6}">
      <dgm:prSet phldrT="[Text]"/>
      <dgm:spPr/>
      <dgm:t>
        <a:bodyPr/>
        <a:lstStyle/>
        <a:p>
          <a:r>
            <a:rPr lang="en-US" dirty="0"/>
            <a:t>Service Discovery</a:t>
          </a:r>
        </a:p>
      </dgm:t>
    </dgm:pt>
    <dgm:pt modelId="{57614641-D9A0-461A-B2D9-460897B8099C}" type="parTrans" cxnId="{E270B69C-67BD-4A6C-868A-EF7115E6EBE7}">
      <dgm:prSet/>
      <dgm:spPr/>
      <dgm:t>
        <a:bodyPr/>
        <a:lstStyle/>
        <a:p>
          <a:endParaRPr lang="en-US"/>
        </a:p>
      </dgm:t>
    </dgm:pt>
    <dgm:pt modelId="{692128E6-407A-4B02-8729-DA9E891CAD82}" type="sibTrans" cxnId="{E270B69C-67BD-4A6C-868A-EF7115E6EBE7}">
      <dgm:prSet/>
      <dgm:spPr/>
      <dgm:t>
        <a:bodyPr/>
        <a:lstStyle/>
        <a:p>
          <a:endParaRPr lang="en-US"/>
        </a:p>
      </dgm:t>
    </dgm:pt>
    <dgm:pt modelId="{DE268498-E761-4FDC-95FD-9DBDC2C7B96E}">
      <dgm:prSet phldrT="[Text]"/>
      <dgm:spPr/>
      <dgm:t>
        <a:bodyPr/>
        <a:lstStyle/>
        <a:p>
          <a:r>
            <a:rPr lang="en-US" dirty="0"/>
            <a:t>Event Bus</a:t>
          </a:r>
        </a:p>
      </dgm:t>
    </dgm:pt>
    <dgm:pt modelId="{D235467B-93AE-413E-B9E1-86AEAFA83A57}" type="parTrans" cxnId="{7B561221-758C-45FA-90DE-B29060001F9B}">
      <dgm:prSet/>
      <dgm:spPr/>
      <dgm:t>
        <a:bodyPr/>
        <a:lstStyle/>
        <a:p>
          <a:endParaRPr lang="en-US"/>
        </a:p>
      </dgm:t>
    </dgm:pt>
    <dgm:pt modelId="{56CCE860-F895-488C-88EC-EFDF7B0A42C2}" type="sibTrans" cxnId="{7B561221-758C-45FA-90DE-B29060001F9B}">
      <dgm:prSet/>
      <dgm:spPr/>
      <dgm:t>
        <a:bodyPr/>
        <a:lstStyle/>
        <a:p>
          <a:endParaRPr lang="en-US"/>
        </a:p>
      </dgm:t>
    </dgm:pt>
    <dgm:pt modelId="{8E992274-B11F-4271-A310-71100139C58A}">
      <dgm:prSet phldrT="[Text]"/>
      <dgm:spPr/>
      <dgm:t>
        <a:bodyPr/>
        <a:lstStyle/>
        <a:p>
          <a:r>
            <a:rPr lang="en-US" dirty="0"/>
            <a:t>Logging</a:t>
          </a:r>
        </a:p>
      </dgm:t>
    </dgm:pt>
    <dgm:pt modelId="{B4A92AE8-2B57-4BE5-88AA-87DCF031859E}" type="parTrans" cxnId="{E77CDCF6-142E-4B1A-9635-351B9B17C812}">
      <dgm:prSet/>
      <dgm:spPr/>
      <dgm:t>
        <a:bodyPr/>
        <a:lstStyle/>
        <a:p>
          <a:endParaRPr lang="en-US"/>
        </a:p>
      </dgm:t>
    </dgm:pt>
    <dgm:pt modelId="{38518E10-046F-491A-8CED-79473E2C72DB}" type="sibTrans" cxnId="{E77CDCF6-142E-4B1A-9635-351B9B17C812}">
      <dgm:prSet/>
      <dgm:spPr/>
      <dgm:t>
        <a:bodyPr/>
        <a:lstStyle/>
        <a:p>
          <a:endParaRPr lang="en-US"/>
        </a:p>
      </dgm:t>
    </dgm:pt>
    <dgm:pt modelId="{0EF297B0-EC1A-479F-9685-AEB42C9071FC}">
      <dgm:prSet phldrT="[Text]"/>
      <dgm:spPr/>
      <dgm:t>
        <a:bodyPr/>
        <a:lstStyle/>
        <a:p>
          <a:r>
            <a:rPr lang="en-US" dirty="0"/>
            <a:t>Monitoring</a:t>
          </a:r>
        </a:p>
      </dgm:t>
    </dgm:pt>
    <dgm:pt modelId="{1DBD2CD7-129C-40CF-99E9-FA8134132BE7}" type="parTrans" cxnId="{58C271A1-2BC6-478F-9036-0990455005D2}">
      <dgm:prSet/>
      <dgm:spPr/>
      <dgm:t>
        <a:bodyPr/>
        <a:lstStyle/>
        <a:p>
          <a:endParaRPr lang="en-US"/>
        </a:p>
      </dgm:t>
    </dgm:pt>
    <dgm:pt modelId="{2D747F31-25AD-4929-8900-1FEDA580610D}" type="sibTrans" cxnId="{58C271A1-2BC6-478F-9036-0990455005D2}">
      <dgm:prSet/>
      <dgm:spPr/>
      <dgm:t>
        <a:bodyPr/>
        <a:lstStyle/>
        <a:p>
          <a:endParaRPr lang="en-US"/>
        </a:p>
      </dgm:t>
    </dgm:pt>
    <dgm:pt modelId="{8D883B05-CF00-4C0F-9EFB-BC9C65D2CB8A}">
      <dgm:prSet phldrT="[Text]"/>
      <dgm:spPr/>
      <dgm:t>
        <a:bodyPr/>
        <a:lstStyle/>
        <a:p>
          <a:r>
            <a:rPr lang="en-US" dirty="0"/>
            <a:t>Distributed Tracing</a:t>
          </a:r>
        </a:p>
      </dgm:t>
    </dgm:pt>
    <dgm:pt modelId="{B713AAF1-38EC-4800-817E-A9E039896116}" type="parTrans" cxnId="{AF3E6407-60CD-40A9-86B1-D9F2F9FE35D9}">
      <dgm:prSet/>
      <dgm:spPr/>
      <dgm:t>
        <a:bodyPr/>
        <a:lstStyle/>
        <a:p>
          <a:endParaRPr lang="en-US"/>
        </a:p>
      </dgm:t>
    </dgm:pt>
    <dgm:pt modelId="{0B16FDD9-0883-4DBE-9101-660B6BE6ECEB}" type="sibTrans" cxnId="{AF3E6407-60CD-40A9-86B1-D9F2F9FE35D9}">
      <dgm:prSet/>
      <dgm:spPr/>
      <dgm:t>
        <a:bodyPr/>
        <a:lstStyle/>
        <a:p>
          <a:endParaRPr lang="en-US"/>
        </a:p>
      </dgm:t>
    </dgm:pt>
    <dgm:pt modelId="{A8F76DE4-A113-40CA-B5C8-29640D54333A}">
      <dgm:prSet phldrT="[Text]"/>
      <dgm:spPr/>
      <dgm:t>
        <a:bodyPr/>
        <a:lstStyle/>
        <a:p>
          <a:r>
            <a:rPr lang="en-US" b="0" i="0" dirty="0"/>
            <a:t>Data Persistence</a:t>
          </a:r>
          <a:endParaRPr lang="en-US" dirty="0"/>
        </a:p>
      </dgm:t>
    </dgm:pt>
    <dgm:pt modelId="{26A466FE-4243-4552-9276-A9C3E42A4C65}" type="parTrans" cxnId="{2048FB91-3874-409B-9315-7993A2127DED}">
      <dgm:prSet/>
      <dgm:spPr/>
      <dgm:t>
        <a:bodyPr/>
        <a:lstStyle/>
        <a:p>
          <a:endParaRPr lang="en-US"/>
        </a:p>
      </dgm:t>
    </dgm:pt>
    <dgm:pt modelId="{3179968B-EB21-465D-B910-44DF6D88E0F5}" type="sibTrans" cxnId="{2048FB91-3874-409B-9315-7993A2127DED}">
      <dgm:prSet/>
      <dgm:spPr/>
      <dgm:t>
        <a:bodyPr/>
        <a:lstStyle/>
        <a:p>
          <a:endParaRPr lang="en-US"/>
        </a:p>
      </dgm:t>
    </dgm:pt>
    <dgm:pt modelId="{644CEDF4-D083-4293-8810-54BF4E7AA0CB}">
      <dgm:prSet phldrT="[Text]"/>
      <dgm:spPr/>
      <dgm:t>
        <a:bodyPr/>
        <a:lstStyle/>
        <a:p>
          <a:r>
            <a:rPr lang="en-US" dirty="0"/>
            <a:t>Caching</a:t>
          </a:r>
        </a:p>
      </dgm:t>
    </dgm:pt>
    <dgm:pt modelId="{5755EEB4-14EE-493A-9599-77DB0B2BB594}" type="parTrans" cxnId="{68C15E49-0D45-4BFD-B970-DA370D5CC66F}">
      <dgm:prSet/>
      <dgm:spPr/>
      <dgm:t>
        <a:bodyPr/>
        <a:lstStyle/>
        <a:p>
          <a:endParaRPr lang="en-US"/>
        </a:p>
      </dgm:t>
    </dgm:pt>
    <dgm:pt modelId="{1C00C624-02FB-4716-BFC5-13D775FAB2BC}" type="sibTrans" cxnId="{68C15E49-0D45-4BFD-B970-DA370D5CC66F}">
      <dgm:prSet/>
      <dgm:spPr/>
      <dgm:t>
        <a:bodyPr/>
        <a:lstStyle/>
        <a:p>
          <a:endParaRPr lang="en-US"/>
        </a:p>
      </dgm:t>
    </dgm:pt>
    <dgm:pt modelId="{4443BE37-A8A7-4FEE-89EB-44E51FB027E3}" type="pres">
      <dgm:prSet presAssocID="{CC4B76B1-95A4-48DA-A71F-8997C3379429}" presName="Name0" presStyleCnt="0">
        <dgm:presLayoutVars>
          <dgm:dir/>
          <dgm:resizeHandles val="exact"/>
        </dgm:presLayoutVars>
      </dgm:prSet>
      <dgm:spPr/>
    </dgm:pt>
    <dgm:pt modelId="{F3E939D4-81E8-4E51-86DE-20FC8088E060}" type="pres">
      <dgm:prSet presAssocID="{0C884D9E-C66A-4D5E-AC44-9E76A4934B8C}" presName="compNode" presStyleCnt="0"/>
      <dgm:spPr/>
    </dgm:pt>
    <dgm:pt modelId="{607B7F39-C7C7-493C-A774-B6DF37065EBC}" type="pres">
      <dgm:prSet presAssocID="{0C884D9E-C66A-4D5E-AC44-9E76A4934B8C}" presName="pictRect" presStyleLbl="node1" presStyleIdx="0" presStyleCnt="12"/>
      <dgm:spPr>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dgm:spPr>
    </dgm:pt>
    <dgm:pt modelId="{02868D4B-76D6-4D31-AD9E-D324B021BE31}" type="pres">
      <dgm:prSet presAssocID="{0C884D9E-C66A-4D5E-AC44-9E76A4934B8C}" presName="textRect" presStyleLbl="revTx" presStyleIdx="0" presStyleCnt="12">
        <dgm:presLayoutVars>
          <dgm:bulletEnabled val="1"/>
        </dgm:presLayoutVars>
      </dgm:prSet>
      <dgm:spPr/>
    </dgm:pt>
    <dgm:pt modelId="{36DF8887-0E92-400C-905A-B5708AAE7A07}" type="pres">
      <dgm:prSet presAssocID="{987A6006-D799-4370-9538-CC99CEB6C102}" presName="sibTrans" presStyleLbl="sibTrans2D1" presStyleIdx="0" presStyleCnt="0"/>
      <dgm:spPr/>
    </dgm:pt>
    <dgm:pt modelId="{101750F7-3491-4C1F-B8D4-970099944CA2}" type="pres">
      <dgm:prSet presAssocID="{6668ED1F-4EAB-4870-AAC1-665CDF43A326}" presName="compNode" presStyleCnt="0"/>
      <dgm:spPr/>
    </dgm:pt>
    <dgm:pt modelId="{391AD878-7363-44BA-8070-5C80A5A1E548}" type="pres">
      <dgm:prSet presAssocID="{6668ED1F-4EAB-4870-AAC1-665CDF43A326}" presName="pictRect" presStyleLbl="node1" presStyleIdx="1" presStyleCnt="12"/>
      <dgm:spPr>
        <a:blipFill>
          <a:blip xmlns:r="http://schemas.openxmlformats.org/officeDocument/2006/relationships" r:embed="rId2">
            <a:extLst>
              <a:ext uri="{28A0092B-C50C-407E-A947-70E740481C1C}">
                <a14:useLocalDpi xmlns:a14="http://schemas.microsoft.com/office/drawing/2010/main" val="0"/>
              </a:ext>
            </a:extLst>
          </a:blip>
          <a:srcRect/>
          <a:stretch>
            <a:fillRect l="-9000" r="-9000"/>
          </a:stretch>
        </a:blipFill>
      </dgm:spPr>
    </dgm:pt>
    <dgm:pt modelId="{D0C2A54B-983B-44C4-999C-DD27F2519330}" type="pres">
      <dgm:prSet presAssocID="{6668ED1F-4EAB-4870-AAC1-665CDF43A326}" presName="textRect" presStyleLbl="revTx" presStyleIdx="1" presStyleCnt="12">
        <dgm:presLayoutVars>
          <dgm:bulletEnabled val="1"/>
        </dgm:presLayoutVars>
      </dgm:prSet>
      <dgm:spPr/>
    </dgm:pt>
    <dgm:pt modelId="{4E8B09F1-4F70-4E47-BD23-646CD188E738}" type="pres">
      <dgm:prSet presAssocID="{01E75657-BB53-4CE3-8603-9C4067FCA202}" presName="sibTrans" presStyleLbl="sibTrans2D1" presStyleIdx="0" presStyleCnt="0"/>
      <dgm:spPr/>
    </dgm:pt>
    <dgm:pt modelId="{20BCEEC8-0959-468C-B2BB-D52FFED417D0}" type="pres">
      <dgm:prSet presAssocID="{CC54D6F4-F1AD-4C51-A77D-233447DD8EB7}" presName="compNode" presStyleCnt="0"/>
      <dgm:spPr/>
    </dgm:pt>
    <dgm:pt modelId="{F643ACB5-11B7-4B50-B0C8-529D7CF9E6E6}" type="pres">
      <dgm:prSet presAssocID="{CC54D6F4-F1AD-4C51-A77D-233447DD8EB7}" presName="pictRect" presStyleLbl="node1" presStyleIdx="2" presStyleCnt="1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Playbook with solid fill"/>
        </a:ext>
      </dgm:extLst>
    </dgm:pt>
    <dgm:pt modelId="{5B7FA1AF-831D-4A87-BF1C-002CBF2133A2}" type="pres">
      <dgm:prSet presAssocID="{CC54D6F4-F1AD-4C51-A77D-233447DD8EB7}" presName="textRect" presStyleLbl="revTx" presStyleIdx="2" presStyleCnt="12">
        <dgm:presLayoutVars>
          <dgm:bulletEnabled val="1"/>
        </dgm:presLayoutVars>
      </dgm:prSet>
      <dgm:spPr/>
    </dgm:pt>
    <dgm:pt modelId="{03DC94CF-6EF5-401B-80F6-1B6C36A45E98}" type="pres">
      <dgm:prSet presAssocID="{1E8E1178-60A1-48CA-8D12-3F183DC9A43D}" presName="sibTrans" presStyleLbl="sibTrans2D1" presStyleIdx="0" presStyleCnt="0"/>
      <dgm:spPr/>
    </dgm:pt>
    <dgm:pt modelId="{DE68C25B-B101-4AD0-9DA3-B4C2535BA51E}" type="pres">
      <dgm:prSet presAssocID="{B96570C3-4266-473D-96F8-EBBD1EC0658D}" presName="compNode" presStyleCnt="0"/>
      <dgm:spPr/>
    </dgm:pt>
    <dgm:pt modelId="{CAA08601-5E67-409D-AD13-37D05A228196}" type="pres">
      <dgm:prSet presAssocID="{B96570C3-4266-473D-96F8-EBBD1EC0658D}" presName="pictRect" presStyleLbl="node1" presStyleIdx="3" presStyleCnt="12"/>
      <dgm:spPr>
        <a:blipFill>
          <a:blip xmlns:r="http://schemas.openxmlformats.org/officeDocument/2006/relationships" r:embed="rId5">
            <a:extLst>
              <a:ext uri="{28A0092B-C50C-407E-A947-70E740481C1C}">
                <a14:useLocalDpi xmlns:a14="http://schemas.microsoft.com/office/drawing/2010/main" val="0"/>
              </a:ext>
            </a:extLst>
          </a:blip>
          <a:srcRect/>
          <a:stretch>
            <a:fillRect t="-7000" b="-7000"/>
          </a:stretch>
        </a:blipFill>
      </dgm:spPr>
    </dgm:pt>
    <dgm:pt modelId="{684818DB-B1BB-46BC-8F97-21B20D30BC2C}" type="pres">
      <dgm:prSet presAssocID="{B96570C3-4266-473D-96F8-EBBD1EC0658D}" presName="textRect" presStyleLbl="revTx" presStyleIdx="3" presStyleCnt="12">
        <dgm:presLayoutVars>
          <dgm:bulletEnabled val="1"/>
        </dgm:presLayoutVars>
      </dgm:prSet>
      <dgm:spPr/>
    </dgm:pt>
    <dgm:pt modelId="{936BC31E-B842-4D85-882C-3BAA16956977}" type="pres">
      <dgm:prSet presAssocID="{6BDD153F-F288-4B14-A2A9-BEA31764C029}" presName="sibTrans" presStyleLbl="sibTrans2D1" presStyleIdx="0" presStyleCnt="0"/>
      <dgm:spPr/>
    </dgm:pt>
    <dgm:pt modelId="{8D08A0E0-EED7-4A87-B829-0D98DAECC0B0}" type="pres">
      <dgm:prSet presAssocID="{D0DAD91B-C37A-4F68-B0ED-7F2753AB12AC}" presName="compNode" presStyleCnt="0"/>
      <dgm:spPr/>
    </dgm:pt>
    <dgm:pt modelId="{C96DF08C-9FA3-4BDA-889C-9937D7C046EE}" type="pres">
      <dgm:prSet presAssocID="{D0DAD91B-C37A-4F68-B0ED-7F2753AB12AC}" presName="pictRect" presStyleLbl="node1" presStyleIdx="4" presStyleCnt="12"/>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23000" b="-23000"/>
          </a:stretch>
        </a:blipFill>
      </dgm:spPr>
      <dgm:extLst>
        <a:ext uri="{E40237B7-FDA0-4F09-8148-C483321AD2D9}">
          <dgm14:cNvPr xmlns:dgm14="http://schemas.microsoft.com/office/drawing/2010/diagram" id="0" name="" descr="Scales of justice with solid fill"/>
        </a:ext>
      </dgm:extLst>
    </dgm:pt>
    <dgm:pt modelId="{78DD59C0-0E3B-4F2B-96C3-FD6004D2E940}" type="pres">
      <dgm:prSet presAssocID="{D0DAD91B-C37A-4F68-B0ED-7F2753AB12AC}" presName="textRect" presStyleLbl="revTx" presStyleIdx="4" presStyleCnt="12">
        <dgm:presLayoutVars>
          <dgm:bulletEnabled val="1"/>
        </dgm:presLayoutVars>
      </dgm:prSet>
      <dgm:spPr/>
    </dgm:pt>
    <dgm:pt modelId="{FA715AE7-BBDA-423D-98CE-C6148608E935}" type="pres">
      <dgm:prSet presAssocID="{1F7E357D-4537-4C65-9317-E759CBFDFB2F}" presName="sibTrans" presStyleLbl="sibTrans2D1" presStyleIdx="0" presStyleCnt="0"/>
      <dgm:spPr/>
    </dgm:pt>
    <dgm:pt modelId="{73F0D7E1-2AE9-4C69-80D9-86CCA46E6458}" type="pres">
      <dgm:prSet presAssocID="{2F33A62B-7AC6-4E36-A1F6-3D02467475C6}" presName="compNode" presStyleCnt="0"/>
      <dgm:spPr/>
    </dgm:pt>
    <dgm:pt modelId="{2941AB84-A8B2-4F7F-9129-1DAE5264FF47}" type="pres">
      <dgm:prSet presAssocID="{2F33A62B-7AC6-4E36-A1F6-3D02467475C6}" presName="pictRect" presStyleLbl="node1" presStyleIdx="5" presStyleCnt="12"/>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23000" b="-23000"/>
          </a:stretch>
        </a:blipFill>
      </dgm:spPr>
      <dgm:extLst>
        <a:ext uri="{E40237B7-FDA0-4F09-8148-C483321AD2D9}">
          <dgm14:cNvPr xmlns:dgm14="http://schemas.microsoft.com/office/drawing/2010/diagram" id="0" name="" descr="Eye with solid fill"/>
        </a:ext>
      </dgm:extLst>
    </dgm:pt>
    <dgm:pt modelId="{AAC4E60F-C1A3-4B73-85B1-B15C94A05888}" type="pres">
      <dgm:prSet presAssocID="{2F33A62B-7AC6-4E36-A1F6-3D02467475C6}" presName="textRect" presStyleLbl="revTx" presStyleIdx="5" presStyleCnt="12">
        <dgm:presLayoutVars>
          <dgm:bulletEnabled val="1"/>
        </dgm:presLayoutVars>
      </dgm:prSet>
      <dgm:spPr/>
    </dgm:pt>
    <dgm:pt modelId="{BF4AD635-902E-4147-B025-3AC24894E395}" type="pres">
      <dgm:prSet presAssocID="{692128E6-407A-4B02-8729-DA9E891CAD82}" presName="sibTrans" presStyleLbl="sibTrans2D1" presStyleIdx="0" presStyleCnt="0"/>
      <dgm:spPr/>
    </dgm:pt>
    <dgm:pt modelId="{AC9B282F-F107-4DFA-BD96-616A163157DC}" type="pres">
      <dgm:prSet presAssocID="{DE268498-E761-4FDC-95FD-9DBDC2C7B96E}" presName="compNode" presStyleCnt="0"/>
      <dgm:spPr/>
    </dgm:pt>
    <dgm:pt modelId="{543635A1-0265-4EAF-AB35-EAD8DBA835DF}" type="pres">
      <dgm:prSet presAssocID="{DE268498-E761-4FDC-95FD-9DBDC2C7B96E}" presName="pictRect" presStyleLbl="node1" presStyleIdx="6" presStyleCnt="12"/>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t="-23000" b="-23000"/>
          </a:stretch>
        </a:blipFill>
      </dgm:spPr>
      <dgm:extLst>
        <a:ext uri="{E40237B7-FDA0-4F09-8148-C483321AD2D9}">
          <dgm14:cNvPr xmlns:dgm14="http://schemas.microsoft.com/office/drawing/2010/diagram" id="0" name="" descr="Transfer with solid fill"/>
        </a:ext>
      </dgm:extLst>
    </dgm:pt>
    <dgm:pt modelId="{AEEA2EDA-AB9A-4C05-A48D-1ED643662D83}" type="pres">
      <dgm:prSet presAssocID="{DE268498-E761-4FDC-95FD-9DBDC2C7B96E}" presName="textRect" presStyleLbl="revTx" presStyleIdx="6" presStyleCnt="12">
        <dgm:presLayoutVars>
          <dgm:bulletEnabled val="1"/>
        </dgm:presLayoutVars>
      </dgm:prSet>
      <dgm:spPr/>
    </dgm:pt>
    <dgm:pt modelId="{AEF29003-B0F7-4C72-AEFC-8335CE268E50}" type="pres">
      <dgm:prSet presAssocID="{56CCE860-F895-488C-88EC-EFDF7B0A42C2}" presName="sibTrans" presStyleLbl="sibTrans2D1" presStyleIdx="0" presStyleCnt="0"/>
      <dgm:spPr/>
    </dgm:pt>
    <dgm:pt modelId="{35A0B6D1-FEF8-452A-AE92-AC2E2F58C9E2}" type="pres">
      <dgm:prSet presAssocID="{8E992274-B11F-4271-A310-71100139C58A}" presName="compNode" presStyleCnt="0"/>
      <dgm:spPr/>
    </dgm:pt>
    <dgm:pt modelId="{5C39FEC5-8998-4193-9D97-A78657846238}" type="pres">
      <dgm:prSet presAssocID="{8E992274-B11F-4271-A310-71100139C58A}" presName="pictRect" presStyleLbl="node1" presStyleIdx="7" presStyleCnt="12"/>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t="-23000" b="-23000"/>
          </a:stretch>
        </a:blipFill>
      </dgm:spPr>
      <dgm:extLst>
        <a:ext uri="{E40237B7-FDA0-4F09-8148-C483321AD2D9}">
          <dgm14:cNvPr xmlns:dgm14="http://schemas.microsoft.com/office/drawing/2010/diagram" id="0" name="" descr="Closed book with solid fill"/>
        </a:ext>
      </dgm:extLst>
    </dgm:pt>
    <dgm:pt modelId="{9B1F95CA-3B6D-49A9-BC7B-3CD7DD3D452C}" type="pres">
      <dgm:prSet presAssocID="{8E992274-B11F-4271-A310-71100139C58A}" presName="textRect" presStyleLbl="revTx" presStyleIdx="7" presStyleCnt="12">
        <dgm:presLayoutVars>
          <dgm:bulletEnabled val="1"/>
        </dgm:presLayoutVars>
      </dgm:prSet>
      <dgm:spPr/>
    </dgm:pt>
    <dgm:pt modelId="{DBC6038E-4603-459F-ACD3-79D7E739E75A}" type="pres">
      <dgm:prSet presAssocID="{38518E10-046F-491A-8CED-79473E2C72DB}" presName="sibTrans" presStyleLbl="sibTrans2D1" presStyleIdx="0" presStyleCnt="0"/>
      <dgm:spPr/>
    </dgm:pt>
    <dgm:pt modelId="{D9E0A49E-B58E-4EF6-886E-656D4B0F9AFC}" type="pres">
      <dgm:prSet presAssocID="{0EF297B0-EC1A-479F-9685-AEB42C9071FC}" presName="compNode" presStyleCnt="0"/>
      <dgm:spPr/>
    </dgm:pt>
    <dgm:pt modelId="{99A819F3-3608-4B6A-B4C3-F48CACEF3CB8}" type="pres">
      <dgm:prSet presAssocID="{0EF297B0-EC1A-479F-9685-AEB42C9071FC}" presName="pictRect" presStyleLbl="node1" presStyleIdx="8" presStyleCnt="12"/>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t="-23000" b="-23000"/>
          </a:stretch>
        </a:blipFill>
      </dgm:spPr>
      <dgm:extLst>
        <a:ext uri="{E40237B7-FDA0-4F09-8148-C483321AD2D9}">
          <dgm14:cNvPr xmlns:dgm14="http://schemas.microsoft.com/office/drawing/2010/diagram" id="0" name="" descr="Heart with pulse with solid fill"/>
        </a:ext>
      </dgm:extLst>
    </dgm:pt>
    <dgm:pt modelId="{A3297AD1-5325-427E-AB9C-23E9ED6FE063}" type="pres">
      <dgm:prSet presAssocID="{0EF297B0-EC1A-479F-9685-AEB42C9071FC}" presName="textRect" presStyleLbl="revTx" presStyleIdx="8" presStyleCnt="12">
        <dgm:presLayoutVars>
          <dgm:bulletEnabled val="1"/>
        </dgm:presLayoutVars>
      </dgm:prSet>
      <dgm:spPr/>
    </dgm:pt>
    <dgm:pt modelId="{336FD965-CC41-47FC-BB7F-9306BFB0711B}" type="pres">
      <dgm:prSet presAssocID="{2D747F31-25AD-4929-8900-1FEDA580610D}" presName="sibTrans" presStyleLbl="sibTrans2D1" presStyleIdx="0" presStyleCnt="0"/>
      <dgm:spPr/>
    </dgm:pt>
    <dgm:pt modelId="{1A2BADD8-6443-4358-87FA-7AF359C928CB}" type="pres">
      <dgm:prSet presAssocID="{8D883B05-CF00-4C0F-9EFB-BC9C65D2CB8A}" presName="compNode" presStyleCnt="0"/>
      <dgm:spPr/>
    </dgm:pt>
    <dgm:pt modelId="{90BA6E73-ADAB-45B9-8654-01F33C0F8F08}" type="pres">
      <dgm:prSet presAssocID="{8D883B05-CF00-4C0F-9EFB-BC9C65D2CB8A}" presName="pictRect" presStyleLbl="node1" presStyleIdx="9" presStyleCnt="12"/>
      <dgm:spPr>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t="-23000" b="-23000"/>
          </a:stretch>
        </a:blipFill>
      </dgm:spPr>
    </dgm:pt>
    <dgm:pt modelId="{7EBB802D-30AE-4AC3-B5DD-DFED5E017FA7}" type="pres">
      <dgm:prSet presAssocID="{8D883B05-CF00-4C0F-9EFB-BC9C65D2CB8A}" presName="textRect" presStyleLbl="revTx" presStyleIdx="9" presStyleCnt="12">
        <dgm:presLayoutVars>
          <dgm:bulletEnabled val="1"/>
        </dgm:presLayoutVars>
      </dgm:prSet>
      <dgm:spPr/>
    </dgm:pt>
    <dgm:pt modelId="{8F9FCFB3-11D2-41F1-ADE3-3888D1946A66}" type="pres">
      <dgm:prSet presAssocID="{0B16FDD9-0883-4DBE-9101-660B6BE6ECEB}" presName="sibTrans" presStyleLbl="sibTrans2D1" presStyleIdx="0" presStyleCnt="0"/>
      <dgm:spPr/>
    </dgm:pt>
    <dgm:pt modelId="{00BC4447-7C7F-4990-B9AD-DA205BA64F5F}" type="pres">
      <dgm:prSet presAssocID="{A8F76DE4-A113-40CA-B5C8-29640D54333A}" presName="compNode" presStyleCnt="0"/>
      <dgm:spPr/>
    </dgm:pt>
    <dgm:pt modelId="{17B648F9-49F6-427D-A573-29E6FD967040}" type="pres">
      <dgm:prSet presAssocID="{A8F76DE4-A113-40CA-B5C8-29640D54333A}" presName="pictRect" presStyleLbl="node1" presStyleIdx="10" presStyleCnt="12"/>
      <dgm:spPr>
        <a:blipFill>
          <a:blip xmlns:r="http://schemas.openxmlformats.org/officeDocument/2006/relationships"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t="-23000" b="-23000"/>
          </a:stretch>
        </a:blipFill>
      </dgm:spPr>
      <dgm:extLst>
        <a:ext uri="{E40237B7-FDA0-4F09-8148-C483321AD2D9}">
          <dgm14:cNvPr xmlns:dgm14="http://schemas.microsoft.com/office/drawing/2010/diagram" id="0" name="" descr="Database with solid fill"/>
        </a:ext>
      </dgm:extLst>
    </dgm:pt>
    <dgm:pt modelId="{691261EB-7412-4286-9FE3-A69CEAA15BA5}" type="pres">
      <dgm:prSet presAssocID="{A8F76DE4-A113-40CA-B5C8-29640D54333A}" presName="textRect" presStyleLbl="revTx" presStyleIdx="10" presStyleCnt="12">
        <dgm:presLayoutVars>
          <dgm:bulletEnabled val="1"/>
        </dgm:presLayoutVars>
      </dgm:prSet>
      <dgm:spPr/>
    </dgm:pt>
    <dgm:pt modelId="{91BF55AD-3F31-4EAC-A5DC-8ED7EE849082}" type="pres">
      <dgm:prSet presAssocID="{3179968B-EB21-465D-B910-44DF6D88E0F5}" presName="sibTrans" presStyleLbl="sibTrans2D1" presStyleIdx="0" presStyleCnt="0"/>
      <dgm:spPr/>
    </dgm:pt>
    <dgm:pt modelId="{360F2B95-2F09-449E-87B7-4E16A1E36BBB}" type="pres">
      <dgm:prSet presAssocID="{644CEDF4-D083-4293-8810-54BF4E7AA0CB}" presName="compNode" presStyleCnt="0"/>
      <dgm:spPr/>
    </dgm:pt>
    <dgm:pt modelId="{58885EDF-E0AC-4268-A7CA-75482498625A}" type="pres">
      <dgm:prSet presAssocID="{644CEDF4-D083-4293-8810-54BF4E7AA0CB}" presName="pictRect" presStyleLbl="node1" presStyleIdx="11" presStyleCnt="12"/>
      <dgm:spPr>
        <a:blipFill>
          <a:blip xmlns:r="http://schemas.openxmlformats.org/officeDocument/2006/relationships" r:embed="rId20">
            <a:extLst>
              <a:ext uri="{28A0092B-C50C-407E-A947-70E740481C1C}">
                <a14:useLocalDpi xmlns:a14="http://schemas.microsoft.com/office/drawing/2010/main" val="0"/>
              </a:ext>
            </a:extLst>
          </a:blip>
          <a:srcRect/>
          <a:stretch>
            <a:fillRect l="-2000" r="-2000"/>
          </a:stretch>
        </a:blipFill>
      </dgm:spPr>
    </dgm:pt>
    <dgm:pt modelId="{D0EBE6E6-AD65-409D-9135-B4A80CFB35A3}" type="pres">
      <dgm:prSet presAssocID="{644CEDF4-D083-4293-8810-54BF4E7AA0CB}" presName="textRect" presStyleLbl="revTx" presStyleIdx="11" presStyleCnt="12">
        <dgm:presLayoutVars>
          <dgm:bulletEnabled val="1"/>
        </dgm:presLayoutVars>
      </dgm:prSet>
      <dgm:spPr/>
    </dgm:pt>
  </dgm:ptLst>
  <dgm:cxnLst>
    <dgm:cxn modelId="{37256C03-A65A-4884-AAEF-1758B54A1E5C}" type="presOf" srcId="{8D883B05-CF00-4C0F-9EFB-BC9C65D2CB8A}" destId="{7EBB802D-30AE-4AC3-B5DD-DFED5E017FA7}" srcOrd="0" destOrd="0" presId="urn:microsoft.com/office/officeart/2005/8/layout/pList1"/>
    <dgm:cxn modelId="{AF3E6407-60CD-40A9-86B1-D9F2F9FE35D9}" srcId="{CC4B76B1-95A4-48DA-A71F-8997C3379429}" destId="{8D883B05-CF00-4C0F-9EFB-BC9C65D2CB8A}" srcOrd="9" destOrd="0" parTransId="{B713AAF1-38EC-4800-817E-A9E039896116}" sibTransId="{0B16FDD9-0883-4DBE-9101-660B6BE6ECEB}"/>
    <dgm:cxn modelId="{7B561221-758C-45FA-90DE-B29060001F9B}" srcId="{CC4B76B1-95A4-48DA-A71F-8997C3379429}" destId="{DE268498-E761-4FDC-95FD-9DBDC2C7B96E}" srcOrd="6" destOrd="0" parTransId="{D235467B-93AE-413E-B9E1-86AEAFA83A57}" sibTransId="{56CCE860-F895-488C-88EC-EFDF7B0A42C2}"/>
    <dgm:cxn modelId="{27EE2222-61C4-4F78-920A-8F035A633CB7}" type="presOf" srcId="{DE268498-E761-4FDC-95FD-9DBDC2C7B96E}" destId="{AEEA2EDA-AB9A-4C05-A48D-1ED643662D83}" srcOrd="0" destOrd="0" presId="urn:microsoft.com/office/officeart/2005/8/layout/pList1"/>
    <dgm:cxn modelId="{68BA7524-1FFA-409E-9681-9CA7282C3EC0}" type="presOf" srcId="{692128E6-407A-4B02-8729-DA9E891CAD82}" destId="{BF4AD635-902E-4147-B025-3AC24894E395}" srcOrd="0" destOrd="0" presId="urn:microsoft.com/office/officeart/2005/8/layout/pList1"/>
    <dgm:cxn modelId="{B6108B29-7FD7-4E02-B4C3-6712C726BA84}" type="presOf" srcId="{8E992274-B11F-4271-A310-71100139C58A}" destId="{9B1F95CA-3B6D-49A9-BC7B-3CD7DD3D452C}" srcOrd="0" destOrd="0" presId="urn:microsoft.com/office/officeart/2005/8/layout/pList1"/>
    <dgm:cxn modelId="{AEC4B137-2997-4EC7-B463-C8AE84D12201}" srcId="{CC4B76B1-95A4-48DA-A71F-8997C3379429}" destId="{0C884D9E-C66A-4D5E-AC44-9E76A4934B8C}" srcOrd="0" destOrd="0" parTransId="{97F03B3E-66BB-4B1E-AA05-ED924088F240}" sibTransId="{987A6006-D799-4370-9538-CC99CEB6C102}"/>
    <dgm:cxn modelId="{DDE3D55B-FE8F-4E80-976E-08D5A44975BC}" srcId="{CC4B76B1-95A4-48DA-A71F-8997C3379429}" destId="{CC54D6F4-F1AD-4C51-A77D-233447DD8EB7}" srcOrd="2" destOrd="0" parTransId="{452527DB-D133-43B8-A789-92F0404D7335}" sibTransId="{1E8E1178-60A1-48CA-8D12-3F183DC9A43D}"/>
    <dgm:cxn modelId="{1D711741-88DF-45EE-9152-6CE5C17D2A3E}" type="presOf" srcId="{56CCE860-F895-488C-88EC-EFDF7B0A42C2}" destId="{AEF29003-B0F7-4C72-AEFC-8335CE268E50}" srcOrd="0" destOrd="0" presId="urn:microsoft.com/office/officeart/2005/8/layout/pList1"/>
    <dgm:cxn modelId="{14930947-0812-4A0F-8148-7194C5E0E10C}" type="presOf" srcId="{CC4B76B1-95A4-48DA-A71F-8997C3379429}" destId="{4443BE37-A8A7-4FEE-89EB-44E51FB027E3}" srcOrd="0" destOrd="0" presId="urn:microsoft.com/office/officeart/2005/8/layout/pList1"/>
    <dgm:cxn modelId="{68C15E49-0D45-4BFD-B970-DA370D5CC66F}" srcId="{CC4B76B1-95A4-48DA-A71F-8997C3379429}" destId="{644CEDF4-D083-4293-8810-54BF4E7AA0CB}" srcOrd="11" destOrd="0" parTransId="{5755EEB4-14EE-493A-9599-77DB0B2BB594}" sibTransId="{1C00C624-02FB-4716-BFC5-13D775FAB2BC}"/>
    <dgm:cxn modelId="{8951C36B-B3C6-4775-AB21-01D74DE60647}" srcId="{CC4B76B1-95A4-48DA-A71F-8997C3379429}" destId="{D0DAD91B-C37A-4F68-B0ED-7F2753AB12AC}" srcOrd="4" destOrd="0" parTransId="{2BB78751-F033-4DC3-A13B-9B4629D753B3}" sibTransId="{1F7E357D-4537-4C65-9317-E759CBFDFB2F}"/>
    <dgm:cxn modelId="{3073B56D-0BF7-47F5-93E7-8841C4587F0A}" type="presOf" srcId="{0EF297B0-EC1A-479F-9685-AEB42C9071FC}" destId="{A3297AD1-5325-427E-AB9C-23E9ED6FE063}" srcOrd="0" destOrd="0" presId="urn:microsoft.com/office/officeart/2005/8/layout/pList1"/>
    <dgm:cxn modelId="{96F63279-806A-4BC0-8A20-46530C043362}" type="presOf" srcId="{987A6006-D799-4370-9538-CC99CEB6C102}" destId="{36DF8887-0E92-400C-905A-B5708AAE7A07}" srcOrd="0" destOrd="0" presId="urn:microsoft.com/office/officeart/2005/8/layout/pList1"/>
    <dgm:cxn modelId="{1304EC59-66EC-4258-A7F5-4B5190D1F6FA}" type="presOf" srcId="{3179968B-EB21-465D-B910-44DF6D88E0F5}" destId="{91BF55AD-3F31-4EAC-A5DC-8ED7EE849082}" srcOrd="0" destOrd="0" presId="urn:microsoft.com/office/officeart/2005/8/layout/pList1"/>
    <dgm:cxn modelId="{6B3F667E-18B1-4E01-9CE1-C4A42720289C}" type="presOf" srcId="{6BDD153F-F288-4B14-A2A9-BEA31764C029}" destId="{936BC31E-B842-4D85-882C-3BAA16956977}" srcOrd="0" destOrd="0" presId="urn:microsoft.com/office/officeart/2005/8/layout/pList1"/>
    <dgm:cxn modelId="{40C42684-3493-4EA2-9EA9-8B61DF5EA34C}" srcId="{CC4B76B1-95A4-48DA-A71F-8997C3379429}" destId="{B96570C3-4266-473D-96F8-EBBD1EC0658D}" srcOrd="3" destOrd="0" parTransId="{FD0C6AF9-B2F2-4BE4-9B51-54FB5B12A1C1}" sibTransId="{6BDD153F-F288-4B14-A2A9-BEA31764C029}"/>
    <dgm:cxn modelId="{54535F89-0A52-4EFD-8AE5-D30FB1DA5261}" type="presOf" srcId="{01E75657-BB53-4CE3-8603-9C4067FCA202}" destId="{4E8B09F1-4F70-4E47-BD23-646CD188E738}" srcOrd="0" destOrd="0" presId="urn:microsoft.com/office/officeart/2005/8/layout/pList1"/>
    <dgm:cxn modelId="{F107EF90-A82E-4151-8CAF-809E09F0C6D1}" type="presOf" srcId="{6668ED1F-4EAB-4870-AAC1-665CDF43A326}" destId="{D0C2A54B-983B-44C4-999C-DD27F2519330}" srcOrd="0" destOrd="0" presId="urn:microsoft.com/office/officeart/2005/8/layout/pList1"/>
    <dgm:cxn modelId="{106E3591-DC93-4388-A25A-2C00EFE6353C}" type="presOf" srcId="{38518E10-046F-491A-8CED-79473E2C72DB}" destId="{DBC6038E-4603-459F-ACD3-79D7E739E75A}" srcOrd="0" destOrd="0" presId="urn:microsoft.com/office/officeart/2005/8/layout/pList1"/>
    <dgm:cxn modelId="{2048FB91-3874-409B-9315-7993A2127DED}" srcId="{CC4B76B1-95A4-48DA-A71F-8997C3379429}" destId="{A8F76DE4-A113-40CA-B5C8-29640D54333A}" srcOrd="10" destOrd="0" parTransId="{26A466FE-4243-4552-9276-A9C3E42A4C65}" sibTransId="{3179968B-EB21-465D-B910-44DF6D88E0F5}"/>
    <dgm:cxn modelId="{B0036793-6929-4EFD-93AC-3C3EAC50F8C8}" type="presOf" srcId="{644CEDF4-D083-4293-8810-54BF4E7AA0CB}" destId="{D0EBE6E6-AD65-409D-9135-B4A80CFB35A3}" srcOrd="0" destOrd="0" presId="urn:microsoft.com/office/officeart/2005/8/layout/pList1"/>
    <dgm:cxn modelId="{E270B69C-67BD-4A6C-868A-EF7115E6EBE7}" srcId="{CC4B76B1-95A4-48DA-A71F-8997C3379429}" destId="{2F33A62B-7AC6-4E36-A1F6-3D02467475C6}" srcOrd="5" destOrd="0" parTransId="{57614641-D9A0-461A-B2D9-460897B8099C}" sibTransId="{692128E6-407A-4B02-8729-DA9E891CAD82}"/>
    <dgm:cxn modelId="{E969D5A0-351E-40E5-8B97-0E6E4D17F8A7}" type="presOf" srcId="{CC54D6F4-F1AD-4C51-A77D-233447DD8EB7}" destId="{5B7FA1AF-831D-4A87-BF1C-002CBF2133A2}" srcOrd="0" destOrd="0" presId="urn:microsoft.com/office/officeart/2005/8/layout/pList1"/>
    <dgm:cxn modelId="{58C271A1-2BC6-478F-9036-0990455005D2}" srcId="{CC4B76B1-95A4-48DA-A71F-8997C3379429}" destId="{0EF297B0-EC1A-479F-9685-AEB42C9071FC}" srcOrd="8" destOrd="0" parTransId="{1DBD2CD7-129C-40CF-99E9-FA8134132BE7}" sibTransId="{2D747F31-25AD-4929-8900-1FEDA580610D}"/>
    <dgm:cxn modelId="{F92EC4A1-9E54-476E-BCB4-932B307FA00F}" type="presOf" srcId="{1F7E357D-4537-4C65-9317-E759CBFDFB2F}" destId="{FA715AE7-BBDA-423D-98CE-C6148608E935}" srcOrd="0" destOrd="0" presId="urn:microsoft.com/office/officeart/2005/8/layout/pList1"/>
    <dgm:cxn modelId="{5CE42DA2-C7AE-4BB5-9C90-0603B07D5DD7}" type="presOf" srcId="{0C884D9E-C66A-4D5E-AC44-9E76A4934B8C}" destId="{02868D4B-76D6-4D31-AD9E-D324B021BE31}" srcOrd="0" destOrd="0" presId="urn:microsoft.com/office/officeart/2005/8/layout/pList1"/>
    <dgm:cxn modelId="{F25A0AA4-193A-4DD2-81BE-0BD209907ABD}" type="presOf" srcId="{D0DAD91B-C37A-4F68-B0ED-7F2753AB12AC}" destId="{78DD59C0-0E3B-4F2B-96C3-FD6004D2E940}" srcOrd="0" destOrd="0" presId="urn:microsoft.com/office/officeart/2005/8/layout/pList1"/>
    <dgm:cxn modelId="{2EE06AAC-AF5A-41F8-9A8E-19B31D9DA278}" type="presOf" srcId="{1E8E1178-60A1-48CA-8D12-3F183DC9A43D}" destId="{03DC94CF-6EF5-401B-80F6-1B6C36A45E98}" srcOrd="0" destOrd="0" presId="urn:microsoft.com/office/officeart/2005/8/layout/pList1"/>
    <dgm:cxn modelId="{6FB4B0B0-131F-4712-9400-D8F500CF18F8}" type="presOf" srcId="{B96570C3-4266-473D-96F8-EBBD1EC0658D}" destId="{684818DB-B1BB-46BC-8F97-21B20D30BC2C}" srcOrd="0" destOrd="0" presId="urn:microsoft.com/office/officeart/2005/8/layout/pList1"/>
    <dgm:cxn modelId="{2513F4B8-A602-4FCF-A11B-5C0886EDEA96}" type="presOf" srcId="{2D747F31-25AD-4929-8900-1FEDA580610D}" destId="{336FD965-CC41-47FC-BB7F-9306BFB0711B}" srcOrd="0" destOrd="0" presId="urn:microsoft.com/office/officeart/2005/8/layout/pList1"/>
    <dgm:cxn modelId="{B7420CD9-E465-4BD0-BC9D-E9972A9A17D2}" type="presOf" srcId="{A8F76DE4-A113-40CA-B5C8-29640D54333A}" destId="{691261EB-7412-4286-9FE3-A69CEAA15BA5}" srcOrd="0" destOrd="0" presId="urn:microsoft.com/office/officeart/2005/8/layout/pList1"/>
    <dgm:cxn modelId="{E326DAE6-167A-47BD-A61B-9C59087F06D8}" srcId="{CC4B76B1-95A4-48DA-A71F-8997C3379429}" destId="{6668ED1F-4EAB-4870-AAC1-665CDF43A326}" srcOrd="1" destOrd="0" parTransId="{CE8DE129-78FD-4D52-A0D6-A657F6F84979}" sibTransId="{01E75657-BB53-4CE3-8603-9C4067FCA202}"/>
    <dgm:cxn modelId="{A97755EE-6C11-439A-A778-77A97BE8451F}" type="presOf" srcId="{2F33A62B-7AC6-4E36-A1F6-3D02467475C6}" destId="{AAC4E60F-C1A3-4B73-85B1-B15C94A05888}" srcOrd="0" destOrd="0" presId="urn:microsoft.com/office/officeart/2005/8/layout/pList1"/>
    <dgm:cxn modelId="{D93500F4-6709-433C-8538-C0D001A7E2B2}" type="presOf" srcId="{0B16FDD9-0883-4DBE-9101-660B6BE6ECEB}" destId="{8F9FCFB3-11D2-41F1-ADE3-3888D1946A66}" srcOrd="0" destOrd="0" presId="urn:microsoft.com/office/officeart/2005/8/layout/pList1"/>
    <dgm:cxn modelId="{E77CDCF6-142E-4B1A-9635-351B9B17C812}" srcId="{CC4B76B1-95A4-48DA-A71F-8997C3379429}" destId="{8E992274-B11F-4271-A310-71100139C58A}" srcOrd="7" destOrd="0" parTransId="{B4A92AE8-2B57-4BE5-88AA-87DCF031859E}" sibTransId="{38518E10-046F-491A-8CED-79473E2C72DB}"/>
    <dgm:cxn modelId="{BBEDEF33-9C8B-4471-B58F-D3C5D897149F}" type="presParOf" srcId="{4443BE37-A8A7-4FEE-89EB-44E51FB027E3}" destId="{F3E939D4-81E8-4E51-86DE-20FC8088E060}" srcOrd="0" destOrd="0" presId="urn:microsoft.com/office/officeart/2005/8/layout/pList1"/>
    <dgm:cxn modelId="{6EC8CE7B-B62E-4D6E-987D-C1C7AB859A80}" type="presParOf" srcId="{F3E939D4-81E8-4E51-86DE-20FC8088E060}" destId="{607B7F39-C7C7-493C-A774-B6DF37065EBC}" srcOrd="0" destOrd="0" presId="urn:microsoft.com/office/officeart/2005/8/layout/pList1"/>
    <dgm:cxn modelId="{8995AD9E-B5B2-4F7F-8ADA-4B69AA7A5CD2}" type="presParOf" srcId="{F3E939D4-81E8-4E51-86DE-20FC8088E060}" destId="{02868D4B-76D6-4D31-AD9E-D324B021BE31}" srcOrd="1" destOrd="0" presId="urn:microsoft.com/office/officeart/2005/8/layout/pList1"/>
    <dgm:cxn modelId="{C054FB43-9E05-45E0-AD30-A39E7EDE34EC}" type="presParOf" srcId="{4443BE37-A8A7-4FEE-89EB-44E51FB027E3}" destId="{36DF8887-0E92-400C-905A-B5708AAE7A07}" srcOrd="1" destOrd="0" presId="urn:microsoft.com/office/officeart/2005/8/layout/pList1"/>
    <dgm:cxn modelId="{D15DB9BE-BE64-4EFF-82AF-4600B1DD405B}" type="presParOf" srcId="{4443BE37-A8A7-4FEE-89EB-44E51FB027E3}" destId="{101750F7-3491-4C1F-B8D4-970099944CA2}" srcOrd="2" destOrd="0" presId="urn:microsoft.com/office/officeart/2005/8/layout/pList1"/>
    <dgm:cxn modelId="{5BA276C5-3E4A-4C9F-B0CB-B41C237AC5B6}" type="presParOf" srcId="{101750F7-3491-4C1F-B8D4-970099944CA2}" destId="{391AD878-7363-44BA-8070-5C80A5A1E548}" srcOrd="0" destOrd="0" presId="urn:microsoft.com/office/officeart/2005/8/layout/pList1"/>
    <dgm:cxn modelId="{2DAD6C91-04C1-4E85-86D1-B1BAC2027D34}" type="presParOf" srcId="{101750F7-3491-4C1F-B8D4-970099944CA2}" destId="{D0C2A54B-983B-44C4-999C-DD27F2519330}" srcOrd="1" destOrd="0" presId="urn:microsoft.com/office/officeart/2005/8/layout/pList1"/>
    <dgm:cxn modelId="{5EAB6B37-9182-4FD0-BDCB-DDD104AA42DB}" type="presParOf" srcId="{4443BE37-A8A7-4FEE-89EB-44E51FB027E3}" destId="{4E8B09F1-4F70-4E47-BD23-646CD188E738}" srcOrd="3" destOrd="0" presId="urn:microsoft.com/office/officeart/2005/8/layout/pList1"/>
    <dgm:cxn modelId="{83C414F9-2100-48CD-8665-C823402D60D5}" type="presParOf" srcId="{4443BE37-A8A7-4FEE-89EB-44E51FB027E3}" destId="{20BCEEC8-0959-468C-B2BB-D52FFED417D0}" srcOrd="4" destOrd="0" presId="urn:microsoft.com/office/officeart/2005/8/layout/pList1"/>
    <dgm:cxn modelId="{3878C653-0501-49BA-A863-2895A4C7D17A}" type="presParOf" srcId="{20BCEEC8-0959-468C-B2BB-D52FFED417D0}" destId="{F643ACB5-11B7-4B50-B0C8-529D7CF9E6E6}" srcOrd="0" destOrd="0" presId="urn:microsoft.com/office/officeart/2005/8/layout/pList1"/>
    <dgm:cxn modelId="{6A00191A-83EB-4B55-87F1-74D6D562684B}" type="presParOf" srcId="{20BCEEC8-0959-468C-B2BB-D52FFED417D0}" destId="{5B7FA1AF-831D-4A87-BF1C-002CBF2133A2}" srcOrd="1" destOrd="0" presId="urn:microsoft.com/office/officeart/2005/8/layout/pList1"/>
    <dgm:cxn modelId="{310073DA-8249-45B0-92D8-5DF7EB5F4471}" type="presParOf" srcId="{4443BE37-A8A7-4FEE-89EB-44E51FB027E3}" destId="{03DC94CF-6EF5-401B-80F6-1B6C36A45E98}" srcOrd="5" destOrd="0" presId="urn:microsoft.com/office/officeart/2005/8/layout/pList1"/>
    <dgm:cxn modelId="{A4776703-EE90-4F85-BE34-056DC596CB01}" type="presParOf" srcId="{4443BE37-A8A7-4FEE-89EB-44E51FB027E3}" destId="{DE68C25B-B101-4AD0-9DA3-B4C2535BA51E}" srcOrd="6" destOrd="0" presId="urn:microsoft.com/office/officeart/2005/8/layout/pList1"/>
    <dgm:cxn modelId="{04B58709-713E-4C75-A90F-D4A7B32451BF}" type="presParOf" srcId="{DE68C25B-B101-4AD0-9DA3-B4C2535BA51E}" destId="{CAA08601-5E67-409D-AD13-37D05A228196}" srcOrd="0" destOrd="0" presId="urn:microsoft.com/office/officeart/2005/8/layout/pList1"/>
    <dgm:cxn modelId="{0C6152AC-9704-450B-805B-9DC3F781E70A}" type="presParOf" srcId="{DE68C25B-B101-4AD0-9DA3-B4C2535BA51E}" destId="{684818DB-B1BB-46BC-8F97-21B20D30BC2C}" srcOrd="1" destOrd="0" presId="urn:microsoft.com/office/officeart/2005/8/layout/pList1"/>
    <dgm:cxn modelId="{14921F0B-F27C-40F2-8526-2A1970CED351}" type="presParOf" srcId="{4443BE37-A8A7-4FEE-89EB-44E51FB027E3}" destId="{936BC31E-B842-4D85-882C-3BAA16956977}" srcOrd="7" destOrd="0" presId="urn:microsoft.com/office/officeart/2005/8/layout/pList1"/>
    <dgm:cxn modelId="{7BC171AA-45D1-45A8-ADFF-49507641E0F8}" type="presParOf" srcId="{4443BE37-A8A7-4FEE-89EB-44E51FB027E3}" destId="{8D08A0E0-EED7-4A87-B829-0D98DAECC0B0}" srcOrd="8" destOrd="0" presId="urn:microsoft.com/office/officeart/2005/8/layout/pList1"/>
    <dgm:cxn modelId="{60326F61-A216-46A5-877E-169B47D3AE9E}" type="presParOf" srcId="{8D08A0E0-EED7-4A87-B829-0D98DAECC0B0}" destId="{C96DF08C-9FA3-4BDA-889C-9937D7C046EE}" srcOrd="0" destOrd="0" presId="urn:microsoft.com/office/officeart/2005/8/layout/pList1"/>
    <dgm:cxn modelId="{DF5A427C-912C-41F5-9AF0-5861DE3F5482}" type="presParOf" srcId="{8D08A0E0-EED7-4A87-B829-0D98DAECC0B0}" destId="{78DD59C0-0E3B-4F2B-96C3-FD6004D2E940}" srcOrd="1" destOrd="0" presId="urn:microsoft.com/office/officeart/2005/8/layout/pList1"/>
    <dgm:cxn modelId="{25E22839-3D9B-4CBF-8916-617CE2D1817E}" type="presParOf" srcId="{4443BE37-A8A7-4FEE-89EB-44E51FB027E3}" destId="{FA715AE7-BBDA-423D-98CE-C6148608E935}" srcOrd="9" destOrd="0" presId="urn:microsoft.com/office/officeart/2005/8/layout/pList1"/>
    <dgm:cxn modelId="{118285F2-0C88-483A-BFA3-B508816E64D7}" type="presParOf" srcId="{4443BE37-A8A7-4FEE-89EB-44E51FB027E3}" destId="{73F0D7E1-2AE9-4C69-80D9-86CCA46E6458}" srcOrd="10" destOrd="0" presId="urn:microsoft.com/office/officeart/2005/8/layout/pList1"/>
    <dgm:cxn modelId="{EF40F74D-A83C-4C95-B629-34D51A8C2938}" type="presParOf" srcId="{73F0D7E1-2AE9-4C69-80D9-86CCA46E6458}" destId="{2941AB84-A8B2-4F7F-9129-1DAE5264FF47}" srcOrd="0" destOrd="0" presId="urn:microsoft.com/office/officeart/2005/8/layout/pList1"/>
    <dgm:cxn modelId="{2CBBC886-7507-45D9-984C-7875D857335B}" type="presParOf" srcId="{73F0D7E1-2AE9-4C69-80D9-86CCA46E6458}" destId="{AAC4E60F-C1A3-4B73-85B1-B15C94A05888}" srcOrd="1" destOrd="0" presId="urn:microsoft.com/office/officeart/2005/8/layout/pList1"/>
    <dgm:cxn modelId="{F87F6D69-AFB5-4724-B806-0CF92AB4AE2A}" type="presParOf" srcId="{4443BE37-A8A7-4FEE-89EB-44E51FB027E3}" destId="{BF4AD635-902E-4147-B025-3AC24894E395}" srcOrd="11" destOrd="0" presId="urn:microsoft.com/office/officeart/2005/8/layout/pList1"/>
    <dgm:cxn modelId="{129AC1F5-5DFC-4F6F-A524-CA848ECE735C}" type="presParOf" srcId="{4443BE37-A8A7-4FEE-89EB-44E51FB027E3}" destId="{AC9B282F-F107-4DFA-BD96-616A163157DC}" srcOrd="12" destOrd="0" presId="urn:microsoft.com/office/officeart/2005/8/layout/pList1"/>
    <dgm:cxn modelId="{AA1C4AF1-401A-4BBC-AB66-4DCC0B6B377C}" type="presParOf" srcId="{AC9B282F-F107-4DFA-BD96-616A163157DC}" destId="{543635A1-0265-4EAF-AB35-EAD8DBA835DF}" srcOrd="0" destOrd="0" presId="urn:microsoft.com/office/officeart/2005/8/layout/pList1"/>
    <dgm:cxn modelId="{1CB97D94-9FC7-48EB-93D6-2B9CE905223D}" type="presParOf" srcId="{AC9B282F-F107-4DFA-BD96-616A163157DC}" destId="{AEEA2EDA-AB9A-4C05-A48D-1ED643662D83}" srcOrd="1" destOrd="0" presId="urn:microsoft.com/office/officeart/2005/8/layout/pList1"/>
    <dgm:cxn modelId="{E11E7CEF-E6F3-4576-812F-4F261D001227}" type="presParOf" srcId="{4443BE37-A8A7-4FEE-89EB-44E51FB027E3}" destId="{AEF29003-B0F7-4C72-AEFC-8335CE268E50}" srcOrd="13" destOrd="0" presId="urn:microsoft.com/office/officeart/2005/8/layout/pList1"/>
    <dgm:cxn modelId="{68B4BB51-0EAE-4FFB-8A84-5B65767EEB3E}" type="presParOf" srcId="{4443BE37-A8A7-4FEE-89EB-44E51FB027E3}" destId="{35A0B6D1-FEF8-452A-AE92-AC2E2F58C9E2}" srcOrd="14" destOrd="0" presId="urn:microsoft.com/office/officeart/2005/8/layout/pList1"/>
    <dgm:cxn modelId="{4D5C5C62-59FC-49C3-84C8-05DDF1321C41}" type="presParOf" srcId="{35A0B6D1-FEF8-452A-AE92-AC2E2F58C9E2}" destId="{5C39FEC5-8998-4193-9D97-A78657846238}" srcOrd="0" destOrd="0" presId="urn:microsoft.com/office/officeart/2005/8/layout/pList1"/>
    <dgm:cxn modelId="{484ABC7D-BC17-43CA-A01D-BAFCBB2230D7}" type="presParOf" srcId="{35A0B6D1-FEF8-452A-AE92-AC2E2F58C9E2}" destId="{9B1F95CA-3B6D-49A9-BC7B-3CD7DD3D452C}" srcOrd="1" destOrd="0" presId="urn:microsoft.com/office/officeart/2005/8/layout/pList1"/>
    <dgm:cxn modelId="{77275892-A4ED-4BDE-9787-86D48011165A}" type="presParOf" srcId="{4443BE37-A8A7-4FEE-89EB-44E51FB027E3}" destId="{DBC6038E-4603-459F-ACD3-79D7E739E75A}" srcOrd="15" destOrd="0" presId="urn:microsoft.com/office/officeart/2005/8/layout/pList1"/>
    <dgm:cxn modelId="{64344A6E-2AD0-48C5-9633-2D419EDCD18A}" type="presParOf" srcId="{4443BE37-A8A7-4FEE-89EB-44E51FB027E3}" destId="{D9E0A49E-B58E-4EF6-886E-656D4B0F9AFC}" srcOrd="16" destOrd="0" presId="urn:microsoft.com/office/officeart/2005/8/layout/pList1"/>
    <dgm:cxn modelId="{2190E867-E31C-4F79-B002-2CD1EA5BB658}" type="presParOf" srcId="{D9E0A49E-B58E-4EF6-886E-656D4B0F9AFC}" destId="{99A819F3-3608-4B6A-B4C3-F48CACEF3CB8}" srcOrd="0" destOrd="0" presId="urn:microsoft.com/office/officeart/2005/8/layout/pList1"/>
    <dgm:cxn modelId="{1F08CA91-D6AB-4DA6-8358-390F38B2DA7A}" type="presParOf" srcId="{D9E0A49E-B58E-4EF6-886E-656D4B0F9AFC}" destId="{A3297AD1-5325-427E-AB9C-23E9ED6FE063}" srcOrd="1" destOrd="0" presId="urn:microsoft.com/office/officeart/2005/8/layout/pList1"/>
    <dgm:cxn modelId="{1731C5D9-991F-4170-AF66-20C91CED65F0}" type="presParOf" srcId="{4443BE37-A8A7-4FEE-89EB-44E51FB027E3}" destId="{336FD965-CC41-47FC-BB7F-9306BFB0711B}" srcOrd="17" destOrd="0" presId="urn:microsoft.com/office/officeart/2005/8/layout/pList1"/>
    <dgm:cxn modelId="{03C9A9A5-7885-48A6-9271-6F5A9141E888}" type="presParOf" srcId="{4443BE37-A8A7-4FEE-89EB-44E51FB027E3}" destId="{1A2BADD8-6443-4358-87FA-7AF359C928CB}" srcOrd="18" destOrd="0" presId="urn:microsoft.com/office/officeart/2005/8/layout/pList1"/>
    <dgm:cxn modelId="{31795838-491C-4777-9DCC-231CDF54E5FE}" type="presParOf" srcId="{1A2BADD8-6443-4358-87FA-7AF359C928CB}" destId="{90BA6E73-ADAB-45B9-8654-01F33C0F8F08}" srcOrd="0" destOrd="0" presId="urn:microsoft.com/office/officeart/2005/8/layout/pList1"/>
    <dgm:cxn modelId="{A1004F00-9112-4870-A2CD-22449E858F94}" type="presParOf" srcId="{1A2BADD8-6443-4358-87FA-7AF359C928CB}" destId="{7EBB802D-30AE-4AC3-B5DD-DFED5E017FA7}" srcOrd="1" destOrd="0" presId="urn:microsoft.com/office/officeart/2005/8/layout/pList1"/>
    <dgm:cxn modelId="{F4F5FC47-67BD-415E-A7F7-7D9FF2F4FBDB}" type="presParOf" srcId="{4443BE37-A8A7-4FEE-89EB-44E51FB027E3}" destId="{8F9FCFB3-11D2-41F1-ADE3-3888D1946A66}" srcOrd="19" destOrd="0" presId="urn:microsoft.com/office/officeart/2005/8/layout/pList1"/>
    <dgm:cxn modelId="{8C8E7E5B-1DF2-441F-84C0-D853E1C534A5}" type="presParOf" srcId="{4443BE37-A8A7-4FEE-89EB-44E51FB027E3}" destId="{00BC4447-7C7F-4990-B9AD-DA205BA64F5F}" srcOrd="20" destOrd="0" presId="urn:microsoft.com/office/officeart/2005/8/layout/pList1"/>
    <dgm:cxn modelId="{B3BBAA21-A66D-4448-A38E-768958FF42C9}" type="presParOf" srcId="{00BC4447-7C7F-4990-B9AD-DA205BA64F5F}" destId="{17B648F9-49F6-427D-A573-29E6FD967040}" srcOrd="0" destOrd="0" presId="urn:microsoft.com/office/officeart/2005/8/layout/pList1"/>
    <dgm:cxn modelId="{A1D46E01-2081-4BE3-8BA0-4D0F8E16132B}" type="presParOf" srcId="{00BC4447-7C7F-4990-B9AD-DA205BA64F5F}" destId="{691261EB-7412-4286-9FE3-A69CEAA15BA5}" srcOrd="1" destOrd="0" presId="urn:microsoft.com/office/officeart/2005/8/layout/pList1"/>
    <dgm:cxn modelId="{E3565A40-5024-4950-A9ED-0D6414B5ABE4}" type="presParOf" srcId="{4443BE37-A8A7-4FEE-89EB-44E51FB027E3}" destId="{91BF55AD-3F31-4EAC-A5DC-8ED7EE849082}" srcOrd="21" destOrd="0" presId="urn:microsoft.com/office/officeart/2005/8/layout/pList1"/>
    <dgm:cxn modelId="{2DA8EA05-7885-4313-84A4-32F8DF140024}" type="presParOf" srcId="{4443BE37-A8A7-4FEE-89EB-44E51FB027E3}" destId="{360F2B95-2F09-449E-87B7-4E16A1E36BBB}" srcOrd="22" destOrd="0" presId="urn:microsoft.com/office/officeart/2005/8/layout/pList1"/>
    <dgm:cxn modelId="{449D5CD9-D0FD-4588-AE72-55F75DF7D848}" type="presParOf" srcId="{360F2B95-2F09-449E-87B7-4E16A1E36BBB}" destId="{58885EDF-E0AC-4268-A7CA-75482498625A}" srcOrd="0" destOrd="0" presId="urn:microsoft.com/office/officeart/2005/8/layout/pList1"/>
    <dgm:cxn modelId="{DE05D283-FFDB-488C-96D6-935B653C5328}" type="presParOf" srcId="{360F2B95-2F09-449E-87B7-4E16A1E36BBB}" destId="{D0EBE6E6-AD65-409D-9135-B4A80CFB35A3}"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An API gateway can be considered as an API management tool that works as a middleware between your application services and different clients.</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Without an API gateway, you may need to do some cross-cutting concerns in every service, for example, if you want to log the request and response for services.</a:t>
          </a:r>
          <a:br>
            <a:rPr lang="en-US" dirty="0"/>
          </a:b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0CA9919C-53B0-4FCC-9F55-F52B6EFC8AF3}">
      <dgm:prSet phldrT="[Text]"/>
      <dgm:spPr/>
      <dgm:t>
        <a:bodyPr/>
        <a:lstStyle/>
        <a:p>
          <a:pPr algn="just"/>
          <a:r>
            <a:rPr lang="en-US" dirty="0"/>
            <a:t>It can handle, Routing, logging, authorization, profiling and caching.</a:t>
          </a:r>
        </a:p>
      </dgm:t>
    </dgm:pt>
    <dgm:pt modelId="{3943B9DD-3F8D-4198-8580-9CE93C8C00BA}" type="parTrans" cxnId="{30A8589A-50FA-4531-A8AC-B7B9DFA2C7D9}">
      <dgm:prSet/>
      <dgm:spPr/>
      <dgm:t>
        <a:bodyPr/>
        <a:lstStyle/>
        <a:p>
          <a:endParaRPr lang="en-US"/>
        </a:p>
      </dgm:t>
    </dgm:pt>
    <dgm:pt modelId="{9FFA2FEA-4F0C-464D-95F9-A42DE9393A05}" type="sibTrans" cxnId="{30A8589A-50FA-4531-A8AC-B7B9DFA2C7D9}">
      <dgm:prSet/>
      <dgm:spPr/>
      <dgm:t>
        <a:bodyPr/>
        <a:lstStyle/>
        <a:p>
          <a:endParaRPr lang="en-US"/>
        </a:p>
      </dgm:t>
    </dgm:pt>
    <dgm:pt modelId="{441B4EC0-7823-4A0B-AA19-E4ED618800F4}">
      <dgm:prSet phldrT="[Text]"/>
      <dgm:spPr/>
      <dgm:t>
        <a:bodyPr/>
        <a:lstStyle/>
        <a:p>
          <a:pPr algn="just"/>
          <a:r>
            <a:rPr lang="en-US" b="0" i="0"/>
            <a:t>Besides, if your application consists of several services, your client needs to know about each service address</a:t>
          </a:r>
          <a:endParaRPr lang="en-US" dirty="0"/>
        </a:p>
      </dgm:t>
    </dgm:pt>
    <dgm:pt modelId="{5EB69461-0EBB-4A37-B52D-5F635DDBA023}" type="parTrans" cxnId="{4149AC4F-8292-4DE6-8CDC-14BC2D70DD23}">
      <dgm:prSet/>
      <dgm:spPr/>
      <dgm:t>
        <a:bodyPr/>
        <a:lstStyle/>
        <a:p>
          <a:endParaRPr lang="en-US"/>
        </a:p>
      </dgm:t>
    </dgm:pt>
    <dgm:pt modelId="{955F721E-5202-49DA-9037-00F3A0577368}" type="sibTrans" cxnId="{4149AC4F-8292-4DE6-8CDC-14BC2D70DD23}">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4"/>
      <dgm:spPr/>
    </dgm:pt>
    <dgm:pt modelId="{85EE860B-1E60-45A5-85BF-C35F6931C498}" type="pres">
      <dgm:prSet presAssocID="{8606C3A5-0363-48CE-A11D-0B4FBAB13021}" presName="childText" presStyleLbl="bgAcc1" presStyleIdx="0" presStyleCnt="4">
        <dgm:presLayoutVars>
          <dgm:bulletEnabled val="1"/>
        </dgm:presLayoutVars>
      </dgm:prSet>
      <dgm:spPr/>
    </dgm:pt>
    <dgm:pt modelId="{90849CCE-9585-4D91-BFF1-AC89E84DB00F}" type="pres">
      <dgm:prSet presAssocID="{3943B9DD-3F8D-4198-8580-9CE93C8C00BA}" presName="Name13" presStyleLbl="parChTrans1D2" presStyleIdx="1" presStyleCnt="4"/>
      <dgm:spPr/>
    </dgm:pt>
    <dgm:pt modelId="{86E1F473-F159-4804-B895-D2B0CC3B89F1}" type="pres">
      <dgm:prSet presAssocID="{0CA9919C-53B0-4FCC-9F55-F52B6EFC8AF3}" presName="childText" presStyleLbl="bgAcc1" presStyleIdx="1" presStyleCnt="4">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2" presStyleCnt="4"/>
      <dgm:spPr/>
    </dgm:pt>
    <dgm:pt modelId="{71158EBA-2906-4443-B4D7-0D96DEED5ACF}" type="pres">
      <dgm:prSet presAssocID="{B0A4AAA4-6E1C-429D-924C-222C7CD24B7B}" presName="childText" presStyleLbl="bgAcc1" presStyleIdx="2" presStyleCnt="4">
        <dgm:presLayoutVars>
          <dgm:bulletEnabled val="1"/>
        </dgm:presLayoutVars>
      </dgm:prSet>
      <dgm:spPr/>
    </dgm:pt>
    <dgm:pt modelId="{63BF4595-2CBD-4254-BAE1-745AC2DBE5E6}" type="pres">
      <dgm:prSet presAssocID="{5EB69461-0EBB-4A37-B52D-5F635DDBA023}" presName="Name13" presStyleLbl="parChTrans1D2" presStyleIdx="3" presStyleCnt="4"/>
      <dgm:spPr/>
    </dgm:pt>
    <dgm:pt modelId="{A5B42AF2-90EA-45BD-B430-29C5413955E4}" type="pres">
      <dgm:prSet presAssocID="{441B4EC0-7823-4A0B-AA19-E4ED618800F4}" presName="childText" presStyleLbl="bgAcc1" presStyleIdx="3" presStyleCnt="4">
        <dgm:presLayoutVars>
          <dgm:bulletEnabled val="1"/>
        </dgm:presLayoutVars>
      </dgm:prSet>
      <dgm:spPr/>
    </dgm:pt>
  </dgm:ptLst>
  <dgm:cxnLst>
    <dgm:cxn modelId="{C45BA90A-1799-4FA3-A10E-B861C2BCF9BE}" type="presOf" srcId="{0CA9919C-53B0-4FCC-9F55-F52B6EFC8AF3}" destId="{86E1F473-F159-4804-B895-D2B0CC3B89F1}" srcOrd="0" destOrd="0" presId="urn:microsoft.com/office/officeart/2005/8/layout/hierarchy3"/>
    <dgm:cxn modelId="{4FE4AC1B-6962-45B9-AB2E-F6D0FD30222F}" type="presOf" srcId="{8606C3A5-0363-48CE-A11D-0B4FBAB13021}" destId="{85EE860B-1E60-45A5-85BF-C35F6931C498}" srcOrd="0" destOrd="0" presId="urn:microsoft.com/office/officeart/2005/8/layout/hierarchy3"/>
    <dgm:cxn modelId="{C9076C1C-858C-47D1-A02A-B4E34D84B271}" type="presOf" srcId="{5EB69461-0EBB-4A37-B52D-5F635DDBA023}" destId="{63BF4595-2CBD-4254-BAE1-745AC2DBE5E6}"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4149AC4F-8292-4DE6-8CDC-14BC2D70DD23}" srcId="{C45FB1DD-346C-42D2-941B-D46BFA09F95F}" destId="{441B4EC0-7823-4A0B-AA19-E4ED618800F4}" srcOrd="1" destOrd="0" parTransId="{5EB69461-0EBB-4A37-B52D-5F635DDBA023}" sibTransId="{955F721E-5202-49DA-9037-00F3A0577368}"/>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AD7FC596-BD68-4681-8D1F-A1BD0D48C8B7}" type="presOf" srcId="{441B4EC0-7823-4A0B-AA19-E4ED618800F4}" destId="{A5B42AF2-90EA-45BD-B430-29C5413955E4}" srcOrd="0" destOrd="0" presId="urn:microsoft.com/office/officeart/2005/8/layout/hierarchy3"/>
    <dgm:cxn modelId="{30A8589A-50FA-4531-A8AC-B7B9DFA2C7D9}" srcId="{E97BB107-B84C-4A64-B034-AF943E4DDC1D}" destId="{0CA9919C-53B0-4FCC-9F55-F52B6EFC8AF3}" srcOrd="1" destOrd="0" parTransId="{3943B9DD-3F8D-4198-8580-9CE93C8C00BA}" sibTransId="{9FFA2FEA-4F0C-464D-95F9-A42DE9393A05}"/>
    <dgm:cxn modelId="{7AE5F9AA-220F-40DF-9A6F-143BE101B3B8}" srcId="{C45FB1DD-346C-42D2-941B-D46BFA09F95F}" destId="{B0A4AAA4-6E1C-429D-924C-222C7CD24B7B}" srcOrd="0" destOrd="0" parTransId="{F12BCCC3-10AC-4DCD-872D-3C0701ABECC7}" sibTransId="{3E6ED949-06A0-4856-942F-C796D10E3E02}"/>
    <dgm:cxn modelId="{F4C9B7BE-5B53-406C-B119-B51E0B2132B9}" type="presOf" srcId="{3943B9DD-3F8D-4198-8580-9CE93C8C00BA}" destId="{90849CCE-9585-4D91-BFF1-AC89E84DB00F}" srcOrd="0" destOrd="0" presId="urn:microsoft.com/office/officeart/2005/8/layout/hierarchy3"/>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736AF9AC-7D48-48DA-A707-76EE5FBE7280}" type="presParOf" srcId="{D15D450D-24FD-43A5-B0A4-519A8BB09930}" destId="{90849CCE-9585-4D91-BFF1-AC89E84DB00F}" srcOrd="2" destOrd="0" presId="urn:microsoft.com/office/officeart/2005/8/layout/hierarchy3"/>
    <dgm:cxn modelId="{6B4C29F4-3841-4513-A34E-D6F9A541CA36}" type="presParOf" srcId="{D15D450D-24FD-43A5-B0A4-519A8BB09930}" destId="{86E1F473-F159-4804-B895-D2B0CC3B89F1}" srcOrd="3"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 modelId="{BC2B51C2-C945-4DFD-8D74-53C4A84C0E00}" type="presParOf" srcId="{E0AC4486-48D2-42EC-923F-C6C1F6896F95}" destId="{63BF4595-2CBD-4254-BAE1-745AC2DBE5E6}" srcOrd="2" destOrd="0" presId="urn:microsoft.com/office/officeart/2005/8/layout/hierarchy3"/>
    <dgm:cxn modelId="{986F4E79-C40D-45FA-9239-8FFD027FD8F5}" type="presParOf" srcId="{E0AC4486-48D2-42EC-923F-C6C1F6896F95}" destId="{A5B42AF2-90EA-45BD-B430-29C5413955E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API Gateway</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dgm:t>
        <a:bodyPr/>
        <a:lstStyle/>
        <a:p>
          <a:r>
            <a:rPr lang="en-US" b="0" i="0" dirty="0"/>
            <a:t>Kong </a:t>
          </a:r>
          <a:endParaRPr lang="en-US" dirty="0"/>
        </a:p>
      </dgm: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dgm:t>
        <a:bodyPr/>
        <a:lstStyle/>
        <a:p>
          <a:r>
            <a:rPr lang="en-US" b="0" i="0" dirty="0"/>
            <a:t>Ocelot</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2"/>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2">
        <dgm:presLayoutVars>
          <dgm:chPref val="3"/>
        </dgm:presLayoutVars>
      </dgm:prSet>
      <dgm:spPr/>
    </dgm:pt>
    <dgm:pt modelId="{131F0FB9-8E35-47B1-A695-A3BA28C2C732}" type="pres">
      <dgm:prSet presAssocID="{7CAFCE99-ED91-48ED-8A37-0533BFA4D9FD}" presName="rootConnector" presStyleLbl="node2" presStyleIdx="0" presStyleCnt="2"/>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2"/>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2">
        <dgm:presLayoutVars>
          <dgm:chPref val="3"/>
        </dgm:presLayoutVars>
      </dgm:prSet>
      <dgm:spPr/>
    </dgm:pt>
    <dgm:pt modelId="{8CBAC396-161D-4AA3-8B17-632C0E7634F8}" type="pres">
      <dgm:prSet presAssocID="{DD527B35-7677-4845-B56B-FE2DB07050E6}" presName="rootConnector" presStyleLbl="node2" presStyleIdx="1" presStyleCnt="2"/>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2389B562-1FBB-411F-A37F-C0F653FF27E6}" type="pres">
      <dgm:prSet presAssocID="{21ED0997-0597-4912-96DA-4B12935C49C1}" presName="hierChild3" presStyleCnt="0"/>
      <dgm:spPr/>
    </dgm:pt>
  </dgm:ptLst>
  <dgm:cxnLst>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One of the most important reasons that we have chosen the microservice architecture is scalability, Which means we will be able to handle more requests by running more instances of our services. Load Balancing means sharing the income traffic between a service instance</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In order to scale your independent services, you need to run several instances of the services. With a load balancer, clients do not need to know the right instances which serving.</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Load balancing</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dgm:t>
        <a:bodyPr/>
        <a:lstStyle/>
        <a:p>
          <a:r>
            <a:rPr lang="en-US" b="0" i="0" dirty="0" err="1"/>
            <a:t>Traefik</a:t>
          </a:r>
          <a:r>
            <a:rPr lang="en-US" b="0" i="0" dirty="0"/>
            <a:t> </a:t>
          </a:r>
          <a:endParaRPr lang="en-US" dirty="0"/>
        </a:p>
      </dgm: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a:solidFill>
          <a:srgbClr val="00B050"/>
        </a:solidFill>
      </dgm:spPr>
      <dgm:t>
        <a:bodyPr/>
        <a:lstStyle/>
        <a:p>
          <a:r>
            <a:rPr lang="en-US" b="0" i="0" dirty="0"/>
            <a:t>NGINX</a:t>
          </a:r>
          <a:endParaRPr lang="en-US" dirty="0"/>
        </a:p>
      </dgm:t>
      <dgm:extLst>
        <a:ext uri="{E40237B7-FDA0-4F09-8148-C483321AD2D9}">
          <dgm14:cNvPr xmlns:dgm14="http://schemas.microsoft.com/office/drawing/2010/diagram" id="0" name="">
            <a:hlinkClick xmlns:r="http://schemas.openxmlformats.org/officeDocument/2006/relationships" r:id="rId1"/>
          </dgm14:cNvPr>
        </a:ext>
      </dgm:extLs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B71E2EAD-5C76-43E5-94DC-C0976D5A36ED}">
      <dgm:prSet phldrT="[Text]"/>
      <dgm:spPr/>
      <dgm:t>
        <a:bodyPr/>
        <a:lstStyle/>
        <a:p>
          <a:r>
            <a:rPr lang="en-US" b="0" i="0"/>
            <a:t>Seesaw</a:t>
          </a:r>
          <a:endParaRPr lang="en-US" dirty="0"/>
        </a:p>
      </dgm:t>
    </dgm:pt>
    <dgm:pt modelId="{8D8532BB-777E-43AA-AF59-A9BB3FA78F12}" type="parTrans" cxnId="{A6B8996E-8294-4D79-82B5-9280CADB6748}">
      <dgm:prSet/>
      <dgm:spPr/>
      <dgm:t>
        <a:bodyPr/>
        <a:lstStyle/>
        <a:p>
          <a:endParaRPr lang="en-US"/>
        </a:p>
      </dgm:t>
    </dgm:pt>
    <dgm:pt modelId="{585E3966-DBC0-4B37-B8E6-0DE00F2D94DB}" type="sibTrans" cxnId="{A6B8996E-8294-4D79-82B5-9280CADB6748}">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3"/>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3">
        <dgm:presLayoutVars>
          <dgm:chPref val="3"/>
        </dgm:presLayoutVars>
      </dgm:prSet>
      <dgm:spPr/>
    </dgm:pt>
    <dgm:pt modelId="{131F0FB9-8E35-47B1-A695-A3BA28C2C732}" type="pres">
      <dgm:prSet presAssocID="{7CAFCE99-ED91-48ED-8A37-0533BFA4D9FD}" presName="rootConnector" presStyleLbl="node2" presStyleIdx="0" presStyleCnt="3"/>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3"/>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3">
        <dgm:presLayoutVars>
          <dgm:chPref val="3"/>
        </dgm:presLayoutVars>
      </dgm:prSet>
      <dgm:spPr/>
    </dgm:pt>
    <dgm:pt modelId="{8CBAC396-161D-4AA3-8B17-632C0E7634F8}" type="pres">
      <dgm:prSet presAssocID="{DD527B35-7677-4845-B56B-FE2DB07050E6}" presName="rootConnector" presStyleLbl="node2" presStyleIdx="1" presStyleCnt="3"/>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5DDCE88C-2E68-4BBD-B110-E2D2BBD4DCF2}" type="pres">
      <dgm:prSet presAssocID="{8D8532BB-777E-43AA-AF59-A9BB3FA78F12}" presName="Name37" presStyleLbl="parChTrans1D2" presStyleIdx="2" presStyleCnt="3"/>
      <dgm:spPr/>
    </dgm:pt>
    <dgm:pt modelId="{7B09E7D0-9D72-4947-845D-09B64B816F2D}" type="pres">
      <dgm:prSet presAssocID="{B71E2EAD-5C76-43E5-94DC-C0976D5A36ED}" presName="hierRoot2" presStyleCnt="0">
        <dgm:presLayoutVars>
          <dgm:hierBranch val="init"/>
        </dgm:presLayoutVars>
      </dgm:prSet>
      <dgm:spPr/>
    </dgm:pt>
    <dgm:pt modelId="{529F64C4-E81C-4E7F-A6CF-1149DA0531D4}" type="pres">
      <dgm:prSet presAssocID="{B71E2EAD-5C76-43E5-94DC-C0976D5A36ED}" presName="rootComposite" presStyleCnt="0"/>
      <dgm:spPr/>
    </dgm:pt>
    <dgm:pt modelId="{87EE2F84-D5AB-4CA4-AAA1-DCD9A86DFE32}" type="pres">
      <dgm:prSet presAssocID="{B71E2EAD-5C76-43E5-94DC-C0976D5A36ED}" presName="rootText" presStyleLbl="node2" presStyleIdx="2" presStyleCnt="3">
        <dgm:presLayoutVars>
          <dgm:chPref val="3"/>
        </dgm:presLayoutVars>
      </dgm:prSet>
      <dgm:spPr/>
    </dgm:pt>
    <dgm:pt modelId="{AA8AAEC5-E330-471C-8A5E-58A125E7C656}" type="pres">
      <dgm:prSet presAssocID="{B71E2EAD-5C76-43E5-94DC-C0976D5A36ED}" presName="rootConnector" presStyleLbl="node2" presStyleIdx="2" presStyleCnt="3"/>
      <dgm:spPr/>
    </dgm:pt>
    <dgm:pt modelId="{87C000CA-08DC-4590-BFD4-FBD3331CC482}" type="pres">
      <dgm:prSet presAssocID="{B71E2EAD-5C76-43E5-94DC-C0976D5A36ED}" presName="hierChild4" presStyleCnt="0"/>
      <dgm:spPr/>
    </dgm:pt>
    <dgm:pt modelId="{E82AA8B0-0BE5-4F73-B629-DEE72999C85A}" type="pres">
      <dgm:prSet presAssocID="{B71E2EAD-5C76-43E5-94DC-C0976D5A36ED}" presName="hierChild5" presStyleCnt="0"/>
      <dgm:spPr/>
    </dgm:pt>
    <dgm:pt modelId="{2389B562-1FBB-411F-A37F-C0F653FF27E6}" type="pres">
      <dgm:prSet presAssocID="{21ED0997-0597-4912-96DA-4B12935C49C1}" presName="hierChild3" presStyleCnt="0"/>
      <dgm:spPr/>
    </dgm:pt>
  </dgm:ptLst>
  <dgm:cxnLst>
    <dgm:cxn modelId="{58B3F413-7A9A-4B38-B497-06494B2048FA}" type="presOf" srcId="{8D8532BB-777E-43AA-AF59-A9BB3FA78F12}" destId="{5DDCE88C-2E68-4BBD-B110-E2D2BBD4DCF2}"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E054D648-D04A-4EA9-850E-A1E9064F9D64}" type="presOf" srcId="{B71E2EAD-5C76-43E5-94DC-C0976D5A36ED}" destId="{AA8AAEC5-E330-471C-8A5E-58A125E7C656}" srcOrd="1" destOrd="0" presId="urn:microsoft.com/office/officeart/2005/8/layout/orgChart1"/>
    <dgm:cxn modelId="{2E2BE468-7C98-4489-B0AD-642C8951EBFD}" type="presOf" srcId="{B71E2EAD-5C76-43E5-94DC-C0976D5A36ED}" destId="{87EE2F84-D5AB-4CA4-AAA1-DCD9A86DFE32}"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A6B8996E-8294-4D79-82B5-9280CADB6748}" srcId="{21ED0997-0597-4912-96DA-4B12935C49C1}" destId="{B71E2EAD-5C76-43E5-94DC-C0976D5A36ED}" srcOrd="2" destOrd="0" parTransId="{8D8532BB-777E-43AA-AF59-A9BB3FA78F12}" sibTransId="{585E3966-DBC0-4B37-B8E6-0DE00F2D94DB}"/>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7A941704-C4B7-4DBC-BC1B-AD95DF99A5E8}" type="presParOf" srcId="{17DA80AD-752C-4EFC-9B81-256FC44EE20D}" destId="{5DDCE88C-2E68-4BBD-B110-E2D2BBD4DCF2}" srcOrd="4" destOrd="0" presId="urn:microsoft.com/office/officeart/2005/8/layout/orgChart1"/>
    <dgm:cxn modelId="{35C3B457-CB3E-4989-89FA-69093D92A86F}" type="presParOf" srcId="{17DA80AD-752C-4EFC-9B81-256FC44EE20D}" destId="{7B09E7D0-9D72-4947-845D-09B64B816F2D}" srcOrd="5" destOrd="0" presId="urn:microsoft.com/office/officeart/2005/8/layout/orgChart1"/>
    <dgm:cxn modelId="{206E3A91-36B8-4D79-B813-BDFE108DA62B}" type="presParOf" srcId="{7B09E7D0-9D72-4947-845D-09B64B816F2D}" destId="{529F64C4-E81C-4E7F-A6CF-1149DA0531D4}" srcOrd="0" destOrd="0" presId="urn:microsoft.com/office/officeart/2005/8/layout/orgChart1"/>
    <dgm:cxn modelId="{6D58B84D-E2B0-48DD-A17C-C2FCCAC70B43}" type="presParOf" srcId="{529F64C4-E81C-4E7F-A6CF-1149DA0531D4}" destId="{87EE2F84-D5AB-4CA4-AAA1-DCD9A86DFE32}" srcOrd="0" destOrd="0" presId="urn:microsoft.com/office/officeart/2005/8/layout/orgChart1"/>
    <dgm:cxn modelId="{80961FE3-DDF8-4641-9691-C8CD0B055255}" type="presParOf" srcId="{529F64C4-E81C-4E7F-A6CF-1149DA0531D4}" destId="{AA8AAEC5-E330-471C-8A5E-58A125E7C656}" srcOrd="1" destOrd="0" presId="urn:microsoft.com/office/officeart/2005/8/layout/orgChart1"/>
    <dgm:cxn modelId="{4C050BD7-4FFC-4877-9895-C4D6AD10516E}" type="presParOf" srcId="{7B09E7D0-9D72-4947-845D-09B64B816F2D}" destId="{87C000CA-08DC-4590-BFD4-FBD3331CC482}" srcOrd="1" destOrd="0" presId="urn:microsoft.com/office/officeart/2005/8/layout/orgChart1"/>
    <dgm:cxn modelId="{67AB2812-C5E8-49B4-98AB-ABF29F8836F1}" type="presParOf" srcId="{7B09E7D0-9D72-4947-845D-09B64B816F2D}" destId="{E82AA8B0-0BE5-4F73-B629-DEE72999C85A}"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As your application services count getting more and more, services need to know each other service instance addresses, but in large applications with lots of services, this cannot be handled. So we need service discovery which is responsible to provide all components addresses in your application.</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When you can have several services in your application, service discovery is a must have for your application.</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Service discovery</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dgm:t>
        <a:bodyPr/>
        <a:lstStyle/>
        <a:p>
          <a:r>
            <a:rPr lang="en-US" b="0" i="0" dirty="0"/>
            <a:t>Consul </a:t>
          </a:r>
          <a:endParaRPr lang="en-US" dirty="0"/>
        </a:p>
      </dgm: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dgm:t>
        <a:bodyPr/>
        <a:lstStyle/>
        <a:p>
          <a:r>
            <a:rPr lang="en-US" b="0" i="0" dirty="0"/>
            <a:t>Zookeeper</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B71E2EAD-5C76-43E5-94DC-C0976D5A36ED}">
      <dgm:prSet phldrT="[Text]"/>
      <dgm:spPr/>
      <dgm:t>
        <a:bodyPr/>
        <a:lstStyle/>
        <a:p>
          <a:r>
            <a:rPr lang="en-US" b="0" i="0" dirty="0"/>
            <a:t>Eureka</a:t>
          </a:r>
          <a:endParaRPr lang="en-US" dirty="0"/>
        </a:p>
      </dgm:t>
    </dgm:pt>
    <dgm:pt modelId="{8D8532BB-777E-43AA-AF59-A9BB3FA78F12}" type="parTrans" cxnId="{A6B8996E-8294-4D79-82B5-9280CADB6748}">
      <dgm:prSet/>
      <dgm:spPr/>
      <dgm:t>
        <a:bodyPr/>
        <a:lstStyle/>
        <a:p>
          <a:endParaRPr lang="en-US"/>
        </a:p>
      </dgm:t>
    </dgm:pt>
    <dgm:pt modelId="{585E3966-DBC0-4B37-B8E6-0DE00F2D94DB}" type="sibTrans" cxnId="{A6B8996E-8294-4D79-82B5-9280CADB6748}">
      <dgm:prSet/>
      <dgm:spPr/>
      <dgm:t>
        <a:bodyPr/>
        <a:lstStyle/>
        <a:p>
          <a:endParaRPr lang="en-US"/>
        </a:p>
      </dgm:t>
    </dgm:pt>
    <dgm:pt modelId="{535B1123-E961-44D7-9126-4AFD9FD259ED}">
      <dgm:prSet phldrT="[Text]"/>
      <dgm:spPr/>
      <dgm:t>
        <a:bodyPr/>
        <a:lstStyle/>
        <a:p>
          <a:r>
            <a:rPr lang="en-US" b="0" i="0" dirty="0" err="1"/>
            <a:t>Etcd</a:t>
          </a:r>
          <a:endParaRPr lang="en-US" dirty="0"/>
        </a:p>
      </dgm:t>
    </dgm:pt>
    <dgm:pt modelId="{1D41E8A1-B987-47B1-827F-946EAF406C6F}" type="parTrans" cxnId="{09A0D70A-5CFD-4013-98F2-1BCD049A635A}">
      <dgm:prSet/>
      <dgm:spPr/>
      <dgm:t>
        <a:bodyPr/>
        <a:lstStyle/>
        <a:p>
          <a:endParaRPr lang="en-US"/>
        </a:p>
      </dgm:t>
    </dgm:pt>
    <dgm:pt modelId="{86F0096E-603D-4A81-B989-113978E523D2}" type="sibTrans" cxnId="{09A0D70A-5CFD-4013-98F2-1BCD049A635A}">
      <dgm:prSet/>
      <dgm:spPr/>
      <dgm:t>
        <a:bodyPr/>
        <a:lstStyle/>
        <a:p>
          <a:endParaRPr lang="en-US"/>
        </a:p>
      </dgm:t>
    </dgm:pt>
    <dgm:pt modelId="{87089DFC-ADD6-497C-97F1-88E2DE6614AD}">
      <dgm:prSet phldrT="[Text]"/>
      <dgm:spPr/>
      <dgm:t>
        <a:bodyPr/>
        <a:lstStyle/>
        <a:p>
          <a:r>
            <a:rPr lang="en-US" b="0" i="0"/>
            <a:t>Keepalived</a:t>
          </a:r>
          <a:endParaRPr lang="en-US" dirty="0"/>
        </a:p>
      </dgm:t>
    </dgm:pt>
    <dgm:pt modelId="{B19CBAC2-0336-440A-8523-C722BD9972B0}" type="parTrans" cxnId="{202A1EFE-235D-4AD1-B215-1BDC10F4CA5D}">
      <dgm:prSet/>
      <dgm:spPr/>
      <dgm:t>
        <a:bodyPr/>
        <a:lstStyle/>
        <a:p>
          <a:endParaRPr lang="en-US"/>
        </a:p>
      </dgm:t>
    </dgm:pt>
    <dgm:pt modelId="{30389657-785A-4E0E-8B54-A2FA0D4F2A19}" type="sibTrans" cxnId="{202A1EFE-235D-4AD1-B215-1BDC10F4CA5D}">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5"/>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5">
        <dgm:presLayoutVars>
          <dgm:chPref val="3"/>
        </dgm:presLayoutVars>
      </dgm:prSet>
      <dgm:spPr/>
    </dgm:pt>
    <dgm:pt modelId="{131F0FB9-8E35-47B1-A695-A3BA28C2C732}" type="pres">
      <dgm:prSet presAssocID="{7CAFCE99-ED91-48ED-8A37-0533BFA4D9FD}" presName="rootConnector" presStyleLbl="node2" presStyleIdx="0" presStyleCnt="5"/>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5"/>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5">
        <dgm:presLayoutVars>
          <dgm:chPref val="3"/>
        </dgm:presLayoutVars>
      </dgm:prSet>
      <dgm:spPr/>
    </dgm:pt>
    <dgm:pt modelId="{8CBAC396-161D-4AA3-8B17-632C0E7634F8}" type="pres">
      <dgm:prSet presAssocID="{DD527B35-7677-4845-B56B-FE2DB07050E6}" presName="rootConnector" presStyleLbl="node2" presStyleIdx="1" presStyleCnt="5"/>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5DDCE88C-2E68-4BBD-B110-E2D2BBD4DCF2}" type="pres">
      <dgm:prSet presAssocID="{8D8532BB-777E-43AA-AF59-A9BB3FA78F12}" presName="Name37" presStyleLbl="parChTrans1D2" presStyleIdx="2" presStyleCnt="5"/>
      <dgm:spPr/>
    </dgm:pt>
    <dgm:pt modelId="{7B09E7D0-9D72-4947-845D-09B64B816F2D}" type="pres">
      <dgm:prSet presAssocID="{B71E2EAD-5C76-43E5-94DC-C0976D5A36ED}" presName="hierRoot2" presStyleCnt="0">
        <dgm:presLayoutVars>
          <dgm:hierBranch val="init"/>
        </dgm:presLayoutVars>
      </dgm:prSet>
      <dgm:spPr/>
    </dgm:pt>
    <dgm:pt modelId="{529F64C4-E81C-4E7F-A6CF-1149DA0531D4}" type="pres">
      <dgm:prSet presAssocID="{B71E2EAD-5C76-43E5-94DC-C0976D5A36ED}" presName="rootComposite" presStyleCnt="0"/>
      <dgm:spPr/>
    </dgm:pt>
    <dgm:pt modelId="{87EE2F84-D5AB-4CA4-AAA1-DCD9A86DFE32}" type="pres">
      <dgm:prSet presAssocID="{B71E2EAD-5C76-43E5-94DC-C0976D5A36ED}" presName="rootText" presStyleLbl="node2" presStyleIdx="2" presStyleCnt="5">
        <dgm:presLayoutVars>
          <dgm:chPref val="3"/>
        </dgm:presLayoutVars>
      </dgm:prSet>
      <dgm:spPr/>
    </dgm:pt>
    <dgm:pt modelId="{AA8AAEC5-E330-471C-8A5E-58A125E7C656}" type="pres">
      <dgm:prSet presAssocID="{B71E2EAD-5C76-43E5-94DC-C0976D5A36ED}" presName="rootConnector" presStyleLbl="node2" presStyleIdx="2" presStyleCnt="5"/>
      <dgm:spPr/>
    </dgm:pt>
    <dgm:pt modelId="{87C000CA-08DC-4590-BFD4-FBD3331CC482}" type="pres">
      <dgm:prSet presAssocID="{B71E2EAD-5C76-43E5-94DC-C0976D5A36ED}" presName="hierChild4" presStyleCnt="0"/>
      <dgm:spPr/>
    </dgm:pt>
    <dgm:pt modelId="{E82AA8B0-0BE5-4F73-B629-DEE72999C85A}" type="pres">
      <dgm:prSet presAssocID="{B71E2EAD-5C76-43E5-94DC-C0976D5A36ED}" presName="hierChild5" presStyleCnt="0"/>
      <dgm:spPr/>
    </dgm:pt>
    <dgm:pt modelId="{7882B5AC-4889-42D2-8735-BEA4E8C2751A}" type="pres">
      <dgm:prSet presAssocID="{1D41E8A1-B987-47B1-827F-946EAF406C6F}" presName="Name37" presStyleLbl="parChTrans1D2" presStyleIdx="3" presStyleCnt="5"/>
      <dgm:spPr/>
    </dgm:pt>
    <dgm:pt modelId="{984BEDBD-7939-4CE8-A723-DB2708320218}" type="pres">
      <dgm:prSet presAssocID="{535B1123-E961-44D7-9126-4AFD9FD259ED}" presName="hierRoot2" presStyleCnt="0">
        <dgm:presLayoutVars>
          <dgm:hierBranch val="init"/>
        </dgm:presLayoutVars>
      </dgm:prSet>
      <dgm:spPr/>
    </dgm:pt>
    <dgm:pt modelId="{E4E9EAD3-222B-4ACF-9F0E-D227356C1C09}" type="pres">
      <dgm:prSet presAssocID="{535B1123-E961-44D7-9126-4AFD9FD259ED}" presName="rootComposite" presStyleCnt="0"/>
      <dgm:spPr/>
    </dgm:pt>
    <dgm:pt modelId="{5798980B-6D8C-4CFF-8655-19DBA376DFFA}" type="pres">
      <dgm:prSet presAssocID="{535B1123-E961-44D7-9126-4AFD9FD259ED}" presName="rootText" presStyleLbl="node2" presStyleIdx="3" presStyleCnt="5">
        <dgm:presLayoutVars>
          <dgm:chPref val="3"/>
        </dgm:presLayoutVars>
      </dgm:prSet>
      <dgm:spPr/>
    </dgm:pt>
    <dgm:pt modelId="{6FE021E1-1F4E-4099-AF3D-20D656338AFC}" type="pres">
      <dgm:prSet presAssocID="{535B1123-E961-44D7-9126-4AFD9FD259ED}" presName="rootConnector" presStyleLbl="node2" presStyleIdx="3" presStyleCnt="5"/>
      <dgm:spPr/>
    </dgm:pt>
    <dgm:pt modelId="{839FD5CD-5F78-4E7C-8130-A8650D90548E}" type="pres">
      <dgm:prSet presAssocID="{535B1123-E961-44D7-9126-4AFD9FD259ED}" presName="hierChild4" presStyleCnt="0"/>
      <dgm:spPr/>
    </dgm:pt>
    <dgm:pt modelId="{358CE412-A1DF-4B72-B328-4F73CB8D29FB}" type="pres">
      <dgm:prSet presAssocID="{535B1123-E961-44D7-9126-4AFD9FD259ED}" presName="hierChild5" presStyleCnt="0"/>
      <dgm:spPr/>
    </dgm:pt>
    <dgm:pt modelId="{B2DEE1B0-272C-46C5-8322-9A6EBE5DFB9E}" type="pres">
      <dgm:prSet presAssocID="{B19CBAC2-0336-440A-8523-C722BD9972B0}" presName="Name37" presStyleLbl="parChTrans1D2" presStyleIdx="4" presStyleCnt="5"/>
      <dgm:spPr/>
    </dgm:pt>
    <dgm:pt modelId="{51376FC3-0605-4EC2-9AF4-D0336100697E}" type="pres">
      <dgm:prSet presAssocID="{87089DFC-ADD6-497C-97F1-88E2DE6614AD}" presName="hierRoot2" presStyleCnt="0">
        <dgm:presLayoutVars>
          <dgm:hierBranch val="init"/>
        </dgm:presLayoutVars>
      </dgm:prSet>
      <dgm:spPr/>
    </dgm:pt>
    <dgm:pt modelId="{470B8E3A-5008-4998-B351-3E5C71732772}" type="pres">
      <dgm:prSet presAssocID="{87089DFC-ADD6-497C-97F1-88E2DE6614AD}" presName="rootComposite" presStyleCnt="0"/>
      <dgm:spPr/>
    </dgm:pt>
    <dgm:pt modelId="{625FC47E-89CC-46C0-BEF7-CCC3972F605C}" type="pres">
      <dgm:prSet presAssocID="{87089DFC-ADD6-497C-97F1-88E2DE6614AD}" presName="rootText" presStyleLbl="node2" presStyleIdx="4" presStyleCnt="5">
        <dgm:presLayoutVars>
          <dgm:chPref val="3"/>
        </dgm:presLayoutVars>
      </dgm:prSet>
      <dgm:spPr/>
    </dgm:pt>
    <dgm:pt modelId="{581034B0-490F-4D92-8040-6BECE31232E5}" type="pres">
      <dgm:prSet presAssocID="{87089DFC-ADD6-497C-97F1-88E2DE6614AD}" presName="rootConnector" presStyleLbl="node2" presStyleIdx="4" presStyleCnt="5"/>
      <dgm:spPr/>
    </dgm:pt>
    <dgm:pt modelId="{F1ABD130-336B-4B75-BE02-A42B14F72127}" type="pres">
      <dgm:prSet presAssocID="{87089DFC-ADD6-497C-97F1-88E2DE6614AD}" presName="hierChild4" presStyleCnt="0"/>
      <dgm:spPr/>
    </dgm:pt>
    <dgm:pt modelId="{83BEADF0-08A6-44B2-94B1-6BD0CC350B18}" type="pres">
      <dgm:prSet presAssocID="{87089DFC-ADD6-497C-97F1-88E2DE6614AD}" presName="hierChild5" presStyleCnt="0"/>
      <dgm:spPr/>
    </dgm:pt>
    <dgm:pt modelId="{2389B562-1FBB-411F-A37F-C0F653FF27E6}" type="pres">
      <dgm:prSet presAssocID="{21ED0997-0597-4912-96DA-4B12935C49C1}" presName="hierChild3" presStyleCnt="0"/>
      <dgm:spPr/>
    </dgm:pt>
  </dgm:ptLst>
  <dgm:cxnLst>
    <dgm:cxn modelId="{09A0D70A-5CFD-4013-98F2-1BCD049A635A}" srcId="{21ED0997-0597-4912-96DA-4B12935C49C1}" destId="{535B1123-E961-44D7-9126-4AFD9FD259ED}" srcOrd="3" destOrd="0" parTransId="{1D41E8A1-B987-47B1-827F-946EAF406C6F}" sibTransId="{86F0096E-603D-4A81-B989-113978E523D2}"/>
    <dgm:cxn modelId="{58B3F413-7A9A-4B38-B497-06494B2048FA}" type="presOf" srcId="{8D8532BB-777E-43AA-AF59-A9BB3FA78F12}" destId="{5DDCE88C-2E68-4BBD-B110-E2D2BBD4DCF2}"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2EF8E83F-675A-48E8-B6AA-5FCBED084B35}" type="presOf" srcId="{87089DFC-ADD6-497C-97F1-88E2DE6614AD}" destId="{625FC47E-89CC-46C0-BEF7-CCC3972F605C}" srcOrd="0" destOrd="0" presId="urn:microsoft.com/office/officeart/2005/8/layout/orgChart1"/>
    <dgm:cxn modelId="{D2E8375E-F03E-429E-B73C-0880F7BEC850}" type="presOf" srcId="{535B1123-E961-44D7-9126-4AFD9FD259ED}" destId="{6FE021E1-1F4E-4099-AF3D-20D656338AFC}"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E054D648-D04A-4EA9-850E-A1E9064F9D64}" type="presOf" srcId="{B71E2EAD-5C76-43E5-94DC-C0976D5A36ED}" destId="{AA8AAEC5-E330-471C-8A5E-58A125E7C656}" srcOrd="1" destOrd="0" presId="urn:microsoft.com/office/officeart/2005/8/layout/orgChart1"/>
    <dgm:cxn modelId="{2E2BE468-7C98-4489-B0AD-642C8951EBFD}" type="presOf" srcId="{B71E2EAD-5C76-43E5-94DC-C0976D5A36ED}" destId="{87EE2F84-D5AB-4CA4-AAA1-DCD9A86DFE32}" srcOrd="0" destOrd="0" presId="urn:microsoft.com/office/officeart/2005/8/layout/orgChart1"/>
    <dgm:cxn modelId="{6D560D6B-36D8-4646-B86A-B3157B8E04F9}" type="presOf" srcId="{1D41E8A1-B987-47B1-827F-946EAF406C6F}" destId="{7882B5AC-4889-42D2-8735-BEA4E8C2751A}"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A6B8996E-8294-4D79-82B5-9280CADB6748}" srcId="{21ED0997-0597-4912-96DA-4B12935C49C1}" destId="{B71E2EAD-5C76-43E5-94DC-C0976D5A36ED}" srcOrd="2" destOrd="0" parTransId="{8D8532BB-777E-43AA-AF59-A9BB3FA78F12}" sibTransId="{585E3966-DBC0-4B37-B8E6-0DE00F2D94DB}"/>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2EC8F5A3-50CA-44B8-A71F-696AB073E2D0}" type="presOf" srcId="{87089DFC-ADD6-497C-97F1-88E2DE6614AD}" destId="{581034B0-490F-4D92-8040-6BECE31232E5}" srcOrd="1"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7EBE96C3-774B-416E-BA49-AE290CE05DAC}" type="presOf" srcId="{B19CBAC2-0336-440A-8523-C722BD9972B0}" destId="{B2DEE1B0-272C-46C5-8322-9A6EBE5DFB9E}"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88D768E1-B638-4500-9D17-BE9F5B50CCFE}" type="presOf" srcId="{535B1123-E961-44D7-9126-4AFD9FD259ED}" destId="{5798980B-6D8C-4CFF-8655-19DBA376DFFA}" srcOrd="0" destOrd="0" presId="urn:microsoft.com/office/officeart/2005/8/layout/orgChart1"/>
    <dgm:cxn modelId="{202A1EFE-235D-4AD1-B215-1BDC10F4CA5D}" srcId="{21ED0997-0597-4912-96DA-4B12935C49C1}" destId="{87089DFC-ADD6-497C-97F1-88E2DE6614AD}" srcOrd="4" destOrd="0" parTransId="{B19CBAC2-0336-440A-8523-C722BD9972B0}" sibTransId="{30389657-785A-4E0E-8B54-A2FA0D4F2A19}"/>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7A941704-C4B7-4DBC-BC1B-AD95DF99A5E8}" type="presParOf" srcId="{17DA80AD-752C-4EFC-9B81-256FC44EE20D}" destId="{5DDCE88C-2E68-4BBD-B110-E2D2BBD4DCF2}" srcOrd="4" destOrd="0" presId="urn:microsoft.com/office/officeart/2005/8/layout/orgChart1"/>
    <dgm:cxn modelId="{35C3B457-CB3E-4989-89FA-69093D92A86F}" type="presParOf" srcId="{17DA80AD-752C-4EFC-9B81-256FC44EE20D}" destId="{7B09E7D0-9D72-4947-845D-09B64B816F2D}" srcOrd="5" destOrd="0" presId="urn:microsoft.com/office/officeart/2005/8/layout/orgChart1"/>
    <dgm:cxn modelId="{206E3A91-36B8-4D79-B813-BDFE108DA62B}" type="presParOf" srcId="{7B09E7D0-9D72-4947-845D-09B64B816F2D}" destId="{529F64C4-E81C-4E7F-A6CF-1149DA0531D4}" srcOrd="0" destOrd="0" presId="urn:microsoft.com/office/officeart/2005/8/layout/orgChart1"/>
    <dgm:cxn modelId="{6D58B84D-E2B0-48DD-A17C-C2FCCAC70B43}" type="presParOf" srcId="{529F64C4-E81C-4E7F-A6CF-1149DA0531D4}" destId="{87EE2F84-D5AB-4CA4-AAA1-DCD9A86DFE32}" srcOrd="0" destOrd="0" presId="urn:microsoft.com/office/officeart/2005/8/layout/orgChart1"/>
    <dgm:cxn modelId="{80961FE3-DDF8-4641-9691-C8CD0B055255}" type="presParOf" srcId="{529F64C4-E81C-4E7F-A6CF-1149DA0531D4}" destId="{AA8AAEC5-E330-471C-8A5E-58A125E7C656}" srcOrd="1" destOrd="0" presId="urn:microsoft.com/office/officeart/2005/8/layout/orgChart1"/>
    <dgm:cxn modelId="{4C050BD7-4FFC-4877-9895-C4D6AD10516E}" type="presParOf" srcId="{7B09E7D0-9D72-4947-845D-09B64B816F2D}" destId="{87C000CA-08DC-4590-BFD4-FBD3331CC482}" srcOrd="1" destOrd="0" presId="urn:microsoft.com/office/officeart/2005/8/layout/orgChart1"/>
    <dgm:cxn modelId="{67AB2812-C5E8-49B4-98AB-ABF29F8836F1}" type="presParOf" srcId="{7B09E7D0-9D72-4947-845D-09B64B816F2D}" destId="{E82AA8B0-0BE5-4F73-B629-DEE72999C85A}" srcOrd="2" destOrd="0" presId="urn:microsoft.com/office/officeart/2005/8/layout/orgChart1"/>
    <dgm:cxn modelId="{EC02FF9C-1FBF-4E11-8A1C-88CBD628DC60}" type="presParOf" srcId="{17DA80AD-752C-4EFC-9B81-256FC44EE20D}" destId="{7882B5AC-4889-42D2-8735-BEA4E8C2751A}" srcOrd="6" destOrd="0" presId="urn:microsoft.com/office/officeart/2005/8/layout/orgChart1"/>
    <dgm:cxn modelId="{3A6819BE-D0FC-4253-AA40-F98CCB926004}" type="presParOf" srcId="{17DA80AD-752C-4EFC-9B81-256FC44EE20D}" destId="{984BEDBD-7939-4CE8-A723-DB2708320218}" srcOrd="7" destOrd="0" presId="urn:microsoft.com/office/officeart/2005/8/layout/orgChart1"/>
    <dgm:cxn modelId="{31C40BB6-5678-431E-918B-A0ED471C6443}" type="presParOf" srcId="{984BEDBD-7939-4CE8-A723-DB2708320218}" destId="{E4E9EAD3-222B-4ACF-9F0E-D227356C1C09}" srcOrd="0" destOrd="0" presId="urn:microsoft.com/office/officeart/2005/8/layout/orgChart1"/>
    <dgm:cxn modelId="{261DDDD4-2834-406E-9EA0-285F110D7ABB}" type="presParOf" srcId="{E4E9EAD3-222B-4ACF-9F0E-D227356C1C09}" destId="{5798980B-6D8C-4CFF-8655-19DBA376DFFA}" srcOrd="0" destOrd="0" presId="urn:microsoft.com/office/officeart/2005/8/layout/orgChart1"/>
    <dgm:cxn modelId="{1087F249-9460-4A5C-8533-790A49D486B7}" type="presParOf" srcId="{E4E9EAD3-222B-4ACF-9F0E-D227356C1C09}" destId="{6FE021E1-1F4E-4099-AF3D-20D656338AFC}" srcOrd="1" destOrd="0" presId="urn:microsoft.com/office/officeart/2005/8/layout/orgChart1"/>
    <dgm:cxn modelId="{E59131AB-6CC7-4FE6-8945-A3D46BA1B675}" type="presParOf" srcId="{984BEDBD-7939-4CE8-A723-DB2708320218}" destId="{839FD5CD-5F78-4E7C-8130-A8650D90548E}" srcOrd="1" destOrd="0" presId="urn:microsoft.com/office/officeart/2005/8/layout/orgChart1"/>
    <dgm:cxn modelId="{685BA92A-0058-4544-AC17-4183928037AE}" type="presParOf" srcId="{984BEDBD-7939-4CE8-A723-DB2708320218}" destId="{358CE412-A1DF-4B72-B328-4F73CB8D29FB}" srcOrd="2" destOrd="0" presId="urn:microsoft.com/office/officeart/2005/8/layout/orgChart1"/>
    <dgm:cxn modelId="{39C33897-209E-47BC-9ABB-C9084AF39F30}" type="presParOf" srcId="{17DA80AD-752C-4EFC-9B81-256FC44EE20D}" destId="{B2DEE1B0-272C-46C5-8322-9A6EBE5DFB9E}" srcOrd="8" destOrd="0" presId="urn:microsoft.com/office/officeart/2005/8/layout/orgChart1"/>
    <dgm:cxn modelId="{864E520F-B51F-42E7-BFF2-8D72A645C8BC}" type="presParOf" srcId="{17DA80AD-752C-4EFC-9B81-256FC44EE20D}" destId="{51376FC3-0605-4EC2-9AF4-D0336100697E}" srcOrd="9" destOrd="0" presId="urn:microsoft.com/office/officeart/2005/8/layout/orgChart1"/>
    <dgm:cxn modelId="{B623CE98-89AD-41C2-9CFC-2C6138C71FB8}" type="presParOf" srcId="{51376FC3-0605-4EC2-9AF4-D0336100697E}" destId="{470B8E3A-5008-4998-B351-3E5C71732772}" srcOrd="0" destOrd="0" presId="urn:microsoft.com/office/officeart/2005/8/layout/orgChart1"/>
    <dgm:cxn modelId="{1509D7E3-E246-40F5-B8B1-77D7CF6BF34C}" type="presParOf" srcId="{470B8E3A-5008-4998-B351-3E5C71732772}" destId="{625FC47E-89CC-46C0-BEF7-CCC3972F605C}" srcOrd="0" destOrd="0" presId="urn:microsoft.com/office/officeart/2005/8/layout/orgChart1"/>
    <dgm:cxn modelId="{4F779C2A-32A7-41EA-BA4C-84211EF72E9A}" type="presParOf" srcId="{470B8E3A-5008-4998-B351-3E5C71732772}" destId="{581034B0-490F-4D92-8040-6BECE31232E5}" srcOrd="1" destOrd="0" presId="urn:microsoft.com/office/officeart/2005/8/layout/orgChart1"/>
    <dgm:cxn modelId="{7B39BB5A-DE13-4E66-8F9F-92FA66E16E51}" type="presParOf" srcId="{51376FC3-0605-4EC2-9AF4-D0336100697E}" destId="{F1ABD130-336B-4B75-BE02-A42B14F72127}" srcOrd="1" destOrd="0" presId="urn:microsoft.com/office/officeart/2005/8/layout/orgChart1"/>
    <dgm:cxn modelId="{949A8815-5861-4CDC-97CC-AFCA58088401}" type="presParOf" srcId="{51376FC3-0605-4EC2-9AF4-D0336100697E}" destId="{83BEADF0-08A6-44B2-94B1-6BD0CC350B18}"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you may use GRPC or HTTP call between services to get the response, sync and async programming etc. need event bus.</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If you want to have a scalable application with several services, one of the principles you would follow is to create loosely coupled services that interact with each other through an event bus.</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Evet bus</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DD527B35-7677-4845-B56B-FE2DB07050E6}">
      <dgm:prSet phldrT="[Text]"/>
      <dgm:spPr/>
      <dgm:t>
        <a:bodyPr/>
        <a:lstStyle/>
        <a:p>
          <a:r>
            <a:rPr lang="en-US" b="0" i="0" dirty="0"/>
            <a:t>RabbitMQ</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B71E2EAD-5C76-43E5-94DC-C0976D5A36ED}">
      <dgm:prSet phldrT="[Text]"/>
      <dgm:spPr/>
      <dgm:t>
        <a:bodyPr/>
        <a:lstStyle/>
        <a:p>
          <a:r>
            <a:rPr lang="en-US" dirty="0"/>
            <a:t>Kafka</a:t>
          </a:r>
        </a:p>
      </dgm:t>
    </dgm:pt>
    <dgm:pt modelId="{8D8532BB-777E-43AA-AF59-A9BB3FA78F12}" type="parTrans" cxnId="{A6B8996E-8294-4D79-82B5-9280CADB6748}">
      <dgm:prSet/>
      <dgm:spPr/>
      <dgm:t>
        <a:bodyPr/>
        <a:lstStyle/>
        <a:p>
          <a:endParaRPr lang="en-US"/>
        </a:p>
      </dgm:t>
    </dgm:pt>
    <dgm:pt modelId="{585E3966-DBC0-4B37-B8E6-0DE00F2D94DB}" type="sibTrans" cxnId="{A6B8996E-8294-4D79-82B5-9280CADB6748}">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1BB75F27-7D12-4CA4-98C2-07204ABBF795}" type="pres">
      <dgm:prSet presAssocID="{86E7F2EE-79ED-4CBB-A624-14DD0DD75FD6}" presName="Name37" presStyleLbl="parChTrans1D2" presStyleIdx="0" presStyleCnt="2"/>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0" presStyleCnt="2">
        <dgm:presLayoutVars>
          <dgm:chPref val="3"/>
        </dgm:presLayoutVars>
      </dgm:prSet>
      <dgm:spPr/>
    </dgm:pt>
    <dgm:pt modelId="{8CBAC396-161D-4AA3-8B17-632C0E7634F8}" type="pres">
      <dgm:prSet presAssocID="{DD527B35-7677-4845-B56B-FE2DB07050E6}" presName="rootConnector" presStyleLbl="node2" presStyleIdx="0" presStyleCnt="2"/>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5DDCE88C-2E68-4BBD-B110-E2D2BBD4DCF2}" type="pres">
      <dgm:prSet presAssocID="{8D8532BB-777E-43AA-AF59-A9BB3FA78F12}" presName="Name37" presStyleLbl="parChTrans1D2" presStyleIdx="1" presStyleCnt="2"/>
      <dgm:spPr/>
    </dgm:pt>
    <dgm:pt modelId="{7B09E7D0-9D72-4947-845D-09B64B816F2D}" type="pres">
      <dgm:prSet presAssocID="{B71E2EAD-5C76-43E5-94DC-C0976D5A36ED}" presName="hierRoot2" presStyleCnt="0">
        <dgm:presLayoutVars>
          <dgm:hierBranch val="init"/>
        </dgm:presLayoutVars>
      </dgm:prSet>
      <dgm:spPr/>
    </dgm:pt>
    <dgm:pt modelId="{529F64C4-E81C-4E7F-A6CF-1149DA0531D4}" type="pres">
      <dgm:prSet presAssocID="{B71E2EAD-5C76-43E5-94DC-C0976D5A36ED}" presName="rootComposite" presStyleCnt="0"/>
      <dgm:spPr/>
    </dgm:pt>
    <dgm:pt modelId="{87EE2F84-D5AB-4CA4-AAA1-DCD9A86DFE32}" type="pres">
      <dgm:prSet presAssocID="{B71E2EAD-5C76-43E5-94DC-C0976D5A36ED}" presName="rootText" presStyleLbl="node2" presStyleIdx="1" presStyleCnt="2">
        <dgm:presLayoutVars>
          <dgm:chPref val="3"/>
        </dgm:presLayoutVars>
      </dgm:prSet>
      <dgm:spPr/>
    </dgm:pt>
    <dgm:pt modelId="{AA8AAEC5-E330-471C-8A5E-58A125E7C656}" type="pres">
      <dgm:prSet presAssocID="{B71E2EAD-5C76-43E5-94DC-C0976D5A36ED}" presName="rootConnector" presStyleLbl="node2" presStyleIdx="1" presStyleCnt="2"/>
      <dgm:spPr/>
    </dgm:pt>
    <dgm:pt modelId="{87C000CA-08DC-4590-BFD4-FBD3331CC482}" type="pres">
      <dgm:prSet presAssocID="{B71E2EAD-5C76-43E5-94DC-C0976D5A36ED}" presName="hierChild4" presStyleCnt="0"/>
      <dgm:spPr/>
    </dgm:pt>
    <dgm:pt modelId="{E82AA8B0-0BE5-4F73-B629-DEE72999C85A}" type="pres">
      <dgm:prSet presAssocID="{B71E2EAD-5C76-43E5-94DC-C0976D5A36ED}" presName="hierChild5" presStyleCnt="0"/>
      <dgm:spPr/>
    </dgm:pt>
    <dgm:pt modelId="{2389B562-1FBB-411F-A37F-C0F653FF27E6}" type="pres">
      <dgm:prSet presAssocID="{21ED0997-0597-4912-96DA-4B12935C49C1}" presName="hierChild3" presStyleCnt="0"/>
      <dgm:spPr/>
    </dgm:pt>
  </dgm:ptLst>
  <dgm:cxnLst>
    <dgm:cxn modelId="{58B3F413-7A9A-4B38-B497-06494B2048FA}" type="presOf" srcId="{8D8532BB-777E-43AA-AF59-A9BB3FA78F12}" destId="{5DDCE88C-2E68-4BBD-B110-E2D2BBD4DCF2}"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E054D648-D04A-4EA9-850E-A1E9064F9D64}" type="presOf" srcId="{B71E2EAD-5C76-43E5-94DC-C0976D5A36ED}" destId="{AA8AAEC5-E330-471C-8A5E-58A125E7C656}" srcOrd="1" destOrd="0" presId="urn:microsoft.com/office/officeart/2005/8/layout/orgChart1"/>
    <dgm:cxn modelId="{2E2BE468-7C98-4489-B0AD-642C8951EBFD}" type="presOf" srcId="{B71E2EAD-5C76-43E5-94DC-C0976D5A36ED}" destId="{87EE2F84-D5AB-4CA4-AAA1-DCD9A86DFE32}" srcOrd="0" destOrd="0" presId="urn:microsoft.com/office/officeart/2005/8/layout/orgChart1"/>
    <dgm:cxn modelId="{A6B8996E-8294-4D79-82B5-9280CADB6748}" srcId="{21ED0997-0597-4912-96DA-4B12935C49C1}" destId="{B71E2EAD-5C76-43E5-94DC-C0976D5A36ED}" srcOrd="1" destOrd="0" parTransId="{8D8532BB-777E-43AA-AF59-A9BB3FA78F12}" sibTransId="{585E3966-DBC0-4B37-B8E6-0DE00F2D94DB}"/>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81A9AEAD-BB00-4E30-922E-1FF83D4722A3}" type="presOf" srcId="{693213B8-F055-4C02-ADA2-0D2685F6CE0A}" destId="{35E09DDF-0806-4041-B24B-A793A4E95BBB}" srcOrd="0" destOrd="0" presId="urn:microsoft.com/office/officeart/2005/8/layout/orgChart1"/>
    <dgm:cxn modelId="{D4A06DDB-772E-430A-8FE1-E5AE393A6780}" srcId="{21ED0997-0597-4912-96DA-4B12935C49C1}" destId="{DD527B35-7677-4845-B56B-FE2DB07050E6}" srcOrd="0"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B29AFA28-F61E-4C7E-BCB1-569D0C9E4402}" type="presParOf" srcId="{17DA80AD-752C-4EFC-9B81-256FC44EE20D}" destId="{1BB75F27-7D12-4CA4-98C2-07204ABBF795}" srcOrd="0" destOrd="0" presId="urn:microsoft.com/office/officeart/2005/8/layout/orgChart1"/>
    <dgm:cxn modelId="{B440A4E2-CFDB-4DE2-BDFE-8FEDA4C56B1E}" type="presParOf" srcId="{17DA80AD-752C-4EFC-9B81-256FC44EE20D}" destId="{08887C14-0A71-4626-A994-1501BA3ED179}" srcOrd="1"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7A941704-C4B7-4DBC-BC1B-AD95DF99A5E8}" type="presParOf" srcId="{17DA80AD-752C-4EFC-9B81-256FC44EE20D}" destId="{5DDCE88C-2E68-4BBD-B110-E2D2BBD4DCF2}" srcOrd="2" destOrd="0" presId="urn:microsoft.com/office/officeart/2005/8/layout/orgChart1"/>
    <dgm:cxn modelId="{35C3B457-CB3E-4989-89FA-69093D92A86F}" type="presParOf" srcId="{17DA80AD-752C-4EFC-9B81-256FC44EE20D}" destId="{7B09E7D0-9D72-4947-845D-09B64B816F2D}" srcOrd="3" destOrd="0" presId="urn:microsoft.com/office/officeart/2005/8/layout/orgChart1"/>
    <dgm:cxn modelId="{206E3A91-36B8-4D79-B813-BDFE108DA62B}" type="presParOf" srcId="{7B09E7D0-9D72-4947-845D-09B64B816F2D}" destId="{529F64C4-E81C-4E7F-A6CF-1149DA0531D4}" srcOrd="0" destOrd="0" presId="urn:microsoft.com/office/officeart/2005/8/layout/orgChart1"/>
    <dgm:cxn modelId="{6D58B84D-E2B0-48DD-A17C-C2FCCAC70B43}" type="presParOf" srcId="{529F64C4-E81C-4E7F-A6CF-1149DA0531D4}" destId="{87EE2F84-D5AB-4CA4-AAA1-DCD9A86DFE32}" srcOrd="0" destOrd="0" presId="urn:microsoft.com/office/officeart/2005/8/layout/orgChart1"/>
    <dgm:cxn modelId="{80961FE3-DDF8-4641-9691-C8CD0B055255}" type="presParOf" srcId="{529F64C4-E81C-4E7F-A6CF-1149DA0531D4}" destId="{AA8AAEC5-E330-471C-8A5E-58A125E7C656}" srcOrd="1" destOrd="0" presId="urn:microsoft.com/office/officeart/2005/8/layout/orgChart1"/>
    <dgm:cxn modelId="{4C050BD7-4FFC-4877-9895-C4D6AD10516E}" type="presParOf" srcId="{7B09E7D0-9D72-4947-845D-09B64B816F2D}" destId="{87C000CA-08DC-4590-BFD4-FBD3331CC482}" srcOrd="1" destOrd="0" presId="urn:microsoft.com/office/officeart/2005/8/layout/orgChart1"/>
    <dgm:cxn modelId="{67AB2812-C5E8-49B4-98AB-ABF29F8836F1}" type="presParOf" srcId="{7B09E7D0-9D72-4947-845D-09B64B816F2D}" destId="{E82AA8B0-0BE5-4F73-B629-DEE72999C85A}"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When using a microservice architecture pattern it’s better to centralize your services logs. These logs would be used in debugging a problem.</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In case of any need to debug a request, you may face difficulty if you do not gather services logs in one place. You are also able to correlate the logs related to a specific request with a unique correlation Id.</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Logging</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DD527B35-7677-4845-B56B-FE2DB07050E6}">
      <dgm:prSet phldrT="[Text]"/>
      <dgm:spPr/>
      <dgm:t>
        <a:bodyPr/>
        <a:lstStyle/>
        <a:p>
          <a:r>
            <a:rPr lang="en-US" b="0" i="0" dirty="0"/>
            <a:t>Elastic Logstash</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1BB75F27-7D12-4CA4-98C2-07204ABBF795}" type="pres">
      <dgm:prSet presAssocID="{86E7F2EE-79ED-4CBB-A624-14DD0DD75FD6}" presName="Name37" presStyleLbl="parChTrans1D2" presStyleIdx="0" presStyleCnt="1"/>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0" presStyleCnt="1">
        <dgm:presLayoutVars>
          <dgm:chPref val="3"/>
        </dgm:presLayoutVars>
      </dgm:prSet>
      <dgm:spPr/>
    </dgm:pt>
    <dgm:pt modelId="{8CBAC396-161D-4AA3-8B17-632C0E7634F8}" type="pres">
      <dgm:prSet presAssocID="{DD527B35-7677-4845-B56B-FE2DB07050E6}" presName="rootConnector" presStyleLbl="node2" presStyleIdx="0" presStyleCnt="1"/>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2389B562-1FBB-411F-A37F-C0F653FF27E6}" type="pres">
      <dgm:prSet presAssocID="{21ED0997-0597-4912-96DA-4B12935C49C1}" presName="hierChild3" presStyleCnt="0"/>
      <dgm:spPr/>
    </dgm:pt>
  </dgm:ptLst>
  <dgm:cxnLst>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81A9AEAD-BB00-4E30-922E-1FF83D4722A3}" type="presOf" srcId="{693213B8-F055-4C02-ADA2-0D2685F6CE0A}" destId="{35E09DDF-0806-4041-B24B-A793A4E95BBB}" srcOrd="0" destOrd="0" presId="urn:microsoft.com/office/officeart/2005/8/layout/orgChart1"/>
    <dgm:cxn modelId="{D4A06DDB-772E-430A-8FE1-E5AE393A6780}" srcId="{21ED0997-0597-4912-96DA-4B12935C49C1}" destId="{DD527B35-7677-4845-B56B-FE2DB07050E6}" srcOrd="0"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B29AFA28-F61E-4C7E-BCB1-569D0C9E4402}" type="presParOf" srcId="{17DA80AD-752C-4EFC-9B81-256FC44EE20D}" destId="{1BB75F27-7D12-4CA4-98C2-07204ABBF795}" srcOrd="0" destOrd="0" presId="urn:microsoft.com/office/officeart/2005/8/layout/orgChart1"/>
    <dgm:cxn modelId="{B440A4E2-CFDB-4DE2-BDFE-8FEDA4C56B1E}" type="presParOf" srcId="{17DA80AD-752C-4EFC-9B81-256FC44EE20D}" destId="{08887C14-0A71-4626-A994-1501BA3ED179}" srcOrd="1"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755CEB-080A-4E59-BC82-D38DEB62C44A}" type="doc">
      <dgm:prSet loTypeId="urn:microsoft.com/office/officeart/2011/layout/CircleProcess" loCatId="process" qsTypeId="urn:microsoft.com/office/officeart/2005/8/quickstyle/simple5" qsCatId="simple" csTypeId="urn:microsoft.com/office/officeart/2005/8/colors/accent1_2" csCatId="accent1" phldr="1"/>
      <dgm:spPr/>
      <dgm:t>
        <a:bodyPr/>
        <a:lstStyle/>
        <a:p>
          <a:endParaRPr lang="en-US"/>
        </a:p>
      </dgm:t>
    </dgm:pt>
    <dgm:pt modelId="{9D624D9F-20E6-47C8-8D3A-B4A79380F8EE}">
      <dgm:prSet phldrT="[Text]"/>
      <dgm:spPr/>
      <dgm:t>
        <a:bodyPr/>
        <a:lstStyle/>
        <a:p>
          <a:r>
            <a:rPr lang="en-US" dirty="0"/>
            <a:t>Learn a language</a:t>
          </a:r>
        </a:p>
      </dgm:t>
      <dgm:extLst>
        <a:ext uri="{E40237B7-FDA0-4F09-8148-C483321AD2D9}">
          <dgm14:cNvPr xmlns:dgm14="http://schemas.microsoft.com/office/drawing/2010/diagram" id="0" name="">
            <a:hlinkClick xmlns:r="http://schemas.openxmlformats.org/officeDocument/2006/relationships" r:id="" action="ppaction://hlinkshowjump?jump=nextslide"/>
          </dgm14:cNvPr>
        </a:ext>
      </dgm:extLst>
    </dgm:pt>
    <dgm:pt modelId="{03297CA5-DECE-4229-9CAA-F5368084802A}" type="parTrans" cxnId="{4C8BBB4B-E761-4082-8043-7E7851C391C5}">
      <dgm:prSet/>
      <dgm:spPr/>
      <dgm:t>
        <a:bodyPr/>
        <a:lstStyle/>
        <a:p>
          <a:endParaRPr lang="en-US"/>
        </a:p>
      </dgm:t>
    </dgm:pt>
    <dgm:pt modelId="{54F35B1B-1179-4BFD-96CF-1A29A95B8052}" type="sibTrans" cxnId="{4C8BBB4B-E761-4082-8043-7E7851C391C5}">
      <dgm:prSet/>
      <dgm:spPr/>
      <dgm:t>
        <a:bodyPr/>
        <a:lstStyle/>
        <a:p>
          <a:endParaRPr lang="en-US"/>
        </a:p>
      </dgm:t>
    </dgm:pt>
    <dgm:pt modelId="{B2197894-BD9A-4AAA-9ED8-FBB199095733}">
      <dgm:prSet phldrT="[Text]"/>
      <dgm:spPr/>
      <dgm:t>
        <a:bodyPr/>
        <a:lstStyle/>
        <a:p>
          <a:r>
            <a:rPr lang="en-US" dirty="0"/>
            <a:t>Docker</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AF46E7DE-0CC4-496E-BB72-3ED45B1CFDF2}" type="parTrans" cxnId="{5F58FD58-C7E0-4894-BA1C-27D46C92DB96}">
      <dgm:prSet/>
      <dgm:spPr/>
      <dgm:t>
        <a:bodyPr/>
        <a:lstStyle/>
        <a:p>
          <a:endParaRPr lang="en-US"/>
        </a:p>
      </dgm:t>
    </dgm:pt>
    <dgm:pt modelId="{B71CB230-B9E0-484F-BB8C-61642A0DD353}" type="sibTrans" cxnId="{5F58FD58-C7E0-4894-BA1C-27D46C92DB96}">
      <dgm:prSet/>
      <dgm:spPr/>
      <dgm:t>
        <a:bodyPr/>
        <a:lstStyle/>
        <a:p>
          <a:endParaRPr lang="en-US"/>
        </a:p>
      </dgm:t>
    </dgm:pt>
    <dgm:pt modelId="{C953C85E-B937-4390-A387-D59B1B553A50}">
      <dgm:prSet phldrT="[Text]"/>
      <dgm:spPr/>
      <dgm:t>
        <a:bodyPr/>
        <a:lstStyle/>
        <a:p>
          <a:r>
            <a:rPr lang="en-US" dirty="0"/>
            <a:t>Container Orchestration</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0D9286D7-64B8-458E-8137-D7618092BF4B}" type="parTrans" cxnId="{15C89FFD-0769-4215-8B5C-B20269703714}">
      <dgm:prSet/>
      <dgm:spPr/>
      <dgm:t>
        <a:bodyPr/>
        <a:lstStyle/>
        <a:p>
          <a:endParaRPr lang="en-US"/>
        </a:p>
      </dgm:t>
    </dgm:pt>
    <dgm:pt modelId="{9DEB1278-E499-471D-AF9A-608D0AD697BE}" type="sibTrans" cxnId="{15C89FFD-0769-4215-8B5C-B20269703714}">
      <dgm:prSet/>
      <dgm:spPr/>
      <dgm:t>
        <a:bodyPr/>
        <a:lstStyle/>
        <a:p>
          <a:endParaRPr lang="en-US"/>
        </a:p>
      </dgm:t>
    </dgm:pt>
    <dgm:pt modelId="{28221579-F9CA-48A7-B42C-958DB9DBD279}">
      <dgm:prSet phldrT="[Text]"/>
      <dgm:spPr/>
      <dgm:t>
        <a:bodyPr/>
        <a:lstStyle/>
        <a:p>
          <a:r>
            <a:rPr lang="en-US" dirty="0"/>
            <a:t>Docker Container Management</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8C284752-E895-41BE-9D81-FBD25CB9C99D}" type="parTrans" cxnId="{BF3E8D24-9226-4A84-8928-509FA902E2AA}">
      <dgm:prSet/>
      <dgm:spPr/>
      <dgm:t>
        <a:bodyPr/>
        <a:lstStyle/>
        <a:p>
          <a:endParaRPr lang="en-US"/>
        </a:p>
      </dgm:t>
    </dgm:pt>
    <dgm:pt modelId="{B82C5958-2221-4B10-9B42-C8F96C951B52}" type="sibTrans" cxnId="{BF3E8D24-9226-4A84-8928-509FA902E2AA}">
      <dgm:prSet/>
      <dgm:spPr/>
      <dgm:t>
        <a:bodyPr/>
        <a:lstStyle/>
        <a:p>
          <a:endParaRPr lang="en-US"/>
        </a:p>
      </dgm:t>
    </dgm:pt>
    <dgm:pt modelId="{8222638A-461E-420D-9879-FCFF45B75B73}">
      <dgm:prSet phldrT="[Text]"/>
      <dgm:spPr/>
      <dgm:t>
        <a:bodyPr/>
        <a:lstStyle/>
        <a:p>
          <a:r>
            <a:rPr lang="en-US" dirty="0"/>
            <a:t>API Gateway</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42DC73FC-C4A2-44EF-B3E6-E79FA44F17BB}" type="parTrans" cxnId="{BA1EC0DD-BF1B-4AB4-9317-1FBA7B136096}">
      <dgm:prSet/>
      <dgm:spPr/>
      <dgm:t>
        <a:bodyPr/>
        <a:lstStyle/>
        <a:p>
          <a:endParaRPr lang="en-US"/>
        </a:p>
      </dgm:t>
    </dgm:pt>
    <dgm:pt modelId="{F32BC28A-EFB9-49AB-BEBB-548F2C352DDE}" type="sibTrans" cxnId="{BA1EC0DD-BF1B-4AB4-9317-1FBA7B136096}">
      <dgm:prSet/>
      <dgm:spPr/>
      <dgm:t>
        <a:bodyPr/>
        <a:lstStyle/>
        <a:p>
          <a:endParaRPr lang="en-US"/>
        </a:p>
      </dgm:t>
    </dgm:pt>
    <dgm:pt modelId="{01711994-764E-4E03-966A-968C981FB013}">
      <dgm:prSet phldrT="[Text]"/>
      <dgm:spPr/>
      <dgm:t>
        <a:bodyPr/>
        <a:lstStyle/>
        <a:p>
          <a:r>
            <a:rPr lang="en-US" dirty="0"/>
            <a:t>Load Balancing</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1E32A295-DF16-4B3C-8700-3BC08CCD31D9}" type="parTrans" cxnId="{6C028D7E-4FFB-4BF4-9D0B-745C741BB484}">
      <dgm:prSet/>
      <dgm:spPr/>
      <dgm:t>
        <a:bodyPr/>
        <a:lstStyle/>
        <a:p>
          <a:endParaRPr lang="en-US"/>
        </a:p>
      </dgm:t>
    </dgm:pt>
    <dgm:pt modelId="{5AF84FC6-E512-4EE6-9EF2-5116FA0CA82C}" type="sibTrans" cxnId="{6C028D7E-4FFB-4BF4-9D0B-745C741BB484}">
      <dgm:prSet/>
      <dgm:spPr/>
      <dgm:t>
        <a:bodyPr/>
        <a:lstStyle/>
        <a:p>
          <a:endParaRPr lang="en-US"/>
        </a:p>
      </dgm:t>
    </dgm:pt>
    <dgm:pt modelId="{E0BBB846-F12A-49FD-9611-B64BDDB65DEA}">
      <dgm:prSet phldrT="[Text]"/>
      <dgm:spPr/>
      <dgm:t>
        <a:bodyPr/>
        <a:lstStyle/>
        <a:p>
          <a:r>
            <a:rPr lang="en-US" dirty="0"/>
            <a:t> Service Discovery</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4E1C7997-4976-4525-9E8F-572A2004B802}" type="parTrans" cxnId="{DAC4684D-46E1-42C6-A512-2AC6AF8749E3}">
      <dgm:prSet/>
      <dgm:spPr/>
      <dgm:t>
        <a:bodyPr/>
        <a:lstStyle/>
        <a:p>
          <a:endParaRPr lang="en-US"/>
        </a:p>
      </dgm:t>
    </dgm:pt>
    <dgm:pt modelId="{52591F0C-323A-4C61-B912-7D2DB192F26E}" type="sibTrans" cxnId="{DAC4684D-46E1-42C6-A512-2AC6AF8749E3}">
      <dgm:prSet/>
      <dgm:spPr/>
      <dgm:t>
        <a:bodyPr/>
        <a:lstStyle/>
        <a:p>
          <a:endParaRPr lang="en-US"/>
        </a:p>
      </dgm:t>
    </dgm:pt>
    <dgm:pt modelId="{4D40F027-EEA5-4B90-BE74-A4C787FB736D}">
      <dgm:prSet phldrT="[Text]"/>
      <dgm:spPr/>
      <dgm:t>
        <a:bodyPr/>
        <a:lstStyle/>
        <a:p>
          <a:r>
            <a:rPr lang="en-US" dirty="0"/>
            <a:t>Event Bus</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5E157462-AA81-4C2B-8A12-9A29E15F69D2}" type="parTrans" cxnId="{5F3E4017-8781-4435-8B3C-B29BF64C8413}">
      <dgm:prSet/>
      <dgm:spPr/>
      <dgm:t>
        <a:bodyPr/>
        <a:lstStyle/>
        <a:p>
          <a:endParaRPr lang="en-US"/>
        </a:p>
      </dgm:t>
    </dgm:pt>
    <dgm:pt modelId="{77457774-E70E-43A6-B414-D7C366991200}" type="sibTrans" cxnId="{5F3E4017-8781-4435-8B3C-B29BF64C8413}">
      <dgm:prSet/>
      <dgm:spPr/>
      <dgm:t>
        <a:bodyPr/>
        <a:lstStyle/>
        <a:p>
          <a:endParaRPr lang="en-US"/>
        </a:p>
      </dgm:t>
    </dgm:pt>
    <dgm:pt modelId="{C588B5A1-DFD3-4137-B4A4-FEE58530EF4F}">
      <dgm:prSet phldrT="[Text]"/>
      <dgm:spPr/>
      <dgm:t>
        <a:bodyPr/>
        <a:lstStyle/>
        <a:p>
          <a:r>
            <a:rPr lang="en-US" dirty="0"/>
            <a:t>Logging</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8C23E91B-9D5F-43C4-B716-C1C10227ECAC}" type="parTrans" cxnId="{6E69AB52-4192-4558-A9D5-E3F426FCA470}">
      <dgm:prSet/>
      <dgm:spPr/>
      <dgm:t>
        <a:bodyPr/>
        <a:lstStyle/>
        <a:p>
          <a:endParaRPr lang="en-US"/>
        </a:p>
      </dgm:t>
    </dgm:pt>
    <dgm:pt modelId="{81F84699-4533-4267-833B-93589678FF93}" type="sibTrans" cxnId="{6E69AB52-4192-4558-A9D5-E3F426FCA470}">
      <dgm:prSet/>
      <dgm:spPr/>
      <dgm:t>
        <a:bodyPr/>
        <a:lstStyle/>
        <a:p>
          <a:endParaRPr lang="en-US"/>
        </a:p>
      </dgm:t>
    </dgm:pt>
    <dgm:pt modelId="{525321A9-9D96-4642-9852-7751960C80DB}">
      <dgm:prSet phldrT="[Text]"/>
      <dgm:spPr/>
      <dgm:t>
        <a:bodyPr/>
        <a:lstStyle/>
        <a:p>
          <a:r>
            <a:rPr lang="en-US" dirty="0"/>
            <a:t>Monitoring And Alerting</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3709CDC1-A8F3-4D35-AE66-BAA24ACDF886}" type="parTrans" cxnId="{88F85F7B-52CC-4795-8C26-B751A1D20A15}">
      <dgm:prSet/>
      <dgm:spPr/>
      <dgm:t>
        <a:bodyPr/>
        <a:lstStyle/>
        <a:p>
          <a:endParaRPr lang="en-US"/>
        </a:p>
      </dgm:t>
    </dgm:pt>
    <dgm:pt modelId="{5D4C3CD0-85AA-4502-A683-5DAC2E0B23B2}" type="sibTrans" cxnId="{88F85F7B-52CC-4795-8C26-B751A1D20A15}">
      <dgm:prSet/>
      <dgm:spPr/>
      <dgm:t>
        <a:bodyPr/>
        <a:lstStyle/>
        <a:p>
          <a:endParaRPr lang="en-US"/>
        </a:p>
      </dgm:t>
    </dgm:pt>
    <dgm:pt modelId="{96B0F085-0F34-4917-92BE-B429DAAFC860}">
      <dgm:prSet phldrT="[Text]"/>
      <dgm:spPr/>
      <dgm:t>
        <a:bodyPr/>
        <a:lstStyle/>
        <a:p>
          <a:r>
            <a:rPr lang="en-US" dirty="0"/>
            <a:t>Distributed Tracing</a:t>
          </a:r>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3E21E399-0210-4CBC-846D-437FD87E4AF0}" type="parTrans" cxnId="{8108A2CD-9AC4-421F-9275-BAAC0D9B6B52}">
      <dgm:prSet/>
      <dgm:spPr/>
      <dgm:t>
        <a:bodyPr/>
        <a:lstStyle/>
        <a:p>
          <a:endParaRPr lang="en-US"/>
        </a:p>
      </dgm:t>
    </dgm:pt>
    <dgm:pt modelId="{7D942360-09C5-47BC-B548-F6908A9AA6DD}" type="sibTrans" cxnId="{8108A2CD-9AC4-421F-9275-BAAC0D9B6B52}">
      <dgm:prSet/>
      <dgm:spPr/>
      <dgm:t>
        <a:bodyPr/>
        <a:lstStyle/>
        <a:p>
          <a:endParaRPr lang="en-US"/>
        </a:p>
      </dgm:t>
    </dgm:pt>
    <dgm:pt modelId="{019E3DD0-6F3C-44EC-A1CE-E80A6948EEE3}">
      <dgm:prSet phldrT="[Text]"/>
      <dgm:spPr/>
      <dgm:t>
        <a:bodyPr/>
        <a:lstStyle/>
        <a:p>
          <a:endParaRPr lang="en-US" dirty="0"/>
        </a:p>
      </dgm:t>
    </dgm:pt>
    <dgm:pt modelId="{68C687D9-05A5-49D7-B14E-BE1387CF732D}" type="parTrans" cxnId="{88FF27E0-EF32-497F-B987-6A15EA1F10E6}">
      <dgm:prSet/>
      <dgm:spPr/>
      <dgm:t>
        <a:bodyPr/>
        <a:lstStyle/>
        <a:p>
          <a:endParaRPr lang="en-US"/>
        </a:p>
      </dgm:t>
    </dgm:pt>
    <dgm:pt modelId="{0D2B4187-27AE-4675-8959-8BAE967C3C60}" type="sibTrans" cxnId="{88FF27E0-EF32-497F-B987-6A15EA1F10E6}">
      <dgm:prSet/>
      <dgm:spPr/>
      <dgm:t>
        <a:bodyPr/>
        <a:lstStyle/>
        <a:p>
          <a:endParaRPr lang="en-US"/>
        </a:p>
      </dgm:t>
    </dgm:pt>
    <dgm:pt modelId="{4445E44D-DF0C-43D3-9688-4D4AD30B2BF7}" type="pres">
      <dgm:prSet presAssocID="{8D755CEB-080A-4E59-BC82-D38DEB62C44A}" presName="Name0" presStyleCnt="0">
        <dgm:presLayoutVars>
          <dgm:chMax val="11"/>
          <dgm:chPref val="11"/>
          <dgm:dir/>
          <dgm:resizeHandles/>
        </dgm:presLayoutVars>
      </dgm:prSet>
      <dgm:spPr/>
    </dgm:pt>
    <dgm:pt modelId="{E2285B91-7987-4528-BBBA-610D5B184AD3}" type="pres">
      <dgm:prSet presAssocID="{96B0F085-0F34-4917-92BE-B429DAAFC860}" presName="Accent11" presStyleCnt="0"/>
      <dgm:spPr/>
    </dgm:pt>
    <dgm:pt modelId="{EAC1279D-2A33-4044-8B72-D71CBF7D08C2}" type="pres">
      <dgm:prSet presAssocID="{96B0F085-0F34-4917-92BE-B429DAAFC860}" presName="Accent" presStyleLbl="node1" presStyleIdx="0" presStyleCnt="11"/>
      <dgm:spPr/>
    </dgm:pt>
    <dgm:pt modelId="{AD8487B2-C09D-4424-8657-88A45C2EB1A6}" type="pres">
      <dgm:prSet presAssocID="{96B0F085-0F34-4917-92BE-B429DAAFC860}" presName="ParentBackground11" presStyleCnt="0"/>
      <dgm:spPr/>
    </dgm:pt>
    <dgm:pt modelId="{9C5B8478-7AB9-4195-98F9-27C032FA0EC0}" type="pres">
      <dgm:prSet presAssocID="{96B0F085-0F34-4917-92BE-B429DAAFC860}" presName="ParentBackground" presStyleLbl="fgAcc1" presStyleIdx="0" presStyleCnt="11"/>
      <dgm:spPr/>
    </dgm:pt>
    <dgm:pt modelId="{1D7833C8-C55B-4F07-80C3-26AC4B2D53E1}" type="pres">
      <dgm:prSet presAssocID="{96B0F085-0F34-4917-92BE-B429DAAFC860}" presName="Parent11" presStyleLbl="revTx" presStyleIdx="0" presStyleCnt="0">
        <dgm:presLayoutVars>
          <dgm:chMax val="1"/>
          <dgm:chPref val="1"/>
          <dgm:bulletEnabled val="1"/>
        </dgm:presLayoutVars>
      </dgm:prSet>
      <dgm:spPr/>
    </dgm:pt>
    <dgm:pt modelId="{940749B8-81DC-4D0A-B85E-65A4F1DD7457}" type="pres">
      <dgm:prSet presAssocID="{525321A9-9D96-4642-9852-7751960C80DB}" presName="Accent10" presStyleCnt="0"/>
      <dgm:spPr/>
    </dgm:pt>
    <dgm:pt modelId="{793E3A66-0CF1-41E1-B582-861771D73DB1}" type="pres">
      <dgm:prSet presAssocID="{525321A9-9D96-4642-9852-7751960C80DB}" presName="Accent" presStyleLbl="node1" presStyleIdx="1" presStyleCnt="11"/>
      <dgm:spPr/>
    </dgm:pt>
    <dgm:pt modelId="{6939E067-0436-4F4F-8A04-D1D50914CFBD}" type="pres">
      <dgm:prSet presAssocID="{525321A9-9D96-4642-9852-7751960C80DB}" presName="ParentBackground10" presStyleCnt="0"/>
      <dgm:spPr/>
    </dgm:pt>
    <dgm:pt modelId="{DE07616A-3170-4136-90BC-998569D5CA22}" type="pres">
      <dgm:prSet presAssocID="{525321A9-9D96-4642-9852-7751960C80DB}" presName="ParentBackground" presStyleLbl="fgAcc1" presStyleIdx="1" presStyleCnt="11"/>
      <dgm:spPr/>
    </dgm:pt>
    <dgm:pt modelId="{906DF979-53EA-46C2-A4E5-60C4756B0476}" type="pres">
      <dgm:prSet presAssocID="{525321A9-9D96-4642-9852-7751960C80DB}" presName="Parent10" presStyleLbl="revTx" presStyleIdx="0" presStyleCnt="0">
        <dgm:presLayoutVars>
          <dgm:chMax val="1"/>
          <dgm:chPref val="1"/>
          <dgm:bulletEnabled val="1"/>
        </dgm:presLayoutVars>
      </dgm:prSet>
      <dgm:spPr/>
    </dgm:pt>
    <dgm:pt modelId="{1916F97B-3662-46E3-B665-C81AAFEBE9BB}" type="pres">
      <dgm:prSet presAssocID="{C588B5A1-DFD3-4137-B4A4-FEE58530EF4F}" presName="Accent9" presStyleCnt="0"/>
      <dgm:spPr/>
    </dgm:pt>
    <dgm:pt modelId="{0C9DBD3A-476F-4C42-9EDB-E07E6BEE0BE7}" type="pres">
      <dgm:prSet presAssocID="{C588B5A1-DFD3-4137-B4A4-FEE58530EF4F}" presName="Accent" presStyleLbl="node1" presStyleIdx="2" presStyleCnt="11"/>
      <dgm:spPr/>
    </dgm:pt>
    <dgm:pt modelId="{43AFFAED-9BFE-4418-9927-021A098E94BD}" type="pres">
      <dgm:prSet presAssocID="{C588B5A1-DFD3-4137-B4A4-FEE58530EF4F}" presName="ParentBackground9" presStyleCnt="0"/>
      <dgm:spPr/>
    </dgm:pt>
    <dgm:pt modelId="{2E57E693-9B42-42DD-B9F6-329E5E1F2150}" type="pres">
      <dgm:prSet presAssocID="{C588B5A1-DFD3-4137-B4A4-FEE58530EF4F}" presName="ParentBackground" presStyleLbl="fgAcc1" presStyleIdx="2" presStyleCnt="11"/>
      <dgm:spPr/>
    </dgm:pt>
    <dgm:pt modelId="{9EA62032-2829-4744-A3D2-38CF9870B416}" type="pres">
      <dgm:prSet presAssocID="{C588B5A1-DFD3-4137-B4A4-FEE58530EF4F}" presName="Parent9" presStyleLbl="revTx" presStyleIdx="0" presStyleCnt="0">
        <dgm:presLayoutVars>
          <dgm:chMax val="1"/>
          <dgm:chPref val="1"/>
          <dgm:bulletEnabled val="1"/>
        </dgm:presLayoutVars>
      </dgm:prSet>
      <dgm:spPr/>
    </dgm:pt>
    <dgm:pt modelId="{A13C30C1-2861-49D1-B707-3B817BE7C0EA}" type="pres">
      <dgm:prSet presAssocID="{4D40F027-EEA5-4B90-BE74-A4C787FB736D}" presName="Accent8" presStyleCnt="0"/>
      <dgm:spPr/>
    </dgm:pt>
    <dgm:pt modelId="{5279F9FA-901E-4BEC-B003-83D6143E4AE6}" type="pres">
      <dgm:prSet presAssocID="{4D40F027-EEA5-4B90-BE74-A4C787FB736D}" presName="Accent" presStyleLbl="node1" presStyleIdx="3" presStyleCnt="11"/>
      <dgm:spPr/>
    </dgm:pt>
    <dgm:pt modelId="{B61D2D5B-4F86-4145-ACA5-082F02A9D41D}" type="pres">
      <dgm:prSet presAssocID="{4D40F027-EEA5-4B90-BE74-A4C787FB736D}" presName="ParentBackground8" presStyleCnt="0"/>
      <dgm:spPr/>
    </dgm:pt>
    <dgm:pt modelId="{12CFA0AC-996F-42D7-BA0E-580DA66CB9E7}" type="pres">
      <dgm:prSet presAssocID="{4D40F027-EEA5-4B90-BE74-A4C787FB736D}" presName="ParentBackground" presStyleLbl="fgAcc1" presStyleIdx="3" presStyleCnt="11"/>
      <dgm:spPr/>
    </dgm:pt>
    <dgm:pt modelId="{E2BEE7F7-7D0D-4F4B-A852-D4F94F34157F}" type="pres">
      <dgm:prSet presAssocID="{4D40F027-EEA5-4B90-BE74-A4C787FB736D}" presName="Parent8" presStyleLbl="revTx" presStyleIdx="0" presStyleCnt="0">
        <dgm:presLayoutVars>
          <dgm:chMax val="1"/>
          <dgm:chPref val="1"/>
          <dgm:bulletEnabled val="1"/>
        </dgm:presLayoutVars>
      </dgm:prSet>
      <dgm:spPr/>
    </dgm:pt>
    <dgm:pt modelId="{069A4851-7D07-43AC-82AD-3AB9B0051F36}" type="pres">
      <dgm:prSet presAssocID="{E0BBB846-F12A-49FD-9611-B64BDDB65DEA}" presName="Accent7" presStyleCnt="0"/>
      <dgm:spPr/>
    </dgm:pt>
    <dgm:pt modelId="{8B877BF9-4081-49CD-AE92-CFB1371F3175}" type="pres">
      <dgm:prSet presAssocID="{E0BBB846-F12A-49FD-9611-B64BDDB65DEA}" presName="Accent" presStyleLbl="node1" presStyleIdx="4" presStyleCnt="11"/>
      <dgm:spPr/>
    </dgm:pt>
    <dgm:pt modelId="{F20EE0CE-351F-4D76-ADB3-5E951D4DCC0A}" type="pres">
      <dgm:prSet presAssocID="{E0BBB846-F12A-49FD-9611-B64BDDB65DEA}" presName="ParentBackground7" presStyleCnt="0"/>
      <dgm:spPr/>
    </dgm:pt>
    <dgm:pt modelId="{4A6BEC04-EAB5-4368-AAAE-CB3C76DAD559}" type="pres">
      <dgm:prSet presAssocID="{E0BBB846-F12A-49FD-9611-B64BDDB65DEA}" presName="ParentBackground" presStyleLbl="fgAcc1" presStyleIdx="4" presStyleCnt="11"/>
      <dgm:spPr/>
    </dgm:pt>
    <dgm:pt modelId="{A9CFA0A6-A2E1-4963-B440-424EBBA4F499}" type="pres">
      <dgm:prSet presAssocID="{E0BBB846-F12A-49FD-9611-B64BDDB65DEA}" presName="Parent7" presStyleLbl="revTx" presStyleIdx="0" presStyleCnt="0">
        <dgm:presLayoutVars>
          <dgm:chMax val="1"/>
          <dgm:chPref val="1"/>
          <dgm:bulletEnabled val="1"/>
        </dgm:presLayoutVars>
      </dgm:prSet>
      <dgm:spPr/>
    </dgm:pt>
    <dgm:pt modelId="{27E7D3A2-546E-46D3-9B31-41FFE05D87B9}" type="pres">
      <dgm:prSet presAssocID="{01711994-764E-4E03-966A-968C981FB013}" presName="Accent6" presStyleCnt="0"/>
      <dgm:spPr/>
    </dgm:pt>
    <dgm:pt modelId="{425F919D-C00E-446E-9634-4B9BB1939C18}" type="pres">
      <dgm:prSet presAssocID="{01711994-764E-4E03-966A-968C981FB013}" presName="Accent" presStyleLbl="node1" presStyleIdx="5" presStyleCnt="11"/>
      <dgm:spPr/>
    </dgm:pt>
    <dgm:pt modelId="{817D189A-3573-41AD-BAF1-E6B482A027C1}" type="pres">
      <dgm:prSet presAssocID="{01711994-764E-4E03-966A-968C981FB013}" presName="ParentBackground6" presStyleCnt="0"/>
      <dgm:spPr/>
    </dgm:pt>
    <dgm:pt modelId="{57668916-1273-4E3B-A029-5D921F4E9B3C}" type="pres">
      <dgm:prSet presAssocID="{01711994-764E-4E03-966A-968C981FB013}" presName="ParentBackground" presStyleLbl="fgAcc1" presStyleIdx="5" presStyleCnt="11"/>
      <dgm:spPr/>
    </dgm:pt>
    <dgm:pt modelId="{6985DFFC-A1DF-4DFF-BFAD-141563B37FF2}" type="pres">
      <dgm:prSet presAssocID="{01711994-764E-4E03-966A-968C981FB013}" presName="Parent6" presStyleLbl="revTx" presStyleIdx="0" presStyleCnt="0">
        <dgm:presLayoutVars>
          <dgm:chMax val="1"/>
          <dgm:chPref val="1"/>
          <dgm:bulletEnabled val="1"/>
        </dgm:presLayoutVars>
      </dgm:prSet>
      <dgm:spPr/>
    </dgm:pt>
    <dgm:pt modelId="{FD3F5B6B-2B4E-4FA6-8631-8E2976B30684}" type="pres">
      <dgm:prSet presAssocID="{8222638A-461E-420D-9879-FCFF45B75B73}" presName="Accent5" presStyleCnt="0"/>
      <dgm:spPr/>
    </dgm:pt>
    <dgm:pt modelId="{223C49AD-832A-49E5-BB7B-1ED4150006D3}" type="pres">
      <dgm:prSet presAssocID="{8222638A-461E-420D-9879-FCFF45B75B73}" presName="Accent" presStyleLbl="node1" presStyleIdx="6" presStyleCnt="11"/>
      <dgm:spPr/>
    </dgm:pt>
    <dgm:pt modelId="{D23BE8B7-3FC8-4CC6-9D92-DFFDAA5DC366}" type="pres">
      <dgm:prSet presAssocID="{8222638A-461E-420D-9879-FCFF45B75B73}" presName="ParentBackground5" presStyleCnt="0"/>
      <dgm:spPr/>
    </dgm:pt>
    <dgm:pt modelId="{DFF54671-4210-45F4-85DF-1B7205CB6534}" type="pres">
      <dgm:prSet presAssocID="{8222638A-461E-420D-9879-FCFF45B75B73}" presName="ParentBackground" presStyleLbl="fgAcc1" presStyleIdx="6" presStyleCnt="11"/>
      <dgm:spPr/>
    </dgm:pt>
    <dgm:pt modelId="{A6F900F9-8F87-4B2A-9EC0-F13027C373CA}" type="pres">
      <dgm:prSet presAssocID="{8222638A-461E-420D-9879-FCFF45B75B73}" presName="Parent5" presStyleLbl="revTx" presStyleIdx="0" presStyleCnt="0">
        <dgm:presLayoutVars>
          <dgm:chMax val="1"/>
          <dgm:chPref val="1"/>
          <dgm:bulletEnabled val="1"/>
        </dgm:presLayoutVars>
      </dgm:prSet>
      <dgm:spPr/>
    </dgm:pt>
    <dgm:pt modelId="{40A6FC51-E501-465F-87D8-7225A82D34F8}" type="pres">
      <dgm:prSet presAssocID="{28221579-F9CA-48A7-B42C-958DB9DBD279}" presName="Accent4" presStyleCnt="0"/>
      <dgm:spPr/>
    </dgm:pt>
    <dgm:pt modelId="{0D3DDBF8-88C0-4BE4-AAD5-AB9C29B4DA2C}" type="pres">
      <dgm:prSet presAssocID="{28221579-F9CA-48A7-B42C-958DB9DBD279}" presName="Accent" presStyleLbl="node1" presStyleIdx="7" presStyleCnt="11"/>
      <dgm:spPr/>
    </dgm:pt>
    <dgm:pt modelId="{3C5A85C3-E561-486C-B6A1-EA6E82677E66}" type="pres">
      <dgm:prSet presAssocID="{28221579-F9CA-48A7-B42C-958DB9DBD279}" presName="ParentBackground4" presStyleCnt="0"/>
      <dgm:spPr/>
    </dgm:pt>
    <dgm:pt modelId="{DAE4C89E-9C4B-4430-AA74-6C49BAE02FF0}" type="pres">
      <dgm:prSet presAssocID="{28221579-F9CA-48A7-B42C-958DB9DBD279}" presName="ParentBackground" presStyleLbl="fgAcc1" presStyleIdx="7" presStyleCnt="11"/>
      <dgm:spPr/>
    </dgm:pt>
    <dgm:pt modelId="{6F91EFE1-432B-41CE-A3A2-C6F850B7AED3}" type="pres">
      <dgm:prSet presAssocID="{28221579-F9CA-48A7-B42C-958DB9DBD279}" presName="Parent4" presStyleLbl="revTx" presStyleIdx="0" presStyleCnt="0">
        <dgm:presLayoutVars>
          <dgm:chMax val="1"/>
          <dgm:chPref val="1"/>
          <dgm:bulletEnabled val="1"/>
        </dgm:presLayoutVars>
      </dgm:prSet>
      <dgm:spPr/>
    </dgm:pt>
    <dgm:pt modelId="{7C5D3B74-B1F8-4D09-8E82-DA18419B6917}" type="pres">
      <dgm:prSet presAssocID="{C953C85E-B937-4390-A387-D59B1B553A50}" presName="Accent3" presStyleCnt="0"/>
      <dgm:spPr/>
    </dgm:pt>
    <dgm:pt modelId="{3A5757D9-5BC5-4703-B90F-C5918927594F}" type="pres">
      <dgm:prSet presAssocID="{C953C85E-B937-4390-A387-D59B1B553A50}" presName="Accent" presStyleLbl="node1" presStyleIdx="8" presStyleCnt="11"/>
      <dgm:spPr/>
    </dgm:pt>
    <dgm:pt modelId="{648D50C3-B3BC-4758-926E-1A4115F5D440}" type="pres">
      <dgm:prSet presAssocID="{C953C85E-B937-4390-A387-D59B1B553A50}" presName="ParentBackground3" presStyleCnt="0"/>
      <dgm:spPr/>
    </dgm:pt>
    <dgm:pt modelId="{8F89F843-A884-452C-A471-AD51E9AE711E}" type="pres">
      <dgm:prSet presAssocID="{C953C85E-B937-4390-A387-D59B1B553A50}" presName="ParentBackground" presStyleLbl="fgAcc1" presStyleIdx="8" presStyleCnt="11"/>
      <dgm:spPr/>
    </dgm:pt>
    <dgm:pt modelId="{22AC0F3E-A7EE-4149-8543-B8D7F1E7D120}" type="pres">
      <dgm:prSet presAssocID="{C953C85E-B937-4390-A387-D59B1B553A50}" presName="Parent3" presStyleLbl="revTx" presStyleIdx="0" presStyleCnt="0">
        <dgm:presLayoutVars>
          <dgm:chMax val="1"/>
          <dgm:chPref val="1"/>
          <dgm:bulletEnabled val="1"/>
        </dgm:presLayoutVars>
      </dgm:prSet>
      <dgm:spPr/>
    </dgm:pt>
    <dgm:pt modelId="{D6FC0CF2-03EF-4A1A-A0F0-4BE8F1CB6823}" type="pres">
      <dgm:prSet presAssocID="{B2197894-BD9A-4AAA-9ED8-FBB199095733}" presName="Accent2" presStyleCnt="0"/>
      <dgm:spPr/>
    </dgm:pt>
    <dgm:pt modelId="{281C73EE-75C4-4D1E-A2D7-5B1AA96D9862}" type="pres">
      <dgm:prSet presAssocID="{B2197894-BD9A-4AAA-9ED8-FBB199095733}" presName="Accent" presStyleLbl="node1" presStyleIdx="9" presStyleCnt="11"/>
      <dgm:spPr/>
    </dgm:pt>
    <dgm:pt modelId="{237D4EF2-576B-4BAB-8D77-9144C264A4A8}" type="pres">
      <dgm:prSet presAssocID="{B2197894-BD9A-4AAA-9ED8-FBB199095733}" presName="ParentBackground2" presStyleCnt="0"/>
      <dgm:spPr/>
    </dgm:pt>
    <dgm:pt modelId="{6C3C962C-FBA0-4BEC-BDFF-89DE22221F56}" type="pres">
      <dgm:prSet presAssocID="{B2197894-BD9A-4AAA-9ED8-FBB199095733}" presName="ParentBackground" presStyleLbl="fgAcc1" presStyleIdx="9" presStyleCnt="11"/>
      <dgm:spPr/>
    </dgm:pt>
    <dgm:pt modelId="{69638FEB-7C9F-417D-AD15-AD12AB584777}" type="pres">
      <dgm:prSet presAssocID="{B2197894-BD9A-4AAA-9ED8-FBB199095733}" presName="Parent2" presStyleLbl="revTx" presStyleIdx="0" presStyleCnt="0">
        <dgm:presLayoutVars>
          <dgm:chMax val="1"/>
          <dgm:chPref val="1"/>
          <dgm:bulletEnabled val="1"/>
        </dgm:presLayoutVars>
      </dgm:prSet>
      <dgm:spPr/>
    </dgm:pt>
    <dgm:pt modelId="{0975C040-B9D2-47CC-837E-7DB715FBC853}" type="pres">
      <dgm:prSet presAssocID="{9D624D9F-20E6-47C8-8D3A-B4A79380F8EE}" presName="Accent1" presStyleCnt="0"/>
      <dgm:spPr/>
    </dgm:pt>
    <dgm:pt modelId="{42CDDF62-D486-4433-B63B-4867D238AF1C}" type="pres">
      <dgm:prSet presAssocID="{9D624D9F-20E6-47C8-8D3A-B4A79380F8EE}" presName="Accent" presStyleLbl="node1" presStyleIdx="10" presStyleCnt="11"/>
      <dgm:spPr/>
    </dgm:pt>
    <dgm:pt modelId="{5183CA45-ABF4-4E33-8CDF-2A150CB4707A}" type="pres">
      <dgm:prSet presAssocID="{9D624D9F-20E6-47C8-8D3A-B4A79380F8EE}" presName="ParentBackground1" presStyleCnt="0"/>
      <dgm:spPr/>
    </dgm:pt>
    <dgm:pt modelId="{37476B22-D6BA-4FF8-AEB2-41595347542A}" type="pres">
      <dgm:prSet presAssocID="{9D624D9F-20E6-47C8-8D3A-B4A79380F8EE}" presName="ParentBackground" presStyleLbl="fgAcc1" presStyleIdx="10" presStyleCnt="11"/>
      <dgm:spPr/>
    </dgm:pt>
    <dgm:pt modelId="{BC5EDAA2-8D77-4747-ABB2-6069D9876025}" type="pres">
      <dgm:prSet presAssocID="{9D624D9F-20E6-47C8-8D3A-B4A79380F8EE}" presName="Parent1" presStyleLbl="revTx" presStyleIdx="0" presStyleCnt="0">
        <dgm:presLayoutVars>
          <dgm:chMax val="1"/>
          <dgm:chPref val="1"/>
          <dgm:bulletEnabled val="1"/>
        </dgm:presLayoutVars>
      </dgm:prSet>
      <dgm:spPr/>
    </dgm:pt>
  </dgm:ptLst>
  <dgm:cxnLst>
    <dgm:cxn modelId="{780CD30D-C65C-4198-912F-FD276E0AA41A}" type="presOf" srcId="{8D755CEB-080A-4E59-BC82-D38DEB62C44A}" destId="{4445E44D-DF0C-43D3-9688-4D4AD30B2BF7}" srcOrd="0" destOrd="0" presId="urn:microsoft.com/office/officeart/2011/layout/CircleProcess"/>
    <dgm:cxn modelId="{AFF09B16-6C29-4505-8FAA-ED2909FF71B7}" type="presOf" srcId="{E0BBB846-F12A-49FD-9611-B64BDDB65DEA}" destId="{4A6BEC04-EAB5-4368-AAAE-CB3C76DAD559}" srcOrd="0" destOrd="0" presId="urn:microsoft.com/office/officeart/2011/layout/CircleProcess"/>
    <dgm:cxn modelId="{5F3E4017-8781-4435-8B3C-B29BF64C8413}" srcId="{8D755CEB-080A-4E59-BC82-D38DEB62C44A}" destId="{4D40F027-EEA5-4B90-BE74-A4C787FB736D}" srcOrd="7" destOrd="0" parTransId="{5E157462-AA81-4C2B-8A12-9A29E15F69D2}" sibTransId="{77457774-E70E-43A6-B414-D7C366991200}"/>
    <dgm:cxn modelId="{33F4BE1F-EE87-40A8-812A-8300FA7B9E2C}" type="presOf" srcId="{4D40F027-EEA5-4B90-BE74-A4C787FB736D}" destId="{E2BEE7F7-7D0D-4F4B-A852-D4F94F34157F}" srcOrd="1" destOrd="0" presId="urn:microsoft.com/office/officeart/2011/layout/CircleProcess"/>
    <dgm:cxn modelId="{BF3E8D24-9226-4A84-8928-509FA902E2AA}" srcId="{8D755CEB-080A-4E59-BC82-D38DEB62C44A}" destId="{28221579-F9CA-48A7-B42C-958DB9DBD279}" srcOrd="3" destOrd="0" parTransId="{8C284752-E895-41BE-9D81-FBD25CB9C99D}" sibTransId="{B82C5958-2221-4B10-9B42-C8F96C951B52}"/>
    <dgm:cxn modelId="{60546B28-E6BD-4CB5-9836-3CB0D4899202}" type="presOf" srcId="{9D624D9F-20E6-47C8-8D3A-B4A79380F8EE}" destId="{37476B22-D6BA-4FF8-AEB2-41595347542A}" srcOrd="0" destOrd="0" presId="urn:microsoft.com/office/officeart/2011/layout/CircleProcess"/>
    <dgm:cxn modelId="{4B9CCC39-77E7-4C75-8BE1-CB19E8A4EA01}" type="presOf" srcId="{4D40F027-EEA5-4B90-BE74-A4C787FB736D}" destId="{12CFA0AC-996F-42D7-BA0E-580DA66CB9E7}" srcOrd="0" destOrd="0" presId="urn:microsoft.com/office/officeart/2011/layout/CircleProcess"/>
    <dgm:cxn modelId="{A9FBB83F-AC03-41B8-8CEB-B2B8C345CCC7}" type="presOf" srcId="{525321A9-9D96-4642-9852-7751960C80DB}" destId="{906DF979-53EA-46C2-A4E5-60C4756B0476}" srcOrd="1" destOrd="0" presId="urn:microsoft.com/office/officeart/2011/layout/CircleProcess"/>
    <dgm:cxn modelId="{192E0248-3B25-49E2-ADFC-B57A460E832C}" type="presOf" srcId="{525321A9-9D96-4642-9852-7751960C80DB}" destId="{DE07616A-3170-4136-90BC-998569D5CA22}" srcOrd="0" destOrd="0" presId="urn:microsoft.com/office/officeart/2011/layout/CircleProcess"/>
    <dgm:cxn modelId="{4C8BBB4B-E761-4082-8043-7E7851C391C5}" srcId="{8D755CEB-080A-4E59-BC82-D38DEB62C44A}" destId="{9D624D9F-20E6-47C8-8D3A-B4A79380F8EE}" srcOrd="0" destOrd="0" parTransId="{03297CA5-DECE-4229-9CAA-F5368084802A}" sibTransId="{54F35B1B-1179-4BFD-96CF-1A29A95B8052}"/>
    <dgm:cxn modelId="{DAC4684D-46E1-42C6-A512-2AC6AF8749E3}" srcId="{8D755CEB-080A-4E59-BC82-D38DEB62C44A}" destId="{E0BBB846-F12A-49FD-9611-B64BDDB65DEA}" srcOrd="6" destOrd="0" parTransId="{4E1C7997-4976-4525-9E8F-572A2004B802}" sibTransId="{52591F0C-323A-4C61-B912-7D2DB192F26E}"/>
    <dgm:cxn modelId="{3D7FC06D-0D5A-486B-B739-38022B58855C}" type="presOf" srcId="{E0BBB846-F12A-49FD-9611-B64BDDB65DEA}" destId="{A9CFA0A6-A2E1-4963-B440-424EBBA4F499}" srcOrd="1" destOrd="0" presId="urn:microsoft.com/office/officeart/2011/layout/CircleProcess"/>
    <dgm:cxn modelId="{6E69AB52-4192-4558-A9D5-E3F426FCA470}" srcId="{8D755CEB-080A-4E59-BC82-D38DEB62C44A}" destId="{C588B5A1-DFD3-4137-B4A4-FEE58530EF4F}" srcOrd="8" destOrd="0" parTransId="{8C23E91B-9D5F-43C4-B716-C1C10227ECAC}" sibTransId="{81F84699-4533-4267-833B-93589678FF93}"/>
    <dgm:cxn modelId="{B5D25E75-BA1A-4647-BF17-4804FC55752C}" type="presOf" srcId="{96B0F085-0F34-4917-92BE-B429DAAFC860}" destId="{9C5B8478-7AB9-4195-98F9-27C032FA0EC0}" srcOrd="0" destOrd="0" presId="urn:microsoft.com/office/officeart/2011/layout/CircleProcess"/>
    <dgm:cxn modelId="{9DAC9E57-39EA-4BA4-951F-2875522E64A3}" type="presOf" srcId="{01711994-764E-4E03-966A-968C981FB013}" destId="{57668916-1273-4E3B-A029-5D921F4E9B3C}" srcOrd="0" destOrd="0" presId="urn:microsoft.com/office/officeart/2011/layout/CircleProcess"/>
    <dgm:cxn modelId="{5F58FD58-C7E0-4894-BA1C-27D46C92DB96}" srcId="{8D755CEB-080A-4E59-BC82-D38DEB62C44A}" destId="{B2197894-BD9A-4AAA-9ED8-FBB199095733}" srcOrd="1" destOrd="0" parTransId="{AF46E7DE-0CC4-496E-BB72-3ED45B1CFDF2}" sibTransId="{B71CB230-B9E0-484F-BB8C-61642A0DD353}"/>
    <dgm:cxn modelId="{88F85F7B-52CC-4795-8C26-B751A1D20A15}" srcId="{8D755CEB-080A-4E59-BC82-D38DEB62C44A}" destId="{525321A9-9D96-4642-9852-7751960C80DB}" srcOrd="9" destOrd="0" parTransId="{3709CDC1-A8F3-4D35-AE66-BAA24ACDF886}" sibTransId="{5D4C3CD0-85AA-4502-A683-5DAC2E0B23B2}"/>
    <dgm:cxn modelId="{6C028D7E-4FFB-4BF4-9D0B-745C741BB484}" srcId="{8D755CEB-080A-4E59-BC82-D38DEB62C44A}" destId="{01711994-764E-4E03-966A-968C981FB013}" srcOrd="5" destOrd="0" parTransId="{1E32A295-DF16-4B3C-8700-3BC08CCD31D9}" sibTransId="{5AF84FC6-E512-4EE6-9EF2-5116FA0CA82C}"/>
    <dgm:cxn modelId="{8D688583-0A36-4F94-940C-0AA64D62874F}" type="presOf" srcId="{C588B5A1-DFD3-4137-B4A4-FEE58530EF4F}" destId="{2E57E693-9B42-42DD-B9F6-329E5E1F2150}" srcOrd="0" destOrd="0" presId="urn:microsoft.com/office/officeart/2011/layout/CircleProcess"/>
    <dgm:cxn modelId="{83A77486-030A-406A-A5C5-1A11B091392B}" type="presOf" srcId="{8222638A-461E-420D-9879-FCFF45B75B73}" destId="{A6F900F9-8F87-4B2A-9EC0-F13027C373CA}" srcOrd="1" destOrd="0" presId="urn:microsoft.com/office/officeart/2011/layout/CircleProcess"/>
    <dgm:cxn modelId="{DDA60892-2D91-41C7-8D44-68BF2B279BCD}" type="presOf" srcId="{9D624D9F-20E6-47C8-8D3A-B4A79380F8EE}" destId="{BC5EDAA2-8D77-4747-ABB2-6069D9876025}" srcOrd="1" destOrd="0" presId="urn:microsoft.com/office/officeart/2011/layout/CircleProcess"/>
    <dgm:cxn modelId="{0DB1E096-CF52-435B-8730-526E6A6D550C}" type="presOf" srcId="{C953C85E-B937-4390-A387-D59B1B553A50}" destId="{22AC0F3E-A7EE-4149-8543-B8D7F1E7D120}" srcOrd="1" destOrd="0" presId="urn:microsoft.com/office/officeart/2011/layout/CircleProcess"/>
    <dgm:cxn modelId="{07030B98-B64B-4701-AC4C-8AE15A06E397}" type="presOf" srcId="{01711994-764E-4E03-966A-968C981FB013}" destId="{6985DFFC-A1DF-4DFF-BFAD-141563B37FF2}" srcOrd="1" destOrd="0" presId="urn:microsoft.com/office/officeart/2011/layout/CircleProcess"/>
    <dgm:cxn modelId="{8447C0A1-ECB8-4692-B889-49FF86FFF5AC}" type="presOf" srcId="{8222638A-461E-420D-9879-FCFF45B75B73}" destId="{DFF54671-4210-45F4-85DF-1B7205CB6534}" srcOrd="0" destOrd="0" presId="urn:microsoft.com/office/officeart/2011/layout/CircleProcess"/>
    <dgm:cxn modelId="{FC5B6CA9-8869-4A02-AD4B-647C2225629F}" type="presOf" srcId="{96B0F085-0F34-4917-92BE-B429DAAFC860}" destId="{1D7833C8-C55B-4F07-80C3-26AC4B2D53E1}" srcOrd="1" destOrd="0" presId="urn:microsoft.com/office/officeart/2011/layout/CircleProcess"/>
    <dgm:cxn modelId="{69EE30B1-D269-45E5-A30B-1D33D60CD6D0}" type="presOf" srcId="{28221579-F9CA-48A7-B42C-958DB9DBD279}" destId="{DAE4C89E-9C4B-4430-AA74-6C49BAE02FF0}" srcOrd="0" destOrd="0" presId="urn:microsoft.com/office/officeart/2011/layout/CircleProcess"/>
    <dgm:cxn modelId="{8108A2CD-9AC4-421F-9275-BAAC0D9B6B52}" srcId="{8D755CEB-080A-4E59-BC82-D38DEB62C44A}" destId="{96B0F085-0F34-4917-92BE-B429DAAFC860}" srcOrd="10" destOrd="0" parTransId="{3E21E399-0210-4CBC-846D-437FD87E4AF0}" sibTransId="{7D942360-09C5-47BC-B548-F6908A9AA6DD}"/>
    <dgm:cxn modelId="{D0C16CD8-F1FA-49EB-AF50-57E2E6F3D7DE}" type="presOf" srcId="{C588B5A1-DFD3-4137-B4A4-FEE58530EF4F}" destId="{9EA62032-2829-4744-A3D2-38CF9870B416}" srcOrd="1" destOrd="0" presId="urn:microsoft.com/office/officeart/2011/layout/CircleProcess"/>
    <dgm:cxn modelId="{BA1EC0DD-BF1B-4AB4-9317-1FBA7B136096}" srcId="{8D755CEB-080A-4E59-BC82-D38DEB62C44A}" destId="{8222638A-461E-420D-9879-FCFF45B75B73}" srcOrd="4" destOrd="0" parTransId="{42DC73FC-C4A2-44EF-B3E6-E79FA44F17BB}" sibTransId="{F32BC28A-EFB9-49AB-BEBB-548F2C352DDE}"/>
    <dgm:cxn modelId="{88FF27E0-EF32-497F-B987-6A15EA1F10E6}" srcId="{8D755CEB-080A-4E59-BC82-D38DEB62C44A}" destId="{019E3DD0-6F3C-44EC-A1CE-E80A6948EEE3}" srcOrd="11" destOrd="0" parTransId="{68C687D9-05A5-49D7-B14E-BE1387CF732D}" sibTransId="{0D2B4187-27AE-4675-8959-8BAE967C3C60}"/>
    <dgm:cxn modelId="{A933D8E8-5121-42E9-9500-1913E5AE90A9}" type="presOf" srcId="{28221579-F9CA-48A7-B42C-958DB9DBD279}" destId="{6F91EFE1-432B-41CE-A3A2-C6F850B7AED3}" srcOrd="1" destOrd="0" presId="urn:microsoft.com/office/officeart/2011/layout/CircleProcess"/>
    <dgm:cxn modelId="{7DFD16ED-4AF0-46A6-80B5-47DF5EA054EE}" type="presOf" srcId="{C953C85E-B937-4390-A387-D59B1B553A50}" destId="{8F89F843-A884-452C-A471-AD51E9AE711E}" srcOrd="0" destOrd="0" presId="urn:microsoft.com/office/officeart/2011/layout/CircleProcess"/>
    <dgm:cxn modelId="{154797F8-34E2-4122-B675-4431519409DB}" type="presOf" srcId="{B2197894-BD9A-4AAA-9ED8-FBB199095733}" destId="{6C3C962C-FBA0-4BEC-BDFF-89DE22221F56}" srcOrd="0" destOrd="0" presId="urn:microsoft.com/office/officeart/2011/layout/CircleProcess"/>
    <dgm:cxn modelId="{80019EF9-A903-4C1F-866A-A12BBCE05834}" type="presOf" srcId="{B2197894-BD9A-4AAA-9ED8-FBB199095733}" destId="{69638FEB-7C9F-417D-AD15-AD12AB584777}" srcOrd="1" destOrd="0" presId="urn:microsoft.com/office/officeart/2011/layout/CircleProcess"/>
    <dgm:cxn modelId="{15C89FFD-0769-4215-8B5C-B20269703714}" srcId="{8D755CEB-080A-4E59-BC82-D38DEB62C44A}" destId="{C953C85E-B937-4390-A387-D59B1B553A50}" srcOrd="2" destOrd="0" parTransId="{0D9286D7-64B8-458E-8137-D7618092BF4B}" sibTransId="{9DEB1278-E499-471D-AF9A-608D0AD697BE}"/>
    <dgm:cxn modelId="{76B50796-87AA-45C8-BCD3-BEB439F97688}" type="presParOf" srcId="{4445E44D-DF0C-43D3-9688-4D4AD30B2BF7}" destId="{E2285B91-7987-4528-BBBA-610D5B184AD3}" srcOrd="0" destOrd="0" presId="urn:microsoft.com/office/officeart/2011/layout/CircleProcess"/>
    <dgm:cxn modelId="{1FDED846-0714-42B0-A15F-C0796F012B5D}" type="presParOf" srcId="{E2285B91-7987-4528-BBBA-610D5B184AD3}" destId="{EAC1279D-2A33-4044-8B72-D71CBF7D08C2}" srcOrd="0" destOrd="0" presId="urn:microsoft.com/office/officeart/2011/layout/CircleProcess"/>
    <dgm:cxn modelId="{B979BFED-A8B1-4496-9E51-9AFFB714904E}" type="presParOf" srcId="{4445E44D-DF0C-43D3-9688-4D4AD30B2BF7}" destId="{AD8487B2-C09D-4424-8657-88A45C2EB1A6}" srcOrd="1" destOrd="0" presId="urn:microsoft.com/office/officeart/2011/layout/CircleProcess"/>
    <dgm:cxn modelId="{34BCDE25-6A49-42B4-B651-C9BB8169656B}" type="presParOf" srcId="{AD8487B2-C09D-4424-8657-88A45C2EB1A6}" destId="{9C5B8478-7AB9-4195-98F9-27C032FA0EC0}" srcOrd="0" destOrd="0" presId="urn:microsoft.com/office/officeart/2011/layout/CircleProcess"/>
    <dgm:cxn modelId="{454CDF6B-194F-4D1B-A0A0-C5CB0AE3A315}" type="presParOf" srcId="{4445E44D-DF0C-43D3-9688-4D4AD30B2BF7}" destId="{1D7833C8-C55B-4F07-80C3-26AC4B2D53E1}" srcOrd="2" destOrd="0" presId="urn:microsoft.com/office/officeart/2011/layout/CircleProcess"/>
    <dgm:cxn modelId="{01FF94D2-8CB7-4094-8204-590883AB4FC4}" type="presParOf" srcId="{4445E44D-DF0C-43D3-9688-4D4AD30B2BF7}" destId="{940749B8-81DC-4D0A-B85E-65A4F1DD7457}" srcOrd="3" destOrd="0" presId="urn:microsoft.com/office/officeart/2011/layout/CircleProcess"/>
    <dgm:cxn modelId="{CBD29CB2-33A5-4E93-AF04-44169BF5CEC0}" type="presParOf" srcId="{940749B8-81DC-4D0A-B85E-65A4F1DD7457}" destId="{793E3A66-0CF1-41E1-B582-861771D73DB1}" srcOrd="0" destOrd="0" presId="urn:microsoft.com/office/officeart/2011/layout/CircleProcess"/>
    <dgm:cxn modelId="{220558B0-F739-4D9B-857B-B3579F38D501}" type="presParOf" srcId="{4445E44D-DF0C-43D3-9688-4D4AD30B2BF7}" destId="{6939E067-0436-4F4F-8A04-D1D50914CFBD}" srcOrd="4" destOrd="0" presId="urn:microsoft.com/office/officeart/2011/layout/CircleProcess"/>
    <dgm:cxn modelId="{0BE5CF36-8CC2-45BA-8592-6C0B9E6A0DF7}" type="presParOf" srcId="{6939E067-0436-4F4F-8A04-D1D50914CFBD}" destId="{DE07616A-3170-4136-90BC-998569D5CA22}" srcOrd="0" destOrd="0" presId="urn:microsoft.com/office/officeart/2011/layout/CircleProcess"/>
    <dgm:cxn modelId="{537634B0-1414-4A45-9273-28C21BE4FFDF}" type="presParOf" srcId="{4445E44D-DF0C-43D3-9688-4D4AD30B2BF7}" destId="{906DF979-53EA-46C2-A4E5-60C4756B0476}" srcOrd="5" destOrd="0" presId="urn:microsoft.com/office/officeart/2011/layout/CircleProcess"/>
    <dgm:cxn modelId="{45B422D4-5456-45E3-81AB-5B717C391481}" type="presParOf" srcId="{4445E44D-DF0C-43D3-9688-4D4AD30B2BF7}" destId="{1916F97B-3662-46E3-B665-C81AAFEBE9BB}" srcOrd="6" destOrd="0" presId="urn:microsoft.com/office/officeart/2011/layout/CircleProcess"/>
    <dgm:cxn modelId="{F3F89C68-47CE-4B11-B529-3ED5F8814534}" type="presParOf" srcId="{1916F97B-3662-46E3-B665-C81AAFEBE9BB}" destId="{0C9DBD3A-476F-4C42-9EDB-E07E6BEE0BE7}" srcOrd="0" destOrd="0" presId="urn:microsoft.com/office/officeart/2011/layout/CircleProcess"/>
    <dgm:cxn modelId="{B2146C2B-B55A-4929-B6F7-BBF8F4B8420B}" type="presParOf" srcId="{4445E44D-DF0C-43D3-9688-4D4AD30B2BF7}" destId="{43AFFAED-9BFE-4418-9927-021A098E94BD}" srcOrd="7" destOrd="0" presId="urn:microsoft.com/office/officeart/2011/layout/CircleProcess"/>
    <dgm:cxn modelId="{962D737D-8D38-4673-BE03-9FD10DE66D49}" type="presParOf" srcId="{43AFFAED-9BFE-4418-9927-021A098E94BD}" destId="{2E57E693-9B42-42DD-B9F6-329E5E1F2150}" srcOrd="0" destOrd="0" presId="urn:microsoft.com/office/officeart/2011/layout/CircleProcess"/>
    <dgm:cxn modelId="{2C1223F5-BB37-4930-9A05-58AADBDE74D3}" type="presParOf" srcId="{4445E44D-DF0C-43D3-9688-4D4AD30B2BF7}" destId="{9EA62032-2829-4744-A3D2-38CF9870B416}" srcOrd="8" destOrd="0" presId="urn:microsoft.com/office/officeart/2011/layout/CircleProcess"/>
    <dgm:cxn modelId="{37C89493-5AF5-415A-B1FD-D90DCE78D623}" type="presParOf" srcId="{4445E44D-DF0C-43D3-9688-4D4AD30B2BF7}" destId="{A13C30C1-2861-49D1-B707-3B817BE7C0EA}" srcOrd="9" destOrd="0" presId="urn:microsoft.com/office/officeart/2011/layout/CircleProcess"/>
    <dgm:cxn modelId="{555E116F-D3B6-40F3-BA08-FFDBC8505953}" type="presParOf" srcId="{A13C30C1-2861-49D1-B707-3B817BE7C0EA}" destId="{5279F9FA-901E-4BEC-B003-83D6143E4AE6}" srcOrd="0" destOrd="0" presId="urn:microsoft.com/office/officeart/2011/layout/CircleProcess"/>
    <dgm:cxn modelId="{53C7280A-4F26-4E98-8359-DC9218C083EE}" type="presParOf" srcId="{4445E44D-DF0C-43D3-9688-4D4AD30B2BF7}" destId="{B61D2D5B-4F86-4145-ACA5-082F02A9D41D}" srcOrd="10" destOrd="0" presId="urn:microsoft.com/office/officeart/2011/layout/CircleProcess"/>
    <dgm:cxn modelId="{4D2F8087-FE78-4D60-AAFF-8AD3C3357014}" type="presParOf" srcId="{B61D2D5B-4F86-4145-ACA5-082F02A9D41D}" destId="{12CFA0AC-996F-42D7-BA0E-580DA66CB9E7}" srcOrd="0" destOrd="0" presId="urn:microsoft.com/office/officeart/2011/layout/CircleProcess"/>
    <dgm:cxn modelId="{62A06A2F-9B24-402B-AB98-B2719900E134}" type="presParOf" srcId="{4445E44D-DF0C-43D3-9688-4D4AD30B2BF7}" destId="{E2BEE7F7-7D0D-4F4B-A852-D4F94F34157F}" srcOrd="11" destOrd="0" presId="urn:microsoft.com/office/officeart/2011/layout/CircleProcess"/>
    <dgm:cxn modelId="{5FEC3B0C-7FFE-4536-88D1-3287446535A8}" type="presParOf" srcId="{4445E44D-DF0C-43D3-9688-4D4AD30B2BF7}" destId="{069A4851-7D07-43AC-82AD-3AB9B0051F36}" srcOrd="12" destOrd="0" presId="urn:microsoft.com/office/officeart/2011/layout/CircleProcess"/>
    <dgm:cxn modelId="{C886C8B8-CDE4-41DA-815C-6C1040539726}" type="presParOf" srcId="{069A4851-7D07-43AC-82AD-3AB9B0051F36}" destId="{8B877BF9-4081-49CD-AE92-CFB1371F3175}" srcOrd="0" destOrd="0" presId="urn:microsoft.com/office/officeart/2011/layout/CircleProcess"/>
    <dgm:cxn modelId="{60F23161-AA9C-4BFD-864F-F36F96E6BDAE}" type="presParOf" srcId="{4445E44D-DF0C-43D3-9688-4D4AD30B2BF7}" destId="{F20EE0CE-351F-4D76-ADB3-5E951D4DCC0A}" srcOrd="13" destOrd="0" presId="urn:microsoft.com/office/officeart/2011/layout/CircleProcess"/>
    <dgm:cxn modelId="{C5DB1261-44AC-49EC-BC87-056768811CFB}" type="presParOf" srcId="{F20EE0CE-351F-4D76-ADB3-5E951D4DCC0A}" destId="{4A6BEC04-EAB5-4368-AAAE-CB3C76DAD559}" srcOrd="0" destOrd="0" presId="urn:microsoft.com/office/officeart/2011/layout/CircleProcess"/>
    <dgm:cxn modelId="{3F6EAC4E-ADB5-454A-A8DA-C5B390461C3C}" type="presParOf" srcId="{4445E44D-DF0C-43D3-9688-4D4AD30B2BF7}" destId="{A9CFA0A6-A2E1-4963-B440-424EBBA4F499}" srcOrd="14" destOrd="0" presId="urn:microsoft.com/office/officeart/2011/layout/CircleProcess"/>
    <dgm:cxn modelId="{6BE195FB-EA9F-41EC-9E58-E3B48DAE8D7C}" type="presParOf" srcId="{4445E44D-DF0C-43D3-9688-4D4AD30B2BF7}" destId="{27E7D3A2-546E-46D3-9B31-41FFE05D87B9}" srcOrd="15" destOrd="0" presId="urn:microsoft.com/office/officeart/2011/layout/CircleProcess"/>
    <dgm:cxn modelId="{FA07F42B-C19D-4D3D-8497-4E153A35A4D0}" type="presParOf" srcId="{27E7D3A2-546E-46D3-9B31-41FFE05D87B9}" destId="{425F919D-C00E-446E-9634-4B9BB1939C18}" srcOrd="0" destOrd="0" presId="urn:microsoft.com/office/officeart/2011/layout/CircleProcess"/>
    <dgm:cxn modelId="{615239A5-9E19-432E-892D-F98CCE74C793}" type="presParOf" srcId="{4445E44D-DF0C-43D3-9688-4D4AD30B2BF7}" destId="{817D189A-3573-41AD-BAF1-E6B482A027C1}" srcOrd="16" destOrd="0" presId="urn:microsoft.com/office/officeart/2011/layout/CircleProcess"/>
    <dgm:cxn modelId="{FA4C06D6-6231-4111-9CC8-7DF57F763F87}" type="presParOf" srcId="{817D189A-3573-41AD-BAF1-E6B482A027C1}" destId="{57668916-1273-4E3B-A029-5D921F4E9B3C}" srcOrd="0" destOrd="0" presId="urn:microsoft.com/office/officeart/2011/layout/CircleProcess"/>
    <dgm:cxn modelId="{3A44F0E0-4E12-4819-ABD9-832CCF54FF98}" type="presParOf" srcId="{4445E44D-DF0C-43D3-9688-4D4AD30B2BF7}" destId="{6985DFFC-A1DF-4DFF-BFAD-141563B37FF2}" srcOrd="17" destOrd="0" presId="urn:microsoft.com/office/officeart/2011/layout/CircleProcess"/>
    <dgm:cxn modelId="{15ADBCBA-7DB3-476B-8CC7-B869964CEDA0}" type="presParOf" srcId="{4445E44D-DF0C-43D3-9688-4D4AD30B2BF7}" destId="{FD3F5B6B-2B4E-4FA6-8631-8E2976B30684}" srcOrd="18" destOrd="0" presId="urn:microsoft.com/office/officeart/2011/layout/CircleProcess"/>
    <dgm:cxn modelId="{6C82C72A-0BFB-4696-963D-B87B5E54C441}" type="presParOf" srcId="{FD3F5B6B-2B4E-4FA6-8631-8E2976B30684}" destId="{223C49AD-832A-49E5-BB7B-1ED4150006D3}" srcOrd="0" destOrd="0" presId="urn:microsoft.com/office/officeart/2011/layout/CircleProcess"/>
    <dgm:cxn modelId="{C103E8C9-F291-4BB9-A976-D7FA90D488CE}" type="presParOf" srcId="{4445E44D-DF0C-43D3-9688-4D4AD30B2BF7}" destId="{D23BE8B7-3FC8-4CC6-9D92-DFFDAA5DC366}" srcOrd="19" destOrd="0" presId="urn:microsoft.com/office/officeart/2011/layout/CircleProcess"/>
    <dgm:cxn modelId="{EBDFDE43-5315-4836-9CC5-EFAB93DE8338}" type="presParOf" srcId="{D23BE8B7-3FC8-4CC6-9D92-DFFDAA5DC366}" destId="{DFF54671-4210-45F4-85DF-1B7205CB6534}" srcOrd="0" destOrd="0" presId="urn:microsoft.com/office/officeart/2011/layout/CircleProcess"/>
    <dgm:cxn modelId="{C6B4866E-5C9E-4F6D-94C5-E5A71223C16F}" type="presParOf" srcId="{4445E44D-DF0C-43D3-9688-4D4AD30B2BF7}" destId="{A6F900F9-8F87-4B2A-9EC0-F13027C373CA}" srcOrd="20" destOrd="0" presId="urn:microsoft.com/office/officeart/2011/layout/CircleProcess"/>
    <dgm:cxn modelId="{FDE29E76-0694-45CF-BF71-7A40F4425FCB}" type="presParOf" srcId="{4445E44D-DF0C-43D3-9688-4D4AD30B2BF7}" destId="{40A6FC51-E501-465F-87D8-7225A82D34F8}" srcOrd="21" destOrd="0" presId="urn:microsoft.com/office/officeart/2011/layout/CircleProcess"/>
    <dgm:cxn modelId="{FA8BC396-9E9B-45C5-806B-5B6F4CF31765}" type="presParOf" srcId="{40A6FC51-E501-465F-87D8-7225A82D34F8}" destId="{0D3DDBF8-88C0-4BE4-AAD5-AB9C29B4DA2C}" srcOrd="0" destOrd="0" presId="urn:microsoft.com/office/officeart/2011/layout/CircleProcess"/>
    <dgm:cxn modelId="{B44357DC-03F9-452C-87CA-8AB134B5140C}" type="presParOf" srcId="{4445E44D-DF0C-43D3-9688-4D4AD30B2BF7}" destId="{3C5A85C3-E561-486C-B6A1-EA6E82677E66}" srcOrd="22" destOrd="0" presId="urn:microsoft.com/office/officeart/2011/layout/CircleProcess"/>
    <dgm:cxn modelId="{7989A658-D0B2-473B-9BDE-95DF335C9E82}" type="presParOf" srcId="{3C5A85C3-E561-486C-B6A1-EA6E82677E66}" destId="{DAE4C89E-9C4B-4430-AA74-6C49BAE02FF0}" srcOrd="0" destOrd="0" presId="urn:microsoft.com/office/officeart/2011/layout/CircleProcess"/>
    <dgm:cxn modelId="{F05BF002-99C3-440D-B6C2-52980B9F29B4}" type="presParOf" srcId="{4445E44D-DF0C-43D3-9688-4D4AD30B2BF7}" destId="{6F91EFE1-432B-41CE-A3A2-C6F850B7AED3}" srcOrd="23" destOrd="0" presId="urn:microsoft.com/office/officeart/2011/layout/CircleProcess"/>
    <dgm:cxn modelId="{C0718E37-542B-4A49-85A9-45CBE1E1B245}" type="presParOf" srcId="{4445E44D-DF0C-43D3-9688-4D4AD30B2BF7}" destId="{7C5D3B74-B1F8-4D09-8E82-DA18419B6917}" srcOrd="24" destOrd="0" presId="urn:microsoft.com/office/officeart/2011/layout/CircleProcess"/>
    <dgm:cxn modelId="{74E0DA5D-6E9C-4E83-8619-A339FEB0E173}" type="presParOf" srcId="{7C5D3B74-B1F8-4D09-8E82-DA18419B6917}" destId="{3A5757D9-5BC5-4703-B90F-C5918927594F}" srcOrd="0" destOrd="0" presId="urn:microsoft.com/office/officeart/2011/layout/CircleProcess"/>
    <dgm:cxn modelId="{8F48CAC5-0D41-4701-A09E-FD82820E533B}" type="presParOf" srcId="{4445E44D-DF0C-43D3-9688-4D4AD30B2BF7}" destId="{648D50C3-B3BC-4758-926E-1A4115F5D440}" srcOrd="25" destOrd="0" presId="urn:microsoft.com/office/officeart/2011/layout/CircleProcess"/>
    <dgm:cxn modelId="{E7D07A37-10D5-44AB-B641-A42841D4AAAD}" type="presParOf" srcId="{648D50C3-B3BC-4758-926E-1A4115F5D440}" destId="{8F89F843-A884-452C-A471-AD51E9AE711E}" srcOrd="0" destOrd="0" presId="urn:microsoft.com/office/officeart/2011/layout/CircleProcess"/>
    <dgm:cxn modelId="{DC189D00-1C99-4768-8AF1-7102EF5A2660}" type="presParOf" srcId="{4445E44D-DF0C-43D3-9688-4D4AD30B2BF7}" destId="{22AC0F3E-A7EE-4149-8543-B8D7F1E7D120}" srcOrd="26" destOrd="0" presId="urn:microsoft.com/office/officeart/2011/layout/CircleProcess"/>
    <dgm:cxn modelId="{41EB0871-DFB4-4883-B68F-A85825FCA84C}" type="presParOf" srcId="{4445E44D-DF0C-43D3-9688-4D4AD30B2BF7}" destId="{D6FC0CF2-03EF-4A1A-A0F0-4BE8F1CB6823}" srcOrd="27" destOrd="0" presId="urn:microsoft.com/office/officeart/2011/layout/CircleProcess"/>
    <dgm:cxn modelId="{0CD9113F-185B-4D40-AB2D-028F582F4043}" type="presParOf" srcId="{D6FC0CF2-03EF-4A1A-A0F0-4BE8F1CB6823}" destId="{281C73EE-75C4-4D1E-A2D7-5B1AA96D9862}" srcOrd="0" destOrd="0" presId="urn:microsoft.com/office/officeart/2011/layout/CircleProcess"/>
    <dgm:cxn modelId="{FC0D1074-C7B1-47A4-B813-E550DBE13460}" type="presParOf" srcId="{4445E44D-DF0C-43D3-9688-4D4AD30B2BF7}" destId="{237D4EF2-576B-4BAB-8D77-9144C264A4A8}" srcOrd="28" destOrd="0" presId="urn:microsoft.com/office/officeart/2011/layout/CircleProcess"/>
    <dgm:cxn modelId="{B513A72C-FE52-4FCC-9528-0F80C5FEB532}" type="presParOf" srcId="{237D4EF2-576B-4BAB-8D77-9144C264A4A8}" destId="{6C3C962C-FBA0-4BEC-BDFF-89DE22221F56}" srcOrd="0" destOrd="0" presId="urn:microsoft.com/office/officeart/2011/layout/CircleProcess"/>
    <dgm:cxn modelId="{E8BF4F14-E6D6-4EE6-A420-5FE45684D0F5}" type="presParOf" srcId="{4445E44D-DF0C-43D3-9688-4D4AD30B2BF7}" destId="{69638FEB-7C9F-417D-AD15-AD12AB584777}" srcOrd="29" destOrd="0" presId="urn:microsoft.com/office/officeart/2011/layout/CircleProcess"/>
    <dgm:cxn modelId="{EAB983EE-F99C-4FCC-B1AE-F42FAA51B0D4}" type="presParOf" srcId="{4445E44D-DF0C-43D3-9688-4D4AD30B2BF7}" destId="{0975C040-B9D2-47CC-837E-7DB715FBC853}" srcOrd="30" destOrd="0" presId="urn:microsoft.com/office/officeart/2011/layout/CircleProcess"/>
    <dgm:cxn modelId="{F373A204-54A6-45ED-B2AA-75FC2C27D2AD}" type="presParOf" srcId="{0975C040-B9D2-47CC-837E-7DB715FBC853}" destId="{42CDDF62-D486-4433-B63B-4867D238AF1C}" srcOrd="0" destOrd="0" presId="urn:microsoft.com/office/officeart/2011/layout/CircleProcess"/>
    <dgm:cxn modelId="{2D18ED1E-80E1-4871-8183-6DAB9C4570C6}" type="presParOf" srcId="{4445E44D-DF0C-43D3-9688-4D4AD30B2BF7}" destId="{5183CA45-ABF4-4E33-8CDF-2A150CB4707A}" srcOrd="31" destOrd="0" presId="urn:microsoft.com/office/officeart/2011/layout/CircleProcess"/>
    <dgm:cxn modelId="{3AA4E9D2-4CA6-4B97-80D0-81B7C35B8394}" type="presParOf" srcId="{5183CA45-ABF4-4E33-8CDF-2A150CB4707A}" destId="{37476B22-D6BA-4FF8-AEB2-41595347542A}" srcOrd="0" destOrd="0" presId="urn:microsoft.com/office/officeart/2011/layout/CircleProcess"/>
    <dgm:cxn modelId="{31AE5627-D510-4D73-A32A-ADBDA04D21FA}" type="presParOf" srcId="{4445E44D-DF0C-43D3-9688-4D4AD30B2BF7}" destId="{BC5EDAA2-8D77-4747-ABB2-6069D9876025}" srcOrd="32"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In a microservice architecture, if you want to have a reliable application or service you have to monitor the functionality, performance, communication, and any other aspects.</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You need to monitor the overall functionality and services health, also need to monitor performance bottlenecks and prepare a plan to fix them. Optimize user experience by decreasing downtime.</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Monitoring And Alerting</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DD527B35-7677-4845-B56B-FE2DB07050E6}">
      <dgm:prSet phldrT="[Text]"/>
      <dgm:spPr/>
      <dgm:t>
        <a:bodyPr/>
        <a:lstStyle/>
        <a:p>
          <a:r>
            <a:rPr lang="en-US" b="0" i="0" dirty="0"/>
            <a:t>Prometheus</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6F88F3BB-542D-4BC2-9940-82A0734BF554}">
      <dgm:prSet phldrT="[Text]"/>
      <dgm:spPr/>
      <dgm:t>
        <a:bodyPr/>
        <a:lstStyle/>
        <a:p>
          <a:r>
            <a:rPr lang="en-US" dirty="0"/>
            <a:t>Kibana</a:t>
          </a:r>
        </a:p>
      </dgm:t>
    </dgm:pt>
    <dgm:pt modelId="{A407AEC9-F6CE-446E-88EB-DD8A76BFE615}" type="parTrans" cxnId="{5B816E0E-C14F-4332-B2D8-5CFE38F39770}">
      <dgm:prSet/>
      <dgm:spPr/>
      <dgm:t>
        <a:bodyPr/>
        <a:lstStyle/>
        <a:p>
          <a:endParaRPr lang="en-US"/>
        </a:p>
      </dgm:t>
    </dgm:pt>
    <dgm:pt modelId="{01E07098-5915-4647-AA64-2DCF20600254}" type="sibTrans" cxnId="{5B816E0E-C14F-4332-B2D8-5CFE38F39770}">
      <dgm:prSet/>
      <dgm:spPr/>
      <dgm:t>
        <a:bodyPr/>
        <a:lstStyle/>
        <a:p>
          <a:endParaRPr lang="en-US"/>
        </a:p>
      </dgm:t>
    </dgm:pt>
    <dgm:pt modelId="{3303680D-0D1E-43E6-819F-BD4BBB563062}">
      <dgm:prSet phldrT="[Text]"/>
      <dgm:spPr/>
      <dgm:t>
        <a:bodyPr/>
        <a:lstStyle/>
        <a:p>
          <a:r>
            <a:rPr lang="en-US" b="0" i="0" dirty="0"/>
            <a:t>Grafana</a:t>
          </a:r>
          <a:endParaRPr lang="en-US" dirty="0"/>
        </a:p>
      </dgm:t>
    </dgm:pt>
    <dgm:pt modelId="{40FFD6F5-36FA-49F5-AA3F-5C547D2F5186}" type="parTrans" cxnId="{482C2E7A-F588-4E32-BA9E-6AD112CD8CE5}">
      <dgm:prSet/>
      <dgm:spPr/>
      <dgm:t>
        <a:bodyPr/>
        <a:lstStyle/>
        <a:p>
          <a:endParaRPr lang="en-US"/>
        </a:p>
      </dgm:t>
    </dgm:pt>
    <dgm:pt modelId="{608DA7B5-5A58-44F7-A1FA-208EC3890590}" type="sibTrans" cxnId="{482C2E7A-F588-4E32-BA9E-6AD112CD8CE5}">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1BB75F27-7D12-4CA4-98C2-07204ABBF795}" type="pres">
      <dgm:prSet presAssocID="{86E7F2EE-79ED-4CBB-A624-14DD0DD75FD6}" presName="Name37" presStyleLbl="parChTrans1D2" presStyleIdx="0" presStyleCnt="3"/>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0" presStyleCnt="3">
        <dgm:presLayoutVars>
          <dgm:chPref val="3"/>
        </dgm:presLayoutVars>
      </dgm:prSet>
      <dgm:spPr/>
    </dgm:pt>
    <dgm:pt modelId="{8CBAC396-161D-4AA3-8B17-632C0E7634F8}" type="pres">
      <dgm:prSet presAssocID="{DD527B35-7677-4845-B56B-FE2DB07050E6}" presName="rootConnector" presStyleLbl="node2" presStyleIdx="0" presStyleCnt="3"/>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E118821D-4AD1-4116-A773-69D99C6D4E01}" type="pres">
      <dgm:prSet presAssocID="{A407AEC9-F6CE-446E-88EB-DD8A76BFE615}" presName="Name37" presStyleLbl="parChTrans1D2" presStyleIdx="1" presStyleCnt="3"/>
      <dgm:spPr/>
    </dgm:pt>
    <dgm:pt modelId="{52D0F420-80C9-4862-9976-238352DEE6A1}" type="pres">
      <dgm:prSet presAssocID="{6F88F3BB-542D-4BC2-9940-82A0734BF554}" presName="hierRoot2" presStyleCnt="0">
        <dgm:presLayoutVars>
          <dgm:hierBranch val="init"/>
        </dgm:presLayoutVars>
      </dgm:prSet>
      <dgm:spPr/>
    </dgm:pt>
    <dgm:pt modelId="{1D8AECB8-1A7E-44DB-A632-DE7DED0E5660}" type="pres">
      <dgm:prSet presAssocID="{6F88F3BB-542D-4BC2-9940-82A0734BF554}" presName="rootComposite" presStyleCnt="0"/>
      <dgm:spPr/>
    </dgm:pt>
    <dgm:pt modelId="{F4F78CE9-49BB-4780-BF66-E7CC100DB098}" type="pres">
      <dgm:prSet presAssocID="{6F88F3BB-542D-4BC2-9940-82A0734BF554}" presName="rootText" presStyleLbl="node2" presStyleIdx="1" presStyleCnt="3">
        <dgm:presLayoutVars>
          <dgm:chPref val="3"/>
        </dgm:presLayoutVars>
      </dgm:prSet>
      <dgm:spPr/>
    </dgm:pt>
    <dgm:pt modelId="{9BABBCE5-3889-4B68-A629-EBCBEB8AB9A9}" type="pres">
      <dgm:prSet presAssocID="{6F88F3BB-542D-4BC2-9940-82A0734BF554}" presName="rootConnector" presStyleLbl="node2" presStyleIdx="1" presStyleCnt="3"/>
      <dgm:spPr/>
    </dgm:pt>
    <dgm:pt modelId="{30479F24-A74E-49AC-86D6-1588F218AF5E}" type="pres">
      <dgm:prSet presAssocID="{6F88F3BB-542D-4BC2-9940-82A0734BF554}" presName="hierChild4" presStyleCnt="0"/>
      <dgm:spPr/>
    </dgm:pt>
    <dgm:pt modelId="{69F0F5A4-B337-45E4-9060-3446FAB91B79}" type="pres">
      <dgm:prSet presAssocID="{6F88F3BB-542D-4BC2-9940-82A0734BF554}" presName="hierChild5" presStyleCnt="0"/>
      <dgm:spPr/>
    </dgm:pt>
    <dgm:pt modelId="{C049C623-15EF-436F-96CF-ACB57131BF4D}" type="pres">
      <dgm:prSet presAssocID="{40FFD6F5-36FA-49F5-AA3F-5C547D2F5186}" presName="Name37" presStyleLbl="parChTrans1D2" presStyleIdx="2" presStyleCnt="3"/>
      <dgm:spPr/>
    </dgm:pt>
    <dgm:pt modelId="{9CF2A2F2-40D3-438D-B0EA-172349B8C167}" type="pres">
      <dgm:prSet presAssocID="{3303680D-0D1E-43E6-819F-BD4BBB563062}" presName="hierRoot2" presStyleCnt="0">
        <dgm:presLayoutVars>
          <dgm:hierBranch val="init"/>
        </dgm:presLayoutVars>
      </dgm:prSet>
      <dgm:spPr/>
    </dgm:pt>
    <dgm:pt modelId="{9CD3DF6E-4031-4D7E-9BC1-A4E69914E3CA}" type="pres">
      <dgm:prSet presAssocID="{3303680D-0D1E-43E6-819F-BD4BBB563062}" presName="rootComposite" presStyleCnt="0"/>
      <dgm:spPr/>
    </dgm:pt>
    <dgm:pt modelId="{77630804-84BB-499F-A505-98A5B39A2026}" type="pres">
      <dgm:prSet presAssocID="{3303680D-0D1E-43E6-819F-BD4BBB563062}" presName="rootText" presStyleLbl="node2" presStyleIdx="2" presStyleCnt="3">
        <dgm:presLayoutVars>
          <dgm:chPref val="3"/>
        </dgm:presLayoutVars>
      </dgm:prSet>
      <dgm:spPr/>
    </dgm:pt>
    <dgm:pt modelId="{72DC596F-9B8F-4594-B5DA-1E6F6D22FE7F}" type="pres">
      <dgm:prSet presAssocID="{3303680D-0D1E-43E6-819F-BD4BBB563062}" presName="rootConnector" presStyleLbl="node2" presStyleIdx="2" presStyleCnt="3"/>
      <dgm:spPr/>
    </dgm:pt>
    <dgm:pt modelId="{9E66B3EB-69A0-49D2-A451-C09DD479C0E6}" type="pres">
      <dgm:prSet presAssocID="{3303680D-0D1E-43E6-819F-BD4BBB563062}" presName="hierChild4" presStyleCnt="0"/>
      <dgm:spPr/>
    </dgm:pt>
    <dgm:pt modelId="{13D3721F-904F-4C3A-9EA9-BC0A87ACFDE6}" type="pres">
      <dgm:prSet presAssocID="{3303680D-0D1E-43E6-819F-BD4BBB563062}" presName="hierChild5" presStyleCnt="0"/>
      <dgm:spPr/>
    </dgm:pt>
    <dgm:pt modelId="{2389B562-1FBB-411F-A37F-C0F653FF27E6}" type="pres">
      <dgm:prSet presAssocID="{21ED0997-0597-4912-96DA-4B12935C49C1}" presName="hierChild3" presStyleCnt="0"/>
      <dgm:spPr/>
    </dgm:pt>
  </dgm:ptLst>
  <dgm:cxnLst>
    <dgm:cxn modelId="{5B816E0E-C14F-4332-B2D8-5CFE38F39770}" srcId="{21ED0997-0597-4912-96DA-4B12935C49C1}" destId="{6F88F3BB-542D-4BC2-9940-82A0734BF554}" srcOrd="1" destOrd="0" parTransId="{A407AEC9-F6CE-446E-88EB-DD8A76BFE615}" sibTransId="{01E07098-5915-4647-AA64-2DCF20600254}"/>
    <dgm:cxn modelId="{26E3C111-E2EF-4238-BB8A-5E9F814DA6D9}" type="presOf" srcId="{6F88F3BB-542D-4BC2-9940-82A0734BF554}" destId="{F4F78CE9-49BB-4780-BF66-E7CC100DB098}"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09B1B068-8484-4FCF-8682-E5F14422C9F3}" type="presOf" srcId="{40FFD6F5-36FA-49F5-AA3F-5C547D2F5186}" destId="{C049C623-15EF-436F-96CF-ACB57131BF4D}"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482C2E7A-F588-4E32-BA9E-6AD112CD8CE5}" srcId="{21ED0997-0597-4912-96DA-4B12935C49C1}" destId="{3303680D-0D1E-43E6-819F-BD4BBB563062}" srcOrd="2" destOrd="0" parTransId="{40FFD6F5-36FA-49F5-AA3F-5C547D2F5186}" sibTransId="{608DA7B5-5A58-44F7-A1FA-208EC3890590}"/>
    <dgm:cxn modelId="{CD5CEE5A-ED48-4299-8798-B2F93C0FF1A4}" type="presOf" srcId="{86E7F2EE-79ED-4CBB-A624-14DD0DD75FD6}" destId="{1BB75F27-7D12-4CA4-98C2-07204ABBF795}" srcOrd="0" destOrd="0" presId="urn:microsoft.com/office/officeart/2005/8/layout/orgChart1"/>
    <dgm:cxn modelId="{22B6FB9A-8A32-4DEA-838D-5280845A4727}" type="presOf" srcId="{6F88F3BB-542D-4BC2-9940-82A0734BF554}" destId="{9BABBCE5-3889-4B68-A629-EBCBEB8AB9A9}" srcOrd="1"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81A9AEAD-BB00-4E30-922E-1FF83D4722A3}" type="presOf" srcId="{693213B8-F055-4C02-ADA2-0D2685F6CE0A}" destId="{35E09DDF-0806-4041-B24B-A793A4E95BBB}" srcOrd="0" destOrd="0" presId="urn:microsoft.com/office/officeart/2005/8/layout/orgChart1"/>
    <dgm:cxn modelId="{A511BAAE-9C62-4AB1-BF50-BE568E58AB3F}" type="presOf" srcId="{3303680D-0D1E-43E6-819F-BD4BBB563062}" destId="{77630804-84BB-499F-A505-98A5B39A2026}" srcOrd="0" destOrd="0" presId="urn:microsoft.com/office/officeart/2005/8/layout/orgChart1"/>
    <dgm:cxn modelId="{D4A06DDB-772E-430A-8FE1-E5AE393A6780}" srcId="{21ED0997-0597-4912-96DA-4B12935C49C1}" destId="{DD527B35-7677-4845-B56B-FE2DB07050E6}" srcOrd="0" destOrd="0" parTransId="{86E7F2EE-79ED-4CBB-A624-14DD0DD75FD6}" sibTransId="{C7B76C09-0BEE-4D50-B183-2D224B357A1E}"/>
    <dgm:cxn modelId="{E90F00EA-79AC-4BE9-8366-A1099751D13E}" type="presOf" srcId="{3303680D-0D1E-43E6-819F-BD4BBB563062}" destId="{72DC596F-9B8F-4594-B5DA-1E6F6D22FE7F}" srcOrd="1" destOrd="0" presId="urn:microsoft.com/office/officeart/2005/8/layout/orgChart1"/>
    <dgm:cxn modelId="{E5E1F6FD-AFAE-4D15-8DB4-D37A78EF5BDC}" type="presOf" srcId="{A407AEC9-F6CE-446E-88EB-DD8A76BFE615}" destId="{E118821D-4AD1-4116-A773-69D99C6D4E01}" srcOrd="0" destOrd="0" presId="urn:microsoft.com/office/officeart/2005/8/layout/orgChart1"/>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B29AFA28-F61E-4C7E-BCB1-569D0C9E4402}" type="presParOf" srcId="{17DA80AD-752C-4EFC-9B81-256FC44EE20D}" destId="{1BB75F27-7D12-4CA4-98C2-07204ABBF795}" srcOrd="0" destOrd="0" presId="urn:microsoft.com/office/officeart/2005/8/layout/orgChart1"/>
    <dgm:cxn modelId="{B440A4E2-CFDB-4DE2-BDFE-8FEDA4C56B1E}" type="presParOf" srcId="{17DA80AD-752C-4EFC-9B81-256FC44EE20D}" destId="{08887C14-0A71-4626-A994-1501BA3ED179}" srcOrd="1"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D48FEF96-2074-4ECC-AE3E-E12C413B2587}" type="presParOf" srcId="{17DA80AD-752C-4EFC-9B81-256FC44EE20D}" destId="{E118821D-4AD1-4116-A773-69D99C6D4E01}" srcOrd="2" destOrd="0" presId="urn:microsoft.com/office/officeart/2005/8/layout/orgChart1"/>
    <dgm:cxn modelId="{2FE7979D-B49E-4DCA-A521-4FB000845BDE}" type="presParOf" srcId="{17DA80AD-752C-4EFC-9B81-256FC44EE20D}" destId="{52D0F420-80C9-4862-9976-238352DEE6A1}" srcOrd="3" destOrd="0" presId="urn:microsoft.com/office/officeart/2005/8/layout/orgChart1"/>
    <dgm:cxn modelId="{7C51719B-CE6E-4A62-B96C-57CEDC640072}" type="presParOf" srcId="{52D0F420-80C9-4862-9976-238352DEE6A1}" destId="{1D8AECB8-1A7E-44DB-A632-DE7DED0E5660}" srcOrd="0" destOrd="0" presId="urn:microsoft.com/office/officeart/2005/8/layout/orgChart1"/>
    <dgm:cxn modelId="{0F1321CF-96C7-4274-BDE8-CAF2A073925D}" type="presParOf" srcId="{1D8AECB8-1A7E-44DB-A632-DE7DED0E5660}" destId="{F4F78CE9-49BB-4780-BF66-E7CC100DB098}" srcOrd="0" destOrd="0" presId="urn:microsoft.com/office/officeart/2005/8/layout/orgChart1"/>
    <dgm:cxn modelId="{8072CB4F-DD5A-4CAC-AB82-95AAC6C5C721}" type="presParOf" srcId="{1D8AECB8-1A7E-44DB-A632-DE7DED0E5660}" destId="{9BABBCE5-3889-4B68-A629-EBCBEB8AB9A9}" srcOrd="1" destOrd="0" presId="urn:microsoft.com/office/officeart/2005/8/layout/orgChart1"/>
    <dgm:cxn modelId="{B427DD4D-3725-48C6-962B-0B3ADDA3E997}" type="presParOf" srcId="{52D0F420-80C9-4862-9976-238352DEE6A1}" destId="{30479F24-A74E-49AC-86D6-1588F218AF5E}" srcOrd="1" destOrd="0" presId="urn:microsoft.com/office/officeart/2005/8/layout/orgChart1"/>
    <dgm:cxn modelId="{8C320F3A-24DC-44AC-9D12-E947B0C74809}" type="presParOf" srcId="{52D0F420-80C9-4862-9976-238352DEE6A1}" destId="{69F0F5A4-B337-45E4-9060-3446FAB91B79}" srcOrd="2" destOrd="0" presId="urn:microsoft.com/office/officeart/2005/8/layout/orgChart1"/>
    <dgm:cxn modelId="{3ED02B7E-CB0A-46D6-B9FF-37EF40B52E7D}" type="presParOf" srcId="{17DA80AD-752C-4EFC-9B81-256FC44EE20D}" destId="{C049C623-15EF-436F-96CF-ACB57131BF4D}" srcOrd="4" destOrd="0" presId="urn:microsoft.com/office/officeart/2005/8/layout/orgChart1"/>
    <dgm:cxn modelId="{865DCEC5-8F56-4CD1-AE78-D19167BB43E4}" type="presParOf" srcId="{17DA80AD-752C-4EFC-9B81-256FC44EE20D}" destId="{9CF2A2F2-40D3-438D-B0EA-172349B8C167}" srcOrd="5" destOrd="0" presId="urn:microsoft.com/office/officeart/2005/8/layout/orgChart1"/>
    <dgm:cxn modelId="{41AA6059-F77B-4B98-A89F-CDD24342FBB7}" type="presParOf" srcId="{9CF2A2F2-40D3-438D-B0EA-172349B8C167}" destId="{9CD3DF6E-4031-4D7E-9BC1-A4E69914E3CA}" srcOrd="0" destOrd="0" presId="urn:microsoft.com/office/officeart/2005/8/layout/orgChart1"/>
    <dgm:cxn modelId="{426D1CAB-2CFD-4FAC-88C2-32B8DFB10264}" type="presParOf" srcId="{9CD3DF6E-4031-4D7E-9BC1-A4E69914E3CA}" destId="{77630804-84BB-499F-A505-98A5B39A2026}" srcOrd="0" destOrd="0" presId="urn:microsoft.com/office/officeart/2005/8/layout/orgChart1"/>
    <dgm:cxn modelId="{36F21C64-359A-4615-8961-FEED9EB0D227}" type="presParOf" srcId="{9CD3DF6E-4031-4D7E-9BC1-A4E69914E3CA}" destId="{72DC596F-9B8F-4594-B5DA-1E6F6D22FE7F}" srcOrd="1" destOrd="0" presId="urn:microsoft.com/office/officeart/2005/8/layout/orgChart1"/>
    <dgm:cxn modelId="{CF6109FC-2C09-401D-B529-B438113555BB}" type="presParOf" srcId="{9CF2A2F2-40D3-438D-B0EA-172349B8C167}" destId="{9E66B3EB-69A0-49D2-A451-C09DD479C0E6}" srcOrd="1" destOrd="0" presId="urn:microsoft.com/office/officeart/2005/8/layout/orgChart1"/>
    <dgm:cxn modelId="{EA1DDAFE-EA13-405E-A1F9-603ECA10ED25}" type="presParOf" srcId="{9CF2A2F2-40D3-438D-B0EA-172349B8C167}" destId="{13D3721F-904F-4C3A-9EA9-BC0A87ACFDE6}"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when it comes to microservice architecture, because a request may be passed through different services, which makes it difficult to debug and trace because the codebase is not in one place, so here distributed tracing tool can be helpful.</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Without a distributed tracing tool it's frustrating or maybe impossible to trace your request through different services.</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Distributed Tracing</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DD527B35-7677-4845-B56B-FE2DB07050E6}">
      <dgm:prSet phldrT="[Text]"/>
      <dgm:spPr/>
      <dgm:t>
        <a:bodyPr/>
        <a:lstStyle/>
        <a:p>
          <a:r>
            <a:rPr lang="en-US" b="0" i="0" dirty="0" err="1"/>
            <a:t>OpenTelemetry</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6F88F3BB-542D-4BC2-9940-82A0734BF554}">
      <dgm:prSet phldrT="[Text]"/>
      <dgm:spPr/>
      <dgm:t>
        <a:bodyPr/>
        <a:lstStyle/>
        <a:p>
          <a:r>
            <a:rPr lang="en-US" b="0" i="0" dirty="0" err="1"/>
            <a:t>Jeager</a:t>
          </a:r>
          <a:endParaRPr lang="en-US" dirty="0"/>
        </a:p>
      </dgm:t>
    </dgm:pt>
    <dgm:pt modelId="{A407AEC9-F6CE-446E-88EB-DD8A76BFE615}" type="parTrans" cxnId="{5B816E0E-C14F-4332-B2D8-5CFE38F39770}">
      <dgm:prSet/>
      <dgm:spPr/>
      <dgm:t>
        <a:bodyPr/>
        <a:lstStyle/>
        <a:p>
          <a:endParaRPr lang="en-US"/>
        </a:p>
      </dgm:t>
    </dgm:pt>
    <dgm:pt modelId="{01E07098-5915-4647-AA64-2DCF20600254}" type="sibTrans" cxnId="{5B816E0E-C14F-4332-B2D8-5CFE38F39770}">
      <dgm:prSet/>
      <dgm:spPr/>
      <dgm:t>
        <a:bodyPr/>
        <a:lstStyle/>
        <a:p>
          <a:endParaRPr lang="en-US"/>
        </a:p>
      </dgm:t>
    </dgm:pt>
    <dgm:pt modelId="{3303680D-0D1E-43E6-819F-BD4BBB563062}">
      <dgm:prSet phldrT="[Text]"/>
      <dgm:spPr/>
      <dgm:t>
        <a:bodyPr/>
        <a:lstStyle/>
        <a:p>
          <a:r>
            <a:rPr lang="en-US" b="0" i="0" dirty="0" err="1"/>
            <a:t>Zipkin</a:t>
          </a:r>
          <a:endParaRPr lang="en-US" dirty="0"/>
        </a:p>
      </dgm:t>
    </dgm:pt>
    <dgm:pt modelId="{40FFD6F5-36FA-49F5-AA3F-5C547D2F5186}" type="parTrans" cxnId="{482C2E7A-F588-4E32-BA9E-6AD112CD8CE5}">
      <dgm:prSet/>
      <dgm:spPr/>
      <dgm:t>
        <a:bodyPr/>
        <a:lstStyle/>
        <a:p>
          <a:endParaRPr lang="en-US"/>
        </a:p>
      </dgm:t>
    </dgm:pt>
    <dgm:pt modelId="{608DA7B5-5A58-44F7-A1FA-208EC3890590}" type="sibTrans" cxnId="{482C2E7A-F588-4E32-BA9E-6AD112CD8CE5}">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1BB75F27-7D12-4CA4-98C2-07204ABBF795}" type="pres">
      <dgm:prSet presAssocID="{86E7F2EE-79ED-4CBB-A624-14DD0DD75FD6}" presName="Name37" presStyleLbl="parChTrans1D2" presStyleIdx="0" presStyleCnt="3"/>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0" presStyleCnt="3">
        <dgm:presLayoutVars>
          <dgm:chPref val="3"/>
        </dgm:presLayoutVars>
      </dgm:prSet>
      <dgm:spPr/>
    </dgm:pt>
    <dgm:pt modelId="{8CBAC396-161D-4AA3-8B17-632C0E7634F8}" type="pres">
      <dgm:prSet presAssocID="{DD527B35-7677-4845-B56B-FE2DB07050E6}" presName="rootConnector" presStyleLbl="node2" presStyleIdx="0" presStyleCnt="3"/>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E118821D-4AD1-4116-A773-69D99C6D4E01}" type="pres">
      <dgm:prSet presAssocID="{A407AEC9-F6CE-446E-88EB-DD8A76BFE615}" presName="Name37" presStyleLbl="parChTrans1D2" presStyleIdx="1" presStyleCnt="3"/>
      <dgm:spPr/>
    </dgm:pt>
    <dgm:pt modelId="{52D0F420-80C9-4862-9976-238352DEE6A1}" type="pres">
      <dgm:prSet presAssocID="{6F88F3BB-542D-4BC2-9940-82A0734BF554}" presName="hierRoot2" presStyleCnt="0">
        <dgm:presLayoutVars>
          <dgm:hierBranch val="init"/>
        </dgm:presLayoutVars>
      </dgm:prSet>
      <dgm:spPr/>
    </dgm:pt>
    <dgm:pt modelId="{1D8AECB8-1A7E-44DB-A632-DE7DED0E5660}" type="pres">
      <dgm:prSet presAssocID="{6F88F3BB-542D-4BC2-9940-82A0734BF554}" presName="rootComposite" presStyleCnt="0"/>
      <dgm:spPr/>
    </dgm:pt>
    <dgm:pt modelId="{F4F78CE9-49BB-4780-BF66-E7CC100DB098}" type="pres">
      <dgm:prSet presAssocID="{6F88F3BB-542D-4BC2-9940-82A0734BF554}" presName="rootText" presStyleLbl="node2" presStyleIdx="1" presStyleCnt="3">
        <dgm:presLayoutVars>
          <dgm:chPref val="3"/>
        </dgm:presLayoutVars>
      </dgm:prSet>
      <dgm:spPr/>
    </dgm:pt>
    <dgm:pt modelId="{9BABBCE5-3889-4B68-A629-EBCBEB8AB9A9}" type="pres">
      <dgm:prSet presAssocID="{6F88F3BB-542D-4BC2-9940-82A0734BF554}" presName="rootConnector" presStyleLbl="node2" presStyleIdx="1" presStyleCnt="3"/>
      <dgm:spPr/>
    </dgm:pt>
    <dgm:pt modelId="{30479F24-A74E-49AC-86D6-1588F218AF5E}" type="pres">
      <dgm:prSet presAssocID="{6F88F3BB-542D-4BC2-9940-82A0734BF554}" presName="hierChild4" presStyleCnt="0"/>
      <dgm:spPr/>
    </dgm:pt>
    <dgm:pt modelId="{69F0F5A4-B337-45E4-9060-3446FAB91B79}" type="pres">
      <dgm:prSet presAssocID="{6F88F3BB-542D-4BC2-9940-82A0734BF554}" presName="hierChild5" presStyleCnt="0"/>
      <dgm:spPr/>
    </dgm:pt>
    <dgm:pt modelId="{C049C623-15EF-436F-96CF-ACB57131BF4D}" type="pres">
      <dgm:prSet presAssocID="{40FFD6F5-36FA-49F5-AA3F-5C547D2F5186}" presName="Name37" presStyleLbl="parChTrans1D2" presStyleIdx="2" presStyleCnt="3"/>
      <dgm:spPr/>
    </dgm:pt>
    <dgm:pt modelId="{9CF2A2F2-40D3-438D-B0EA-172349B8C167}" type="pres">
      <dgm:prSet presAssocID="{3303680D-0D1E-43E6-819F-BD4BBB563062}" presName="hierRoot2" presStyleCnt="0">
        <dgm:presLayoutVars>
          <dgm:hierBranch val="init"/>
        </dgm:presLayoutVars>
      </dgm:prSet>
      <dgm:spPr/>
    </dgm:pt>
    <dgm:pt modelId="{9CD3DF6E-4031-4D7E-9BC1-A4E69914E3CA}" type="pres">
      <dgm:prSet presAssocID="{3303680D-0D1E-43E6-819F-BD4BBB563062}" presName="rootComposite" presStyleCnt="0"/>
      <dgm:spPr/>
    </dgm:pt>
    <dgm:pt modelId="{77630804-84BB-499F-A505-98A5B39A2026}" type="pres">
      <dgm:prSet presAssocID="{3303680D-0D1E-43E6-819F-BD4BBB563062}" presName="rootText" presStyleLbl="node2" presStyleIdx="2" presStyleCnt="3">
        <dgm:presLayoutVars>
          <dgm:chPref val="3"/>
        </dgm:presLayoutVars>
      </dgm:prSet>
      <dgm:spPr/>
    </dgm:pt>
    <dgm:pt modelId="{72DC596F-9B8F-4594-B5DA-1E6F6D22FE7F}" type="pres">
      <dgm:prSet presAssocID="{3303680D-0D1E-43E6-819F-BD4BBB563062}" presName="rootConnector" presStyleLbl="node2" presStyleIdx="2" presStyleCnt="3"/>
      <dgm:spPr/>
    </dgm:pt>
    <dgm:pt modelId="{9E66B3EB-69A0-49D2-A451-C09DD479C0E6}" type="pres">
      <dgm:prSet presAssocID="{3303680D-0D1E-43E6-819F-BD4BBB563062}" presName="hierChild4" presStyleCnt="0"/>
      <dgm:spPr/>
    </dgm:pt>
    <dgm:pt modelId="{13D3721F-904F-4C3A-9EA9-BC0A87ACFDE6}" type="pres">
      <dgm:prSet presAssocID="{3303680D-0D1E-43E6-819F-BD4BBB563062}" presName="hierChild5" presStyleCnt="0"/>
      <dgm:spPr/>
    </dgm:pt>
    <dgm:pt modelId="{2389B562-1FBB-411F-A37F-C0F653FF27E6}" type="pres">
      <dgm:prSet presAssocID="{21ED0997-0597-4912-96DA-4B12935C49C1}" presName="hierChild3" presStyleCnt="0"/>
      <dgm:spPr/>
    </dgm:pt>
  </dgm:ptLst>
  <dgm:cxnLst>
    <dgm:cxn modelId="{5B816E0E-C14F-4332-B2D8-5CFE38F39770}" srcId="{21ED0997-0597-4912-96DA-4B12935C49C1}" destId="{6F88F3BB-542D-4BC2-9940-82A0734BF554}" srcOrd="1" destOrd="0" parTransId="{A407AEC9-F6CE-446E-88EB-DD8A76BFE615}" sibTransId="{01E07098-5915-4647-AA64-2DCF20600254}"/>
    <dgm:cxn modelId="{26E3C111-E2EF-4238-BB8A-5E9F814DA6D9}" type="presOf" srcId="{6F88F3BB-542D-4BC2-9940-82A0734BF554}" destId="{F4F78CE9-49BB-4780-BF66-E7CC100DB098}"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09B1B068-8484-4FCF-8682-E5F14422C9F3}" type="presOf" srcId="{40FFD6F5-36FA-49F5-AA3F-5C547D2F5186}" destId="{C049C623-15EF-436F-96CF-ACB57131BF4D}"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482C2E7A-F588-4E32-BA9E-6AD112CD8CE5}" srcId="{21ED0997-0597-4912-96DA-4B12935C49C1}" destId="{3303680D-0D1E-43E6-819F-BD4BBB563062}" srcOrd="2" destOrd="0" parTransId="{40FFD6F5-36FA-49F5-AA3F-5C547D2F5186}" sibTransId="{608DA7B5-5A58-44F7-A1FA-208EC3890590}"/>
    <dgm:cxn modelId="{CD5CEE5A-ED48-4299-8798-B2F93C0FF1A4}" type="presOf" srcId="{86E7F2EE-79ED-4CBB-A624-14DD0DD75FD6}" destId="{1BB75F27-7D12-4CA4-98C2-07204ABBF795}" srcOrd="0" destOrd="0" presId="urn:microsoft.com/office/officeart/2005/8/layout/orgChart1"/>
    <dgm:cxn modelId="{22B6FB9A-8A32-4DEA-838D-5280845A4727}" type="presOf" srcId="{6F88F3BB-542D-4BC2-9940-82A0734BF554}" destId="{9BABBCE5-3889-4B68-A629-EBCBEB8AB9A9}" srcOrd="1"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81A9AEAD-BB00-4E30-922E-1FF83D4722A3}" type="presOf" srcId="{693213B8-F055-4C02-ADA2-0D2685F6CE0A}" destId="{35E09DDF-0806-4041-B24B-A793A4E95BBB}" srcOrd="0" destOrd="0" presId="urn:microsoft.com/office/officeart/2005/8/layout/orgChart1"/>
    <dgm:cxn modelId="{A511BAAE-9C62-4AB1-BF50-BE568E58AB3F}" type="presOf" srcId="{3303680D-0D1E-43E6-819F-BD4BBB563062}" destId="{77630804-84BB-499F-A505-98A5B39A2026}" srcOrd="0" destOrd="0" presId="urn:microsoft.com/office/officeart/2005/8/layout/orgChart1"/>
    <dgm:cxn modelId="{D4A06DDB-772E-430A-8FE1-E5AE393A6780}" srcId="{21ED0997-0597-4912-96DA-4B12935C49C1}" destId="{DD527B35-7677-4845-B56B-FE2DB07050E6}" srcOrd="0" destOrd="0" parTransId="{86E7F2EE-79ED-4CBB-A624-14DD0DD75FD6}" sibTransId="{C7B76C09-0BEE-4D50-B183-2D224B357A1E}"/>
    <dgm:cxn modelId="{E90F00EA-79AC-4BE9-8366-A1099751D13E}" type="presOf" srcId="{3303680D-0D1E-43E6-819F-BD4BBB563062}" destId="{72DC596F-9B8F-4594-B5DA-1E6F6D22FE7F}" srcOrd="1" destOrd="0" presId="urn:microsoft.com/office/officeart/2005/8/layout/orgChart1"/>
    <dgm:cxn modelId="{E5E1F6FD-AFAE-4D15-8DB4-D37A78EF5BDC}" type="presOf" srcId="{A407AEC9-F6CE-446E-88EB-DD8A76BFE615}" destId="{E118821D-4AD1-4116-A773-69D99C6D4E01}" srcOrd="0" destOrd="0" presId="urn:microsoft.com/office/officeart/2005/8/layout/orgChart1"/>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B29AFA28-F61E-4C7E-BCB1-569D0C9E4402}" type="presParOf" srcId="{17DA80AD-752C-4EFC-9B81-256FC44EE20D}" destId="{1BB75F27-7D12-4CA4-98C2-07204ABBF795}" srcOrd="0" destOrd="0" presId="urn:microsoft.com/office/officeart/2005/8/layout/orgChart1"/>
    <dgm:cxn modelId="{B440A4E2-CFDB-4DE2-BDFE-8FEDA4C56B1E}" type="presParOf" srcId="{17DA80AD-752C-4EFC-9B81-256FC44EE20D}" destId="{08887C14-0A71-4626-A994-1501BA3ED179}" srcOrd="1"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D48FEF96-2074-4ECC-AE3E-E12C413B2587}" type="presParOf" srcId="{17DA80AD-752C-4EFC-9B81-256FC44EE20D}" destId="{E118821D-4AD1-4116-A773-69D99C6D4E01}" srcOrd="2" destOrd="0" presId="urn:microsoft.com/office/officeart/2005/8/layout/orgChart1"/>
    <dgm:cxn modelId="{2FE7979D-B49E-4DCA-A521-4FB000845BDE}" type="presParOf" srcId="{17DA80AD-752C-4EFC-9B81-256FC44EE20D}" destId="{52D0F420-80C9-4862-9976-238352DEE6A1}" srcOrd="3" destOrd="0" presId="urn:microsoft.com/office/officeart/2005/8/layout/orgChart1"/>
    <dgm:cxn modelId="{7C51719B-CE6E-4A62-B96C-57CEDC640072}" type="presParOf" srcId="{52D0F420-80C9-4862-9976-238352DEE6A1}" destId="{1D8AECB8-1A7E-44DB-A632-DE7DED0E5660}" srcOrd="0" destOrd="0" presId="urn:microsoft.com/office/officeart/2005/8/layout/orgChart1"/>
    <dgm:cxn modelId="{0F1321CF-96C7-4274-BDE8-CAF2A073925D}" type="presParOf" srcId="{1D8AECB8-1A7E-44DB-A632-DE7DED0E5660}" destId="{F4F78CE9-49BB-4780-BF66-E7CC100DB098}" srcOrd="0" destOrd="0" presId="urn:microsoft.com/office/officeart/2005/8/layout/orgChart1"/>
    <dgm:cxn modelId="{8072CB4F-DD5A-4CAC-AB82-95AAC6C5C721}" type="presParOf" srcId="{1D8AECB8-1A7E-44DB-A632-DE7DED0E5660}" destId="{9BABBCE5-3889-4B68-A629-EBCBEB8AB9A9}" srcOrd="1" destOrd="0" presId="urn:microsoft.com/office/officeart/2005/8/layout/orgChart1"/>
    <dgm:cxn modelId="{B427DD4D-3725-48C6-962B-0B3ADDA3E997}" type="presParOf" srcId="{52D0F420-80C9-4862-9976-238352DEE6A1}" destId="{30479F24-A74E-49AC-86D6-1588F218AF5E}" srcOrd="1" destOrd="0" presId="urn:microsoft.com/office/officeart/2005/8/layout/orgChart1"/>
    <dgm:cxn modelId="{8C320F3A-24DC-44AC-9D12-E947B0C74809}" type="presParOf" srcId="{52D0F420-80C9-4862-9976-238352DEE6A1}" destId="{69F0F5A4-B337-45E4-9060-3446FAB91B79}" srcOrd="2" destOrd="0" presId="urn:microsoft.com/office/officeart/2005/8/layout/orgChart1"/>
    <dgm:cxn modelId="{3ED02B7E-CB0A-46D6-B9FF-37EF40B52E7D}" type="presParOf" srcId="{17DA80AD-752C-4EFC-9B81-256FC44EE20D}" destId="{C049C623-15EF-436F-96CF-ACB57131BF4D}" srcOrd="4" destOrd="0" presId="urn:microsoft.com/office/officeart/2005/8/layout/orgChart1"/>
    <dgm:cxn modelId="{865DCEC5-8F56-4CD1-AE78-D19167BB43E4}" type="presParOf" srcId="{17DA80AD-752C-4EFC-9B81-256FC44EE20D}" destId="{9CF2A2F2-40D3-438D-B0EA-172349B8C167}" srcOrd="5" destOrd="0" presId="urn:microsoft.com/office/officeart/2005/8/layout/orgChart1"/>
    <dgm:cxn modelId="{41AA6059-F77B-4B98-A89F-CDD24342FBB7}" type="presParOf" srcId="{9CF2A2F2-40D3-438D-B0EA-172349B8C167}" destId="{9CD3DF6E-4031-4D7E-9BC1-A4E69914E3CA}" srcOrd="0" destOrd="0" presId="urn:microsoft.com/office/officeart/2005/8/layout/orgChart1"/>
    <dgm:cxn modelId="{426D1CAB-2CFD-4FAC-88C2-32B8DFB10264}" type="presParOf" srcId="{9CD3DF6E-4031-4D7E-9BC1-A4E69914E3CA}" destId="{77630804-84BB-499F-A505-98A5B39A2026}" srcOrd="0" destOrd="0" presId="urn:microsoft.com/office/officeart/2005/8/layout/orgChart1"/>
    <dgm:cxn modelId="{36F21C64-359A-4615-8961-FEED9EB0D227}" type="presParOf" srcId="{9CD3DF6E-4031-4D7E-9BC1-A4E69914E3CA}" destId="{72DC596F-9B8F-4594-B5DA-1E6F6D22FE7F}" srcOrd="1" destOrd="0" presId="urn:microsoft.com/office/officeart/2005/8/layout/orgChart1"/>
    <dgm:cxn modelId="{CF6109FC-2C09-401D-B529-B438113555BB}" type="presParOf" srcId="{9CF2A2F2-40D3-438D-B0EA-172349B8C167}" destId="{9E66B3EB-69A0-49D2-A451-C09DD479C0E6}" srcOrd="1" destOrd="0" presId="urn:microsoft.com/office/officeart/2005/8/layout/orgChart1"/>
    <dgm:cxn modelId="{EA1DDAFE-EA13-405E-A1F9-603ECA10ED25}" type="presParOf" srcId="{9CF2A2F2-40D3-438D-B0EA-172349B8C167}" destId="{13D3721F-904F-4C3A-9EA9-BC0A87ACFDE6}"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Learn a language</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a:solidFill>
          <a:srgbClr val="00B050"/>
        </a:solidFill>
      </dgm:spPr>
      <dgm:t>
        <a:bodyPr/>
        <a:lstStyle/>
        <a:p>
          <a:r>
            <a:rPr lang="en-US" dirty="0"/>
            <a:t>C#</a:t>
          </a:r>
        </a:p>
      </dgm:t>
      <dgm:extLst>
        <a:ext uri="{E40237B7-FDA0-4F09-8148-C483321AD2D9}">
          <dgm14:cNvPr xmlns:dgm14="http://schemas.microsoft.com/office/drawing/2010/diagram" id="0" name="">
            <a:hlinkClick xmlns:r="http://schemas.openxmlformats.org/officeDocument/2006/relationships" r:id="rId1"/>
          </dgm14:cNvPr>
        </a:ext>
      </dgm:extLs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a:solidFill>
          <a:srgbClr val="00B050"/>
        </a:solidFill>
      </dgm:spPr>
      <dgm:t>
        <a:bodyPr/>
        <a:lstStyle/>
        <a:p>
          <a:r>
            <a:rPr lang="en-US" dirty="0"/>
            <a:t>Python</a:t>
          </a:r>
        </a:p>
      </dgm:t>
      <dgm:extLst>
        <a:ext uri="{E40237B7-FDA0-4F09-8148-C483321AD2D9}">
          <dgm14:cNvPr xmlns:dgm14="http://schemas.microsoft.com/office/drawing/2010/diagram" id="0" name="">
            <a:hlinkClick xmlns:r="http://schemas.openxmlformats.org/officeDocument/2006/relationships" r:id="rId2"/>
          </dgm14:cNvPr>
        </a:ext>
      </dgm:extLs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CC981BE8-E52D-4028-8F56-13A5A4DBCD7C}">
      <dgm:prSet phldrT="[Text]"/>
      <dgm:spPr>
        <a:solidFill>
          <a:srgbClr val="00B050"/>
        </a:solidFill>
      </dgm:spPr>
      <dgm:t>
        <a:bodyPr/>
        <a:lstStyle/>
        <a:p>
          <a:r>
            <a:rPr lang="en-US" dirty="0"/>
            <a:t>Go</a:t>
          </a:r>
        </a:p>
      </dgm:t>
      <dgm:extLst>
        <a:ext uri="{E40237B7-FDA0-4F09-8148-C483321AD2D9}">
          <dgm14:cNvPr xmlns:dgm14="http://schemas.microsoft.com/office/drawing/2010/diagram" id="0" name="">
            <a:hlinkClick xmlns:r="http://schemas.openxmlformats.org/officeDocument/2006/relationships" r:id="rId3"/>
          </dgm14:cNvPr>
        </a:ext>
      </dgm:extLst>
    </dgm:pt>
    <dgm:pt modelId="{F9F21B89-7F06-4D57-A872-740880397398}" type="parTrans" cxnId="{8B931ACF-8175-4E41-A765-53362DDA138E}">
      <dgm:prSet/>
      <dgm:spPr/>
      <dgm:t>
        <a:bodyPr/>
        <a:lstStyle/>
        <a:p>
          <a:endParaRPr lang="en-US"/>
        </a:p>
      </dgm:t>
    </dgm:pt>
    <dgm:pt modelId="{54A1EBD4-F020-4C52-BC82-9BC90792D370}" type="sibTrans" cxnId="{8B931ACF-8175-4E41-A765-53362DDA138E}">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3"/>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3">
        <dgm:presLayoutVars>
          <dgm:chPref val="3"/>
        </dgm:presLayoutVars>
      </dgm:prSet>
      <dgm:spPr/>
    </dgm:pt>
    <dgm:pt modelId="{131F0FB9-8E35-47B1-A695-A3BA28C2C732}" type="pres">
      <dgm:prSet presAssocID="{7CAFCE99-ED91-48ED-8A37-0533BFA4D9FD}" presName="rootConnector" presStyleLbl="node2" presStyleIdx="0" presStyleCnt="3"/>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3"/>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3">
        <dgm:presLayoutVars>
          <dgm:chPref val="3"/>
        </dgm:presLayoutVars>
      </dgm:prSet>
      <dgm:spPr/>
    </dgm:pt>
    <dgm:pt modelId="{8CBAC396-161D-4AA3-8B17-632C0E7634F8}" type="pres">
      <dgm:prSet presAssocID="{DD527B35-7677-4845-B56B-FE2DB07050E6}" presName="rootConnector" presStyleLbl="node2" presStyleIdx="1" presStyleCnt="3"/>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C141D2F3-F267-4222-91FA-2BD1C310D0BE}" type="pres">
      <dgm:prSet presAssocID="{F9F21B89-7F06-4D57-A872-740880397398}" presName="Name37" presStyleLbl="parChTrans1D2" presStyleIdx="2" presStyleCnt="3"/>
      <dgm:spPr/>
    </dgm:pt>
    <dgm:pt modelId="{3FC97B3B-8C2E-494D-9E54-0DCFD199116F}" type="pres">
      <dgm:prSet presAssocID="{CC981BE8-E52D-4028-8F56-13A5A4DBCD7C}" presName="hierRoot2" presStyleCnt="0">
        <dgm:presLayoutVars>
          <dgm:hierBranch val="init"/>
        </dgm:presLayoutVars>
      </dgm:prSet>
      <dgm:spPr/>
    </dgm:pt>
    <dgm:pt modelId="{F5F17076-A9C2-435F-92CF-6C8E69EBEA77}" type="pres">
      <dgm:prSet presAssocID="{CC981BE8-E52D-4028-8F56-13A5A4DBCD7C}" presName="rootComposite" presStyleCnt="0"/>
      <dgm:spPr/>
    </dgm:pt>
    <dgm:pt modelId="{C2F58FCE-8371-4C1B-9404-5270AB19F7EC}" type="pres">
      <dgm:prSet presAssocID="{CC981BE8-E52D-4028-8F56-13A5A4DBCD7C}" presName="rootText" presStyleLbl="node2" presStyleIdx="2" presStyleCnt="3">
        <dgm:presLayoutVars>
          <dgm:chPref val="3"/>
        </dgm:presLayoutVars>
      </dgm:prSet>
      <dgm:spPr/>
    </dgm:pt>
    <dgm:pt modelId="{E056A487-EA87-4B0B-B7E7-B9CF34DAA395}" type="pres">
      <dgm:prSet presAssocID="{CC981BE8-E52D-4028-8F56-13A5A4DBCD7C}" presName="rootConnector" presStyleLbl="node2" presStyleIdx="2" presStyleCnt="3"/>
      <dgm:spPr/>
    </dgm:pt>
    <dgm:pt modelId="{B80C7DC9-09CF-458F-843D-0751514C40CA}" type="pres">
      <dgm:prSet presAssocID="{CC981BE8-E52D-4028-8F56-13A5A4DBCD7C}" presName="hierChild4" presStyleCnt="0"/>
      <dgm:spPr/>
    </dgm:pt>
    <dgm:pt modelId="{755A6982-50B0-43BF-B455-228F0B411905}" type="pres">
      <dgm:prSet presAssocID="{CC981BE8-E52D-4028-8F56-13A5A4DBCD7C}" presName="hierChild5" presStyleCnt="0"/>
      <dgm:spPr/>
    </dgm:pt>
    <dgm:pt modelId="{2389B562-1FBB-411F-A37F-C0F653FF27E6}" type="pres">
      <dgm:prSet presAssocID="{21ED0997-0597-4912-96DA-4B12935C49C1}" presName="hierChild3" presStyleCnt="0"/>
      <dgm:spPr/>
    </dgm:pt>
  </dgm:ptLst>
  <dgm:cxnLst>
    <dgm:cxn modelId="{96407201-A79F-49A1-89A3-97B82FC26D71}" type="presOf" srcId="{CC981BE8-E52D-4028-8F56-13A5A4DBCD7C}" destId="{C2F58FCE-8371-4C1B-9404-5270AB19F7EC}" srcOrd="0"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5A6C4B86-7537-4B3F-97B5-50D52333230D}" type="presOf" srcId="{CC981BE8-E52D-4028-8F56-13A5A4DBCD7C}" destId="{E056A487-EA87-4B0B-B7E7-B9CF34DAA395}" srcOrd="1"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8B931ACF-8175-4E41-A765-53362DDA138E}" srcId="{21ED0997-0597-4912-96DA-4B12935C49C1}" destId="{CC981BE8-E52D-4028-8F56-13A5A4DBCD7C}" srcOrd="2" destOrd="0" parTransId="{F9F21B89-7F06-4D57-A872-740880397398}" sibTransId="{54A1EBD4-F020-4C52-BC82-9BC90792D370}"/>
    <dgm:cxn modelId="{D4A06DDB-772E-430A-8FE1-E5AE393A6780}" srcId="{21ED0997-0597-4912-96DA-4B12935C49C1}" destId="{DD527B35-7677-4845-B56B-FE2DB07050E6}" srcOrd="1" destOrd="0" parTransId="{86E7F2EE-79ED-4CBB-A624-14DD0DD75FD6}" sibTransId="{C7B76C09-0BEE-4D50-B183-2D224B357A1E}"/>
    <dgm:cxn modelId="{095B26EC-0514-43B7-9652-F6EF6C6CE8E4}" type="presOf" srcId="{F9F21B89-7F06-4D57-A872-740880397398}" destId="{C141D2F3-F267-4222-91FA-2BD1C310D0BE}" srcOrd="0" destOrd="0" presId="urn:microsoft.com/office/officeart/2005/8/layout/orgChart1"/>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F422236B-BCE1-4653-98F3-D55D7BCAFDE6}" type="presParOf" srcId="{17DA80AD-752C-4EFC-9B81-256FC44EE20D}" destId="{C141D2F3-F267-4222-91FA-2BD1C310D0BE}" srcOrd="4" destOrd="0" presId="urn:microsoft.com/office/officeart/2005/8/layout/orgChart1"/>
    <dgm:cxn modelId="{593EDAD7-2A84-4573-AC2F-35E4F98EDE4F}" type="presParOf" srcId="{17DA80AD-752C-4EFC-9B81-256FC44EE20D}" destId="{3FC97B3B-8C2E-494D-9E54-0DCFD199116F}" srcOrd="5" destOrd="0" presId="urn:microsoft.com/office/officeart/2005/8/layout/orgChart1"/>
    <dgm:cxn modelId="{A928C5AF-5A0C-4A9F-B321-CD911A923988}" type="presParOf" srcId="{3FC97B3B-8C2E-494D-9E54-0DCFD199116F}" destId="{F5F17076-A9C2-435F-92CF-6C8E69EBEA77}" srcOrd="0" destOrd="0" presId="urn:microsoft.com/office/officeart/2005/8/layout/orgChart1"/>
    <dgm:cxn modelId="{E2F88889-66E6-4A7E-9405-4A135799BB9D}" type="presParOf" srcId="{F5F17076-A9C2-435F-92CF-6C8E69EBEA77}" destId="{C2F58FCE-8371-4C1B-9404-5270AB19F7EC}" srcOrd="0" destOrd="0" presId="urn:microsoft.com/office/officeart/2005/8/layout/orgChart1"/>
    <dgm:cxn modelId="{BBCD72D6-FC7D-4990-B4E2-F999496B8600}" type="presParOf" srcId="{F5F17076-A9C2-435F-92CF-6C8E69EBEA77}" destId="{E056A487-EA87-4B0B-B7E7-B9CF34DAA395}" srcOrd="1" destOrd="0" presId="urn:microsoft.com/office/officeart/2005/8/layout/orgChart1"/>
    <dgm:cxn modelId="{99877212-4283-4EAA-AFE2-06FFFEC8D4B3}" type="presParOf" srcId="{3FC97B3B-8C2E-494D-9E54-0DCFD199116F}" destId="{B80C7DC9-09CF-458F-843D-0751514C40CA}" srcOrd="1" destOrd="0" presId="urn:microsoft.com/office/officeart/2005/8/layout/orgChart1"/>
    <dgm:cxn modelId="{B3037A38-A51A-4D52-8017-D66F616887C3}" type="presParOf" srcId="{3FC97B3B-8C2E-494D-9E54-0DCFD199116F}" destId="{755A6982-50B0-43BF-B455-228F0B411905}"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Docker is an open-source platform for containerizing your applications, with the libraries, and dependencies that your application needs to run in various environments.</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Docker is one of the tools to containerize applications safer and faster.</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a:solidFill>
          <a:srgbClr val="00B050"/>
        </a:solidFill>
      </dgm:spPr>
      <dgm:t>
        <a:bodyPr/>
        <a:lstStyle/>
        <a:p>
          <a:r>
            <a:rPr lang="en-US" dirty="0"/>
            <a:t>Docker</a:t>
          </a:r>
        </a:p>
      </dgm:t>
      <dgm:extLst>
        <a:ext uri="{E40237B7-FDA0-4F09-8148-C483321AD2D9}">
          <dgm14:cNvPr xmlns:dgm14="http://schemas.microsoft.com/office/drawing/2010/diagram" id="0" name="">
            <a:hlinkClick xmlns:r="http://schemas.openxmlformats.org/officeDocument/2006/relationships" r:id="rId1"/>
          </dgm14:cNvPr>
        </a:ext>
      </dgm:extLs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dgm:t>
        <a:bodyPr/>
        <a:lstStyle/>
        <a:p>
          <a:r>
            <a:rPr lang="en-US" dirty="0"/>
            <a:t>Docker Desktop</a:t>
          </a:r>
        </a:p>
      </dgm: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dgm:t>
        <a:bodyPr/>
        <a:lstStyle/>
        <a:p>
          <a:r>
            <a:rPr lang="en-US" dirty="0"/>
            <a:t>Docker CLI</a:t>
          </a:r>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2"/>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2">
        <dgm:presLayoutVars>
          <dgm:chPref val="3"/>
        </dgm:presLayoutVars>
      </dgm:prSet>
      <dgm:spPr/>
    </dgm:pt>
    <dgm:pt modelId="{131F0FB9-8E35-47B1-A695-A3BA28C2C732}" type="pres">
      <dgm:prSet presAssocID="{7CAFCE99-ED91-48ED-8A37-0533BFA4D9FD}" presName="rootConnector" presStyleLbl="node2" presStyleIdx="0" presStyleCnt="2"/>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2"/>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2">
        <dgm:presLayoutVars>
          <dgm:chPref val="3"/>
        </dgm:presLayoutVars>
      </dgm:prSet>
      <dgm:spPr/>
    </dgm:pt>
    <dgm:pt modelId="{8CBAC396-161D-4AA3-8B17-632C0E7634F8}" type="pres">
      <dgm:prSet presAssocID="{DD527B35-7677-4845-B56B-FE2DB07050E6}" presName="rootConnector" presStyleLbl="node2" presStyleIdx="1" presStyleCnt="2"/>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2389B562-1FBB-411F-A37F-C0F653FF27E6}" type="pres">
      <dgm:prSet presAssocID="{21ED0997-0597-4912-96DA-4B12935C49C1}" presName="hierChild3" presStyleCnt="0"/>
      <dgm:spPr/>
    </dgm:pt>
  </dgm:ptLst>
  <dgm:cxnLst>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After you containerize your application, you will need some tools for managing containerized applications for doing some manual and automated operations like horizontal scaling.</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These tools provide some services for your application management like automated load-balancing, guarantee high service availability.</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Container Orchestration</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a:solidFill>
          <a:srgbClr val="00B050"/>
        </a:solidFill>
      </dgm:spPr>
      <dgm:t>
        <a:bodyPr/>
        <a:lstStyle/>
        <a:p>
          <a:r>
            <a:rPr lang="en-US" b="0" i="0" dirty="0"/>
            <a:t>Kubernetes </a:t>
          </a:r>
          <a:endParaRPr lang="en-US" dirty="0"/>
        </a:p>
      </dgm:t>
      <dgm:extLst>
        <a:ext uri="{E40237B7-FDA0-4F09-8148-C483321AD2D9}">
          <dgm14:cNvPr xmlns:dgm14="http://schemas.microsoft.com/office/drawing/2010/diagram" id="0" name="">
            <a:hlinkClick xmlns:r="http://schemas.openxmlformats.org/officeDocument/2006/relationships" r:id="rId1"/>
          </dgm14:cNvPr>
        </a:ext>
      </dgm:extLs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dgm:t>
        <a:bodyPr/>
        <a:lstStyle/>
        <a:p>
          <a:r>
            <a:rPr lang="en-US" dirty="0"/>
            <a:t>K8s</a:t>
          </a:r>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458C0EBB-B272-4076-96C6-0F0E55351B7C}">
      <dgm:prSet phldrT="[Text]"/>
      <dgm:spPr/>
      <dgm:t>
        <a:bodyPr/>
        <a:lstStyle/>
        <a:p>
          <a:r>
            <a:rPr lang="en-US" dirty="0"/>
            <a:t>Docker Swarm</a:t>
          </a:r>
        </a:p>
      </dgm:t>
    </dgm:pt>
    <dgm:pt modelId="{31C66F82-3540-4F13-9CD5-C6D49D7569E0}" type="parTrans" cxnId="{243370B6-47B8-4C09-89F2-4A1592EE8EA2}">
      <dgm:prSet/>
      <dgm:spPr/>
      <dgm:t>
        <a:bodyPr/>
        <a:lstStyle/>
        <a:p>
          <a:endParaRPr lang="en-US"/>
        </a:p>
      </dgm:t>
    </dgm:pt>
    <dgm:pt modelId="{7E0D835C-7061-4585-B30A-28A3634F49F7}" type="sibTrans" cxnId="{243370B6-47B8-4C09-89F2-4A1592EE8EA2}">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3"/>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3">
        <dgm:presLayoutVars>
          <dgm:chPref val="3"/>
        </dgm:presLayoutVars>
      </dgm:prSet>
      <dgm:spPr/>
    </dgm:pt>
    <dgm:pt modelId="{131F0FB9-8E35-47B1-A695-A3BA28C2C732}" type="pres">
      <dgm:prSet presAssocID="{7CAFCE99-ED91-48ED-8A37-0533BFA4D9FD}" presName="rootConnector" presStyleLbl="node2" presStyleIdx="0" presStyleCnt="3"/>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3"/>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3">
        <dgm:presLayoutVars>
          <dgm:chPref val="3"/>
        </dgm:presLayoutVars>
      </dgm:prSet>
      <dgm:spPr/>
    </dgm:pt>
    <dgm:pt modelId="{8CBAC396-161D-4AA3-8B17-632C0E7634F8}" type="pres">
      <dgm:prSet presAssocID="{DD527B35-7677-4845-B56B-FE2DB07050E6}" presName="rootConnector" presStyleLbl="node2" presStyleIdx="1" presStyleCnt="3"/>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E6AC636E-3D9D-46EF-A10A-26FA3627B6A2}" type="pres">
      <dgm:prSet presAssocID="{31C66F82-3540-4F13-9CD5-C6D49D7569E0}" presName="Name37" presStyleLbl="parChTrans1D2" presStyleIdx="2" presStyleCnt="3"/>
      <dgm:spPr/>
    </dgm:pt>
    <dgm:pt modelId="{8F7838B9-B2D8-49AF-91BC-7069047491DD}" type="pres">
      <dgm:prSet presAssocID="{458C0EBB-B272-4076-96C6-0F0E55351B7C}" presName="hierRoot2" presStyleCnt="0">
        <dgm:presLayoutVars>
          <dgm:hierBranch val="init"/>
        </dgm:presLayoutVars>
      </dgm:prSet>
      <dgm:spPr/>
    </dgm:pt>
    <dgm:pt modelId="{D7ABF6DA-4D0E-4117-B09F-CBD0E1196A04}" type="pres">
      <dgm:prSet presAssocID="{458C0EBB-B272-4076-96C6-0F0E55351B7C}" presName="rootComposite" presStyleCnt="0"/>
      <dgm:spPr/>
    </dgm:pt>
    <dgm:pt modelId="{A093C8AC-81D1-48BA-9E9B-F3B71F400670}" type="pres">
      <dgm:prSet presAssocID="{458C0EBB-B272-4076-96C6-0F0E55351B7C}" presName="rootText" presStyleLbl="node2" presStyleIdx="2" presStyleCnt="3">
        <dgm:presLayoutVars>
          <dgm:chPref val="3"/>
        </dgm:presLayoutVars>
      </dgm:prSet>
      <dgm:spPr/>
    </dgm:pt>
    <dgm:pt modelId="{88B86AE0-FEE2-4795-9F5B-447C541610B7}" type="pres">
      <dgm:prSet presAssocID="{458C0EBB-B272-4076-96C6-0F0E55351B7C}" presName="rootConnector" presStyleLbl="node2" presStyleIdx="2" presStyleCnt="3"/>
      <dgm:spPr/>
    </dgm:pt>
    <dgm:pt modelId="{101AF885-7673-4327-A2E4-4DFA76EB32A2}" type="pres">
      <dgm:prSet presAssocID="{458C0EBB-B272-4076-96C6-0F0E55351B7C}" presName="hierChild4" presStyleCnt="0"/>
      <dgm:spPr/>
    </dgm:pt>
    <dgm:pt modelId="{ADFD4BCE-BC2A-4E9B-8223-82523C6BD5FB}" type="pres">
      <dgm:prSet presAssocID="{458C0EBB-B272-4076-96C6-0F0E55351B7C}" presName="hierChild5" presStyleCnt="0"/>
      <dgm:spPr/>
    </dgm:pt>
    <dgm:pt modelId="{2389B562-1FBB-411F-A37F-C0F653FF27E6}" type="pres">
      <dgm:prSet presAssocID="{21ED0997-0597-4912-96DA-4B12935C49C1}" presName="hierChild3" presStyleCnt="0"/>
      <dgm:spPr/>
    </dgm:pt>
  </dgm:ptLst>
  <dgm:cxnLst>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AD5E125-14F5-4288-8C7E-F84C05C0F657}" type="presOf" srcId="{458C0EBB-B272-4076-96C6-0F0E55351B7C}" destId="{88B86AE0-FEE2-4795-9F5B-447C541610B7}" srcOrd="1"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20EE9946-868F-4E20-9897-0E642B4A3154}" type="presOf" srcId="{458C0EBB-B272-4076-96C6-0F0E55351B7C}" destId="{A093C8AC-81D1-48BA-9E9B-F3B71F400670}"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243370B6-47B8-4C09-89F2-4A1592EE8EA2}" srcId="{21ED0997-0597-4912-96DA-4B12935C49C1}" destId="{458C0EBB-B272-4076-96C6-0F0E55351B7C}" srcOrd="2" destOrd="0" parTransId="{31C66F82-3540-4F13-9CD5-C6D49D7569E0}" sibTransId="{7E0D835C-7061-4585-B30A-28A3634F49F7}"/>
    <dgm:cxn modelId="{E8546ABC-7EF8-475B-A380-7BFADEC8F3EF}" type="presOf" srcId="{31C66F82-3540-4F13-9CD5-C6D49D7569E0}" destId="{E6AC636E-3D9D-46EF-A10A-26FA3627B6A2}"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AEB4A59C-3614-477A-BA36-E401939DEB9B}" type="presParOf" srcId="{17DA80AD-752C-4EFC-9B81-256FC44EE20D}" destId="{E6AC636E-3D9D-46EF-A10A-26FA3627B6A2}" srcOrd="4" destOrd="0" presId="urn:microsoft.com/office/officeart/2005/8/layout/orgChart1"/>
    <dgm:cxn modelId="{AEEE334D-B554-4FD9-8306-107A32EF4C65}" type="presParOf" srcId="{17DA80AD-752C-4EFC-9B81-256FC44EE20D}" destId="{8F7838B9-B2D8-49AF-91BC-7069047491DD}" srcOrd="5" destOrd="0" presId="urn:microsoft.com/office/officeart/2005/8/layout/orgChart1"/>
    <dgm:cxn modelId="{0FF48204-CAC6-49B7-9F83-E70D8F34F236}" type="presParOf" srcId="{8F7838B9-B2D8-49AF-91BC-7069047491DD}" destId="{D7ABF6DA-4D0E-4117-B09F-CBD0E1196A04}" srcOrd="0" destOrd="0" presId="urn:microsoft.com/office/officeart/2005/8/layout/orgChart1"/>
    <dgm:cxn modelId="{B430A013-CC06-4CF4-BCBC-AD5E63811A51}" type="presParOf" srcId="{D7ABF6DA-4D0E-4117-B09F-CBD0E1196A04}" destId="{A093C8AC-81D1-48BA-9E9B-F3B71F400670}" srcOrd="0" destOrd="0" presId="urn:microsoft.com/office/officeart/2005/8/layout/orgChart1"/>
    <dgm:cxn modelId="{0743AD09-C2B5-460D-A902-F3796DF8F477}" type="presParOf" srcId="{D7ABF6DA-4D0E-4117-B09F-CBD0E1196A04}" destId="{88B86AE0-FEE2-4795-9F5B-447C541610B7}" srcOrd="1" destOrd="0" presId="urn:microsoft.com/office/officeart/2005/8/layout/orgChart1"/>
    <dgm:cxn modelId="{F537B5EB-68DE-4812-9578-7E96B82FCCAC}" type="presParOf" srcId="{8F7838B9-B2D8-49AF-91BC-7069047491DD}" destId="{101AF885-7673-4327-A2E4-4DFA76EB32A2}" srcOrd="1" destOrd="0" presId="urn:microsoft.com/office/officeart/2005/8/layout/orgChart1"/>
    <dgm:cxn modelId="{64C73217-EA7A-4F11-8A88-7D800D3D6054}" type="presParOf" srcId="{8F7838B9-B2D8-49AF-91BC-7069047491DD}" destId="{ADFD4BCE-BC2A-4E9B-8223-82523C6BD5FB}"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E771D2-5B04-426B-A091-15C2CF460DB5}"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E97BB107-B84C-4A64-B034-AF943E4DDC1D}">
      <dgm:prSet phldrT="[Text]"/>
      <dgm:spPr/>
      <dgm:t>
        <a:bodyPr/>
        <a:lstStyle/>
        <a:p>
          <a:r>
            <a:rPr lang="en-US" dirty="0"/>
            <a:t>What</a:t>
          </a:r>
        </a:p>
      </dgm:t>
    </dgm:pt>
    <dgm:pt modelId="{3E2BDF56-81D0-48A0-BB9F-C899CD515B0D}" type="parTrans" cxnId="{CFBFC591-144A-4102-A0D4-E41E427161CD}">
      <dgm:prSet/>
      <dgm:spPr/>
      <dgm:t>
        <a:bodyPr/>
        <a:lstStyle/>
        <a:p>
          <a:endParaRPr lang="en-US"/>
        </a:p>
      </dgm:t>
    </dgm:pt>
    <dgm:pt modelId="{BFFB6C53-71E4-4265-9199-966577374F29}" type="sibTrans" cxnId="{CFBFC591-144A-4102-A0D4-E41E427161CD}">
      <dgm:prSet/>
      <dgm:spPr/>
      <dgm:t>
        <a:bodyPr/>
        <a:lstStyle/>
        <a:p>
          <a:endParaRPr lang="en-US"/>
        </a:p>
      </dgm:t>
    </dgm:pt>
    <dgm:pt modelId="{8606C3A5-0363-48CE-A11D-0B4FBAB13021}">
      <dgm:prSet phldrT="[Text]"/>
      <dgm:spPr/>
      <dgm:t>
        <a:bodyPr/>
        <a:lstStyle/>
        <a:p>
          <a:pPr algn="just"/>
          <a:r>
            <a:rPr lang="en-US" b="0" i="0" dirty="0"/>
            <a:t>Managing Docker environment, configuration management, and providing the environment security, etc. These concerns can be centralized and automated by a docker container management tool.</a:t>
          </a:r>
          <a:endParaRPr lang="en-US" dirty="0"/>
        </a:p>
      </dgm:t>
    </dgm:pt>
    <dgm:pt modelId="{D1D7363E-8FAF-422D-B2CF-A7F7B51B7793}" type="parTrans" cxnId="{4028C2D3-1C8C-4F5B-BC0F-F975FA67BC9E}">
      <dgm:prSet/>
      <dgm:spPr/>
      <dgm:t>
        <a:bodyPr/>
        <a:lstStyle/>
        <a:p>
          <a:endParaRPr lang="en-US"/>
        </a:p>
      </dgm:t>
    </dgm:pt>
    <dgm:pt modelId="{F7E59D3B-B304-4C4C-A4BE-0BBB963E0475}" type="sibTrans" cxnId="{4028C2D3-1C8C-4F5B-BC0F-F975FA67BC9E}">
      <dgm:prSet/>
      <dgm:spPr/>
      <dgm:t>
        <a:bodyPr/>
        <a:lstStyle/>
        <a:p>
          <a:endParaRPr lang="en-US"/>
        </a:p>
      </dgm:t>
    </dgm:pt>
    <dgm:pt modelId="{C45FB1DD-346C-42D2-941B-D46BFA09F95F}">
      <dgm:prSet phldrT="[Text]"/>
      <dgm:spPr/>
      <dgm:t>
        <a:bodyPr/>
        <a:lstStyle/>
        <a:p>
          <a:r>
            <a:rPr lang="en-US" dirty="0"/>
            <a:t>Why</a:t>
          </a:r>
        </a:p>
      </dgm:t>
    </dgm:pt>
    <dgm:pt modelId="{50C7DFC5-A762-4543-858D-D5114BA259BA}" type="parTrans" cxnId="{F6FD0A85-2BA3-481F-A2DD-702118EC7D46}">
      <dgm:prSet/>
      <dgm:spPr/>
      <dgm:t>
        <a:bodyPr/>
        <a:lstStyle/>
        <a:p>
          <a:endParaRPr lang="en-US"/>
        </a:p>
      </dgm:t>
    </dgm:pt>
    <dgm:pt modelId="{C93E2C67-6B44-4EE6-9D33-86AB10AE14A4}" type="sibTrans" cxnId="{F6FD0A85-2BA3-481F-A2DD-702118EC7D46}">
      <dgm:prSet/>
      <dgm:spPr/>
      <dgm:t>
        <a:bodyPr/>
        <a:lstStyle/>
        <a:p>
          <a:endParaRPr lang="en-US"/>
        </a:p>
      </dgm:t>
    </dgm:pt>
    <dgm:pt modelId="{B0A4AAA4-6E1C-429D-924C-222C7CD24B7B}">
      <dgm:prSet phldrT="[Text]"/>
      <dgm:spPr/>
      <dgm:t>
        <a:bodyPr/>
        <a:lstStyle/>
        <a:p>
          <a:pPr algn="just"/>
          <a:r>
            <a:rPr lang="en-US" b="0" i="0" dirty="0"/>
            <a:t>A Docker container management tool provides a GUI-based tool for users, and they do not have to deal with CLI which is not comfortable for all users.</a:t>
          </a:r>
          <a:endParaRPr lang="en-US" dirty="0"/>
        </a:p>
      </dgm:t>
    </dgm:pt>
    <dgm:pt modelId="{F12BCCC3-10AC-4DCD-872D-3C0701ABECC7}" type="parTrans" cxnId="{7AE5F9AA-220F-40DF-9A6F-143BE101B3B8}">
      <dgm:prSet/>
      <dgm:spPr/>
      <dgm:t>
        <a:bodyPr/>
        <a:lstStyle/>
        <a:p>
          <a:endParaRPr lang="en-US"/>
        </a:p>
      </dgm:t>
    </dgm:pt>
    <dgm:pt modelId="{3E6ED949-06A0-4856-942F-C796D10E3E02}" type="sibTrans" cxnId="{7AE5F9AA-220F-40DF-9A6F-143BE101B3B8}">
      <dgm:prSet/>
      <dgm:spPr/>
      <dgm:t>
        <a:bodyPr/>
        <a:lstStyle/>
        <a:p>
          <a:endParaRPr lang="en-US"/>
        </a:p>
      </dgm:t>
    </dgm:pt>
    <dgm:pt modelId="{1D9E7E8F-693E-4108-8F71-7D5F69FF6C33}" type="pres">
      <dgm:prSet presAssocID="{D3E771D2-5B04-426B-A091-15C2CF460DB5}" presName="diagram" presStyleCnt="0">
        <dgm:presLayoutVars>
          <dgm:chPref val="1"/>
          <dgm:dir/>
          <dgm:animOne val="branch"/>
          <dgm:animLvl val="lvl"/>
          <dgm:resizeHandles/>
        </dgm:presLayoutVars>
      </dgm:prSet>
      <dgm:spPr/>
    </dgm:pt>
    <dgm:pt modelId="{E873BE4D-D1C3-4BE1-B733-3DAF67E900BF}" type="pres">
      <dgm:prSet presAssocID="{E97BB107-B84C-4A64-B034-AF943E4DDC1D}" presName="root" presStyleCnt="0"/>
      <dgm:spPr/>
    </dgm:pt>
    <dgm:pt modelId="{9A88F546-ED8E-49BA-ADD0-D05B97481D17}" type="pres">
      <dgm:prSet presAssocID="{E97BB107-B84C-4A64-B034-AF943E4DDC1D}" presName="rootComposite" presStyleCnt="0"/>
      <dgm:spPr/>
    </dgm:pt>
    <dgm:pt modelId="{417E7473-3433-4FDB-ABB5-20E6C8B2F17B}" type="pres">
      <dgm:prSet presAssocID="{E97BB107-B84C-4A64-B034-AF943E4DDC1D}" presName="rootText" presStyleLbl="node1" presStyleIdx="0" presStyleCnt="2"/>
      <dgm:spPr/>
    </dgm:pt>
    <dgm:pt modelId="{7A6E1F97-8A01-4A69-881A-95B6AF221B29}" type="pres">
      <dgm:prSet presAssocID="{E97BB107-B84C-4A64-B034-AF943E4DDC1D}" presName="rootConnector" presStyleLbl="node1" presStyleIdx="0" presStyleCnt="2"/>
      <dgm:spPr/>
    </dgm:pt>
    <dgm:pt modelId="{D15D450D-24FD-43A5-B0A4-519A8BB09930}" type="pres">
      <dgm:prSet presAssocID="{E97BB107-B84C-4A64-B034-AF943E4DDC1D}" presName="childShape" presStyleCnt="0"/>
      <dgm:spPr/>
    </dgm:pt>
    <dgm:pt modelId="{7AE5A8A1-BA41-4C70-9F6A-C814C7A5E4D7}" type="pres">
      <dgm:prSet presAssocID="{D1D7363E-8FAF-422D-B2CF-A7F7B51B7793}" presName="Name13" presStyleLbl="parChTrans1D2" presStyleIdx="0" presStyleCnt="2"/>
      <dgm:spPr/>
    </dgm:pt>
    <dgm:pt modelId="{85EE860B-1E60-45A5-85BF-C35F6931C498}" type="pres">
      <dgm:prSet presAssocID="{8606C3A5-0363-48CE-A11D-0B4FBAB13021}" presName="childText" presStyleLbl="bgAcc1" presStyleIdx="0" presStyleCnt="2">
        <dgm:presLayoutVars>
          <dgm:bulletEnabled val="1"/>
        </dgm:presLayoutVars>
      </dgm:prSet>
      <dgm:spPr/>
    </dgm:pt>
    <dgm:pt modelId="{612CBB35-35EF-44B9-889F-CFEDF1529F63}" type="pres">
      <dgm:prSet presAssocID="{C45FB1DD-346C-42D2-941B-D46BFA09F95F}" presName="root" presStyleCnt="0"/>
      <dgm:spPr/>
    </dgm:pt>
    <dgm:pt modelId="{1485AD7C-AC51-44C6-A8FE-5F9F0E609A75}" type="pres">
      <dgm:prSet presAssocID="{C45FB1DD-346C-42D2-941B-D46BFA09F95F}" presName="rootComposite" presStyleCnt="0"/>
      <dgm:spPr/>
    </dgm:pt>
    <dgm:pt modelId="{CB6800C5-9F38-4D21-9F63-1EEF1094F62C}" type="pres">
      <dgm:prSet presAssocID="{C45FB1DD-346C-42D2-941B-D46BFA09F95F}" presName="rootText" presStyleLbl="node1" presStyleIdx="1" presStyleCnt="2"/>
      <dgm:spPr/>
    </dgm:pt>
    <dgm:pt modelId="{06FF26D9-8957-4443-973D-7AAB679646AD}" type="pres">
      <dgm:prSet presAssocID="{C45FB1DD-346C-42D2-941B-D46BFA09F95F}" presName="rootConnector" presStyleLbl="node1" presStyleIdx="1" presStyleCnt="2"/>
      <dgm:spPr/>
    </dgm:pt>
    <dgm:pt modelId="{E0AC4486-48D2-42EC-923F-C6C1F6896F95}" type="pres">
      <dgm:prSet presAssocID="{C45FB1DD-346C-42D2-941B-D46BFA09F95F}" presName="childShape" presStyleCnt="0"/>
      <dgm:spPr/>
    </dgm:pt>
    <dgm:pt modelId="{9469E009-ACAF-4E65-BB3F-65CD89245D2A}" type="pres">
      <dgm:prSet presAssocID="{F12BCCC3-10AC-4DCD-872D-3C0701ABECC7}" presName="Name13" presStyleLbl="parChTrans1D2" presStyleIdx="1" presStyleCnt="2"/>
      <dgm:spPr/>
    </dgm:pt>
    <dgm:pt modelId="{71158EBA-2906-4443-B4D7-0D96DEED5ACF}" type="pres">
      <dgm:prSet presAssocID="{B0A4AAA4-6E1C-429D-924C-222C7CD24B7B}" presName="childText" presStyleLbl="bgAcc1" presStyleIdx="1" presStyleCnt="2">
        <dgm:presLayoutVars>
          <dgm:bulletEnabled val="1"/>
        </dgm:presLayoutVars>
      </dgm:prSet>
      <dgm:spPr/>
    </dgm:pt>
  </dgm:ptLst>
  <dgm:cxnLst>
    <dgm:cxn modelId="{4FE4AC1B-6962-45B9-AB2E-F6D0FD30222F}" type="presOf" srcId="{8606C3A5-0363-48CE-A11D-0B4FBAB13021}" destId="{85EE860B-1E60-45A5-85BF-C35F6931C498}" srcOrd="0" destOrd="0" presId="urn:microsoft.com/office/officeart/2005/8/layout/hierarchy3"/>
    <dgm:cxn modelId="{8C45331E-73A6-4AD5-BE9A-61E6E0762312}" type="presOf" srcId="{D3E771D2-5B04-426B-A091-15C2CF460DB5}" destId="{1D9E7E8F-693E-4108-8F71-7D5F69FF6C33}" srcOrd="0" destOrd="0" presId="urn:microsoft.com/office/officeart/2005/8/layout/hierarchy3"/>
    <dgm:cxn modelId="{D24FEA25-1ACC-4230-A7C0-61769476DAE3}" type="presOf" srcId="{D1D7363E-8FAF-422D-B2CF-A7F7B51B7793}" destId="{7AE5A8A1-BA41-4C70-9F6A-C814C7A5E4D7}" srcOrd="0" destOrd="0" presId="urn:microsoft.com/office/officeart/2005/8/layout/hierarchy3"/>
    <dgm:cxn modelId="{93C2C92F-3305-4531-BB71-990F04204806}" type="presOf" srcId="{C45FB1DD-346C-42D2-941B-D46BFA09F95F}" destId="{06FF26D9-8957-4443-973D-7AAB679646AD}" srcOrd="1" destOrd="0" presId="urn:microsoft.com/office/officeart/2005/8/layout/hierarchy3"/>
    <dgm:cxn modelId="{CD27495E-7523-47E9-84AC-56B67DA64B13}" type="presOf" srcId="{E97BB107-B84C-4A64-B034-AF943E4DDC1D}" destId="{7A6E1F97-8A01-4A69-881A-95B6AF221B29}" srcOrd="1" destOrd="0" presId="urn:microsoft.com/office/officeart/2005/8/layout/hierarchy3"/>
    <dgm:cxn modelId="{512D226B-7570-4712-B90C-E459CBE40C7C}" type="presOf" srcId="{C45FB1DD-346C-42D2-941B-D46BFA09F95F}" destId="{CB6800C5-9F38-4D21-9F63-1EEF1094F62C}" srcOrd="0" destOrd="0" presId="urn:microsoft.com/office/officeart/2005/8/layout/hierarchy3"/>
    <dgm:cxn modelId="{8600C972-FAEB-4F8B-AE99-29FCC6EFD719}" type="presOf" srcId="{E97BB107-B84C-4A64-B034-AF943E4DDC1D}" destId="{417E7473-3433-4FDB-ABB5-20E6C8B2F17B}" srcOrd="0" destOrd="0" presId="urn:microsoft.com/office/officeart/2005/8/layout/hierarchy3"/>
    <dgm:cxn modelId="{F6FD0A85-2BA3-481F-A2DD-702118EC7D46}" srcId="{D3E771D2-5B04-426B-A091-15C2CF460DB5}" destId="{C45FB1DD-346C-42D2-941B-D46BFA09F95F}" srcOrd="1" destOrd="0" parTransId="{50C7DFC5-A762-4543-858D-D5114BA259BA}" sibTransId="{C93E2C67-6B44-4EE6-9D33-86AB10AE14A4}"/>
    <dgm:cxn modelId="{23131390-0BDE-4CFA-BAD4-8AFCF9C6ED02}" type="presOf" srcId="{F12BCCC3-10AC-4DCD-872D-3C0701ABECC7}" destId="{9469E009-ACAF-4E65-BB3F-65CD89245D2A}" srcOrd="0" destOrd="0" presId="urn:microsoft.com/office/officeart/2005/8/layout/hierarchy3"/>
    <dgm:cxn modelId="{CFBFC591-144A-4102-A0D4-E41E427161CD}" srcId="{D3E771D2-5B04-426B-A091-15C2CF460DB5}" destId="{E97BB107-B84C-4A64-B034-AF943E4DDC1D}" srcOrd="0" destOrd="0" parTransId="{3E2BDF56-81D0-48A0-BB9F-C899CD515B0D}" sibTransId="{BFFB6C53-71E4-4265-9199-966577374F29}"/>
    <dgm:cxn modelId="{7AE5F9AA-220F-40DF-9A6F-143BE101B3B8}" srcId="{C45FB1DD-346C-42D2-941B-D46BFA09F95F}" destId="{B0A4AAA4-6E1C-429D-924C-222C7CD24B7B}" srcOrd="0" destOrd="0" parTransId="{F12BCCC3-10AC-4DCD-872D-3C0701ABECC7}" sibTransId="{3E6ED949-06A0-4856-942F-C796D10E3E02}"/>
    <dgm:cxn modelId="{3FF3DBCA-8933-425A-A2AC-34F4ABE6DEB5}" type="presOf" srcId="{B0A4AAA4-6E1C-429D-924C-222C7CD24B7B}" destId="{71158EBA-2906-4443-B4D7-0D96DEED5ACF}" srcOrd="0" destOrd="0" presId="urn:microsoft.com/office/officeart/2005/8/layout/hierarchy3"/>
    <dgm:cxn modelId="{4028C2D3-1C8C-4F5B-BC0F-F975FA67BC9E}" srcId="{E97BB107-B84C-4A64-B034-AF943E4DDC1D}" destId="{8606C3A5-0363-48CE-A11D-0B4FBAB13021}" srcOrd="0" destOrd="0" parTransId="{D1D7363E-8FAF-422D-B2CF-A7F7B51B7793}" sibTransId="{F7E59D3B-B304-4C4C-A4BE-0BBB963E0475}"/>
    <dgm:cxn modelId="{78D0C0BF-2AC5-4A38-A38A-D30ACD5A5AF1}" type="presParOf" srcId="{1D9E7E8F-693E-4108-8F71-7D5F69FF6C33}" destId="{E873BE4D-D1C3-4BE1-B733-3DAF67E900BF}" srcOrd="0" destOrd="0" presId="urn:microsoft.com/office/officeart/2005/8/layout/hierarchy3"/>
    <dgm:cxn modelId="{783862FC-0283-4499-AF5A-37AF2CF96EB9}" type="presParOf" srcId="{E873BE4D-D1C3-4BE1-B733-3DAF67E900BF}" destId="{9A88F546-ED8E-49BA-ADD0-D05B97481D17}" srcOrd="0" destOrd="0" presId="urn:microsoft.com/office/officeart/2005/8/layout/hierarchy3"/>
    <dgm:cxn modelId="{84E6EA1D-652A-4455-9024-65B55D434058}" type="presParOf" srcId="{9A88F546-ED8E-49BA-ADD0-D05B97481D17}" destId="{417E7473-3433-4FDB-ABB5-20E6C8B2F17B}" srcOrd="0" destOrd="0" presId="urn:microsoft.com/office/officeart/2005/8/layout/hierarchy3"/>
    <dgm:cxn modelId="{49C48CC9-BD6B-424A-A730-F46AC66A03CD}" type="presParOf" srcId="{9A88F546-ED8E-49BA-ADD0-D05B97481D17}" destId="{7A6E1F97-8A01-4A69-881A-95B6AF221B29}" srcOrd="1" destOrd="0" presId="urn:microsoft.com/office/officeart/2005/8/layout/hierarchy3"/>
    <dgm:cxn modelId="{5D7C9B62-0CC4-4CA1-9AA1-CD0535C744AB}" type="presParOf" srcId="{E873BE4D-D1C3-4BE1-B733-3DAF67E900BF}" destId="{D15D450D-24FD-43A5-B0A4-519A8BB09930}" srcOrd="1" destOrd="0" presId="urn:microsoft.com/office/officeart/2005/8/layout/hierarchy3"/>
    <dgm:cxn modelId="{DD4DC801-CEB2-4A45-A074-FE0DC330ECDE}" type="presParOf" srcId="{D15D450D-24FD-43A5-B0A4-519A8BB09930}" destId="{7AE5A8A1-BA41-4C70-9F6A-C814C7A5E4D7}" srcOrd="0" destOrd="0" presId="urn:microsoft.com/office/officeart/2005/8/layout/hierarchy3"/>
    <dgm:cxn modelId="{289083F4-9E77-4B49-98A2-0CD4C3EF32BF}" type="presParOf" srcId="{D15D450D-24FD-43A5-B0A4-519A8BB09930}" destId="{85EE860B-1E60-45A5-85BF-C35F6931C498}" srcOrd="1" destOrd="0" presId="urn:microsoft.com/office/officeart/2005/8/layout/hierarchy3"/>
    <dgm:cxn modelId="{B2E43BC6-6158-4506-9E9F-BBCAC00DFB07}" type="presParOf" srcId="{1D9E7E8F-693E-4108-8F71-7D5F69FF6C33}" destId="{612CBB35-35EF-44B9-889F-CFEDF1529F63}" srcOrd="1" destOrd="0" presId="urn:microsoft.com/office/officeart/2005/8/layout/hierarchy3"/>
    <dgm:cxn modelId="{10A06507-71F7-4949-9103-30DCC9E10548}" type="presParOf" srcId="{612CBB35-35EF-44B9-889F-CFEDF1529F63}" destId="{1485AD7C-AC51-44C6-A8FE-5F9F0E609A75}" srcOrd="0" destOrd="0" presId="urn:microsoft.com/office/officeart/2005/8/layout/hierarchy3"/>
    <dgm:cxn modelId="{8B2B6C85-D8A0-4F49-B49D-AC39F6463B12}" type="presParOf" srcId="{1485AD7C-AC51-44C6-A8FE-5F9F0E609A75}" destId="{CB6800C5-9F38-4D21-9F63-1EEF1094F62C}" srcOrd="0" destOrd="0" presId="urn:microsoft.com/office/officeart/2005/8/layout/hierarchy3"/>
    <dgm:cxn modelId="{7D065F83-67E2-4417-A7F9-5DC90FAEEF9D}" type="presParOf" srcId="{1485AD7C-AC51-44C6-A8FE-5F9F0E609A75}" destId="{06FF26D9-8957-4443-973D-7AAB679646AD}" srcOrd="1" destOrd="0" presId="urn:microsoft.com/office/officeart/2005/8/layout/hierarchy3"/>
    <dgm:cxn modelId="{A4D3FE39-A5DF-4A41-B43F-5FACF3746817}" type="presParOf" srcId="{612CBB35-35EF-44B9-889F-CFEDF1529F63}" destId="{E0AC4486-48D2-42EC-923F-C6C1F6896F95}" srcOrd="1" destOrd="0" presId="urn:microsoft.com/office/officeart/2005/8/layout/hierarchy3"/>
    <dgm:cxn modelId="{06A88C08-48EB-4BDD-AD2D-E4DB01A7ACE7}" type="presParOf" srcId="{E0AC4486-48D2-42EC-923F-C6C1F6896F95}" destId="{9469E009-ACAF-4E65-BB3F-65CD89245D2A}" srcOrd="0" destOrd="0" presId="urn:microsoft.com/office/officeart/2005/8/layout/hierarchy3"/>
    <dgm:cxn modelId="{698C4E67-9A34-437E-A2BA-1D16B3937AB8}" type="presParOf" srcId="{E0AC4486-48D2-42EC-923F-C6C1F6896F95}" destId="{71158EBA-2906-4443-B4D7-0D96DEED5ACF}"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93213B8-F055-4C02-ADA2-0D2685F6CE0A}" type="doc">
      <dgm:prSet loTypeId="urn:microsoft.com/office/officeart/2005/8/layout/orgChart1" loCatId="hierarchy" qsTypeId="urn:microsoft.com/office/officeart/2005/8/quickstyle/simple4" qsCatId="simple" csTypeId="urn:microsoft.com/office/officeart/2005/8/colors/accent1_2" csCatId="accent1" phldr="1"/>
      <dgm:spPr/>
      <dgm:t>
        <a:bodyPr/>
        <a:lstStyle/>
        <a:p>
          <a:endParaRPr lang="en-US"/>
        </a:p>
      </dgm:t>
    </dgm:pt>
    <dgm:pt modelId="{21ED0997-0597-4912-96DA-4B12935C49C1}">
      <dgm:prSet phldrT="[Text]"/>
      <dgm:spPr/>
      <dgm:t>
        <a:bodyPr/>
        <a:lstStyle/>
        <a:p>
          <a:r>
            <a:rPr lang="en-US" dirty="0"/>
            <a:t>Docker Container Management</a:t>
          </a:r>
        </a:p>
      </dgm:t>
    </dgm:pt>
    <dgm:pt modelId="{B6C3CFD3-B65A-4E33-9C0A-044DBF1BCCA2}" type="parTrans" cxnId="{BCB6115A-CD6C-472D-9285-62DDCAF0A0EB}">
      <dgm:prSet/>
      <dgm:spPr/>
      <dgm:t>
        <a:bodyPr/>
        <a:lstStyle/>
        <a:p>
          <a:endParaRPr lang="en-US"/>
        </a:p>
      </dgm:t>
    </dgm:pt>
    <dgm:pt modelId="{9CD12A96-8DF6-4AE0-83F6-7FFBA5553833}" type="sibTrans" cxnId="{BCB6115A-CD6C-472D-9285-62DDCAF0A0EB}">
      <dgm:prSet/>
      <dgm:spPr/>
      <dgm:t>
        <a:bodyPr/>
        <a:lstStyle/>
        <a:p>
          <a:endParaRPr lang="en-US"/>
        </a:p>
      </dgm:t>
    </dgm:pt>
    <dgm:pt modelId="{7CAFCE99-ED91-48ED-8A37-0533BFA4D9FD}">
      <dgm:prSet phldrT="[Text]"/>
      <dgm:spPr/>
      <dgm:t>
        <a:bodyPr/>
        <a:lstStyle/>
        <a:p>
          <a:r>
            <a:rPr lang="en-US" b="0" i="0" dirty="0" err="1"/>
            <a:t>Portainer</a:t>
          </a:r>
          <a:r>
            <a:rPr lang="en-US" b="0" i="0" dirty="0"/>
            <a:t> </a:t>
          </a:r>
          <a:endParaRPr lang="en-US" dirty="0"/>
        </a:p>
      </dgm:t>
    </dgm:pt>
    <dgm:pt modelId="{322B2044-BE7B-4FB5-830D-2E5F314644CF}" type="parTrans" cxnId="{5923A1A9-FC21-47AF-872E-2C3E94FE1660}">
      <dgm:prSet/>
      <dgm:spPr/>
      <dgm:t>
        <a:bodyPr/>
        <a:lstStyle/>
        <a:p>
          <a:endParaRPr lang="en-US"/>
        </a:p>
      </dgm:t>
    </dgm:pt>
    <dgm:pt modelId="{737B155A-4E8E-4DD9-974F-E29B854E4B48}" type="sibTrans" cxnId="{5923A1A9-FC21-47AF-872E-2C3E94FE1660}">
      <dgm:prSet/>
      <dgm:spPr/>
      <dgm:t>
        <a:bodyPr/>
        <a:lstStyle/>
        <a:p>
          <a:endParaRPr lang="en-US"/>
        </a:p>
      </dgm:t>
    </dgm:pt>
    <dgm:pt modelId="{DD527B35-7677-4845-B56B-FE2DB07050E6}">
      <dgm:prSet phldrT="[Text]"/>
      <dgm:spPr/>
      <dgm:t>
        <a:bodyPr/>
        <a:lstStyle/>
        <a:p>
          <a:r>
            <a:rPr lang="en-US" b="0" i="0" dirty="0" err="1"/>
            <a:t>DockStation</a:t>
          </a:r>
          <a:endParaRPr lang="en-US" dirty="0"/>
        </a:p>
      </dgm:t>
    </dgm:pt>
    <dgm:pt modelId="{86E7F2EE-79ED-4CBB-A624-14DD0DD75FD6}" type="parTrans" cxnId="{D4A06DDB-772E-430A-8FE1-E5AE393A6780}">
      <dgm:prSet/>
      <dgm:spPr/>
      <dgm:t>
        <a:bodyPr/>
        <a:lstStyle/>
        <a:p>
          <a:endParaRPr lang="en-US"/>
        </a:p>
      </dgm:t>
    </dgm:pt>
    <dgm:pt modelId="{C7B76C09-0BEE-4D50-B183-2D224B357A1E}" type="sibTrans" cxnId="{D4A06DDB-772E-430A-8FE1-E5AE393A6780}">
      <dgm:prSet/>
      <dgm:spPr/>
      <dgm:t>
        <a:bodyPr/>
        <a:lstStyle/>
        <a:p>
          <a:endParaRPr lang="en-US"/>
        </a:p>
      </dgm:t>
    </dgm:pt>
    <dgm:pt modelId="{458C0EBB-B272-4076-96C6-0F0E55351B7C}">
      <dgm:prSet phldrT="[Text]"/>
      <dgm:spPr/>
      <dgm:t>
        <a:bodyPr/>
        <a:lstStyle/>
        <a:p>
          <a:r>
            <a:rPr lang="en-US" b="0" i="0" dirty="0" err="1"/>
            <a:t>Kitematic</a:t>
          </a:r>
          <a:endParaRPr lang="en-US" dirty="0"/>
        </a:p>
      </dgm:t>
    </dgm:pt>
    <dgm:pt modelId="{31C66F82-3540-4F13-9CD5-C6D49D7569E0}" type="parTrans" cxnId="{243370B6-47B8-4C09-89F2-4A1592EE8EA2}">
      <dgm:prSet/>
      <dgm:spPr/>
      <dgm:t>
        <a:bodyPr/>
        <a:lstStyle/>
        <a:p>
          <a:endParaRPr lang="en-US"/>
        </a:p>
      </dgm:t>
    </dgm:pt>
    <dgm:pt modelId="{7E0D835C-7061-4585-B30A-28A3634F49F7}" type="sibTrans" cxnId="{243370B6-47B8-4C09-89F2-4A1592EE8EA2}">
      <dgm:prSet/>
      <dgm:spPr/>
      <dgm:t>
        <a:bodyPr/>
        <a:lstStyle/>
        <a:p>
          <a:endParaRPr lang="en-US"/>
        </a:p>
      </dgm:t>
    </dgm:pt>
    <dgm:pt modelId="{33D0C483-2264-4503-9102-6B05F67B7EE4}">
      <dgm:prSet phldrT="[Text]"/>
      <dgm:spPr/>
      <dgm:t>
        <a:bodyPr/>
        <a:lstStyle/>
        <a:p>
          <a:r>
            <a:rPr lang="en-US" b="0" i="0" dirty="0"/>
            <a:t>Rancher</a:t>
          </a:r>
          <a:endParaRPr lang="en-US" dirty="0"/>
        </a:p>
      </dgm:t>
    </dgm:pt>
    <dgm:pt modelId="{D1EB0EC7-F97A-42D1-AD04-02762481ACAF}" type="parTrans" cxnId="{E2A39152-71C3-4E28-8489-8ECC2C13BE9F}">
      <dgm:prSet/>
      <dgm:spPr/>
      <dgm:t>
        <a:bodyPr/>
        <a:lstStyle/>
        <a:p>
          <a:endParaRPr lang="en-US"/>
        </a:p>
      </dgm:t>
    </dgm:pt>
    <dgm:pt modelId="{CBA4D66A-7CDD-41F1-A664-A2D235D0962C}" type="sibTrans" cxnId="{E2A39152-71C3-4E28-8489-8ECC2C13BE9F}">
      <dgm:prSet/>
      <dgm:spPr/>
      <dgm:t>
        <a:bodyPr/>
        <a:lstStyle/>
        <a:p>
          <a:endParaRPr lang="en-US"/>
        </a:p>
      </dgm:t>
    </dgm:pt>
    <dgm:pt modelId="{35E09DDF-0806-4041-B24B-A793A4E95BBB}" type="pres">
      <dgm:prSet presAssocID="{693213B8-F055-4C02-ADA2-0D2685F6CE0A}" presName="hierChild1" presStyleCnt="0">
        <dgm:presLayoutVars>
          <dgm:orgChart val="1"/>
          <dgm:chPref val="1"/>
          <dgm:dir/>
          <dgm:animOne val="branch"/>
          <dgm:animLvl val="lvl"/>
          <dgm:resizeHandles/>
        </dgm:presLayoutVars>
      </dgm:prSet>
      <dgm:spPr/>
    </dgm:pt>
    <dgm:pt modelId="{86B57F01-0C05-4B5E-B211-35DE59463EAB}" type="pres">
      <dgm:prSet presAssocID="{21ED0997-0597-4912-96DA-4B12935C49C1}" presName="hierRoot1" presStyleCnt="0">
        <dgm:presLayoutVars>
          <dgm:hierBranch val="init"/>
        </dgm:presLayoutVars>
      </dgm:prSet>
      <dgm:spPr/>
    </dgm:pt>
    <dgm:pt modelId="{80D8B7F4-8B52-42C6-BCA7-229A10BB35A1}" type="pres">
      <dgm:prSet presAssocID="{21ED0997-0597-4912-96DA-4B12935C49C1}" presName="rootComposite1" presStyleCnt="0"/>
      <dgm:spPr/>
    </dgm:pt>
    <dgm:pt modelId="{EE39E8B6-4D24-4712-8D91-188A94CD75ED}" type="pres">
      <dgm:prSet presAssocID="{21ED0997-0597-4912-96DA-4B12935C49C1}" presName="rootText1" presStyleLbl="node0" presStyleIdx="0" presStyleCnt="1" custLinFactNeighborX="0" custLinFactNeighborY="-1974">
        <dgm:presLayoutVars>
          <dgm:chPref val="3"/>
        </dgm:presLayoutVars>
      </dgm:prSet>
      <dgm:spPr/>
    </dgm:pt>
    <dgm:pt modelId="{C3AE25D0-94EA-4FFC-A072-A6B459D166D3}" type="pres">
      <dgm:prSet presAssocID="{21ED0997-0597-4912-96DA-4B12935C49C1}" presName="rootConnector1" presStyleLbl="node1" presStyleIdx="0" presStyleCnt="0"/>
      <dgm:spPr/>
    </dgm:pt>
    <dgm:pt modelId="{17DA80AD-752C-4EFC-9B81-256FC44EE20D}" type="pres">
      <dgm:prSet presAssocID="{21ED0997-0597-4912-96DA-4B12935C49C1}" presName="hierChild2" presStyleCnt="0"/>
      <dgm:spPr/>
    </dgm:pt>
    <dgm:pt modelId="{02E024B1-2CB4-490B-A0F3-ABBB09C090AA}" type="pres">
      <dgm:prSet presAssocID="{322B2044-BE7B-4FB5-830D-2E5F314644CF}" presName="Name37" presStyleLbl="parChTrans1D2" presStyleIdx="0" presStyleCnt="4"/>
      <dgm:spPr/>
    </dgm:pt>
    <dgm:pt modelId="{E2834FA6-662F-4BAE-8841-A5B1A5B04ED4}" type="pres">
      <dgm:prSet presAssocID="{7CAFCE99-ED91-48ED-8A37-0533BFA4D9FD}" presName="hierRoot2" presStyleCnt="0">
        <dgm:presLayoutVars>
          <dgm:hierBranch val="init"/>
        </dgm:presLayoutVars>
      </dgm:prSet>
      <dgm:spPr/>
    </dgm:pt>
    <dgm:pt modelId="{DF6AA392-CA34-4557-8914-285F8A7FE49C}" type="pres">
      <dgm:prSet presAssocID="{7CAFCE99-ED91-48ED-8A37-0533BFA4D9FD}" presName="rootComposite" presStyleCnt="0"/>
      <dgm:spPr/>
    </dgm:pt>
    <dgm:pt modelId="{7404BBA9-6FD4-4835-B337-F73DA8069287}" type="pres">
      <dgm:prSet presAssocID="{7CAFCE99-ED91-48ED-8A37-0533BFA4D9FD}" presName="rootText" presStyleLbl="node2" presStyleIdx="0" presStyleCnt="4">
        <dgm:presLayoutVars>
          <dgm:chPref val="3"/>
        </dgm:presLayoutVars>
      </dgm:prSet>
      <dgm:spPr/>
    </dgm:pt>
    <dgm:pt modelId="{131F0FB9-8E35-47B1-A695-A3BA28C2C732}" type="pres">
      <dgm:prSet presAssocID="{7CAFCE99-ED91-48ED-8A37-0533BFA4D9FD}" presName="rootConnector" presStyleLbl="node2" presStyleIdx="0" presStyleCnt="4"/>
      <dgm:spPr/>
    </dgm:pt>
    <dgm:pt modelId="{A426E64D-1C77-45DC-BDA1-ED4DCB63A1AB}" type="pres">
      <dgm:prSet presAssocID="{7CAFCE99-ED91-48ED-8A37-0533BFA4D9FD}" presName="hierChild4" presStyleCnt="0"/>
      <dgm:spPr/>
    </dgm:pt>
    <dgm:pt modelId="{398FEA58-2726-4E3D-8E53-0D0C8B31A00A}" type="pres">
      <dgm:prSet presAssocID="{7CAFCE99-ED91-48ED-8A37-0533BFA4D9FD}" presName="hierChild5" presStyleCnt="0"/>
      <dgm:spPr/>
    </dgm:pt>
    <dgm:pt modelId="{1BB75F27-7D12-4CA4-98C2-07204ABBF795}" type="pres">
      <dgm:prSet presAssocID="{86E7F2EE-79ED-4CBB-A624-14DD0DD75FD6}" presName="Name37" presStyleLbl="parChTrans1D2" presStyleIdx="1" presStyleCnt="4"/>
      <dgm:spPr/>
    </dgm:pt>
    <dgm:pt modelId="{08887C14-0A71-4626-A994-1501BA3ED179}" type="pres">
      <dgm:prSet presAssocID="{DD527B35-7677-4845-B56B-FE2DB07050E6}" presName="hierRoot2" presStyleCnt="0">
        <dgm:presLayoutVars>
          <dgm:hierBranch val="init"/>
        </dgm:presLayoutVars>
      </dgm:prSet>
      <dgm:spPr/>
    </dgm:pt>
    <dgm:pt modelId="{F3032599-161E-4947-8A69-61776856552E}" type="pres">
      <dgm:prSet presAssocID="{DD527B35-7677-4845-B56B-FE2DB07050E6}" presName="rootComposite" presStyleCnt="0"/>
      <dgm:spPr/>
    </dgm:pt>
    <dgm:pt modelId="{45F95B2A-2B82-4FF4-8D71-1045F5E77D25}" type="pres">
      <dgm:prSet presAssocID="{DD527B35-7677-4845-B56B-FE2DB07050E6}" presName="rootText" presStyleLbl="node2" presStyleIdx="1" presStyleCnt="4">
        <dgm:presLayoutVars>
          <dgm:chPref val="3"/>
        </dgm:presLayoutVars>
      </dgm:prSet>
      <dgm:spPr/>
    </dgm:pt>
    <dgm:pt modelId="{8CBAC396-161D-4AA3-8B17-632C0E7634F8}" type="pres">
      <dgm:prSet presAssocID="{DD527B35-7677-4845-B56B-FE2DB07050E6}" presName="rootConnector" presStyleLbl="node2" presStyleIdx="1" presStyleCnt="4"/>
      <dgm:spPr/>
    </dgm:pt>
    <dgm:pt modelId="{C10818AA-9212-4A0D-968B-729D95EE4014}" type="pres">
      <dgm:prSet presAssocID="{DD527B35-7677-4845-B56B-FE2DB07050E6}" presName="hierChild4" presStyleCnt="0"/>
      <dgm:spPr/>
    </dgm:pt>
    <dgm:pt modelId="{371AE539-1B9B-41C8-BDE8-0AB9A8186EA5}" type="pres">
      <dgm:prSet presAssocID="{DD527B35-7677-4845-B56B-FE2DB07050E6}" presName="hierChild5" presStyleCnt="0"/>
      <dgm:spPr/>
    </dgm:pt>
    <dgm:pt modelId="{E6AC636E-3D9D-46EF-A10A-26FA3627B6A2}" type="pres">
      <dgm:prSet presAssocID="{31C66F82-3540-4F13-9CD5-C6D49D7569E0}" presName="Name37" presStyleLbl="parChTrans1D2" presStyleIdx="2" presStyleCnt="4"/>
      <dgm:spPr/>
    </dgm:pt>
    <dgm:pt modelId="{8F7838B9-B2D8-49AF-91BC-7069047491DD}" type="pres">
      <dgm:prSet presAssocID="{458C0EBB-B272-4076-96C6-0F0E55351B7C}" presName="hierRoot2" presStyleCnt="0">
        <dgm:presLayoutVars>
          <dgm:hierBranch val="init"/>
        </dgm:presLayoutVars>
      </dgm:prSet>
      <dgm:spPr/>
    </dgm:pt>
    <dgm:pt modelId="{D7ABF6DA-4D0E-4117-B09F-CBD0E1196A04}" type="pres">
      <dgm:prSet presAssocID="{458C0EBB-B272-4076-96C6-0F0E55351B7C}" presName="rootComposite" presStyleCnt="0"/>
      <dgm:spPr/>
    </dgm:pt>
    <dgm:pt modelId="{A093C8AC-81D1-48BA-9E9B-F3B71F400670}" type="pres">
      <dgm:prSet presAssocID="{458C0EBB-B272-4076-96C6-0F0E55351B7C}" presName="rootText" presStyleLbl="node2" presStyleIdx="2" presStyleCnt="4">
        <dgm:presLayoutVars>
          <dgm:chPref val="3"/>
        </dgm:presLayoutVars>
      </dgm:prSet>
      <dgm:spPr/>
    </dgm:pt>
    <dgm:pt modelId="{88B86AE0-FEE2-4795-9F5B-447C541610B7}" type="pres">
      <dgm:prSet presAssocID="{458C0EBB-B272-4076-96C6-0F0E55351B7C}" presName="rootConnector" presStyleLbl="node2" presStyleIdx="2" presStyleCnt="4"/>
      <dgm:spPr/>
    </dgm:pt>
    <dgm:pt modelId="{101AF885-7673-4327-A2E4-4DFA76EB32A2}" type="pres">
      <dgm:prSet presAssocID="{458C0EBB-B272-4076-96C6-0F0E55351B7C}" presName="hierChild4" presStyleCnt="0"/>
      <dgm:spPr/>
    </dgm:pt>
    <dgm:pt modelId="{ADFD4BCE-BC2A-4E9B-8223-82523C6BD5FB}" type="pres">
      <dgm:prSet presAssocID="{458C0EBB-B272-4076-96C6-0F0E55351B7C}" presName="hierChild5" presStyleCnt="0"/>
      <dgm:spPr/>
    </dgm:pt>
    <dgm:pt modelId="{25307974-6CB1-4AF6-826D-29A506C97F66}" type="pres">
      <dgm:prSet presAssocID="{D1EB0EC7-F97A-42D1-AD04-02762481ACAF}" presName="Name37" presStyleLbl="parChTrans1D2" presStyleIdx="3" presStyleCnt="4"/>
      <dgm:spPr/>
    </dgm:pt>
    <dgm:pt modelId="{A53CE19D-7B5B-4DFA-BE96-2216F4E0227D}" type="pres">
      <dgm:prSet presAssocID="{33D0C483-2264-4503-9102-6B05F67B7EE4}" presName="hierRoot2" presStyleCnt="0">
        <dgm:presLayoutVars>
          <dgm:hierBranch val="init"/>
        </dgm:presLayoutVars>
      </dgm:prSet>
      <dgm:spPr/>
    </dgm:pt>
    <dgm:pt modelId="{8CA45269-5751-4D9D-85AC-D73D625B3849}" type="pres">
      <dgm:prSet presAssocID="{33D0C483-2264-4503-9102-6B05F67B7EE4}" presName="rootComposite" presStyleCnt="0"/>
      <dgm:spPr/>
    </dgm:pt>
    <dgm:pt modelId="{22EB9DD8-34A2-4159-B829-380FA4544DC5}" type="pres">
      <dgm:prSet presAssocID="{33D0C483-2264-4503-9102-6B05F67B7EE4}" presName="rootText" presStyleLbl="node2" presStyleIdx="3" presStyleCnt="4">
        <dgm:presLayoutVars>
          <dgm:chPref val="3"/>
        </dgm:presLayoutVars>
      </dgm:prSet>
      <dgm:spPr/>
    </dgm:pt>
    <dgm:pt modelId="{2887559E-A254-49B3-B026-2B72547909A0}" type="pres">
      <dgm:prSet presAssocID="{33D0C483-2264-4503-9102-6B05F67B7EE4}" presName="rootConnector" presStyleLbl="node2" presStyleIdx="3" presStyleCnt="4"/>
      <dgm:spPr/>
    </dgm:pt>
    <dgm:pt modelId="{615B7C3C-7701-40E8-B848-8FC749E48700}" type="pres">
      <dgm:prSet presAssocID="{33D0C483-2264-4503-9102-6B05F67B7EE4}" presName="hierChild4" presStyleCnt="0"/>
      <dgm:spPr/>
    </dgm:pt>
    <dgm:pt modelId="{CF3D2899-7FF9-46A7-9F88-B2A892ACDD63}" type="pres">
      <dgm:prSet presAssocID="{33D0C483-2264-4503-9102-6B05F67B7EE4}" presName="hierChild5" presStyleCnt="0"/>
      <dgm:spPr/>
    </dgm:pt>
    <dgm:pt modelId="{2389B562-1FBB-411F-A37F-C0F653FF27E6}" type="pres">
      <dgm:prSet presAssocID="{21ED0997-0597-4912-96DA-4B12935C49C1}" presName="hierChild3" presStyleCnt="0"/>
      <dgm:spPr/>
    </dgm:pt>
  </dgm:ptLst>
  <dgm:cxnLst>
    <dgm:cxn modelId="{6ABD5C1B-61CB-4143-8D10-27C54B2494E9}" type="presOf" srcId="{33D0C483-2264-4503-9102-6B05F67B7EE4}" destId="{2887559E-A254-49B3-B026-2B72547909A0}" srcOrd="1" destOrd="0" presId="urn:microsoft.com/office/officeart/2005/8/layout/orgChart1"/>
    <dgm:cxn modelId="{DA84FC1F-5E11-48A0-98FA-0BC074273753}" type="presOf" srcId="{DD527B35-7677-4845-B56B-FE2DB07050E6}" destId="{8CBAC396-161D-4AA3-8B17-632C0E7634F8}" srcOrd="1" destOrd="0" presId="urn:microsoft.com/office/officeart/2005/8/layout/orgChart1"/>
    <dgm:cxn modelId="{F0D91C24-D67F-4A3D-84E5-F16B95E33743}" type="presOf" srcId="{21ED0997-0597-4912-96DA-4B12935C49C1}" destId="{C3AE25D0-94EA-4FFC-A072-A6B459D166D3}" srcOrd="1" destOrd="0" presId="urn:microsoft.com/office/officeart/2005/8/layout/orgChart1"/>
    <dgm:cxn modelId="{5AD5E125-14F5-4288-8C7E-F84C05C0F657}" type="presOf" srcId="{458C0EBB-B272-4076-96C6-0F0E55351B7C}" destId="{88B86AE0-FEE2-4795-9F5B-447C541610B7}" srcOrd="1" destOrd="0" presId="urn:microsoft.com/office/officeart/2005/8/layout/orgChart1"/>
    <dgm:cxn modelId="{61A7013A-F786-4C53-A93B-08AF11B327FE}" type="presOf" srcId="{33D0C483-2264-4503-9102-6B05F67B7EE4}" destId="{22EB9DD8-34A2-4159-B829-380FA4544DC5}" srcOrd="0" destOrd="0" presId="urn:microsoft.com/office/officeart/2005/8/layout/orgChart1"/>
    <dgm:cxn modelId="{56CBB543-9F84-401D-B59F-46431D2AC0F1}" type="presOf" srcId="{DD527B35-7677-4845-B56B-FE2DB07050E6}" destId="{45F95B2A-2B82-4FF4-8D71-1045F5E77D25}" srcOrd="0" destOrd="0" presId="urn:microsoft.com/office/officeart/2005/8/layout/orgChart1"/>
    <dgm:cxn modelId="{20EE9946-868F-4E20-9897-0E642B4A3154}" type="presOf" srcId="{458C0EBB-B272-4076-96C6-0F0E55351B7C}" destId="{A093C8AC-81D1-48BA-9E9B-F3B71F400670}" srcOrd="0" destOrd="0" presId="urn:microsoft.com/office/officeart/2005/8/layout/orgChart1"/>
    <dgm:cxn modelId="{C888C74B-6599-4314-A8DA-A003F0889202}" type="presOf" srcId="{7CAFCE99-ED91-48ED-8A37-0533BFA4D9FD}" destId="{7404BBA9-6FD4-4835-B337-F73DA8069287}" srcOrd="0" destOrd="0" presId="urn:microsoft.com/office/officeart/2005/8/layout/orgChart1"/>
    <dgm:cxn modelId="{E2A39152-71C3-4E28-8489-8ECC2C13BE9F}" srcId="{21ED0997-0597-4912-96DA-4B12935C49C1}" destId="{33D0C483-2264-4503-9102-6B05F67B7EE4}" srcOrd="3" destOrd="0" parTransId="{D1EB0EC7-F97A-42D1-AD04-02762481ACAF}" sibTransId="{CBA4D66A-7CDD-41F1-A664-A2D235D0962C}"/>
    <dgm:cxn modelId="{BCB6115A-CD6C-472D-9285-62DDCAF0A0EB}" srcId="{693213B8-F055-4C02-ADA2-0D2685F6CE0A}" destId="{21ED0997-0597-4912-96DA-4B12935C49C1}" srcOrd="0" destOrd="0" parTransId="{B6C3CFD3-B65A-4E33-9C0A-044DBF1BCCA2}" sibTransId="{9CD12A96-8DF6-4AE0-83F6-7FFBA5553833}"/>
    <dgm:cxn modelId="{CD5CEE5A-ED48-4299-8798-B2F93C0FF1A4}" type="presOf" srcId="{86E7F2EE-79ED-4CBB-A624-14DD0DD75FD6}" destId="{1BB75F27-7D12-4CA4-98C2-07204ABBF795}" srcOrd="0" destOrd="0" presId="urn:microsoft.com/office/officeart/2005/8/layout/orgChart1"/>
    <dgm:cxn modelId="{7253B099-3B38-4203-A8FC-12695052DF1D}" type="presOf" srcId="{7CAFCE99-ED91-48ED-8A37-0533BFA4D9FD}" destId="{131F0FB9-8E35-47B1-A695-A3BA28C2C732}" srcOrd="1" destOrd="0" presId="urn:microsoft.com/office/officeart/2005/8/layout/orgChart1"/>
    <dgm:cxn modelId="{5F8A909A-F70D-4C52-ACF1-4817213883C7}" type="presOf" srcId="{322B2044-BE7B-4FB5-830D-2E5F314644CF}" destId="{02E024B1-2CB4-490B-A0F3-ABBB09C090AA}" srcOrd="0" destOrd="0" presId="urn:microsoft.com/office/officeart/2005/8/layout/orgChart1"/>
    <dgm:cxn modelId="{3DE122A8-6146-4629-AC16-3CD34432B9DB}" type="presOf" srcId="{21ED0997-0597-4912-96DA-4B12935C49C1}" destId="{EE39E8B6-4D24-4712-8D91-188A94CD75ED}" srcOrd="0" destOrd="0" presId="urn:microsoft.com/office/officeart/2005/8/layout/orgChart1"/>
    <dgm:cxn modelId="{5923A1A9-FC21-47AF-872E-2C3E94FE1660}" srcId="{21ED0997-0597-4912-96DA-4B12935C49C1}" destId="{7CAFCE99-ED91-48ED-8A37-0533BFA4D9FD}" srcOrd="0" destOrd="0" parTransId="{322B2044-BE7B-4FB5-830D-2E5F314644CF}" sibTransId="{737B155A-4E8E-4DD9-974F-E29B854E4B48}"/>
    <dgm:cxn modelId="{81A9AEAD-BB00-4E30-922E-1FF83D4722A3}" type="presOf" srcId="{693213B8-F055-4C02-ADA2-0D2685F6CE0A}" destId="{35E09DDF-0806-4041-B24B-A793A4E95BBB}" srcOrd="0" destOrd="0" presId="urn:microsoft.com/office/officeart/2005/8/layout/orgChart1"/>
    <dgm:cxn modelId="{243370B6-47B8-4C09-89F2-4A1592EE8EA2}" srcId="{21ED0997-0597-4912-96DA-4B12935C49C1}" destId="{458C0EBB-B272-4076-96C6-0F0E55351B7C}" srcOrd="2" destOrd="0" parTransId="{31C66F82-3540-4F13-9CD5-C6D49D7569E0}" sibTransId="{7E0D835C-7061-4585-B30A-28A3634F49F7}"/>
    <dgm:cxn modelId="{E8546ABC-7EF8-475B-A380-7BFADEC8F3EF}" type="presOf" srcId="{31C66F82-3540-4F13-9CD5-C6D49D7569E0}" destId="{E6AC636E-3D9D-46EF-A10A-26FA3627B6A2}" srcOrd="0" destOrd="0" presId="urn:microsoft.com/office/officeart/2005/8/layout/orgChart1"/>
    <dgm:cxn modelId="{D4A06DDB-772E-430A-8FE1-E5AE393A6780}" srcId="{21ED0997-0597-4912-96DA-4B12935C49C1}" destId="{DD527B35-7677-4845-B56B-FE2DB07050E6}" srcOrd="1" destOrd="0" parTransId="{86E7F2EE-79ED-4CBB-A624-14DD0DD75FD6}" sibTransId="{C7B76C09-0BEE-4D50-B183-2D224B357A1E}"/>
    <dgm:cxn modelId="{BC557CDF-77ED-4EB7-8843-74AEFE6CCBF8}" type="presOf" srcId="{D1EB0EC7-F97A-42D1-AD04-02762481ACAF}" destId="{25307974-6CB1-4AF6-826D-29A506C97F66}" srcOrd="0" destOrd="0" presId="urn:microsoft.com/office/officeart/2005/8/layout/orgChart1"/>
    <dgm:cxn modelId="{6E63DFC7-1820-4298-99D8-8E5ECBCAAD7D}" type="presParOf" srcId="{35E09DDF-0806-4041-B24B-A793A4E95BBB}" destId="{86B57F01-0C05-4B5E-B211-35DE59463EAB}" srcOrd="0" destOrd="0" presId="urn:microsoft.com/office/officeart/2005/8/layout/orgChart1"/>
    <dgm:cxn modelId="{D12EDC13-4C43-447D-9E04-70FEFA774485}" type="presParOf" srcId="{86B57F01-0C05-4B5E-B211-35DE59463EAB}" destId="{80D8B7F4-8B52-42C6-BCA7-229A10BB35A1}" srcOrd="0" destOrd="0" presId="urn:microsoft.com/office/officeart/2005/8/layout/orgChart1"/>
    <dgm:cxn modelId="{578BCE35-95D8-4AE7-AAB2-43CF0A49FDAC}" type="presParOf" srcId="{80D8B7F4-8B52-42C6-BCA7-229A10BB35A1}" destId="{EE39E8B6-4D24-4712-8D91-188A94CD75ED}" srcOrd="0" destOrd="0" presId="urn:microsoft.com/office/officeart/2005/8/layout/orgChart1"/>
    <dgm:cxn modelId="{74C68968-EE96-4467-A43E-5DEAFF531968}" type="presParOf" srcId="{80D8B7F4-8B52-42C6-BCA7-229A10BB35A1}" destId="{C3AE25D0-94EA-4FFC-A072-A6B459D166D3}" srcOrd="1" destOrd="0" presId="urn:microsoft.com/office/officeart/2005/8/layout/orgChart1"/>
    <dgm:cxn modelId="{E1704414-F1D7-4DBB-9394-762A1082A7D5}" type="presParOf" srcId="{86B57F01-0C05-4B5E-B211-35DE59463EAB}" destId="{17DA80AD-752C-4EFC-9B81-256FC44EE20D}" srcOrd="1" destOrd="0" presId="urn:microsoft.com/office/officeart/2005/8/layout/orgChart1"/>
    <dgm:cxn modelId="{6FCFEB72-A857-4BF6-9383-E214210FDACC}" type="presParOf" srcId="{17DA80AD-752C-4EFC-9B81-256FC44EE20D}" destId="{02E024B1-2CB4-490B-A0F3-ABBB09C090AA}" srcOrd="0" destOrd="0" presId="urn:microsoft.com/office/officeart/2005/8/layout/orgChart1"/>
    <dgm:cxn modelId="{7D19C268-DE35-4813-980B-0334DEAEC993}" type="presParOf" srcId="{17DA80AD-752C-4EFC-9B81-256FC44EE20D}" destId="{E2834FA6-662F-4BAE-8841-A5B1A5B04ED4}" srcOrd="1" destOrd="0" presId="urn:microsoft.com/office/officeart/2005/8/layout/orgChart1"/>
    <dgm:cxn modelId="{7CD81AC6-5BCB-4566-9B9B-A194500E53C6}" type="presParOf" srcId="{E2834FA6-662F-4BAE-8841-A5B1A5B04ED4}" destId="{DF6AA392-CA34-4557-8914-285F8A7FE49C}" srcOrd="0" destOrd="0" presId="urn:microsoft.com/office/officeart/2005/8/layout/orgChart1"/>
    <dgm:cxn modelId="{30EB1C5B-645A-4E62-ADF2-56892062FB2E}" type="presParOf" srcId="{DF6AA392-CA34-4557-8914-285F8A7FE49C}" destId="{7404BBA9-6FD4-4835-B337-F73DA8069287}" srcOrd="0" destOrd="0" presId="urn:microsoft.com/office/officeart/2005/8/layout/orgChart1"/>
    <dgm:cxn modelId="{79431FF0-82F6-42E5-98DC-D44A9CE78CF5}" type="presParOf" srcId="{DF6AA392-CA34-4557-8914-285F8A7FE49C}" destId="{131F0FB9-8E35-47B1-A695-A3BA28C2C732}" srcOrd="1" destOrd="0" presId="urn:microsoft.com/office/officeart/2005/8/layout/orgChart1"/>
    <dgm:cxn modelId="{014A40E9-DC03-4928-B5FF-8A1FEFB3490B}" type="presParOf" srcId="{E2834FA6-662F-4BAE-8841-A5B1A5B04ED4}" destId="{A426E64D-1C77-45DC-BDA1-ED4DCB63A1AB}" srcOrd="1" destOrd="0" presId="urn:microsoft.com/office/officeart/2005/8/layout/orgChart1"/>
    <dgm:cxn modelId="{FFD01985-D812-41F5-A06B-CB6E795FD018}" type="presParOf" srcId="{E2834FA6-662F-4BAE-8841-A5B1A5B04ED4}" destId="{398FEA58-2726-4E3D-8E53-0D0C8B31A00A}" srcOrd="2" destOrd="0" presId="urn:microsoft.com/office/officeart/2005/8/layout/orgChart1"/>
    <dgm:cxn modelId="{B29AFA28-F61E-4C7E-BCB1-569D0C9E4402}" type="presParOf" srcId="{17DA80AD-752C-4EFC-9B81-256FC44EE20D}" destId="{1BB75F27-7D12-4CA4-98C2-07204ABBF795}" srcOrd="2" destOrd="0" presId="urn:microsoft.com/office/officeart/2005/8/layout/orgChart1"/>
    <dgm:cxn modelId="{B440A4E2-CFDB-4DE2-BDFE-8FEDA4C56B1E}" type="presParOf" srcId="{17DA80AD-752C-4EFC-9B81-256FC44EE20D}" destId="{08887C14-0A71-4626-A994-1501BA3ED179}" srcOrd="3" destOrd="0" presId="urn:microsoft.com/office/officeart/2005/8/layout/orgChart1"/>
    <dgm:cxn modelId="{B45226B5-E637-48BB-9E38-6D5D5FA40C75}" type="presParOf" srcId="{08887C14-0A71-4626-A994-1501BA3ED179}" destId="{F3032599-161E-4947-8A69-61776856552E}" srcOrd="0" destOrd="0" presId="urn:microsoft.com/office/officeart/2005/8/layout/orgChart1"/>
    <dgm:cxn modelId="{671C10FB-4858-47D1-93F1-B44EB3ED0207}" type="presParOf" srcId="{F3032599-161E-4947-8A69-61776856552E}" destId="{45F95B2A-2B82-4FF4-8D71-1045F5E77D25}" srcOrd="0" destOrd="0" presId="urn:microsoft.com/office/officeart/2005/8/layout/orgChart1"/>
    <dgm:cxn modelId="{5F215E1D-6EFA-456B-A8BC-003DFA036B19}" type="presParOf" srcId="{F3032599-161E-4947-8A69-61776856552E}" destId="{8CBAC396-161D-4AA3-8B17-632C0E7634F8}" srcOrd="1" destOrd="0" presId="urn:microsoft.com/office/officeart/2005/8/layout/orgChart1"/>
    <dgm:cxn modelId="{A442C10C-CF0A-49B8-9A19-9AA3691369B3}" type="presParOf" srcId="{08887C14-0A71-4626-A994-1501BA3ED179}" destId="{C10818AA-9212-4A0D-968B-729D95EE4014}" srcOrd="1" destOrd="0" presId="urn:microsoft.com/office/officeart/2005/8/layout/orgChart1"/>
    <dgm:cxn modelId="{A9292257-9BDB-4174-847B-CA795C00FF45}" type="presParOf" srcId="{08887C14-0A71-4626-A994-1501BA3ED179}" destId="{371AE539-1B9B-41C8-BDE8-0AB9A8186EA5}" srcOrd="2" destOrd="0" presId="urn:microsoft.com/office/officeart/2005/8/layout/orgChart1"/>
    <dgm:cxn modelId="{AEB4A59C-3614-477A-BA36-E401939DEB9B}" type="presParOf" srcId="{17DA80AD-752C-4EFC-9B81-256FC44EE20D}" destId="{E6AC636E-3D9D-46EF-A10A-26FA3627B6A2}" srcOrd="4" destOrd="0" presId="urn:microsoft.com/office/officeart/2005/8/layout/orgChart1"/>
    <dgm:cxn modelId="{AEEE334D-B554-4FD9-8306-107A32EF4C65}" type="presParOf" srcId="{17DA80AD-752C-4EFC-9B81-256FC44EE20D}" destId="{8F7838B9-B2D8-49AF-91BC-7069047491DD}" srcOrd="5" destOrd="0" presId="urn:microsoft.com/office/officeart/2005/8/layout/orgChart1"/>
    <dgm:cxn modelId="{0FF48204-CAC6-49B7-9F83-E70D8F34F236}" type="presParOf" srcId="{8F7838B9-B2D8-49AF-91BC-7069047491DD}" destId="{D7ABF6DA-4D0E-4117-B09F-CBD0E1196A04}" srcOrd="0" destOrd="0" presId="urn:microsoft.com/office/officeart/2005/8/layout/orgChart1"/>
    <dgm:cxn modelId="{B430A013-CC06-4CF4-BCBC-AD5E63811A51}" type="presParOf" srcId="{D7ABF6DA-4D0E-4117-B09F-CBD0E1196A04}" destId="{A093C8AC-81D1-48BA-9E9B-F3B71F400670}" srcOrd="0" destOrd="0" presId="urn:microsoft.com/office/officeart/2005/8/layout/orgChart1"/>
    <dgm:cxn modelId="{0743AD09-C2B5-460D-A902-F3796DF8F477}" type="presParOf" srcId="{D7ABF6DA-4D0E-4117-B09F-CBD0E1196A04}" destId="{88B86AE0-FEE2-4795-9F5B-447C541610B7}" srcOrd="1" destOrd="0" presId="urn:microsoft.com/office/officeart/2005/8/layout/orgChart1"/>
    <dgm:cxn modelId="{F537B5EB-68DE-4812-9578-7E96B82FCCAC}" type="presParOf" srcId="{8F7838B9-B2D8-49AF-91BC-7069047491DD}" destId="{101AF885-7673-4327-A2E4-4DFA76EB32A2}" srcOrd="1" destOrd="0" presId="urn:microsoft.com/office/officeart/2005/8/layout/orgChart1"/>
    <dgm:cxn modelId="{64C73217-EA7A-4F11-8A88-7D800D3D6054}" type="presParOf" srcId="{8F7838B9-B2D8-49AF-91BC-7069047491DD}" destId="{ADFD4BCE-BC2A-4E9B-8223-82523C6BD5FB}" srcOrd="2" destOrd="0" presId="urn:microsoft.com/office/officeart/2005/8/layout/orgChart1"/>
    <dgm:cxn modelId="{00F28E2D-BC49-4E76-A1D1-6156B55FB4FC}" type="presParOf" srcId="{17DA80AD-752C-4EFC-9B81-256FC44EE20D}" destId="{25307974-6CB1-4AF6-826D-29A506C97F66}" srcOrd="6" destOrd="0" presId="urn:microsoft.com/office/officeart/2005/8/layout/orgChart1"/>
    <dgm:cxn modelId="{11EB816A-A2FF-466E-879C-ECF611BD1C86}" type="presParOf" srcId="{17DA80AD-752C-4EFC-9B81-256FC44EE20D}" destId="{A53CE19D-7B5B-4DFA-BE96-2216F4E0227D}" srcOrd="7" destOrd="0" presId="urn:microsoft.com/office/officeart/2005/8/layout/orgChart1"/>
    <dgm:cxn modelId="{CF1B1382-FFA1-4183-9C10-CA3481EF77C5}" type="presParOf" srcId="{A53CE19D-7B5B-4DFA-BE96-2216F4E0227D}" destId="{8CA45269-5751-4D9D-85AC-D73D625B3849}" srcOrd="0" destOrd="0" presId="urn:microsoft.com/office/officeart/2005/8/layout/orgChart1"/>
    <dgm:cxn modelId="{ED2A2FF9-B65B-4754-8416-E6B6583E7137}" type="presParOf" srcId="{8CA45269-5751-4D9D-85AC-D73D625B3849}" destId="{22EB9DD8-34A2-4159-B829-380FA4544DC5}" srcOrd="0" destOrd="0" presId="urn:microsoft.com/office/officeart/2005/8/layout/orgChart1"/>
    <dgm:cxn modelId="{6C84EB7E-0168-4AD8-87BE-17B52CCE37B2}" type="presParOf" srcId="{8CA45269-5751-4D9D-85AC-D73D625B3849}" destId="{2887559E-A254-49B3-B026-2B72547909A0}" srcOrd="1" destOrd="0" presId="urn:microsoft.com/office/officeart/2005/8/layout/orgChart1"/>
    <dgm:cxn modelId="{E6DF9412-C9BA-4238-9659-D86547FDF948}" type="presParOf" srcId="{A53CE19D-7B5B-4DFA-BE96-2216F4E0227D}" destId="{615B7C3C-7701-40E8-B848-8FC749E48700}" srcOrd="1" destOrd="0" presId="urn:microsoft.com/office/officeart/2005/8/layout/orgChart1"/>
    <dgm:cxn modelId="{5DDCE741-CA81-4C99-8FBF-BBAD9C0C1681}" type="presParOf" srcId="{A53CE19D-7B5B-4DFA-BE96-2216F4E0227D}" destId="{CF3D2899-7FF9-46A7-9F88-B2A892ACDD63}" srcOrd="2" destOrd="0" presId="urn:microsoft.com/office/officeart/2005/8/layout/orgChart1"/>
    <dgm:cxn modelId="{5F0DE331-DFDA-4859-8E33-FCA5867C18B3}" type="presParOf" srcId="{86B57F01-0C05-4B5E-B211-35DE59463EAB}" destId="{2389B562-1FBB-411F-A37F-C0F653FF27E6}"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B7F39-C7C7-493C-A774-B6DF37065EBC}">
      <dsp:nvSpPr>
        <dsp:cNvPr id="0" name=""/>
        <dsp:cNvSpPr/>
      </dsp:nvSpPr>
      <dsp:spPr>
        <a:xfrm>
          <a:off x="541408" y="2456"/>
          <a:ext cx="1220952" cy="84123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02868D4B-76D6-4D31-AD9E-D324B021BE31}">
      <dsp:nvSpPr>
        <dsp:cNvPr id="0" name=""/>
        <dsp:cNvSpPr/>
      </dsp:nvSpPr>
      <dsp:spPr>
        <a:xfrm>
          <a:off x="541408" y="843693"/>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Docker</a:t>
          </a:r>
        </a:p>
      </dsp:txBody>
      <dsp:txXfrm>
        <a:off x="541408" y="843693"/>
        <a:ext cx="1220952" cy="452973"/>
      </dsp:txXfrm>
    </dsp:sp>
    <dsp:sp modelId="{391AD878-7363-44BA-8070-5C80A5A1E548}">
      <dsp:nvSpPr>
        <dsp:cNvPr id="0" name=""/>
        <dsp:cNvSpPr/>
      </dsp:nvSpPr>
      <dsp:spPr>
        <a:xfrm>
          <a:off x="1884507" y="2456"/>
          <a:ext cx="1220952" cy="841236"/>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9000" r="-9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0C2A54B-983B-44C4-999C-DD27F2519330}">
      <dsp:nvSpPr>
        <dsp:cNvPr id="0" name=""/>
        <dsp:cNvSpPr/>
      </dsp:nvSpPr>
      <dsp:spPr>
        <a:xfrm>
          <a:off x="1884507" y="843693"/>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Container Orchestration</a:t>
          </a:r>
        </a:p>
      </dsp:txBody>
      <dsp:txXfrm>
        <a:off x="1884507" y="843693"/>
        <a:ext cx="1220952" cy="452973"/>
      </dsp:txXfrm>
    </dsp:sp>
    <dsp:sp modelId="{F643ACB5-11B7-4B50-B0C8-529D7CF9E6E6}">
      <dsp:nvSpPr>
        <dsp:cNvPr id="0" name=""/>
        <dsp:cNvSpPr/>
      </dsp:nvSpPr>
      <dsp:spPr>
        <a:xfrm>
          <a:off x="3227606" y="2456"/>
          <a:ext cx="1220952" cy="841236"/>
        </a:xfrm>
        <a:prstGeom prst="round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5B7FA1AF-831D-4A87-BF1C-002CBF2133A2}">
      <dsp:nvSpPr>
        <dsp:cNvPr id="0" name=""/>
        <dsp:cNvSpPr/>
      </dsp:nvSpPr>
      <dsp:spPr>
        <a:xfrm>
          <a:off x="3227606" y="843693"/>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Container Management</a:t>
          </a:r>
        </a:p>
      </dsp:txBody>
      <dsp:txXfrm>
        <a:off x="3227606" y="843693"/>
        <a:ext cx="1220952" cy="452973"/>
      </dsp:txXfrm>
    </dsp:sp>
    <dsp:sp modelId="{CAA08601-5E67-409D-AD13-37D05A228196}">
      <dsp:nvSpPr>
        <dsp:cNvPr id="0" name=""/>
        <dsp:cNvSpPr/>
      </dsp:nvSpPr>
      <dsp:spPr>
        <a:xfrm>
          <a:off x="4570705" y="2456"/>
          <a:ext cx="1220952" cy="841236"/>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7000" b="-7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84818DB-B1BB-46BC-8F97-21B20D30BC2C}">
      <dsp:nvSpPr>
        <dsp:cNvPr id="0" name=""/>
        <dsp:cNvSpPr/>
      </dsp:nvSpPr>
      <dsp:spPr>
        <a:xfrm>
          <a:off x="4570705" y="843693"/>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API gateway</a:t>
          </a:r>
        </a:p>
      </dsp:txBody>
      <dsp:txXfrm>
        <a:off x="4570705" y="843693"/>
        <a:ext cx="1220952" cy="452973"/>
      </dsp:txXfrm>
    </dsp:sp>
    <dsp:sp modelId="{C96DF08C-9FA3-4BDA-889C-9937D7C046EE}">
      <dsp:nvSpPr>
        <dsp:cNvPr id="0" name=""/>
        <dsp:cNvSpPr/>
      </dsp:nvSpPr>
      <dsp:spPr>
        <a:xfrm>
          <a:off x="541408" y="1418761"/>
          <a:ext cx="1220952" cy="841236"/>
        </a:xfrm>
        <a:prstGeom prst="round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78DD59C0-0E3B-4F2B-96C3-FD6004D2E940}">
      <dsp:nvSpPr>
        <dsp:cNvPr id="0" name=""/>
        <dsp:cNvSpPr/>
      </dsp:nvSpPr>
      <dsp:spPr>
        <a:xfrm>
          <a:off x="541408" y="2259997"/>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Load Balancing</a:t>
          </a:r>
        </a:p>
      </dsp:txBody>
      <dsp:txXfrm>
        <a:off x="541408" y="2259997"/>
        <a:ext cx="1220952" cy="452973"/>
      </dsp:txXfrm>
    </dsp:sp>
    <dsp:sp modelId="{2941AB84-A8B2-4F7F-9129-1DAE5264FF47}">
      <dsp:nvSpPr>
        <dsp:cNvPr id="0" name=""/>
        <dsp:cNvSpPr/>
      </dsp:nvSpPr>
      <dsp:spPr>
        <a:xfrm>
          <a:off x="1884507" y="1418761"/>
          <a:ext cx="1220952" cy="841236"/>
        </a:xfrm>
        <a:prstGeom prst="round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AC4E60F-C1A3-4B73-85B1-B15C94A05888}">
      <dsp:nvSpPr>
        <dsp:cNvPr id="0" name=""/>
        <dsp:cNvSpPr/>
      </dsp:nvSpPr>
      <dsp:spPr>
        <a:xfrm>
          <a:off x="1884507" y="2259997"/>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Service Discovery</a:t>
          </a:r>
        </a:p>
      </dsp:txBody>
      <dsp:txXfrm>
        <a:off x="1884507" y="2259997"/>
        <a:ext cx="1220952" cy="452973"/>
      </dsp:txXfrm>
    </dsp:sp>
    <dsp:sp modelId="{543635A1-0265-4EAF-AB35-EAD8DBA835DF}">
      <dsp:nvSpPr>
        <dsp:cNvPr id="0" name=""/>
        <dsp:cNvSpPr/>
      </dsp:nvSpPr>
      <dsp:spPr>
        <a:xfrm>
          <a:off x="3227606" y="1418761"/>
          <a:ext cx="1220952" cy="841236"/>
        </a:xfrm>
        <a:prstGeom prst="round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EEA2EDA-AB9A-4C05-A48D-1ED643662D83}">
      <dsp:nvSpPr>
        <dsp:cNvPr id="0" name=""/>
        <dsp:cNvSpPr/>
      </dsp:nvSpPr>
      <dsp:spPr>
        <a:xfrm>
          <a:off x="3227606" y="2259997"/>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Event Bus</a:t>
          </a:r>
        </a:p>
      </dsp:txBody>
      <dsp:txXfrm>
        <a:off x="3227606" y="2259997"/>
        <a:ext cx="1220952" cy="452973"/>
      </dsp:txXfrm>
    </dsp:sp>
    <dsp:sp modelId="{5C39FEC5-8998-4193-9D97-A78657846238}">
      <dsp:nvSpPr>
        <dsp:cNvPr id="0" name=""/>
        <dsp:cNvSpPr/>
      </dsp:nvSpPr>
      <dsp:spPr>
        <a:xfrm>
          <a:off x="4570705" y="1418761"/>
          <a:ext cx="1220952" cy="841236"/>
        </a:xfrm>
        <a:prstGeom prst="round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9B1F95CA-3B6D-49A9-BC7B-3CD7DD3D452C}">
      <dsp:nvSpPr>
        <dsp:cNvPr id="0" name=""/>
        <dsp:cNvSpPr/>
      </dsp:nvSpPr>
      <dsp:spPr>
        <a:xfrm>
          <a:off x="4570705" y="2259997"/>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Logging</a:t>
          </a:r>
        </a:p>
      </dsp:txBody>
      <dsp:txXfrm>
        <a:off x="4570705" y="2259997"/>
        <a:ext cx="1220952" cy="452973"/>
      </dsp:txXfrm>
    </dsp:sp>
    <dsp:sp modelId="{99A819F3-3608-4B6A-B4C3-F48CACEF3CB8}">
      <dsp:nvSpPr>
        <dsp:cNvPr id="0" name=""/>
        <dsp:cNvSpPr/>
      </dsp:nvSpPr>
      <dsp:spPr>
        <a:xfrm>
          <a:off x="541408" y="2835066"/>
          <a:ext cx="1220952" cy="841236"/>
        </a:xfrm>
        <a:prstGeom prst="round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A3297AD1-5325-427E-AB9C-23E9ED6FE063}">
      <dsp:nvSpPr>
        <dsp:cNvPr id="0" name=""/>
        <dsp:cNvSpPr/>
      </dsp:nvSpPr>
      <dsp:spPr>
        <a:xfrm>
          <a:off x="541408" y="3676302"/>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Monitoring</a:t>
          </a:r>
        </a:p>
      </dsp:txBody>
      <dsp:txXfrm>
        <a:off x="541408" y="3676302"/>
        <a:ext cx="1220952" cy="452973"/>
      </dsp:txXfrm>
    </dsp:sp>
    <dsp:sp modelId="{90BA6E73-ADAB-45B9-8654-01F33C0F8F08}">
      <dsp:nvSpPr>
        <dsp:cNvPr id="0" name=""/>
        <dsp:cNvSpPr/>
      </dsp:nvSpPr>
      <dsp:spPr>
        <a:xfrm>
          <a:off x="1884507" y="2835066"/>
          <a:ext cx="1220952" cy="841236"/>
        </a:xfrm>
        <a:prstGeom prst="roundRect">
          <a:avLst/>
        </a:prstGeom>
        <a:blipFill>
          <a:blip xmlns:r="http://schemas.openxmlformats.org/officeDocument/2006/relationships"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7EBB802D-30AE-4AC3-B5DD-DFED5E017FA7}">
      <dsp:nvSpPr>
        <dsp:cNvPr id="0" name=""/>
        <dsp:cNvSpPr/>
      </dsp:nvSpPr>
      <dsp:spPr>
        <a:xfrm>
          <a:off x="1884507" y="3676302"/>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Distributed Tracing</a:t>
          </a:r>
        </a:p>
      </dsp:txBody>
      <dsp:txXfrm>
        <a:off x="1884507" y="3676302"/>
        <a:ext cx="1220952" cy="452973"/>
      </dsp:txXfrm>
    </dsp:sp>
    <dsp:sp modelId="{17B648F9-49F6-427D-A573-29E6FD967040}">
      <dsp:nvSpPr>
        <dsp:cNvPr id="0" name=""/>
        <dsp:cNvSpPr/>
      </dsp:nvSpPr>
      <dsp:spPr>
        <a:xfrm>
          <a:off x="3227606" y="2835066"/>
          <a:ext cx="1220952" cy="841236"/>
        </a:xfrm>
        <a:prstGeom prst="roundRect">
          <a:avLst/>
        </a:prstGeom>
        <a:blipFill>
          <a:blip xmlns:r="http://schemas.openxmlformats.org/officeDocument/2006/relationships"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t="-23000" b="-23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91261EB-7412-4286-9FE3-A69CEAA15BA5}">
      <dsp:nvSpPr>
        <dsp:cNvPr id="0" name=""/>
        <dsp:cNvSpPr/>
      </dsp:nvSpPr>
      <dsp:spPr>
        <a:xfrm>
          <a:off x="3227606" y="3676302"/>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b="0" i="0" kern="1200" dirty="0"/>
            <a:t>Data Persistence</a:t>
          </a:r>
          <a:endParaRPr lang="en-US" sz="1300" kern="1200" dirty="0"/>
        </a:p>
      </dsp:txBody>
      <dsp:txXfrm>
        <a:off x="3227606" y="3676302"/>
        <a:ext cx="1220952" cy="452973"/>
      </dsp:txXfrm>
    </dsp:sp>
    <dsp:sp modelId="{58885EDF-E0AC-4268-A7CA-75482498625A}">
      <dsp:nvSpPr>
        <dsp:cNvPr id="0" name=""/>
        <dsp:cNvSpPr/>
      </dsp:nvSpPr>
      <dsp:spPr>
        <a:xfrm>
          <a:off x="4570705" y="2835066"/>
          <a:ext cx="1220952" cy="841236"/>
        </a:xfrm>
        <a:prstGeom prst="roundRect">
          <a:avLst/>
        </a:prstGeom>
        <a:blipFill>
          <a:blip xmlns:r="http://schemas.openxmlformats.org/officeDocument/2006/relationships" r:embed="rId20">
            <a:extLst>
              <a:ext uri="{28A0092B-C50C-407E-A947-70E740481C1C}">
                <a14:useLocalDpi xmlns:a14="http://schemas.microsoft.com/office/drawing/2010/main" val="0"/>
              </a:ext>
            </a:extLst>
          </a:blip>
          <a:srcRect/>
          <a:stretch>
            <a:fillRect l="-2000" r="-2000"/>
          </a:stretch>
        </a:blip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D0EBE6E6-AD65-409D-9135-B4A80CFB35A3}">
      <dsp:nvSpPr>
        <dsp:cNvPr id="0" name=""/>
        <dsp:cNvSpPr/>
      </dsp:nvSpPr>
      <dsp:spPr>
        <a:xfrm>
          <a:off x="4570705" y="3676302"/>
          <a:ext cx="1220952" cy="45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0" numCol="1" spcCol="1270" anchor="t" anchorCtr="0">
          <a:noAutofit/>
        </a:bodyPr>
        <a:lstStyle/>
        <a:p>
          <a:pPr marL="0" lvl="0" indent="0" algn="ctr" defTabSz="577850">
            <a:lnSpc>
              <a:spcPct val="90000"/>
            </a:lnSpc>
            <a:spcBef>
              <a:spcPct val="0"/>
            </a:spcBef>
            <a:spcAft>
              <a:spcPct val="35000"/>
            </a:spcAft>
            <a:buNone/>
          </a:pPr>
          <a:r>
            <a:rPr lang="en-US" sz="1300" kern="1200" dirty="0"/>
            <a:t>Caching</a:t>
          </a:r>
        </a:p>
      </dsp:txBody>
      <dsp:txXfrm>
        <a:off x="4570705" y="3676302"/>
        <a:ext cx="1220952" cy="4529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444948" y="2230"/>
          <a:ext cx="2479393" cy="123969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81257" y="38539"/>
        <a:ext cx="2406775" cy="1167078"/>
      </dsp:txXfrm>
    </dsp:sp>
    <dsp:sp modelId="{7AE5A8A1-BA41-4C70-9F6A-C814C7A5E4D7}">
      <dsp:nvSpPr>
        <dsp:cNvPr id="0" name=""/>
        <dsp:cNvSpPr/>
      </dsp:nvSpPr>
      <dsp:spPr>
        <a:xfrm>
          <a:off x="692887" y="1241927"/>
          <a:ext cx="247939" cy="929772"/>
        </a:xfrm>
        <a:custGeom>
          <a:avLst/>
          <a:gdLst/>
          <a:ahLst/>
          <a:cxnLst/>
          <a:rect l="0" t="0" r="0" b="0"/>
          <a:pathLst>
            <a:path>
              <a:moveTo>
                <a:pt x="0" y="0"/>
              </a:moveTo>
              <a:lnTo>
                <a:pt x="0" y="929772"/>
              </a:lnTo>
              <a:lnTo>
                <a:pt x="247939" y="92977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940827" y="1551851"/>
          <a:ext cx="1983515" cy="1239696"/>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An API gateway can be considered as an API management tool that works as a middleware between your application services and different clients.</a:t>
          </a:r>
          <a:endParaRPr lang="en-US" sz="1200" kern="1200" dirty="0"/>
        </a:p>
      </dsp:txBody>
      <dsp:txXfrm>
        <a:off x="977136" y="1588160"/>
        <a:ext cx="1910897" cy="1167078"/>
      </dsp:txXfrm>
    </dsp:sp>
    <dsp:sp modelId="{90849CCE-9585-4D91-BFF1-AC89E84DB00F}">
      <dsp:nvSpPr>
        <dsp:cNvPr id="0" name=""/>
        <dsp:cNvSpPr/>
      </dsp:nvSpPr>
      <dsp:spPr>
        <a:xfrm>
          <a:off x="692887" y="1241927"/>
          <a:ext cx="247939" cy="2479393"/>
        </a:xfrm>
        <a:custGeom>
          <a:avLst/>
          <a:gdLst/>
          <a:ahLst/>
          <a:cxnLst/>
          <a:rect l="0" t="0" r="0" b="0"/>
          <a:pathLst>
            <a:path>
              <a:moveTo>
                <a:pt x="0" y="0"/>
              </a:moveTo>
              <a:lnTo>
                <a:pt x="0" y="2479393"/>
              </a:lnTo>
              <a:lnTo>
                <a:pt x="247939" y="24793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E1F473-F159-4804-B895-D2B0CC3B89F1}">
      <dsp:nvSpPr>
        <dsp:cNvPr id="0" name=""/>
        <dsp:cNvSpPr/>
      </dsp:nvSpPr>
      <dsp:spPr>
        <a:xfrm>
          <a:off x="940827" y="3101472"/>
          <a:ext cx="1983515" cy="1239696"/>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kern="1200" dirty="0"/>
            <a:t>It can handle, Routing, logging, authorization, profiling and caching.</a:t>
          </a:r>
        </a:p>
      </dsp:txBody>
      <dsp:txXfrm>
        <a:off x="977136" y="3137781"/>
        <a:ext cx="1910897" cy="1167078"/>
      </dsp:txXfrm>
    </dsp:sp>
    <dsp:sp modelId="{CB6800C5-9F38-4D21-9F63-1EEF1094F62C}">
      <dsp:nvSpPr>
        <dsp:cNvPr id="0" name=""/>
        <dsp:cNvSpPr/>
      </dsp:nvSpPr>
      <dsp:spPr>
        <a:xfrm>
          <a:off x="3544190" y="2230"/>
          <a:ext cx="2479393" cy="1239696"/>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580499" y="38539"/>
        <a:ext cx="2406775" cy="1167078"/>
      </dsp:txXfrm>
    </dsp:sp>
    <dsp:sp modelId="{9469E009-ACAF-4E65-BB3F-65CD89245D2A}">
      <dsp:nvSpPr>
        <dsp:cNvPr id="0" name=""/>
        <dsp:cNvSpPr/>
      </dsp:nvSpPr>
      <dsp:spPr>
        <a:xfrm>
          <a:off x="3792130" y="1241927"/>
          <a:ext cx="247939" cy="929772"/>
        </a:xfrm>
        <a:custGeom>
          <a:avLst/>
          <a:gdLst/>
          <a:ahLst/>
          <a:cxnLst/>
          <a:rect l="0" t="0" r="0" b="0"/>
          <a:pathLst>
            <a:path>
              <a:moveTo>
                <a:pt x="0" y="0"/>
              </a:moveTo>
              <a:lnTo>
                <a:pt x="0" y="929772"/>
              </a:lnTo>
              <a:lnTo>
                <a:pt x="247939" y="929772"/>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040069" y="1551851"/>
          <a:ext cx="1983515" cy="1239696"/>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Without an API gateway, you may need to do some cross-cutting concerns in every service, for example, if you want to log the request and response for services.</a:t>
          </a:r>
          <a:br>
            <a:rPr lang="en-US" sz="1200" kern="1200" dirty="0"/>
          </a:br>
          <a:endParaRPr lang="en-US" sz="1200" kern="1200" dirty="0"/>
        </a:p>
      </dsp:txBody>
      <dsp:txXfrm>
        <a:off x="4076378" y="1588160"/>
        <a:ext cx="1910897" cy="1167078"/>
      </dsp:txXfrm>
    </dsp:sp>
    <dsp:sp modelId="{63BF4595-2CBD-4254-BAE1-745AC2DBE5E6}">
      <dsp:nvSpPr>
        <dsp:cNvPr id="0" name=""/>
        <dsp:cNvSpPr/>
      </dsp:nvSpPr>
      <dsp:spPr>
        <a:xfrm>
          <a:off x="3792130" y="1241927"/>
          <a:ext cx="247939" cy="2479393"/>
        </a:xfrm>
        <a:custGeom>
          <a:avLst/>
          <a:gdLst/>
          <a:ahLst/>
          <a:cxnLst/>
          <a:rect l="0" t="0" r="0" b="0"/>
          <a:pathLst>
            <a:path>
              <a:moveTo>
                <a:pt x="0" y="0"/>
              </a:moveTo>
              <a:lnTo>
                <a:pt x="0" y="2479393"/>
              </a:lnTo>
              <a:lnTo>
                <a:pt x="247939" y="2479393"/>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B42AF2-90EA-45BD-B430-29C5413955E4}">
      <dsp:nvSpPr>
        <dsp:cNvPr id="0" name=""/>
        <dsp:cNvSpPr/>
      </dsp:nvSpPr>
      <dsp:spPr>
        <a:xfrm>
          <a:off x="4040069" y="3101472"/>
          <a:ext cx="1983515" cy="1239696"/>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a:t>Besides, if your application consists of several services, your client needs to know about each service address</a:t>
          </a:r>
          <a:endParaRPr lang="en-US" sz="1200" kern="1200" dirty="0"/>
        </a:p>
      </dsp:txBody>
      <dsp:txXfrm>
        <a:off x="4076378" y="3137781"/>
        <a:ext cx="1910897" cy="116707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5F27-7D12-4CA4-98C2-07204ABBF795}">
      <dsp:nvSpPr>
        <dsp:cNvPr id="0" name=""/>
        <dsp:cNvSpPr/>
      </dsp:nvSpPr>
      <dsp:spPr>
        <a:xfrm>
          <a:off x="3494617" y="2000497"/>
          <a:ext cx="1912419" cy="695014"/>
        </a:xfrm>
        <a:custGeom>
          <a:avLst/>
          <a:gdLst/>
          <a:ahLst/>
          <a:cxnLst/>
          <a:rect l="0" t="0" r="0" b="0"/>
          <a:pathLst>
            <a:path>
              <a:moveTo>
                <a:pt x="0" y="0"/>
              </a:moveTo>
              <a:lnTo>
                <a:pt x="0" y="363106"/>
              </a:lnTo>
              <a:lnTo>
                <a:pt x="1912419" y="363106"/>
              </a:lnTo>
              <a:lnTo>
                <a:pt x="1912419" y="69501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1582197" y="2000497"/>
          <a:ext cx="1912419" cy="695014"/>
        </a:xfrm>
        <a:custGeom>
          <a:avLst/>
          <a:gdLst/>
          <a:ahLst/>
          <a:cxnLst/>
          <a:rect l="0" t="0" r="0" b="0"/>
          <a:pathLst>
            <a:path>
              <a:moveTo>
                <a:pt x="1912419" y="0"/>
              </a:moveTo>
              <a:lnTo>
                <a:pt x="1912419" y="363106"/>
              </a:lnTo>
              <a:lnTo>
                <a:pt x="0" y="363106"/>
              </a:lnTo>
              <a:lnTo>
                <a:pt x="0" y="69501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1914104" y="419985"/>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2578100">
            <a:lnSpc>
              <a:spcPct val="90000"/>
            </a:lnSpc>
            <a:spcBef>
              <a:spcPct val="0"/>
            </a:spcBef>
            <a:spcAft>
              <a:spcPct val="35000"/>
            </a:spcAft>
            <a:buNone/>
          </a:pPr>
          <a:r>
            <a:rPr lang="en-US" sz="5800" kern="1200" dirty="0"/>
            <a:t>API Gateway</a:t>
          </a:r>
        </a:p>
      </dsp:txBody>
      <dsp:txXfrm>
        <a:off x="1914104" y="419985"/>
        <a:ext cx="3161024" cy="1580512"/>
      </dsp:txXfrm>
    </dsp:sp>
    <dsp:sp modelId="{7404BBA9-6FD4-4835-B337-F73DA8069287}">
      <dsp:nvSpPr>
        <dsp:cNvPr id="0" name=""/>
        <dsp:cNvSpPr/>
      </dsp:nvSpPr>
      <dsp:spPr>
        <a:xfrm>
          <a:off x="1685" y="2695512"/>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2578100">
            <a:lnSpc>
              <a:spcPct val="90000"/>
            </a:lnSpc>
            <a:spcBef>
              <a:spcPct val="0"/>
            </a:spcBef>
            <a:spcAft>
              <a:spcPct val="35000"/>
            </a:spcAft>
            <a:buNone/>
          </a:pPr>
          <a:r>
            <a:rPr lang="en-US" sz="5800" b="0" i="0" kern="1200" dirty="0"/>
            <a:t>Kong </a:t>
          </a:r>
          <a:endParaRPr lang="en-US" sz="5800" kern="1200" dirty="0"/>
        </a:p>
      </dsp:txBody>
      <dsp:txXfrm>
        <a:off x="1685" y="2695512"/>
        <a:ext cx="3161024" cy="1580512"/>
      </dsp:txXfrm>
    </dsp:sp>
    <dsp:sp modelId="{45F95B2A-2B82-4FF4-8D71-1045F5E77D25}">
      <dsp:nvSpPr>
        <dsp:cNvPr id="0" name=""/>
        <dsp:cNvSpPr/>
      </dsp:nvSpPr>
      <dsp:spPr>
        <a:xfrm>
          <a:off x="3826524" y="2695512"/>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2578100">
            <a:lnSpc>
              <a:spcPct val="90000"/>
            </a:lnSpc>
            <a:spcBef>
              <a:spcPct val="0"/>
            </a:spcBef>
            <a:spcAft>
              <a:spcPct val="35000"/>
            </a:spcAft>
            <a:buNone/>
          </a:pPr>
          <a:r>
            <a:rPr lang="en-US" sz="5800" b="0" i="0" kern="1200" dirty="0"/>
            <a:t>Ocelot</a:t>
          </a:r>
          <a:endParaRPr lang="en-US" sz="5800" kern="1200" dirty="0"/>
        </a:p>
      </dsp:txBody>
      <dsp:txXfrm>
        <a:off x="3826524" y="2695512"/>
        <a:ext cx="3161024" cy="15805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just" defTabSz="488950">
            <a:lnSpc>
              <a:spcPct val="90000"/>
            </a:lnSpc>
            <a:spcBef>
              <a:spcPct val="0"/>
            </a:spcBef>
            <a:spcAft>
              <a:spcPct val="35000"/>
            </a:spcAft>
            <a:buNone/>
          </a:pPr>
          <a:r>
            <a:rPr lang="en-US" sz="1100" b="0" i="0" kern="1200" dirty="0"/>
            <a:t>One of the most important reasons that we have chosen the microservice architecture is scalability, Which means we will be able to handle more requests by running more instances of our services. Load Balancing means sharing the income traffic between a service instance</a:t>
          </a:r>
          <a:endParaRPr lang="en-US" sz="11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13970" rIns="20955" bIns="13970" numCol="1" spcCol="1270" anchor="ctr" anchorCtr="0">
          <a:noAutofit/>
        </a:bodyPr>
        <a:lstStyle/>
        <a:p>
          <a:pPr marL="0" lvl="0" indent="0" algn="just" defTabSz="488950">
            <a:lnSpc>
              <a:spcPct val="90000"/>
            </a:lnSpc>
            <a:spcBef>
              <a:spcPct val="0"/>
            </a:spcBef>
            <a:spcAft>
              <a:spcPct val="35000"/>
            </a:spcAft>
            <a:buNone/>
          </a:pPr>
          <a:r>
            <a:rPr lang="en-US" sz="1100" b="0" i="0" kern="1200" dirty="0"/>
            <a:t>In order to scale your independent services, you need to run several instances of the services. With a load balancer, clients do not need to know the right instances which serving.</a:t>
          </a:r>
          <a:endParaRPr lang="en-US" sz="1100" kern="1200" dirty="0"/>
        </a:p>
      </dsp:txBody>
      <dsp:txXfrm>
        <a:off x="4210473" y="2393428"/>
        <a:ext cx="2215179" cy="135291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CE88C-2E68-4BBD-B110-E2D2BBD4DCF2}">
      <dsp:nvSpPr>
        <dsp:cNvPr id="0" name=""/>
        <dsp:cNvSpPr/>
      </dsp:nvSpPr>
      <dsp:spPr>
        <a:xfrm>
          <a:off x="3494617" y="2128883"/>
          <a:ext cx="2472467" cy="449273"/>
        </a:xfrm>
        <a:custGeom>
          <a:avLst/>
          <a:gdLst/>
          <a:ahLst/>
          <a:cxnLst/>
          <a:rect l="0" t="0" r="0" b="0"/>
          <a:pathLst>
            <a:path>
              <a:moveTo>
                <a:pt x="0" y="0"/>
              </a:moveTo>
              <a:lnTo>
                <a:pt x="0" y="234720"/>
              </a:lnTo>
              <a:lnTo>
                <a:pt x="2472467" y="234720"/>
              </a:lnTo>
              <a:lnTo>
                <a:pt x="2472467"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3448897" y="2128883"/>
          <a:ext cx="91440" cy="449273"/>
        </a:xfrm>
        <a:custGeom>
          <a:avLst/>
          <a:gdLst/>
          <a:ahLst/>
          <a:cxnLst/>
          <a:rect l="0" t="0" r="0" b="0"/>
          <a:pathLst>
            <a:path>
              <a:moveTo>
                <a:pt x="45720" y="0"/>
              </a:moveTo>
              <a:lnTo>
                <a:pt x="4572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1022149" y="2128883"/>
          <a:ext cx="2472467" cy="449273"/>
        </a:xfrm>
        <a:custGeom>
          <a:avLst/>
          <a:gdLst/>
          <a:ahLst/>
          <a:cxnLst/>
          <a:rect l="0" t="0" r="0" b="0"/>
          <a:pathLst>
            <a:path>
              <a:moveTo>
                <a:pt x="2472467" y="0"/>
              </a:moveTo>
              <a:lnTo>
                <a:pt x="2472467" y="234720"/>
              </a:lnTo>
              <a:lnTo>
                <a:pt x="0" y="234720"/>
              </a:lnTo>
              <a:lnTo>
                <a:pt x="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472936" y="1107202"/>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kern="1200" dirty="0"/>
            <a:t>Load balancing</a:t>
          </a:r>
        </a:p>
      </dsp:txBody>
      <dsp:txXfrm>
        <a:off x="2472936" y="1107202"/>
        <a:ext cx="2043361" cy="1021680"/>
      </dsp:txXfrm>
    </dsp:sp>
    <dsp:sp modelId="{7404BBA9-6FD4-4835-B337-F73DA8069287}">
      <dsp:nvSpPr>
        <dsp:cNvPr id="0" name=""/>
        <dsp:cNvSpPr/>
      </dsp:nvSpPr>
      <dsp:spPr>
        <a:xfrm>
          <a:off x="469"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b="0" i="0" kern="1200" dirty="0" err="1"/>
            <a:t>Traefik</a:t>
          </a:r>
          <a:r>
            <a:rPr lang="en-US" sz="3700" b="0" i="0" kern="1200" dirty="0"/>
            <a:t> </a:t>
          </a:r>
          <a:endParaRPr lang="en-US" sz="3700" kern="1200" dirty="0"/>
        </a:p>
      </dsp:txBody>
      <dsp:txXfrm>
        <a:off x="469" y="2578157"/>
        <a:ext cx="2043361" cy="1021680"/>
      </dsp:txXfrm>
    </dsp:sp>
    <dsp:sp modelId="{45F95B2A-2B82-4FF4-8D71-1045F5E77D25}">
      <dsp:nvSpPr>
        <dsp:cNvPr id="0" name=""/>
        <dsp:cNvSpPr/>
      </dsp:nvSpPr>
      <dsp:spPr>
        <a:xfrm>
          <a:off x="2472936" y="2578157"/>
          <a:ext cx="2043361" cy="1021680"/>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b="0" i="0" kern="1200" dirty="0"/>
            <a:t>NGINX</a:t>
          </a:r>
          <a:endParaRPr lang="en-US" sz="3700" kern="1200" dirty="0"/>
        </a:p>
      </dsp:txBody>
      <dsp:txXfrm>
        <a:off x="2472936" y="2578157"/>
        <a:ext cx="2043361" cy="1021680"/>
      </dsp:txXfrm>
    </dsp:sp>
    <dsp:sp modelId="{87EE2F84-D5AB-4CA4-AAA1-DCD9A86DFE32}">
      <dsp:nvSpPr>
        <dsp:cNvPr id="0" name=""/>
        <dsp:cNvSpPr/>
      </dsp:nvSpPr>
      <dsp:spPr>
        <a:xfrm>
          <a:off x="4945403"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495" tIns="23495" rIns="23495" bIns="23495" numCol="1" spcCol="1270" anchor="ctr" anchorCtr="0">
          <a:noAutofit/>
        </a:bodyPr>
        <a:lstStyle/>
        <a:p>
          <a:pPr marL="0" lvl="0" indent="0" algn="ctr" defTabSz="1644650">
            <a:lnSpc>
              <a:spcPct val="90000"/>
            </a:lnSpc>
            <a:spcBef>
              <a:spcPct val="0"/>
            </a:spcBef>
            <a:spcAft>
              <a:spcPct val="35000"/>
            </a:spcAft>
            <a:buNone/>
          </a:pPr>
          <a:r>
            <a:rPr lang="en-US" sz="3700" b="0" i="0" kern="1200"/>
            <a:t>Seesaw</a:t>
          </a:r>
          <a:endParaRPr lang="en-US" sz="3700" kern="1200" dirty="0"/>
        </a:p>
      </dsp:txBody>
      <dsp:txXfrm>
        <a:off x="4945403" y="2578157"/>
        <a:ext cx="2043361" cy="1021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just" defTabSz="444500">
            <a:lnSpc>
              <a:spcPct val="90000"/>
            </a:lnSpc>
            <a:spcBef>
              <a:spcPct val="0"/>
            </a:spcBef>
            <a:spcAft>
              <a:spcPct val="35000"/>
            </a:spcAft>
            <a:buNone/>
          </a:pPr>
          <a:r>
            <a:rPr lang="en-US" sz="1000" b="0" i="0" kern="1200" dirty="0"/>
            <a:t>As your application services count getting more and more, services need to know each other service instance addresses, but in large applications with lots of services, this cannot be handled. So we need service discovery which is responsible to provide all components addresses in your application.</a:t>
          </a:r>
          <a:endParaRPr lang="en-US" sz="10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just" defTabSz="444500">
            <a:lnSpc>
              <a:spcPct val="90000"/>
            </a:lnSpc>
            <a:spcBef>
              <a:spcPct val="0"/>
            </a:spcBef>
            <a:spcAft>
              <a:spcPct val="35000"/>
            </a:spcAft>
            <a:buNone/>
          </a:pPr>
          <a:r>
            <a:rPr lang="en-US" sz="1000" b="0" i="0" kern="1200" dirty="0"/>
            <a:t>When you can have several services in your application, service discovery is a must have for your application.</a:t>
          </a:r>
          <a:endParaRPr lang="en-US" sz="1000" kern="1200" dirty="0"/>
        </a:p>
      </dsp:txBody>
      <dsp:txXfrm>
        <a:off x="4210473" y="2393428"/>
        <a:ext cx="2215179" cy="13529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EE1B0-272C-46C5-8322-9A6EBE5DFB9E}">
      <dsp:nvSpPr>
        <dsp:cNvPr id="0" name=""/>
        <dsp:cNvSpPr/>
      </dsp:nvSpPr>
      <dsp:spPr>
        <a:xfrm>
          <a:off x="3494617" y="2226153"/>
          <a:ext cx="2895728" cy="263092"/>
        </a:xfrm>
        <a:custGeom>
          <a:avLst/>
          <a:gdLst/>
          <a:ahLst/>
          <a:cxnLst/>
          <a:rect l="0" t="0" r="0" b="0"/>
          <a:pathLst>
            <a:path>
              <a:moveTo>
                <a:pt x="0" y="0"/>
              </a:moveTo>
              <a:lnTo>
                <a:pt x="0" y="137451"/>
              </a:lnTo>
              <a:lnTo>
                <a:pt x="2895728" y="137451"/>
              </a:lnTo>
              <a:lnTo>
                <a:pt x="2895728" y="26309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882B5AC-4889-42D2-8735-BEA4E8C2751A}">
      <dsp:nvSpPr>
        <dsp:cNvPr id="0" name=""/>
        <dsp:cNvSpPr/>
      </dsp:nvSpPr>
      <dsp:spPr>
        <a:xfrm>
          <a:off x="3494617" y="2226153"/>
          <a:ext cx="1447864" cy="263092"/>
        </a:xfrm>
        <a:custGeom>
          <a:avLst/>
          <a:gdLst/>
          <a:ahLst/>
          <a:cxnLst/>
          <a:rect l="0" t="0" r="0" b="0"/>
          <a:pathLst>
            <a:path>
              <a:moveTo>
                <a:pt x="0" y="0"/>
              </a:moveTo>
              <a:lnTo>
                <a:pt x="0" y="137451"/>
              </a:lnTo>
              <a:lnTo>
                <a:pt x="1447864" y="137451"/>
              </a:lnTo>
              <a:lnTo>
                <a:pt x="1447864" y="26309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DCE88C-2E68-4BBD-B110-E2D2BBD4DCF2}">
      <dsp:nvSpPr>
        <dsp:cNvPr id="0" name=""/>
        <dsp:cNvSpPr/>
      </dsp:nvSpPr>
      <dsp:spPr>
        <a:xfrm>
          <a:off x="3448897" y="2226153"/>
          <a:ext cx="91440" cy="263092"/>
        </a:xfrm>
        <a:custGeom>
          <a:avLst/>
          <a:gdLst/>
          <a:ahLst/>
          <a:cxnLst/>
          <a:rect l="0" t="0" r="0" b="0"/>
          <a:pathLst>
            <a:path>
              <a:moveTo>
                <a:pt x="45720" y="0"/>
              </a:moveTo>
              <a:lnTo>
                <a:pt x="45720" y="26309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2046752" y="2226153"/>
          <a:ext cx="1447864" cy="263092"/>
        </a:xfrm>
        <a:custGeom>
          <a:avLst/>
          <a:gdLst/>
          <a:ahLst/>
          <a:cxnLst/>
          <a:rect l="0" t="0" r="0" b="0"/>
          <a:pathLst>
            <a:path>
              <a:moveTo>
                <a:pt x="1447864" y="0"/>
              </a:moveTo>
              <a:lnTo>
                <a:pt x="1447864" y="137451"/>
              </a:lnTo>
              <a:lnTo>
                <a:pt x="0" y="137451"/>
              </a:lnTo>
              <a:lnTo>
                <a:pt x="0" y="26309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598888" y="2226153"/>
          <a:ext cx="2895728" cy="263092"/>
        </a:xfrm>
        <a:custGeom>
          <a:avLst/>
          <a:gdLst/>
          <a:ahLst/>
          <a:cxnLst/>
          <a:rect l="0" t="0" r="0" b="0"/>
          <a:pathLst>
            <a:path>
              <a:moveTo>
                <a:pt x="2895728" y="0"/>
              </a:moveTo>
              <a:lnTo>
                <a:pt x="2895728" y="137451"/>
              </a:lnTo>
              <a:lnTo>
                <a:pt x="0" y="137451"/>
              </a:lnTo>
              <a:lnTo>
                <a:pt x="0" y="26309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896325" y="1627862"/>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Service discovery</a:t>
          </a:r>
        </a:p>
      </dsp:txBody>
      <dsp:txXfrm>
        <a:off x="2896325" y="1627862"/>
        <a:ext cx="1196582" cy="598291"/>
      </dsp:txXfrm>
    </dsp:sp>
    <dsp:sp modelId="{7404BBA9-6FD4-4835-B337-F73DA8069287}">
      <dsp:nvSpPr>
        <dsp:cNvPr id="0" name=""/>
        <dsp:cNvSpPr/>
      </dsp:nvSpPr>
      <dsp:spPr>
        <a:xfrm>
          <a:off x="597" y="2489245"/>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0" kern="1200" dirty="0"/>
            <a:t>Consul </a:t>
          </a:r>
          <a:endParaRPr lang="en-US" sz="1900" kern="1200" dirty="0"/>
        </a:p>
      </dsp:txBody>
      <dsp:txXfrm>
        <a:off x="597" y="2489245"/>
        <a:ext cx="1196582" cy="598291"/>
      </dsp:txXfrm>
    </dsp:sp>
    <dsp:sp modelId="{45F95B2A-2B82-4FF4-8D71-1045F5E77D25}">
      <dsp:nvSpPr>
        <dsp:cNvPr id="0" name=""/>
        <dsp:cNvSpPr/>
      </dsp:nvSpPr>
      <dsp:spPr>
        <a:xfrm>
          <a:off x="1448461" y="2489245"/>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0" kern="1200" dirty="0"/>
            <a:t>Zookeeper</a:t>
          </a:r>
          <a:endParaRPr lang="en-US" sz="1900" kern="1200" dirty="0"/>
        </a:p>
      </dsp:txBody>
      <dsp:txXfrm>
        <a:off x="1448461" y="2489245"/>
        <a:ext cx="1196582" cy="598291"/>
      </dsp:txXfrm>
    </dsp:sp>
    <dsp:sp modelId="{87EE2F84-D5AB-4CA4-AAA1-DCD9A86DFE32}">
      <dsp:nvSpPr>
        <dsp:cNvPr id="0" name=""/>
        <dsp:cNvSpPr/>
      </dsp:nvSpPr>
      <dsp:spPr>
        <a:xfrm>
          <a:off x="2896325" y="2489245"/>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0" kern="1200" dirty="0"/>
            <a:t>Eureka</a:t>
          </a:r>
          <a:endParaRPr lang="en-US" sz="1900" kern="1200" dirty="0"/>
        </a:p>
      </dsp:txBody>
      <dsp:txXfrm>
        <a:off x="2896325" y="2489245"/>
        <a:ext cx="1196582" cy="598291"/>
      </dsp:txXfrm>
    </dsp:sp>
    <dsp:sp modelId="{5798980B-6D8C-4CFF-8655-19DBA376DFFA}">
      <dsp:nvSpPr>
        <dsp:cNvPr id="0" name=""/>
        <dsp:cNvSpPr/>
      </dsp:nvSpPr>
      <dsp:spPr>
        <a:xfrm>
          <a:off x="4344190" y="2489245"/>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0" kern="1200" dirty="0" err="1"/>
            <a:t>Etcd</a:t>
          </a:r>
          <a:endParaRPr lang="en-US" sz="1900" kern="1200" dirty="0"/>
        </a:p>
      </dsp:txBody>
      <dsp:txXfrm>
        <a:off x="4344190" y="2489245"/>
        <a:ext cx="1196582" cy="598291"/>
      </dsp:txXfrm>
    </dsp:sp>
    <dsp:sp modelId="{625FC47E-89CC-46C0-BEF7-CCC3972F605C}">
      <dsp:nvSpPr>
        <dsp:cNvPr id="0" name=""/>
        <dsp:cNvSpPr/>
      </dsp:nvSpPr>
      <dsp:spPr>
        <a:xfrm>
          <a:off x="5792054" y="2489245"/>
          <a:ext cx="1196582" cy="598291"/>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0" i="0" kern="1200"/>
            <a:t>Keepalived</a:t>
          </a:r>
          <a:endParaRPr lang="en-US" sz="1900" kern="1200" dirty="0"/>
        </a:p>
      </dsp:txBody>
      <dsp:txXfrm>
        <a:off x="5792054" y="2489245"/>
        <a:ext cx="1196582" cy="5982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you may use GRPC or HTTP call between services to get the response, sync and async programming etc. need event bus.</a:t>
          </a:r>
          <a:endParaRPr lang="en-US" sz="13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If you want to have a scalable application with several services, one of the principles you would follow is to create loosely coupled services that interact with each other through an event bus.</a:t>
          </a:r>
          <a:endParaRPr lang="en-US" sz="1300" kern="1200" dirty="0"/>
        </a:p>
      </dsp:txBody>
      <dsp:txXfrm>
        <a:off x="4210473" y="2393428"/>
        <a:ext cx="2215179" cy="135291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CE88C-2E68-4BBD-B110-E2D2BBD4DCF2}">
      <dsp:nvSpPr>
        <dsp:cNvPr id="0" name=""/>
        <dsp:cNvSpPr/>
      </dsp:nvSpPr>
      <dsp:spPr>
        <a:xfrm>
          <a:off x="3494617" y="2000497"/>
          <a:ext cx="1912419" cy="695014"/>
        </a:xfrm>
        <a:custGeom>
          <a:avLst/>
          <a:gdLst/>
          <a:ahLst/>
          <a:cxnLst/>
          <a:rect l="0" t="0" r="0" b="0"/>
          <a:pathLst>
            <a:path>
              <a:moveTo>
                <a:pt x="0" y="0"/>
              </a:moveTo>
              <a:lnTo>
                <a:pt x="0" y="363106"/>
              </a:lnTo>
              <a:lnTo>
                <a:pt x="1912419" y="363106"/>
              </a:lnTo>
              <a:lnTo>
                <a:pt x="1912419" y="69501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1582197" y="2000497"/>
          <a:ext cx="1912419" cy="695014"/>
        </a:xfrm>
        <a:custGeom>
          <a:avLst/>
          <a:gdLst/>
          <a:ahLst/>
          <a:cxnLst/>
          <a:rect l="0" t="0" r="0" b="0"/>
          <a:pathLst>
            <a:path>
              <a:moveTo>
                <a:pt x="1912419" y="0"/>
              </a:moveTo>
              <a:lnTo>
                <a:pt x="1912419" y="363106"/>
              </a:lnTo>
              <a:lnTo>
                <a:pt x="0" y="363106"/>
              </a:lnTo>
              <a:lnTo>
                <a:pt x="0" y="695014"/>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1914104" y="419985"/>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a:lnSpc>
              <a:spcPct val="90000"/>
            </a:lnSpc>
            <a:spcBef>
              <a:spcPct val="0"/>
            </a:spcBef>
            <a:spcAft>
              <a:spcPct val="35000"/>
            </a:spcAft>
            <a:buNone/>
          </a:pPr>
          <a:r>
            <a:rPr lang="en-US" sz="5700" kern="1200" dirty="0"/>
            <a:t>Evet bus</a:t>
          </a:r>
        </a:p>
      </dsp:txBody>
      <dsp:txXfrm>
        <a:off x="1914104" y="419985"/>
        <a:ext cx="3161024" cy="1580512"/>
      </dsp:txXfrm>
    </dsp:sp>
    <dsp:sp modelId="{45F95B2A-2B82-4FF4-8D71-1045F5E77D25}">
      <dsp:nvSpPr>
        <dsp:cNvPr id="0" name=""/>
        <dsp:cNvSpPr/>
      </dsp:nvSpPr>
      <dsp:spPr>
        <a:xfrm>
          <a:off x="1685" y="2695512"/>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a:lnSpc>
              <a:spcPct val="90000"/>
            </a:lnSpc>
            <a:spcBef>
              <a:spcPct val="0"/>
            </a:spcBef>
            <a:spcAft>
              <a:spcPct val="35000"/>
            </a:spcAft>
            <a:buNone/>
          </a:pPr>
          <a:r>
            <a:rPr lang="en-US" sz="5700" b="0" i="0" kern="1200" dirty="0"/>
            <a:t>RabbitMQ</a:t>
          </a:r>
          <a:endParaRPr lang="en-US" sz="5700" kern="1200" dirty="0"/>
        </a:p>
      </dsp:txBody>
      <dsp:txXfrm>
        <a:off x="1685" y="2695512"/>
        <a:ext cx="3161024" cy="1580512"/>
      </dsp:txXfrm>
    </dsp:sp>
    <dsp:sp modelId="{87EE2F84-D5AB-4CA4-AAA1-DCD9A86DFE32}">
      <dsp:nvSpPr>
        <dsp:cNvPr id="0" name=""/>
        <dsp:cNvSpPr/>
      </dsp:nvSpPr>
      <dsp:spPr>
        <a:xfrm>
          <a:off x="3826524" y="2695512"/>
          <a:ext cx="3161024" cy="1580512"/>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2533650">
            <a:lnSpc>
              <a:spcPct val="90000"/>
            </a:lnSpc>
            <a:spcBef>
              <a:spcPct val="0"/>
            </a:spcBef>
            <a:spcAft>
              <a:spcPct val="35000"/>
            </a:spcAft>
            <a:buNone/>
          </a:pPr>
          <a:r>
            <a:rPr lang="en-US" sz="5700" kern="1200" dirty="0"/>
            <a:t>Kafka</a:t>
          </a:r>
        </a:p>
      </dsp:txBody>
      <dsp:txXfrm>
        <a:off x="3826524" y="2695512"/>
        <a:ext cx="3161024" cy="158051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When using a microservice architecture pattern it’s better to centralize your services logs. These logs would be used in debugging a problem.</a:t>
          </a:r>
          <a:endParaRPr lang="en-US" sz="13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In case of any need to debug a request, you may face difficulty if you do not gather services logs in one place. You are also able to correlate the logs related to a specific request with a unique correlation Id.</a:t>
          </a:r>
          <a:endParaRPr lang="en-US" sz="1300" kern="1200" dirty="0"/>
        </a:p>
      </dsp:txBody>
      <dsp:txXfrm>
        <a:off x="4210473" y="2393428"/>
        <a:ext cx="2215179" cy="135291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5F27-7D12-4CA4-98C2-07204ABBF795}">
      <dsp:nvSpPr>
        <dsp:cNvPr id="0" name=""/>
        <dsp:cNvSpPr/>
      </dsp:nvSpPr>
      <dsp:spPr>
        <a:xfrm>
          <a:off x="3448897" y="1951644"/>
          <a:ext cx="91440" cy="821805"/>
        </a:xfrm>
        <a:custGeom>
          <a:avLst/>
          <a:gdLst/>
          <a:ahLst/>
          <a:cxnLst/>
          <a:rect l="0" t="0" r="0" b="0"/>
          <a:pathLst>
            <a:path>
              <a:moveTo>
                <a:pt x="45720" y="0"/>
              </a:moveTo>
              <a:lnTo>
                <a:pt x="45720" y="821805"/>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1542972" y="0"/>
          <a:ext cx="3903289" cy="19516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kern="1200" dirty="0"/>
            <a:t>Logging</a:t>
          </a:r>
        </a:p>
      </dsp:txBody>
      <dsp:txXfrm>
        <a:off x="1542972" y="0"/>
        <a:ext cx="3903289" cy="1951644"/>
      </dsp:txXfrm>
    </dsp:sp>
    <dsp:sp modelId="{45F95B2A-2B82-4FF4-8D71-1045F5E77D25}">
      <dsp:nvSpPr>
        <dsp:cNvPr id="0" name=""/>
        <dsp:cNvSpPr/>
      </dsp:nvSpPr>
      <dsp:spPr>
        <a:xfrm>
          <a:off x="1542972" y="2773449"/>
          <a:ext cx="3903289" cy="19516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en-US" sz="6500" b="0" i="0" kern="1200" dirty="0"/>
            <a:t>Elastic Logstash</a:t>
          </a:r>
          <a:endParaRPr lang="en-US" sz="6500" kern="1200" dirty="0"/>
        </a:p>
      </dsp:txBody>
      <dsp:txXfrm>
        <a:off x="1542972" y="2773449"/>
        <a:ext cx="3903289" cy="1951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C1279D-2A33-4044-8B72-D71CBF7D08C2}">
      <dsp:nvSpPr>
        <dsp:cNvPr id="0" name=""/>
        <dsp:cNvSpPr/>
      </dsp:nvSpPr>
      <dsp:spPr>
        <a:xfrm>
          <a:off x="9677849" y="2386228"/>
          <a:ext cx="908854" cy="908836"/>
        </a:xfrm>
        <a:prstGeom prst="ellipse">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9C5B8478-7AB9-4195-98F9-27C032FA0EC0}">
      <dsp:nvSpPr>
        <dsp:cNvPr id="0" name=""/>
        <dsp:cNvSpPr/>
      </dsp:nvSpPr>
      <dsp:spPr>
        <a:xfrm>
          <a:off x="9708214"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Distributed Tracing</a:t>
          </a:r>
        </a:p>
      </dsp:txBody>
      <dsp:txXfrm>
        <a:off x="9829674" y="2537727"/>
        <a:ext cx="606252" cy="605837"/>
      </dsp:txXfrm>
    </dsp:sp>
    <dsp:sp modelId="{793E3A66-0CF1-41E1-B582-861771D73DB1}">
      <dsp:nvSpPr>
        <dsp:cNvPr id="0" name=""/>
        <dsp:cNvSpPr/>
      </dsp:nvSpPr>
      <dsp:spPr>
        <a:xfrm rot="2700000">
          <a:off x="8738616"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DE07616A-3170-4136-90BC-998569D5CA22}">
      <dsp:nvSpPr>
        <dsp:cNvPr id="0" name=""/>
        <dsp:cNvSpPr/>
      </dsp:nvSpPr>
      <dsp:spPr>
        <a:xfrm>
          <a:off x="8768995"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Monitoring And Alerting</a:t>
          </a:r>
        </a:p>
      </dsp:txBody>
      <dsp:txXfrm>
        <a:off x="8890454" y="2537727"/>
        <a:ext cx="606252" cy="605837"/>
      </dsp:txXfrm>
    </dsp:sp>
    <dsp:sp modelId="{0C9DBD3A-476F-4C42-9EDB-E07E6BEE0BE7}">
      <dsp:nvSpPr>
        <dsp:cNvPr id="0" name=""/>
        <dsp:cNvSpPr/>
      </dsp:nvSpPr>
      <dsp:spPr>
        <a:xfrm rot="2700000">
          <a:off x="7799397"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2E57E693-9B42-42DD-B9F6-329E5E1F2150}">
      <dsp:nvSpPr>
        <dsp:cNvPr id="0" name=""/>
        <dsp:cNvSpPr/>
      </dsp:nvSpPr>
      <dsp:spPr>
        <a:xfrm>
          <a:off x="7829775"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Logging</a:t>
          </a:r>
        </a:p>
      </dsp:txBody>
      <dsp:txXfrm>
        <a:off x="7951235" y="2537727"/>
        <a:ext cx="606252" cy="605837"/>
      </dsp:txXfrm>
    </dsp:sp>
    <dsp:sp modelId="{5279F9FA-901E-4BEC-B003-83D6143E4AE6}">
      <dsp:nvSpPr>
        <dsp:cNvPr id="0" name=""/>
        <dsp:cNvSpPr/>
      </dsp:nvSpPr>
      <dsp:spPr>
        <a:xfrm rot="2700000">
          <a:off x="6860177"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12CFA0AC-996F-42D7-BA0E-580DA66CB9E7}">
      <dsp:nvSpPr>
        <dsp:cNvPr id="0" name=""/>
        <dsp:cNvSpPr/>
      </dsp:nvSpPr>
      <dsp:spPr>
        <a:xfrm>
          <a:off x="6890555"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Event Bus</a:t>
          </a:r>
        </a:p>
      </dsp:txBody>
      <dsp:txXfrm>
        <a:off x="7012015" y="2537727"/>
        <a:ext cx="606252" cy="605837"/>
      </dsp:txXfrm>
    </dsp:sp>
    <dsp:sp modelId="{8B877BF9-4081-49CD-AE92-CFB1371F3175}">
      <dsp:nvSpPr>
        <dsp:cNvPr id="0" name=""/>
        <dsp:cNvSpPr/>
      </dsp:nvSpPr>
      <dsp:spPr>
        <a:xfrm rot="2700000">
          <a:off x="5920958"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4A6BEC04-EAB5-4368-AAAE-CB3C76DAD559}">
      <dsp:nvSpPr>
        <dsp:cNvPr id="0" name=""/>
        <dsp:cNvSpPr/>
      </dsp:nvSpPr>
      <dsp:spPr>
        <a:xfrm>
          <a:off x="5951336"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 Service Discovery</a:t>
          </a:r>
        </a:p>
      </dsp:txBody>
      <dsp:txXfrm>
        <a:off x="6072796" y="2537727"/>
        <a:ext cx="606252" cy="605837"/>
      </dsp:txXfrm>
    </dsp:sp>
    <dsp:sp modelId="{425F919D-C00E-446E-9634-4B9BB1939C18}">
      <dsp:nvSpPr>
        <dsp:cNvPr id="0" name=""/>
        <dsp:cNvSpPr/>
      </dsp:nvSpPr>
      <dsp:spPr>
        <a:xfrm rot="2700000">
          <a:off x="4981738"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57668916-1273-4E3B-A029-5D921F4E9B3C}">
      <dsp:nvSpPr>
        <dsp:cNvPr id="0" name=""/>
        <dsp:cNvSpPr/>
      </dsp:nvSpPr>
      <dsp:spPr>
        <a:xfrm>
          <a:off x="5013163"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Load Balancing</a:t>
          </a:r>
        </a:p>
      </dsp:txBody>
      <dsp:txXfrm>
        <a:off x="5133576" y="2537727"/>
        <a:ext cx="606252" cy="605837"/>
      </dsp:txXfrm>
    </dsp:sp>
    <dsp:sp modelId="{223C49AD-832A-49E5-BB7B-1ED4150006D3}">
      <dsp:nvSpPr>
        <dsp:cNvPr id="0" name=""/>
        <dsp:cNvSpPr/>
      </dsp:nvSpPr>
      <dsp:spPr>
        <a:xfrm rot="2700000">
          <a:off x="4043565"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DFF54671-4210-45F4-85DF-1B7205CB6534}">
      <dsp:nvSpPr>
        <dsp:cNvPr id="0" name=""/>
        <dsp:cNvSpPr/>
      </dsp:nvSpPr>
      <dsp:spPr>
        <a:xfrm>
          <a:off x="4073944"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API Gateway</a:t>
          </a:r>
        </a:p>
      </dsp:txBody>
      <dsp:txXfrm>
        <a:off x="4194356" y="2537727"/>
        <a:ext cx="606252" cy="605837"/>
      </dsp:txXfrm>
    </dsp:sp>
    <dsp:sp modelId="{0D3DDBF8-88C0-4BE4-AAD5-AB9C29B4DA2C}">
      <dsp:nvSpPr>
        <dsp:cNvPr id="0" name=""/>
        <dsp:cNvSpPr/>
      </dsp:nvSpPr>
      <dsp:spPr>
        <a:xfrm rot="2700000">
          <a:off x="3104346"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DAE4C89E-9C4B-4430-AA74-6C49BAE02FF0}">
      <dsp:nvSpPr>
        <dsp:cNvPr id="0" name=""/>
        <dsp:cNvSpPr/>
      </dsp:nvSpPr>
      <dsp:spPr>
        <a:xfrm>
          <a:off x="3134724"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Docker Container Management</a:t>
          </a:r>
        </a:p>
      </dsp:txBody>
      <dsp:txXfrm>
        <a:off x="3256184" y="2537727"/>
        <a:ext cx="606252" cy="605837"/>
      </dsp:txXfrm>
    </dsp:sp>
    <dsp:sp modelId="{3A5757D9-5BC5-4703-B90F-C5918927594F}">
      <dsp:nvSpPr>
        <dsp:cNvPr id="0" name=""/>
        <dsp:cNvSpPr/>
      </dsp:nvSpPr>
      <dsp:spPr>
        <a:xfrm rot="2700000">
          <a:off x="2165126"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8F89F843-A884-452C-A471-AD51E9AE711E}">
      <dsp:nvSpPr>
        <dsp:cNvPr id="0" name=""/>
        <dsp:cNvSpPr/>
      </dsp:nvSpPr>
      <dsp:spPr>
        <a:xfrm>
          <a:off x="2195504"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Container Orchestration</a:t>
          </a:r>
        </a:p>
      </dsp:txBody>
      <dsp:txXfrm>
        <a:off x="2316964" y="2537727"/>
        <a:ext cx="606252" cy="605837"/>
      </dsp:txXfrm>
    </dsp:sp>
    <dsp:sp modelId="{281C73EE-75C4-4D1E-A2D7-5B1AA96D9862}">
      <dsp:nvSpPr>
        <dsp:cNvPr id="0" name=""/>
        <dsp:cNvSpPr/>
      </dsp:nvSpPr>
      <dsp:spPr>
        <a:xfrm rot="2700000">
          <a:off x="1225907"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6C3C962C-FBA0-4BEC-BDFF-89DE22221F56}">
      <dsp:nvSpPr>
        <dsp:cNvPr id="0" name=""/>
        <dsp:cNvSpPr/>
      </dsp:nvSpPr>
      <dsp:spPr>
        <a:xfrm>
          <a:off x="1256285"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Docker</a:t>
          </a:r>
        </a:p>
      </dsp:txBody>
      <dsp:txXfrm>
        <a:off x="1377745" y="2537727"/>
        <a:ext cx="606252" cy="605837"/>
      </dsp:txXfrm>
    </dsp:sp>
    <dsp:sp modelId="{42CDDF62-D486-4433-B63B-4867D238AF1C}">
      <dsp:nvSpPr>
        <dsp:cNvPr id="0" name=""/>
        <dsp:cNvSpPr/>
      </dsp:nvSpPr>
      <dsp:spPr>
        <a:xfrm rot="2700000">
          <a:off x="286687" y="2386126"/>
          <a:ext cx="908881" cy="908881"/>
        </a:xfrm>
        <a:prstGeom prst="teardrop">
          <a:avLst>
            <a:gd name="adj" fmla="val 100000"/>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dsp:spPr>
      <dsp:style>
        <a:lnRef idx="0">
          <a:scrgbClr r="0" g="0" b="0"/>
        </a:lnRef>
        <a:fillRef idx="3">
          <a:scrgbClr r="0" g="0" b="0"/>
        </a:fillRef>
        <a:effectRef idx="3">
          <a:scrgbClr r="0" g="0" b="0"/>
        </a:effectRef>
        <a:fontRef idx="minor">
          <a:schemeClr val="lt1"/>
        </a:fontRef>
      </dsp:style>
    </dsp:sp>
    <dsp:sp modelId="{37476B22-D6BA-4FF8-AEB2-41595347542A}">
      <dsp:nvSpPr>
        <dsp:cNvPr id="0" name=""/>
        <dsp:cNvSpPr/>
      </dsp:nvSpPr>
      <dsp:spPr>
        <a:xfrm>
          <a:off x="317065" y="2416528"/>
          <a:ext cx="848124" cy="848236"/>
        </a:xfrm>
        <a:prstGeom prst="ellipse">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1">
          <a:scrgbClr r="0" g="0" b="0"/>
        </a:fillRef>
        <a:effectRef idx="2">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t>Learn a language</a:t>
          </a:r>
        </a:p>
      </dsp:txBody>
      <dsp:txXfrm>
        <a:off x="438525" y="2537727"/>
        <a:ext cx="606252" cy="60583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In a microservice architecture, if you want to have a reliable application or service you have to monitor the functionality, performance, communication, and any other aspects.</a:t>
          </a:r>
          <a:endParaRPr lang="en-US" sz="13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just" defTabSz="577850">
            <a:lnSpc>
              <a:spcPct val="90000"/>
            </a:lnSpc>
            <a:spcBef>
              <a:spcPct val="0"/>
            </a:spcBef>
            <a:spcAft>
              <a:spcPct val="35000"/>
            </a:spcAft>
            <a:buNone/>
          </a:pPr>
          <a:r>
            <a:rPr lang="en-US" sz="1300" b="0" i="0" kern="1200" dirty="0"/>
            <a:t>You need to monitor the overall functionality and services health, also need to monitor performance bottlenecks and prepare a plan to fix them. Optimize user experience by decreasing downtime.</a:t>
          </a:r>
          <a:endParaRPr lang="en-US" sz="1300" kern="1200" dirty="0"/>
        </a:p>
      </dsp:txBody>
      <dsp:txXfrm>
        <a:off x="4210473" y="2393428"/>
        <a:ext cx="2215179" cy="135291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9C623-15EF-436F-96CF-ACB57131BF4D}">
      <dsp:nvSpPr>
        <dsp:cNvPr id="0" name=""/>
        <dsp:cNvSpPr/>
      </dsp:nvSpPr>
      <dsp:spPr>
        <a:xfrm>
          <a:off x="3494617" y="2128883"/>
          <a:ext cx="2472467" cy="449273"/>
        </a:xfrm>
        <a:custGeom>
          <a:avLst/>
          <a:gdLst/>
          <a:ahLst/>
          <a:cxnLst/>
          <a:rect l="0" t="0" r="0" b="0"/>
          <a:pathLst>
            <a:path>
              <a:moveTo>
                <a:pt x="0" y="0"/>
              </a:moveTo>
              <a:lnTo>
                <a:pt x="0" y="234720"/>
              </a:lnTo>
              <a:lnTo>
                <a:pt x="2472467" y="234720"/>
              </a:lnTo>
              <a:lnTo>
                <a:pt x="2472467"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18821D-4AD1-4116-A773-69D99C6D4E01}">
      <dsp:nvSpPr>
        <dsp:cNvPr id="0" name=""/>
        <dsp:cNvSpPr/>
      </dsp:nvSpPr>
      <dsp:spPr>
        <a:xfrm>
          <a:off x="3448897" y="2128883"/>
          <a:ext cx="91440" cy="449273"/>
        </a:xfrm>
        <a:custGeom>
          <a:avLst/>
          <a:gdLst/>
          <a:ahLst/>
          <a:cxnLst/>
          <a:rect l="0" t="0" r="0" b="0"/>
          <a:pathLst>
            <a:path>
              <a:moveTo>
                <a:pt x="45720" y="0"/>
              </a:moveTo>
              <a:lnTo>
                <a:pt x="4572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1022149" y="2128883"/>
          <a:ext cx="2472467" cy="449273"/>
        </a:xfrm>
        <a:custGeom>
          <a:avLst/>
          <a:gdLst/>
          <a:ahLst/>
          <a:cxnLst/>
          <a:rect l="0" t="0" r="0" b="0"/>
          <a:pathLst>
            <a:path>
              <a:moveTo>
                <a:pt x="2472467" y="0"/>
              </a:moveTo>
              <a:lnTo>
                <a:pt x="2472467" y="234720"/>
              </a:lnTo>
              <a:lnTo>
                <a:pt x="0" y="234720"/>
              </a:lnTo>
              <a:lnTo>
                <a:pt x="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472936" y="1107202"/>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Monitoring And Alerting</a:t>
          </a:r>
        </a:p>
      </dsp:txBody>
      <dsp:txXfrm>
        <a:off x="2472936" y="1107202"/>
        <a:ext cx="2043361" cy="1021680"/>
      </dsp:txXfrm>
    </dsp:sp>
    <dsp:sp modelId="{45F95B2A-2B82-4FF4-8D71-1045F5E77D25}">
      <dsp:nvSpPr>
        <dsp:cNvPr id="0" name=""/>
        <dsp:cNvSpPr/>
      </dsp:nvSpPr>
      <dsp:spPr>
        <a:xfrm>
          <a:off x="469"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Prometheus</a:t>
          </a:r>
          <a:endParaRPr lang="en-US" sz="3000" kern="1200" dirty="0"/>
        </a:p>
      </dsp:txBody>
      <dsp:txXfrm>
        <a:off x="469" y="2578157"/>
        <a:ext cx="2043361" cy="1021680"/>
      </dsp:txXfrm>
    </dsp:sp>
    <dsp:sp modelId="{F4F78CE9-49BB-4780-BF66-E7CC100DB098}">
      <dsp:nvSpPr>
        <dsp:cNvPr id="0" name=""/>
        <dsp:cNvSpPr/>
      </dsp:nvSpPr>
      <dsp:spPr>
        <a:xfrm>
          <a:off x="2472936"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Kibana</a:t>
          </a:r>
        </a:p>
      </dsp:txBody>
      <dsp:txXfrm>
        <a:off x="2472936" y="2578157"/>
        <a:ext cx="2043361" cy="1021680"/>
      </dsp:txXfrm>
    </dsp:sp>
    <dsp:sp modelId="{77630804-84BB-499F-A505-98A5B39A2026}">
      <dsp:nvSpPr>
        <dsp:cNvPr id="0" name=""/>
        <dsp:cNvSpPr/>
      </dsp:nvSpPr>
      <dsp:spPr>
        <a:xfrm>
          <a:off x="4945403"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Grafana</a:t>
          </a:r>
          <a:endParaRPr lang="en-US" sz="3000" kern="1200" dirty="0"/>
        </a:p>
      </dsp:txBody>
      <dsp:txXfrm>
        <a:off x="4945403" y="2578157"/>
        <a:ext cx="2043361" cy="10216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when it comes to microservice architecture, because a request may be passed through different services, which makes it difficult to debug and trace because the codebase is not in one place, so here distributed tracing tool can be helpful.</a:t>
          </a:r>
          <a:endParaRPr lang="en-US" sz="12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Without a distributed tracing tool it's frustrating or maybe impossible to trace your request through different services.</a:t>
          </a:r>
          <a:endParaRPr lang="en-US" sz="1200" kern="1200" dirty="0"/>
        </a:p>
      </dsp:txBody>
      <dsp:txXfrm>
        <a:off x="4210473" y="2393428"/>
        <a:ext cx="2215179" cy="135291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49C623-15EF-436F-96CF-ACB57131BF4D}">
      <dsp:nvSpPr>
        <dsp:cNvPr id="0" name=""/>
        <dsp:cNvSpPr/>
      </dsp:nvSpPr>
      <dsp:spPr>
        <a:xfrm>
          <a:off x="3494617" y="2128883"/>
          <a:ext cx="2472467" cy="449273"/>
        </a:xfrm>
        <a:custGeom>
          <a:avLst/>
          <a:gdLst/>
          <a:ahLst/>
          <a:cxnLst/>
          <a:rect l="0" t="0" r="0" b="0"/>
          <a:pathLst>
            <a:path>
              <a:moveTo>
                <a:pt x="0" y="0"/>
              </a:moveTo>
              <a:lnTo>
                <a:pt x="0" y="234720"/>
              </a:lnTo>
              <a:lnTo>
                <a:pt x="2472467" y="234720"/>
              </a:lnTo>
              <a:lnTo>
                <a:pt x="2472467"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118821D-4AD1-4116-A773-69D99C6D4E01}">
      <dsp:nvSpPr>
        <dsp:cNvPr id="0" name=""/>
        <dsp:cNvSpPr/>
      </dsp:nvSpPr>
      <dsp:spPr>
        <a:xfrm>
          <a:off x="3448897" y="2128883"/>
          <a:ext cx="91440" cy="449273"/>
        </a:xfrm>
        <a:custGeom>
          <a:avLst/>
          <a:gdLst/>
          <a:ahLst/>
          <a:cxnLst/>
          <a:rect l="0" t="0" r="0" b="0"/>
          <a:pathLst>
            <a:path>
              <a:moveTo>
                <a:pt x="45720" y="0"/>
              </a:moveTo>
              <a:lnTo>
                <a:pt x="4572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1022149" y="2128883"/>
          <a:ext cx="2472467" cy="449273"/>
        </a:xfrm>
        <a:custGeom>
          <a:avLst/>
          <a:gdLst/>
          <a:ahLst/>
          <a:cxnLst/>
          <a:rect l="0" t="0" r="0" b="0"/>
          <a:pathLst>
            <a:path>
              <a:moveTo>
                <a:pt x="2472467" y="0"/>
              </a:moveTo>
              <a:lnTo>
                <a:pt x="2472467" y="234720"/>
              </a:lnTo>
              <a:lnTo>
                <a:pt x="0" y="234720"/>
              </a:lnTo>
              <a:lnTo>
                <a:pt x="0" y="449273"/>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472936" y="1107202"/>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Distributed Tracing</a:t>
          </a:r>
        </a:p>
      </dsp:txBody>
      <dsp:txXfrm>
        <a:off x="2472936" y="1107202"/>
        <a:ext cx="2043361" cy="1021680"/>
      </dsp:txXfrm>
    </dsp:sp>
    <dsp:sp modelId="{45F95B2A-2B82-4FF4-8D71-1045F5E77D25}">
      <dsp:nvSpPr>
        <dsp:cNvPr id="0" name=""/>
        <dsp:cNvSpPr/>
      </dsp:nvSpPr>
      <dsp:spPr>
        <a:xfrm>
          <a:off x="469"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dirty="0" err="1"/>
            <a:t>OpenTelemetry</a:t>
          </a:r>
          <a:endParaRPr lang="en-US" sz="2500" kern="1200" dirty="0"/>
        </a:p>
      </dsp:txBody>
      <dsp:txXfrm>
        <a:off x="469" y="2578157"/>
        <a:ext cx="2043361" cy="1021680"/>
      </dsp:txXfrm>
    </dsp:sp>
    <dsp:sp modelId="{F4F78CE9-49BB-4780-BF66-E7CC100DB098}">
      <dsp:nvSpPr>
        <dsp:cNvPr id="0" name=""/>
        <dsp:cNvSpPr/>
      </dsp:nvSpPr>
      <dsp:spPr>
        <a:xfrm>
          <a:off x="2472936"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dirty="0" err="1"/>
            <a:t>Jeager</a:t>
          </a:r>
          <a:endParaRPr lang="en-US" sz="2500" kern="1200" dirty="0"/>
        </a:p>
      </dsp:txBody>
      <dsp:txXfrm>
        <a:off x="2472936" y="2578157"/>
        <a:ext cx="2043361" cy="1021680"/>
      </dsp:txXfrm>
    </dsp:sp>
    <dsp:sp modelId="{77630804-84BB-499F-A505-98A5B39A2026}">
      <dsp:nvSpPr>
        <dsp:cNvPr id="0" name=""/>
        <dsp:cNvSpPr/>
      </dsp:nvSpPr>
      <dsp:spPr>
        <a:xfrm>
          <a:off x="4945403" y="2578157"/>
          <a:ext cx="2043361" cy="1021680"/>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dirty="0" err="1"/>
            <a:t>Zipkin</a:t>
          </a:r>
          <a:endParaRPr lang="en-US" sz="2500" kern="1200" dirty="0"/>
        </a:p>
      </dsp:txBody>
      <dsp:txXfrm>
        <a:off x="4945403" y="2578157"/>
        <a:ext cx="2043361" cy="10216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1D2F3-F267-4222-91FA-2BD1C310D0BE}">
      <dsp:nvSpPr>
        <dsp:cNvPr id="0" name=""/>
        <dsp:cNvSpPr/>
      </dsp:nvSpPr>
      <dsp:spPr>
        <a:xfrm>
          <a:off x="4064000" y="2459823"/>
          <a:ext cx="2875309" cy="499020"/>
        </a:xfrm>
        <a:custGeom>
          <a:avLst/>
          <a:gdLst/>
          <a:ahLst/>
          <a:cxnLst/>
          <a:rect l="0" t="0" r="0" b="0"/>
          <a:pathLst>
            <a:path>
              <a:moveTo>
                <a:pt x="0" y="0"/>
              </a:moveTo>
              <a:lnTo>
                <a:pt x="0" y="249510"/>
              </a:lnTo>
              <a:lnTo>
                <a:pt x="2875309" y="249510"/>
              </a:lnTo>
              <a:lnTo>
                <a:pt x="2875309" y="499020"/>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4018280" y="2459823"/>
          <a:ext cx="91440" cy="499020"/>
        </a:xfrm>
        <a:custGeom>
          <a:avLst/>
          <a:gdLst/>
          <a:ahLst/>
          <a:cxnLst/>
          <a:rect l="0" t="0" r="0" b="0"/>
          <a:pathLst>
            <a:path>
              <a:moveTo>
                <a:pt x="45720" y="0"/>
              </a:moveTo>
              <a:lnTo>
                <a:pt x="45720" y="499020"/>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875855" y="1271678"/>
          <a:ext cx="2376289" cy="1188144"/>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Learn a language</a:t>
          </a:r>
        </a:p>
      </dsp:txBody>
      <dsp:txXfrm>
        <a:off x="2875855" y="1271678"/>
        <a:ext cx="2376289" cy="1188144"/>
      </dsp:txXfrm>
    </dsp:sp>
    <dsp:sp modelId="{7404BBA9-6FD4-4835-B337-F73DA8069287}">
      <dsp:nvSpPr>
        <dsp:cNvPr id="0" name=""/>
        <dsp:cNvSpPr/>
      </dsp:nvSpPr>
      <dsp:spPr>
        <a:xfrm>
          <a:off x="545" y="2958843"/>
          <a:ext cx="2376289" cy="1188144"/>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C#</a:t>
          </a:r>
        </a:p>
      </dsp:txBody>
      <dsp:txXfrm>
        <a:off x="545" y="2958843"/>
        <a:ext cx="2376289" cy="1188144"/>
      </dsp:txXfrm>
    </dsp:sp>
    <dsp:sp modelId="{45F95B2A-2B82-4FF4-8D71-1045F5E77D25}">
      <dsp:nvSpPr>
        <dsp:cNvPr id="0" name=""/>
        <dsp:cNvSpPr/>
      </dsp:nvSpPr>
      <dsp:spPr>
        <a:xfrm>
          <a:off x="2875855" y="2958843"/>
          <a:ext cx="2376289" cy="1188144"/>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Python</a:t>
          </a:r>
        </a:p>
      </dsp:txBody>
      <dsp:txXfrm>
        <a:off x="2875855" y="2958843"/>
        <a:ext cx="2376289" cy="1188144"/>
      </dsp:txXfrm>
    </dsp:sp>
    <dsp:sp modelId="{C2F58FCE-8371-4C1B-9404-5270AB19F7EC}">
      <dsp:nvSpPr>
        <dsp:cNvPr id="0" name=""/>
        <dsp:cNvSpPr/>
      </dsp:nvSpPr>
      <dsp:spPr>
        <a:xfrm>
          <a:off x="5751165" y="2958843"/>
          <a:ext cx="2376289" cy="1188144"/>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7305" tIns="27305" rIns="27305" bIns="27305" numCol="1" spcCol="1270" anchor="ctr" anchorCtr="0">
          <a:noAutofit/>
        </a:bodyPr>
        <a:lstStyle/>
        <a:p>
          <a:pPr marL="0" lvl="0" indent="0" algn="ctr" defTabSz="1911350">
            <a:lnSpc>
              <a:spcPct val="90000"/>
            </a:lnSpc>
            <a:spcBef>
              <a:spcPct val="0"/>
            </a:spcBef>
            <a:spcAft>
              <a:spcPct val="35000"/>
            </a:spcAft>
            <a:buNone/>
          </a:pPr>
          <a:r>
            <a:rPr lang="en-US" sz="4300" kern="1200" dirty="0"/>
            <a:t>Go</a:t>
          </a:r>
        </a:p>
      </dsp:txBody>
      <dsp:txXfrm>
        <a:off x="5751165" y="2958843"/>
        <a:ext cx="2376289" cy="11881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b="0" i="0" kern="1200" dirty="0"/>
            <a:t>Docker is an open-source platform for containerizing your applications, with the libraries, and dependencies that your application needs to run in various environments.</a:t>
          </a:r>
          <a:endParaRPr lang="en-US" sz="14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b="0" i="0" kern="1200" dirty="0"/>
            <a:t>Docker is one of the tools to containerize applications safer and faster.</a:t>
          </a:r>
          <a:endParaRPr lang="en-US" sz="1400" kern="1200" dirty="0"/>
        </a:p>
      </dsp:txBody>
      <dsp:txXfrm>
        <a:off x="4210473" y="2393428"/>
        <a:ext cx="2215179" cy="1352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75F27-7D12-4CA4-98C2-07204ABBF795}">
      <dsp:nvSpPr>
        <dsp:cNvPr id="0" name=""/>
        <dsp:cNvSpPr/>
      </dsp:nvSpPr>
      <dsp:spPr>
        <a:xfrm>
          <a:off x="3128433" y="1908437"/>
          <a:ext cx="1712026" cy="594257"/>
        </a:xfrm>
        <a:custGeom>
          <a:avLst/>
          <a:gdLst/>
          <a:ahLst/>
          <a:cxnLst/>
          <a:rect l="0" t="0" r="0" b="0"/>
          <a:pathLst>
            <a:path>
              <a:moveTo>
                <a:pt x="0" y="0"/>
              </a:moveTo>
              <a:lnTo>
                <a:pt x="0" y="297128"/>
              </a:lnTo>
              <a:lnTo>
                <a:pt x="1712026" y="297128"/>
              </a:lnTo>
              <a:lnTo>
                <a:pt x="1712026" y="594257"/>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1416406" y="1908437"/>
          <a:ext cx="1712026" cy="594257"/>
        </a:xfrm>
        <a:custGeom>
          <a:avLst/>
          <a:gdLst/>
          <a:ahLst/>
          <a:cxnLst/>
          <a:rect l="0" t="0" r="0" b="0"/>
          <a:pathLst>
            <a:path>
              <a:moveTo>
                <a:pt x="1712026" y="0"/>
              </a:moveTo>
              <a:lnTo>
                <a:pt x="1712026" y="297128"/>
              </a:lnTo>
              <a:lnTo>
                <a:pt x="0" y="297128"/>
              </a:lnTo>
              <a:lnTo>
                <a:pt x="0" y="594257"/>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1713535" y="493539"/>
          <a:ext cx="2829796" cy="1414898"/>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Docker</a:t>
          </a:r>
        </a:p>
      </dsp:txBody>
      <dsp:txXfrm>
        <a:off x="1713535" y="493539"/>
        <a:ext cx="2829796" cy="1414898"/>
      </dsp:txXfrm>
    </dsp:sp>
    <dsp:sp modelId="{7404BBA9-6FD4-4835-B337-F73DA8069287}">
      <dsp:nvSpPr>
        <dsp:cNvPr id="0" name=""/>
        <dsp:cNvSpPr/>
      </dsp:nvSpPr>
      <dsp:spPr>
        <a:xfrm>
          <a:off x="1508" y="2502695"/>
          <a:ext cx="2829796" cy="1414898"/>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Docker Desktop</a:t>
          </a:r>
        </a:p>
      </dsp:txBody>
      <dsp:txXfrm>
        <a:off x="1508" y="2502695"/>
        <a:ext cx="2829796" cy="1414898"/>
      </dsp:txXfrm>
    </dsp:sp>
    <dsp:sp modelId="{45F95B2A-2B82-4FF4-8D71-1045F5E77D25}">
      <dsp:nvSpPr>
        <dsp:cNvPr id="0" name=""/>
        <dsp:cNvSpPr/>
      </dsp:nvSpPr>
      <dsp:spPr>
        <a:xfrm>
          <a:off x="3425562" y="2502695"/>
          <a:ext cx="2829796" cy="1414898"/>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2311400">
            <a:lnSpc>
              <a:spcPct val="90000"/>
            </a:lnSpc>
            <a:spcBef>
              <a:spcPct val="0"/>
            </a:spcBef>
            <a:spcAft>
              <a:spcPct val="35000"/>
            </a:spcAft>
            <a:buNone/>
          </a:pPr>
          <a:r>
            <a:rPr lang="en-US" sz="5200" kern="1200" dirty="0"/>
            <a:t>Docker CLI</a:t>
          </a:r>
        </a:p>
      </dsp:txBody>
      <dsp:txXfrm>
        <a:off x="3425562" y="2502695"/>
        <a:ext cx="2829796" cy="14148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b="0" i="0" kern="1200" dirty="0"/>
            <a:t>After you containerize your application, you will need some tools for managing containerized applications for doing some manual and automated operations like horizontal scaling.</a:t>
          </a:r>
          <a:endParaRPr lang="en-US" sz="14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just" defTabSz="622300">
            <a:lnSpc>
              <a:spcPct val="90000"/>
            </a:lnSpc>
            <a:spcBef>
              <a:spcPct val="0"/>
            </a:spcBef>
            <a:spcAft>
              <a:spcPct val="35000"/>
            </a:spcAft>
            <a:buNone/>
          </a:pPr>
          <a:r>
            <a:rPr lang="en-US" sz="1400" b="0" i="0" kern="1200" dirty="0"/>
            <a:t>These tools provide some services for your application management like automated load-balancing, guarantee high service availability.</a:t>
          </a:r>
          <a:endParaRPr lang="en-US" sz="1400" kern="1200" dirty="0"/>
        </a:p>
      </dsp:txBody>
      <dsp:txXfrm>
        <a:off x="4210473" y="2393428"/>
        <a:ext cx="2215179" cy="13529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C636E-3D9D-46EF-A10A-26FA3627B6A2}">
      <dsp:nvSpPr>
        <dsp:cNvPr id="0" name=""/>
        <dsp:cNvSpPr/>
      </dsp:nvSpPr>
      <dsp:spPr>
        <a:xfrm>
          <a:off x="3128433" y="1995440"/>
          <a:ext cx="2213389" cy="402196"/>
        </a:xfrm>
        <a:custGeom>
          <a:avLst/>
          <a:gdLst/>
          <a:ahLst/>
          <a:cxnLst/>
          <a:rect l="0" t="0" r="0" b="0"/>
          <a:pathLst>
            <a:path>
              <a:moveTo>
                <a:pt x="0" y="0"/>
              </a:moveTo>
              <a:lnTo>
                <a:pt x="0" y="210125"/>
              </a:lnTo>
              <a:lnTo>
                <a:pt x="2213389" y="210125"/>
              </a:lnTo>
              <a:lnTo>
                <a:pt x="2213389" y="402196"/>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3082713" y="1995440"/>
          <a:ext cx="91440" cy="402196"/>
        </a:xfrm>
        <a:custGeom>
          <a:avLst/>
          <a:gdLst/>
          <a:ahLst/>
          <a:cxnLst/>
          <a:rect l="0" t="0" r="0" b="0"/>
          <a:pathLst>
            <a:path>
              <a:moveTo>
                <a:pt x="45720" y="0"/>
              </a:moveTo>
              <a:lnTo>
                <a:pt x="45720" y="402196"/>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915043" y="1995440"/>
          <a:ext cx="2213389" cy="402196"/>
        </a:xfrm>
        <a:custGeom>
          <a:avLst/>
          <a:gdLst/>
          <a:ahLst/>
          <a:cxnLst/>
          <a:rect l="0" t="0" r="0" b="0"/>
          <a:pathLst>
            <a:path>
              <a:moveTo>
                <a:pt x="2213389" y="0"/>
              </a:moveTo>
              <a:lnTo>
                <a:pt x="2213389" y="210125"/>
              </a:lnTo>
              <a:lnTo>
                <a:pt x="0" y="210125"/>
              </a:lnTo>
              <a:lnTo>
                <a:pt x="0" y="402196"/>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213809" y="1080817"/>
          <a:ext cx="1829247" cy="91462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Container Orchestration</a:t>
          </a:r>
        </a:p>
      </dsp:txBody>
      <dsp:txXfrm>
        <a:off x="2213809" y="1080817"/>
        <a:ext cx="1829247" cy="914623"/>
      </dsp:txXfrm>
    </dsp:sp>
    <dsp:sp modelId="{7404BBA9-6FD4-4835-B337-F73DA8069287}">
      <dsp:nvSpPr>
        <dsp:cNvPr id="0" name=""/>
        <dsp:cNvSpPr/>
      </dsp:nvSpPr>
      <dsp:spPr>
        <a:xfrm>
          <a:off x="420" y="2397637"/>
          <a:ext cx="1829247" cy="914623"/>
        </a:xfrm>
        <a:prstGeom prst="rect">
          <a:avLst/>
        </a:prstGeom>
        <a:solidFill>
          <a:srgbClr val="00B050"/>
        </a:soli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dirty="0"/>
            <a:t>Kubernetes </a:t>
          </a:r>
          <a:endParaRPr lang="en-US" sz="2400" kern="1200" dirty="0"/>
        </a:p>
      </dsp:txBody>
      <dsp:txXfrm>
        <a:off x="420" y="2397637"/>
        <a:ext cx="1829247" cy="914623"/>
      </dsp:txXfrm>
    </dsp:sp>
    <dsp:sp modelId="{45F95B2A-2B82-4FF4-8D71-1045F5E77D25}">
      <dsp:nvSpPr>
        <dsp:cNvPr id="0" name=""/>
        <dsp:cNvSpPr/>
      </dsp:nvSpPr>
      <dsp:spPr>
        <a:xfrm>
          <a:off x="2213809" y="2397637"/>
          <a:ext cx="1829247" cy="91462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K8s</a:t>
          </a:r>
        </a:p>
      </dsp:txBody>
      <dsp:txXfrm>
        <a:off x="2213809" y="2397637"/>
        <a:ext cx="1829247" cy="914623"/>
      </dsp:txXfrm>
    </dsp:sp>
    <dsp:sp modelId="{A093C8AC-81D1-48BA-9E9B-F3B71F400670}">
      <dsp:nvSpPr>
        <dsp:cNvPr id="0" name=""/>
        <dsp:cNvSpPr/>
      </dsp:nvSpPr>
      <dsp:spPr>
        <a:xfrm>
          <a:off x="4427199" y="2397637"/>
          <a:ext cx="1829247" cy="914623"/>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Docker Swarm</a:t>
          </a:r>
        </a:p>
      </dsp:txBody>
      <dsp:txXfrm>
        <a:off x="4427199" y="2397637"/>
        <a:ext cx="1829247" cy="9146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E7473-3433-4FDB-ABB5-20E6C8B2F17B}">
      <dsp:nvSpPr>
        <dsp:cNvPr id="0" name=""/>
        <dsp:cNvSpPr/>
      </dsp:nvSpPr>
      <dsp:spPr>
        <a:xfrm>
          <a:off x="789"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What</a:t>
          </a:r>
        </a:p>
      </dsp:txBody>
      <dsp:txXfrm>
        <a:off x="42880" y="597052"/>
        <a:ext cx="2790019" cy="1352918"/>
      </dsp:txXfrm>
    </dsp:sp>
    <dsp:sp modelId="{7AE5A8A1-BA41-4C70-9F6A-C814C7A5E4D7}">
      <dsp:nvSpPr>
        <dsp:cNvPr id="0" name=""/>
        <dsp:cNvSpPr/>
      </dsp:nvSpPr>
      <dsp:spPr>
        <a:xfrm>
          <a:off x="288209"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E860B-1E60-45A5-85BF-C35F6931C498}">
      <dsp:nvSpPr>
        <dsp:cNvPr id="0" name=""/>
        <dsp:cNvSpPr/>
      </dsp:nvSpPr>
      <dsp:spPr>
        <a:xfrm>
          <a:off x="575629"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Managing Docker environment, configuration management, and providing the environment security, etc. These concerns can be centralized and automated by a docker container management tool.</a:t>
          </a:r>
          <a:endParaRPr lang="en-US" sz="1200" kern="1200" dirty="0"/>
        </a:p>
      </dsp:txBody>
      <dsp:txXfrm>
        <a:off x="617720" y="2393428"/>
        <a:ext cx="2215179" cy="1352918"/>
      </dsp:txXfrm>
    </dsp:sp>
    <dsp:sp modelId="{CB6800C5-9F38-4D21-9F63-1EEF1094F62C}">
      <dsp:nvSpPr>
        <dsp:cNvPr id="0" name=""/>
        <dsp:cNvSpPr/>
      </dsp:nvSpPr>
      <dsp:spPr>
        <a:xfrm>
          <a:off x="3593541" y="554961"/>
          <a:ext cx="2874201" cy="1437100"/>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t>Why</a:t>
          </a:r>
        </a:p>
      </dsp:txBody>
      <dsp:txXfrm>
        <a:off x="3635632" y="597052"/>
        <a:ext cx="2790019" cy="1352918"/>
      </dsp:txXfrm>
    </dsp:sp>
    <dsp:sp modelId="{9469E009-ACAF-4E65-BB3F-65CD89245D2A}">
      <dsp:nvSpPr>
        <dsp:cNvPr id="0" name=""/>
        <dsp:cNvSpPr/>
      </dsp:nvSpPr>
      <dsp:spPr>
        <a:xfrm>
          <a:off x="3880961" y="1992062"/>
          <a:ext cx="287420" cy="1077825"/>
        </a:xfrm>
        <a:custGeom>
          <a:avLst/>
          <a:gdLst/>
          <a:ahLst/>
          <a:cxnLst/>
          <a:rect l="0" t="0" r="0" b="0"/>
          <a:pathLst>
            <a:path>
              <a:moveTo>
                <a:pt x="0" y="0"/>
              </a:moveTo>
              <a:lnTo>
                <a:pt x="0" y="1077825"/>
              </a:lnTo>
              <a:lnTo>
                <a:pt x="287420" y="1077825"/>
              </a:lnTo>
            </a:path>
          </a:pathLst>
        </a:custGeom>
        <a:noFill/>
        <a:ln w="2222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158EBA-2906-4443-B4D7-0D96DEED5ACF}">
      <dsp:nvSpPr>
        <dsp:cNvPr id="0" name=""/>
        <dsp:cNvSpPr/>
      </dsp:nvSpPr>
      <dsp:spPr>
        <a:xfrm>
          <a:off x="4168382" y="2351337"/>
          <a:ext cx="2299361" cy="1437100"/>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just" defTabSz="533400">
            <a:lnSpc>
              <a:spcPct val="90000"/>
            </a:lnSpc>
            <a:spcBef>
              <a:spcPct val="0"/>
            </a:spcBef>
            <a:spcAft>
              <a:spcPct val="35000"/>
            </a:spcAft>
            <a:buNone/>
          </a:pPr>
          <a:r>
            <a:rPr lang="en-US" sz="1200" b="0" i="0" kern="1200" dirty="0"/>
            <a:t>A Docker container management tool provides a GUI-based tool for users, and they do not have to deal with CLI which is not comfortable for all users.</a:t>
          </a:r>
          <a:endParaRPr lang="en-US" sz="1200" kern="1200" dirty="0"/>
        </a:p>
      </dsp:txBody>
      <dsp:txXfrm>
        <a:off x="4210473" y="2393428"/>
        <a:ext cx="2215179" cy="13529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07974-6CB1-4AF6-826D-29A506C97F66}">
      <dsp:nvSpPr>
        <dsp:cNvPr id="0" name=""/>
        <dsp:cNvSpPr/>
      </dsp:nvSpPr>
      <dsp:spPr>
        <a:xfrm>
          <a:off x="3494617" y="2190381"/>
          <a:ext cx="2737005" cy="331562"/>
        </a:xfrm>
        <a:custGeom>
          <a:avLst/>
          <a:gdLst/>
          <a:ahLst/>
          <a:cxnLst/>
          <a:rect l="0" t="0" r="0" b="0"/>
          <a:pathLst>
            <a:path>
              <a:moveTo>
                <a:pt x="0" y="0"/>
              </a:moveTo>
              <a:lnTo>
                <a:pt x="0" y="173223"/>
              </a:lnTo>
              <a:lnTo>
                <a:pt x="2737005" y="173223"/>
              </a:lnTo>
              <a:lnTo>
                <a:pt x="2737005" y="33156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AC636E-3D9D-46EF-A10A-26FA3627B6A2}">
      <dsp:nvSpPr>
        <dsp:cNvPr id="0" name=""/>
        <dsp:cNvSpPr/>
      </dsp:nvSpPr>
      <dsp:spPr>
        <a:xfrm>
          <a:off x="3494617" y="2190381"/>
          <a:ext cx="912335" cy="331562"/>
        </a:xfrm>
        <a:custGeom>
          <a:avLst/>
          <a:gdLst/>
          <a:ahLst/>
          <a:cxnLst/>
          <a:rect l="0" t="0" r="0" b="0"/>
          <a:pathLst>
            <a:path>
              <a:moveTo>
                <a:pt x="0" y="0"/>
              </a:moveTo>
              <a:lnTo>
                <a:pt x="0" y="173223"/>
              </a:lnTo>
              <a:lnTo>
                <a:pt x="912335" y="173223"/>
              </a:lnTo>
              <a:lnTo>
                <a:pt x="912335" y="33156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BB75F27-7D12-4CA4-98C2-07204ABBF795}">
      <dsp:nvSpPr>
        <dsp:cNvPr id="0" name=""/>
        <dsp:cNvSpPr/>
      </dsp:nvSpPr>
      <dsp:spPr>
        <a:xfrm>
          <a:off x="2582281" y="2190381"/>
          <a:ext cx="912335" cy="331562"/>
        </a:xfrm>
        <a:custGeom>
          <a:avLst/>
          <a:gdLst/>
          <a:ahLst/>
          <a:cxnLst/>
          <a:rect l="0" t="0" r="0" b="0"/>
          <a:pathLst>
            <a:path>
              <a:moveTo>
                <a:pt x="912335" y="0"/>
              </a:moveTo>
              <a:lnTo>
                <a:pt x="912335" y="173223"/>
              </a:lnTo>
              <a:lnTo>
                <a:pt x="0" y="173223"/>
              </a:lnTo>
              <a:lnTo>
                <a:pt x="0" y="33156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2E024B1-2CB4-490B-A0F3-ABBB09C090AA}">
      <dsp:nvSpPr>
        <dsp:cNvPr id="0" name=""/>
        <dsp:cNvSpPr/>
      </dsp:nvSpPr>
      <dsp:spPr>
        <a:xfrm>
          <a:off x="757611" y="2190381"/>
          <a:ext cx="2737005" cy="331562"/>
        </a:xfrm>
        <a:custGeom>
          <a:avLst/>
          <a:gdLst/>
          <a:ahLst/>
          <a:cxnLst/>
          <a:rect l="0" t="0" r="0" b="0"/>
          <a:pathLst>
            <a:path>
              <a:moveTo>
                <a:pt x="2737005" y="0"/>
              </a:moveTo>
              <a:lnTo>
                <a:pt x="2737005" y="173223"/>
              </a:lnTo>
              <a:lnTo>
                <a:pt x="0" y="173223"/>
              </a:lnTo>
              <a:lnTo>
                <a:pt x="0" y="331562"/>
              </a:lnTo>
            </a:path>
          </a:pathLst>
        </a:custGeom>
        <a:noFill/>
        <a:ln w="12700" cap="rnd"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E39E8B6-4D24-4712-8D91-188A94CD75ED}">
      <dsp:nvSpPr>
        <dsp:cNvPr id="0" name=""/>
        <dsp:cNvSpPr/>
      </dsp:nvSpPr>
      <dsp:spPr>
        <a:xfrm>
          <a:off x="2740620" y="1436385"/>
          <a:ext cx="1507992" cy="75399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Docker Container Management</a:t>
          </a:r>
        </a:p>
      </dsp:txBody>
      <dsp:txXfrm>
        <a:off x="2740620" y="1436385"/>
        <a:ext cx="1507992" cy="753996"/>
      </dsp:txXfrm>
    </dsp:sp>
    <dsp:sp modelId="{7404BBA9-6FD4-4835-B337-F73DA8069287}">
      <dsp:nvSpPr>
        <dsp:cNvPr id="0" name=""/>
        <dsp:cNvSpPr/>
      </dsp:nvSpPr>
      <dsp:spPr>
        <a:xfrm>
          <a:off x="3615" y="2521943"/>
          <a:ext cx="1507992" cy="75399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err="1"/>
            <a:t>Portainer</a:t>
          </a:r>
          <a:r>
            <a:rPr lang="en-US" sz="1800" b="0" i="0" kern="1200" dirty="0"/>
            <a:t> </a:t>
          </a:r>
          <a:endParaRPr lang="en-US" sz="1800" kern="1200" dirty="0"/>
        </a:p>
      </dsp:txBody>
      <dsp:txXfrm>
        <a:off x="3615" y="2521943"/>
        <a:ext cx="1507992" cy="753996"/>
      </dsp:txXfrm>
    </dsp:sp>
    <dsp:sp modelId="{45F95B2A-2B82-4FF4-8D71-1045F5E77D25}">
      <dsp:nvSpPr>
        <dsp:cNvPr id="0" name=""/>
        <dsp:cNvSpPr/>
      </dsp:nvSpPr>
      <dsp:spPr>
        <a:xfrm>
          <a:off x="1828285" y="2521943"/>
          <a:ext cx="1507992" cy="75399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err="1"/>
            <a:t>DockStation</a:t>
          </a:r>
          <a:endParaRPr lang="en-US" sz="1800" kern="1200" dirty="0"/>
        </a:p>
      </dsp:txBody>
      <dsp:txXfrm>
        <a:off x="1828285" y="2521943"/>
        <a:ext cx="1507992" cy="753996"/>
      </dsp:txXfrm>
    </dsp:sp>
    <dsp:sp modelId="{A093C8AC-81D1-48BA-9E9B-F3B71F400670}">
      <dsp:nvSpPr>
        <dsp:cNvPr id="0" name=""/>
        <dsp:cNvSpPr/>
      </dsp:nvSpPr>
      <dsp:spPr>
        <a:xfrm>
          <a:off x="3652956" y="2521943"/>
          <a:ext cx="1507992" cy="75399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err="1"/>
            <a:t>Kitematic</a:t>
          </a:r>
          <a:endParaRPr lang="en-US" sz="1800" kern="1200" dirty="0"/>
        </a:p>
      </dsp:txBody>
      <dsp:txXfrm>
        <a:off x="3652956" y="2521943"/>
        <a:ext cx="1507992" cy="753996"/>
      </dsp:txXfrm>
    </dsp:sp>
    <dsp:sp modelId="{22EB9DD8-34A2-4159-B829-380FA4544DC5}">
      <dsp:nvSpPr>
        <dsp:cNvPr id="0" name=""/>
        <dsp:cNvSpPr/>
      </dsp:nvSpPr>
      <dsp:spPr>
        <a:xfrm>
          <a:off x="5477626" y="2521943"/>
          <a:ext cx="1507992" cy="753996"/>
        </a:xfrm>
        <a:prstGeom prst="rect">
          <a:avLst/>
        </a:prstGeom>
        <a:gradFill rotWithShape="0">
          <a:gsLst>
            <a:gs pos="0">
              <a:schemeClr val="accent1">
                <a:hueOff val="0"/>
                <a:satOff val="0"/>
                <a:lumOff val="0"/>
                <a:alphaOff val="0"/>
                <a:tint val="98000"/>
                <a:lumMod val="110000"/>
              </a:schemeClr>
            </a:gs>
            <a:gs pos="84000">
              <a:schemeClr val="accent1">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0" i="0" kern="1200" dirty="0"/>
            <a:t>Rancher</a:t>
          </a:r>
          <a:endParaRPr lang="en-US" sz="1800" kern="1200" dirty="0"/>
        </a:p>
      </dsp:txBody>
      <dsp:txXfrm>
        <a:off x="5477626" y="2521943"/>
        <a:ext cx="1507992" cy="753996"/>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slide" Target="slide3.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slide" Target="slide3.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slide" Target="slide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slide" Target="slide3.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slide" Target="slide3.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slide" Target="slide3.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slide" Target="slide3.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slide" Target="slide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5.xml.rels><?xml version="1.0" encoding="UTF-8" standalone="yes"?>
<Relationships xmlns="http://schemas.openxmlformats.org/package/2006/relationships"><Relationship Id="rId3" Type="http://schemas.openxmlformats.org/officeDocument/2006/relationships/hyperlink" Target="https://dev.to/mattqafouri/microservice-roadmap-4mci" TargetMode="External"/><Relationship Id="rId2" Type="http://schemas.openxmlformats.org/officeDocument/2006/relationships/hyperlink" Target="https://dev.to/mattqafouri" TargetMode="External"/><Relationship Id="rId1" Type="http://schemas.openxmlformats.org/officeDocument/2006/relationships/slideLayout" Target="../slideLayouts/slideLayout2.xml"/><Relationship Id="rId4" Type="http://schemas.openxmlformats.org/officeDocument/2006/relationships/hyperlink" Target="https://roadmap.sh/"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slide" Target="slide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3.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slide" Target="slide3.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err="1"/>
              <a:t>MicroServices</a:t>
            </a:r>
            <a:r>
              <a:rPr lang="en-US" dirty="0"/>
              <a:t> RoadMap</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Autofit/>
          </a:bodyPr>
          <a:lstStyle/>
          <a:p>
            <a:r>
              <a:rPr lang="en-US" sz="1400" dirty="0"/>
              <a:t>Dr. Maryam </a:t>
            </a:r>
            <a:r>
              <a:rPr lang="en-US" sz="1400" dirty="0" err="1"/>
              <a:t>lotfi</a:t>
            </a:r>
            <a:endParaRPr lang="en-US" sz="1400" dirty="0"/>
          </a:p>
          <a:p>
            <a:r>
              <a:rPr lang="en-US" sz="1400" dirty="0" err="1"/>
              <a:t>Seyed</a:t>
            </a:r>
            <a:r>
              <a:rPr lang="en-US" sz="1400" dirty="0"/>
              <a:t> Alireza </a:t>
            </a:r>
            <a:r>
              <a:rPr lang="en-US" sz="1400" dirty="0" err="1"/>
              <a:t>tabatabaeian</a:t>
            </a:r>
            <a:endParaRPr lang="en-US" sz="1400"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a:extLst>
              <a:ext uri="{FF2B5EF4-FFF2-40B4-BE49-F238E27FC236}">
                <a16:creationId xmlns:a16="http://schemas.microsoft.com/office/drawing/2014/main" id="{F1A8C364-94D4-4630-BAD0-78722F347055}"/>
              </a:ext>
            </a:extLst>
          </p:cNvPr>
          <p:cNvPicPr>
            <a:picLocks noChangeAspect="1"/>
          </p:cNvPicPr>
          <p:nvPr/>
        </p:nvPicPr>
        <p:blipFill>
          <a:blip r:embed="rId2"/>
          <a:srcRect/>
          <a:stretch/>
        </p:blipFill>
        <p:spPr>
          <a:xfrm>
            <a:off x="3438944" y="3081867"/>
            <a:ext cx="5280244"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Docker Container Management</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1021669086"/>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F95236B4-156A-4D01-A1A6-E9A5898722D6}"/>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2348784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API Gateway</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3429899982"/>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070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API Gateway</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238494618"/>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4C16A75A-DB0D-4A79-A196-32C1093A92DB}"/>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52668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Load balancing</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2701168857"/>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5024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Load balancing</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1079935569"/>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8B136454-E49A-4624-BC66-4718A1D5CCBA}"/>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408188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Service discovery</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1595700797"/>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057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Service discovery</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2718094894"/>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E4237479-0EE8-4579-A7BB-17C2B0472025}"/>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351118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Evet bus</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3094115989"/>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27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Evet bus</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3129760674"/>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931E2429-C3B1-4B7F-A55A-8FC5A71BB65A}"/>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289721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Logging</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3329033462"/>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03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982711"/>
          </a:xfrm>
        </p:spPr>
        <p:txBody>
          <a:bodyPr/>
          <a:lstStyle/>
          <a:p>
            <a:r>
              <a:rPr lang="en-US" dirty="0"/>
              <a:t>What we need to know</a:t>
            </a:r>
          </a:p>
        </p:txBody>
      </p:sp>
      <p:graphicFrame>
        <p:nvGraphicFramePr>
          <p:cNvPr id="7" name="Diagram 6">
            <a:extLst>
              <a:ext uri="{FF2B5EF4-FFF2-40B4-BE49-F238E27FC236}">
                <a16:creationId xmlns:a16="http://schemas.microsoft.com/office/drawing/2014/main" id="{EC7E66AB-307A-4C96-8B9A-1D22C99631CE}"/>
              </a:ext>
            </a:extLst>
          </p:cNvPr>
          <p:cNvGraphicFramePr/>
          <p:nvPr>
            <p:extLst>
              <p:ext uri="{D42A27DB-BD31-4B8C-83A1-F6EECF244321}">
                <p14:modId xmlns:p14="http://schemas.microsoft.com/office/powerpoint/2010/main" val="3747644239"/>
              </p:ext>
            </p:extLst>
          </p:nvPr>
        </p:nvGraphicFramePr>
        <p:xfrm>
          <a:off x="2929466" y="2024111"/>
          <a:ext cx="6333067" cy="4131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Logging</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1500993718"/>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3FFB84B9-A23C-4900-B3DC-3D1B405B24BE}"/>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357891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r>
              <a:rPr lang="en-US" dirty="0"/>
              <a:t>Monitoring And Alerting</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1607311155"/>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9402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Monitoring And Alerting</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3635962343"/>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AFA5EA21-6BD8-4621-8758-CF9B722E544F}"/>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66890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Distributed Tracing</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3657659924"/>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0665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Distributed Tracing</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788375579"/>
              </p:ext>
            </p:extLst>
          </p:nvPr>
        </p:nvGraphicFramePr>
        <p:xfrm>
          <a:off x="2601383" y="1557867"/>
          <a:ext cx="6989234" cy="47272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ACE0A8C8-F3ED-4A21-8CBC-3CAB9258081A}"/>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314350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9DE0-E6D1-4D50-9668-8B460CDBD99F}"/>
              </a:ext>
            </a:extLst>
          </p:cNvPr>
          <p:cNvSpPr>
            <a:spLocks noGrp="1"/>
          </p:cNvSpPr>
          <p:nvPr>
            <p:ph type="title"/>
          </p:nvPr>
        </p:nvSpPr>
        <p:spPr/>
        <p:txBody>
          <a:bodyPr/>
          <a:lstStyle/>
          <a:p>
            <a:r>
              <a:rPr lang="en-US" dirty="0"/>
              <a:t>Sources</a:t>
            </a:r>
          </a:p>
        </p:txBody>
      </p:sp>
      <p:graphicFrame>
        <p:nvGraphicFramePr>
          <p:cNvPr id="4" name="Table 4">
            <a:extLst>
              <a:ext uri="{FF2B5EF4-FFF2-40B4-BE49-F238E27FC236}">
                <a16:creationId xmlns:a16="http://schemas.microsoft.com/office/drawing/2014/main" id="{E04928FA-C480-485F-A1C8-1E6D672A9E4A}"/>
              </a:ext>
            </a:extLst>
          </p:cNvPr>
          <p:cNvGraphicFramePr>
            <a:graphicFrameLocks noGrp="1"/>
          </p:cNvGraphicFramePr>
          <p:nvPr>
            <p:extLst>
              <p:ext uri="{D42A27DB-BD31-4B8C-83A1-F6EECF244321}">
                <p14:modId xmlns:p14="http://schemas.microsoft.com/office/powerpoint/2010/main" val="2522554212"/>
              </p:ext>
            </p:extLst>
          </p:nvPr>
        </p:nvGraphicFramePr>
        <p:xfrm>
          <a:off x="2032000" y="305816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469687138"/>
                    </a:ext>
                  </a:extLst>
                </a:gridCol>
                <a:gridCol w="4064000">
                  <a:extLst>
                    <a:ext uri="{9D8B030D-6E8A-4147-A177-3AD203B41FA5}">
                      <a16:colId xmlns:a16="http://schemas.microsoft.com/office/drawing/2014/main" val="4240454609"/>
                    </a:ext>
                  </a:extLst>
                </a:gridCol>
              </a:tblGrid>
              <a:tr h="370840">
                <a:tc>
                  <a:txBody>
                    <a:bodyPr/>
                    <a:lstStyle/>
                    <a:p>
                      <a:pPr algn="ctr"/>
                      <a:r>
                        <a:rPr lang="en-US" dirty="0"/>
                        <a:t>name</a:t>
                      </a:r>
                    </a:p>
                  </a:txBody>
                  <a:tcPr anchor="ctr"/>
                </a:tc>
                <a:tc>
                  <a:txBody>
                    <a:bodyPr/>
                    <a:lstStyle/>
                    <a:p>
                      <a:pPr algn="ctr"/>
                      <a:r>
                        <a:rPr lang="en-US" dirty="0"/>
                        <a:t>link</a:t>
                      </a:r>
                    </a:p>
                  </a:txBody>
                  <a:tcPr anchor="ctr"/>
                </a:tc>
                <a:extLst>
                  <a:ext uri="{0D108BD9-81ED-4DB2-BD59-A6C34878D82A}">
                    <a16:rowId xmlns:a16="http://schemas.microsoft.com/office/drawing/2014/main" val="3309961499"/>
                  </a:ext>
                </a:extLst>
              </a:tr>
              <a:tr h="370840">
                <a:tc>
                  <a:txBody>
                    <a:bodyPr/>
                    <a:lstStyle/>
                    <a:p>
                      <a:pPr algn="ctr"/>
                      <a:r>
                        <a:rPr lang="en-US" dirty="0"/>
                        <a:t>Medium - </a:t>
                      </a:r>
                      <a:r>
                        <a:rPr lang="en-US" sz="1800" i="0" u="none" strike="noStrike" kern="1200" dirty="0">
                          <a:solidFill>
                            <a:schemeClr val="dk1"/>
                          </a:solidFill>
                          <a:effectLst/>
                          <a:latin typeface="+mn-lt"/>
                          <a:ea typeface="+mn-ea"/>
                          <a:cs typeface="+mn-cs"/>
                          <a:hlinkClick r:id="rId2"/>
                        </a:rPr>
                        <a:t>Matt </a:t>
                      </a:r>
                      <a:r>
                        <a:rPr lang="en-US" sz="1800" i="0" u="none" strike="noStrike" kern="1200" dirty="0" err="1">
                          <a:solidFill>
                            <a:schemeClr val="dk1"/>
                          </a:solidFill>
                          <a:effectLst/>
                          <a:latin typeface="+mn-lt"/>
                          <a:ea typeface="+mn-ea"/>
                          <a:cs typeface="+mn-cs"/>
                          <a:hlinkClick r:id="rId2"/>
                        </a:rPr>
                        <a:t>Ghafouri</a:t>
                      </a:r>
                      <a:endParaRPr lang="en-US" dirty="0"/>
                    </a:p>
                  </a:txBody>
                  <a:tcPr anchor="ctr"/>
                </a:tc>
                <a:tc>
                  <a:txBody>
                    <a:bodyPr/>
                    <a:lstStyle/>
                    <a:p>
                      <a:pPr algn="ctr"/>
                      <a:r>
                        <a:rPr lang="en-US" dirty="0">
                          <a:hlinkClick r:id="rId3"/>
                        </a:rPr>
                        <a:t>Ctrl-Click</a:t>
                      </a:r>
                      <a:endParaRPr lang="en-US" dirty="0"/>
                    </a:p>
                  </a:txBody>
                  <a:tcPr anchor="ctr"/>
                </a:tc>
                <a:extLst>
                  <a:ext uri="{0D108BD9-81ED-4DB2-BD59-A6C34878D82A}">
                    <a16:rowId xmlns:a16="http://schemas.microsoft.com/office/drawing/2014/main" val="1144011393"/>
                  </a:ext>
                </a:extLst>
              </a:tr>
              <a:tr h="370840">
                <a:tc>
                  <a:txBody>
                    <a:bodyPr/>
                    <a:lstStyle/>
                    <a:p>
                      <a:pPr algn="ctr"/>
                      <a:r>
                        <a:rPr lang="en-US" dirty="0"/>
                        <a:t>Roadmap</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hlinkClick r:id="rId4"/>
                        </a:rPr>
                        <a:t>Ctrl-Click</a:t>
                      </a:r>
                      <a:endParaRPr lang="en-US" dirty="0"/>
                    </a:p>
                  </a:txBody>
                  <a:tcPr anchor="ctr"/>
                </a:tc>
                <a:extLst>
                  <a:ext uri="{0D108BD9-81ED-4DB2-BD59-A6C34878D82A}">
                    <a16:rowId xmlns:a16="http://schemas.microsoft.com/office/drawing/2014/main" val="443980405"/>
                  </a:ext>
                </a:extLst>
              </a:tr>
            </a:tbl>
          </a:graphicData>
        </a:graphic>
      </p:graphicFrame>
    </p:spTree>
    <p:extLst>
      <p:ext uri="{BB962C8B-B14F-4D97-AF65-F5344CB8AC3E}">
        <p14:creationId xmlns:p14="http://schemas.microsoft.com/office/powerpoint/2010/main" val="1999114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3F211-8502-4A91-94FD-B3561DFDEB3A}"/>
              </a:ext>
            </a:extLst>
          </p:cNvPr>
          <p:cNvSpPr>
            <a:spLocks noGrp="1"/>
          </p:cNvSpPr>
          <p:nvPr>
            <p:ph type="title"/>
          </p:nvPr>
        </p:nvSpPr>
        <p:spPr>
          <a:xfrm>
            <a:off x="581192" y="702156"/>
            <a:ext cx="11029616" cy="1033511"/>
          </a:xfrm>
        </p:spPr>
        <p:txBody>
          <a:bodyPr/>
          <a:lstStyle/>
          <a:p>
            <a:r>
              <a:rPr lang="en-US" dirty="0"/>
              <a:t>roadmap</a:t>
            </a:r>
          </a:p>
        </p:txBody>
      </p:sp>
      <p:graphicFrame>
        <p:nvGraphicFramePr>
          <p:cNvPr id="4" name="Diagram 3">
            <a:extLst>
              <a:ext uri="{FF2B5EF4-FFF2-40B4-BE49-F238E27FC236}">
                <a16:creationId xmlns:a16="http://schemas.microsoft.com/office/drawing/2014/main" id="{2B28172B-CC87-403B-A44E-8E36EEDA978B}"/>
              </a:ext>
            </a:extLst>
          </p:cNvPr>
          <p:cNvGraphicFramePr/>
          <p:nvPr>
            <p:extLst>
              <p:ext uri="{D42A27DB-BD31-4B8C-83A1-F6EECF244321}">
                <p14:modId xmlns:p14="http://schemas.microsoft.com/office/powerpoint/2010/main" val="2052234238"/>
              </p:ext>
            </p:extLst>
          </p:nvPr>
        </p:nvGraphicFramePr>
        <p:xfrm>
          <a:off x="651933" y="719666"/>
          <a:ext cx="10684933" cy="568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66BFF443-6365-48C3-83C6-EAB3AF12C048}"/>
              </a:ext>
            </a:extLst>
          </p:cNvPr>
          <p:cNvSpPr txBox="1"/>
          <p:nvPr/>
        </p:nvSpPr>
        <p:spPr>
          <a:xfrm>
            <a:off x="651933" y="4937668"/>
            <a:ext cx="3656707" cy="369332"/>
          </a:xfrm>
          <a:prstGeom prst="rect">
            <a:avLst/>
          </a:prstGeom>
          <a:noFill/>
        </p:spPr>
        <p:txBody>
          <a:bodyPr wrap="none" rtlCol="0">
            <a:spAutoFit/>
          </a:bodyPr>
          <a:lstStyle/>
          <a:p>
            <a:r>
              <a:rPr lang="en-US" dirty="0">
                <a:solidFill>
                  <a:schemeClr val="bg2">
                    <a:lumMod val="50000"/>
                  </a:schemeClr>
                </a:solidFill>
              </a:rPr>
              <a:t>Click on each topic to see its details</a:t>
            </a:r>
          </a:p>
        </p:txBody>
      </p:sp>
      <p:cxnSp>
        <p:nvCxnSpPr>
          <p:cNvPr id="7" name="Connector: Curved 6">
            <a:extLst>
              <a:ext uri="{FF2B5EF4-FFF2-40B4-BE49-F238E27FC236}">
                <a16:creationId xmlns:a16="http://schemas.microsoft.com/office/drawing/2014/main" id="{4AF89E97-42F8-45C5-8ADF-CD81BA7F0F77}"/>
              </a:ext>
            </a:extLst>
          </p:cNvPr>
          <p:cNvCxnSpPr>
            <a:stCxn id="5" idx="1"/>
            <a:endCxn id="4" idx="1"/>
          </p:cNvCxnSpPr>
          <p:nvPr/>
        </p:nvCxnSpPr>
        <p:spPr>
          <a:xfrm rot="10800000">
            <a:off x="651933" y="3560234"/>
            <a:ext cx="12700" cy="1562101"/>
          </a:xfrm>
          <a:prstGeom prst="curvedConnector3">
            <a:avLst>
              <a:gd name="adj1" fmla="val 180000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42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Learn a language</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31551363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Left 5">
            <a:hlinkClick r:id="rId7" action="ppaction://hlinksldjump"/>
            <a:extLst>
              <a:ext uri="{FF2B5EF4-FFF2-40B4-BE49-F238E27FC236}">
                <a16:creationId xmlns:a16="http://schemas.microsoft.com/office/drawing/2014/main" id="{B60614E5-61C1-4A28-866E-FDA2CC4785E7}"/>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
        <p:nvSpPr>
          <p:cNvPr id="7" name="TextBox 6">
            <a:extLst>
              <a:ext uri="{FF2B5EF4-FFF2-40B4-BE49-F238E27FC236}">
                <a16:creationId xmlns:a16="http://schemas.microsoft.com/office/drawing/2014/main" id="{D3056ED7-A7D9-4DE7-B62E-BABE2905202B}"/>
              </a:ext>
            </a:extLst>
          </p:cNvPr>
          <p:cNvSpPr txBox="1"/>
          <p:nvPr/>
        </p:nvSpPr>
        <p:spPr>
          <a:xfrm>
            <a:off x="4137739" y="5356536"/>
            <a:ext cx="3916521" cy="646331"/>
          </a:xfrm>
          <a:prstGeom prst="rect">
            <a:avLst/>
          </a:prstGeom>
          <a:noFill/>
        </p:spPr>
        <p:txBody>
          <a:bodyPr wrap="none" rtlCol="0">
            <a:spAutoFit/>
          </a:bodyPr>
          <a:lstStyle/>
          <a:p>
            <a:pPr algn="ctr"/>
            <a:r>
              <a:rPr lang="en-US" dirty="0"/>
              <a:t>The green icons have its own roadmap</a:t>
            </a:r>
            <a:br>
              <a:rPr lang="en-US" dirty="0"/>
            </a:br>
            <a:r>
              <a:rPr lang="en-US" dirty="0"/>
              <a:t>(ctrl-click to view)</a:t>
            </a:r>
          </a:p>
        </p:txBody>
      </p:sp>
    </p:spTree>
    <p:extLst>
      <p:ext uri="{BB962C8B-B14F-4D97-AF65-F5344CB8AC3E}">
        <p14:creationId xmlns:p14="http://schemas.microsoft.com/office/powerpoint/2010/main" val="412254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r>
              <a:rPr lang="en-US" dirty="0"/>
              <a:t>Docker</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1784750813"/>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7264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r>
              <a:rPr lang="en-US" dirty="0"/>
              <a:t>Docker</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2565857378"/>
              </p:ext>
            </p:extLst>
          </p:nvPr>
        </p:nvGraphicFramePr>
        <p:xfrm>
          <a:off x="2967566" y="1890876"/>
          <a:ext cx="6256867" cy="441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CC88D3D9-F70E-4559-97EA-E7BD4C795929}"/>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191627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r>
              <a:rPr lang="en-US" dirty="0"/>
              <a:t>Container Orchestration</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2401546827"/>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8403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5D45-A419-452C-AFF4-9D7B43426232}"/>
              </a:ext>
            </a:extLst>
          </p:cNvPr>
          <p:cNvSpPr>
            <a:spLocks noGrp="1"/>
          </p:cNvSpPr>
          <p:nvPr>
            <p:ph type="title"/>
          </p:nvPr>
        </p:nvSpPr>
        <p:spPr/>
        <p:txBody>
          <a:bodyPr/>
          <a:lstStyle/>
          <a:p>
            <a:pPr lvl="0"/>
            <a:r>
              <a:rPr lang="en-US" dirty="0"/>
              <a:t>Container Orchestration</a:t>
            </a:r>
          </a:p>
        </p:txBody>
      </p:sp>
      <p:graphicFrame>
        <p:nvGraphicFramePr>
          <p:cNvPr id="4" name="Diagram 3">
            <a:extLst>
              <a:ext uri="{FF2B5EF4-FFF2-40B4-BE49-F238E27FC236}">
                <a16:creationId xmlns:a16="http://schemas.microsoft.com/office/drawing/2014/main" id="{DDE7C034-4CDE-45E8-959D-7F8F664411D9}"/>
              </a:ext>
            </a:extLst>
          </p:cNvPr>
          <p:cNvGraphicFramePr/>
          <p:nvPr>
            <p:extLst>
              <p:ext uri="{D42A27DB-BD31-4B8C-83A1-F6EECF244321}">
                <p14:modId xmlns:p14="http://schemas.microsoft.com/office/powerpoint/2010/main" val="399049961"/>
              </p:ext>
            </p:extLst>
          </p:nvPr>
        </p:nvGraphicFramePr>
        <p:xfrm>
          <a:off x="2967566" y="1890876"/>
          <a:ext cx="6256867" cy="4411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Arrow: Left 4">
            <a:hlinkClick r:id="rId7" action="ppaction://hlinksldjump"/>
            <a:extLst>
              <a:ext uri="{FF2B5EF4-FFF2-40B4-BE49-F238E27FC236}">
                <a16:creationId xmlns:a16="http://schemas.microsoft.com/office/drawing/2014/main" id="{B86C547D-5C8C-4165-9CAF-4A642DAC15DF}"/>
              </a:ext>
            </a:extLst>
          </p:cNvPr>
          <p:cNvSpPr/>
          <p:nvPr/>
        </p:nvSpPr>
        <p:spPr>
          <a:xfrm>
            <a:off x="10388600" y="6002867"/>
            <a:ext cx="897467" cy="635000"/>
          </a:xfrm>
          <a:prstGeom prst="lef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a:t>Back</a:t>
            </a:r>
          </a:p>
        </p:txBody>
      </p:sp>
    </p:spTree>
    <p:extLst>
      <p:ext uri="{BB962C8B-B14F-4D97-AF65-F5344CB8AC3E}">
        <p14:creationId xmlns:p14="http://schemas.microsoft.com/office/powerpoint/2010/main" val="2180848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6566-DF13-4BD6-80B5-C5376CD5BCA6}"/>
              </a:ext>
            </a:extLst>
          </p:cNvPr>
          <p:cNvSpPr>
            <a:spLocks noGrp="1"/>
          </p:cNvSpPr>
          <p:nvPr>
            <p:ph type="title"/>
          </p:nvPr>
        </p:nvSpPr>
        <p:spPr/>
        <p:txBody>
          <a:bodyPr/>
          <a:lstStyle/>
          <a:p>
            <a:pPr lvl="0"/>
            <a:r>
              <a:rPr lang="en-US" dirty="0"/>
              <a:t>Docker Container Management</a:t>
            </a:r>
          </a:p>
        </p:txBody>
      </p:sp>
      <p:graphicFrame>
        <p:nvGraphicFramePr>
          <p:cNvPr id="6" name="Diagram 5">
            <a:extLst>
              <a:ext uri="{FF2B5EF4-FFF2-40B4-BE49-F238E27FC236}">
                <a16:creationId xmlns:a16="http://schemas.microsoft.com/office/drawing/2014/main" id="{C4AC13A9-0C03-4E53-A566-4CABE1ADAFF2}"/>
              </a:ext>
            </a:extLst>
          </p:cNvPr>
          <p:cNvGraphicFramePr/>
          <p:nvPr>
            <p:extLst>
              <p:ext uri="{D42A27DB-BD31-4B8C-83A1-F6EECF244321}">
                <p14:modId xmlns:p14="http://schemas.microsoft.com/office/powerpoint/2010/main" val="3067098162"/>
              </p:ext>
            </p:extLst>
          </p:nvPr>
        </p:nvGraphicFramePr>
        <p:xfrm>
          <a:off x="2540000" y="1890876"/>
          <a:ext cx="6468533"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048214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{E0E30C5E-6100-4624-924F-73EDDE6D383A}tf33552983_win32</Template>
  <TotalTime>70</TotalTime>
  <Words>856</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Franklin Gothic Book</vt:lpstr>
      <vt:lpstr>Franklin Gothic Demi</vt:lpstr>
      <vt:lpstr>Wingdings 2</vt:lpstr>
      <vt:lpstr>DividendVTI</vt:lpstr>
      <vt:lpstr>MicroServices RoadMap</vt:lpstr>
      <vt:lpstr>What we need to know</vt:lpstr>
      <vt:lpstr>roadmap</vt:lpstr>
      <vt:lpstr>Learn a language</vt:lpstr>
      <vt:lpstr>Docker</vt:lpstr>
      <vt:lpstr>Docker</vt:lpstr>
      <vt:lpstr>Container Orchestration</vt:lpstr>
      <vt:lpstr>Container Orchestration</vt:lpstr>
      <vt:lpstr>Docker Container Management</vt:lpstr>
      <vt:lpstr>Docker Container Management</vt:lpstr>
      <vt:lpstr>API Gateway</vt:lpstr>
      <vt:lpstr>API Gateway</vt:lpstr>
      <vt:lpstr>Load balancing</vt:lpstr>
      <vt:lpstr>Load balancing</vt:lpstr>
      <vt:lpstr>Service discovery</vt:lpstr>
      <vt:lpstr>Service discovery</vt:lpstr>
      <vt:lpstr>Evet bus</vt:lpstr>
      <vt:lpstr>Evet bus</vt:lpstr>
      <vt:lpstr>Logging</vt:lpstr>
      <vt:lpstr>Logging</vt:lpstr>
      <vt:lpstr>Monitoring And Alerting</vt:lpstr>
      <vt:lpstr>Monitoring And Alerting</vt:lpstr>
      <vt:lpstr>Distributed Tracing</vt:lpstr>
      <vt:lpstr>Distributed Tracing</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RoadMap</dc:title>
  <dc:creator>Alireza Tabatabaeian</dc:creator>
  <cp:lastModifiedBy>Alireza Tabatabaeian</cp:lastModifiedBy>
  <cp:revision>8</cp:revision>
  <dcterms:created xsi:type="dcterms:W3CDTF">2025-02-18T16:07:49Z</dcterms:created>
  <dcterms:modified xsi:type="dcterms:W3CDTF">2025-02-18T17:18:48Z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