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56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68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62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103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101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489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500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455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46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07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23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22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6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43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7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8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05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158FC1-AFD8-41BD-892E-A5D9F8B25614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851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AF6E6-EF42-4F2A-8027-4B396E65C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ON-line</a:t>
            </a:r>
            <a:r>
              <a:rPr lang="en-US" dirty="0"/>
              <a:t> shop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A5EE7B-42B6-4D42-99AE-9A45BC852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915" y="3598341"/>
            <a:ext cx="9440034" cy="1049867"/>
          </a:xfrm>
        </p:spPr>
        <p:txBody>
          <a:bodyPr>
            <a:normAutofit fontScale="40000" lnSpcReduction="20000"/>
          </a:bodyPr>
          <a:lstStyle/>
          <a:p>
            <a:r>
              <a:rPr lang="en-US" sz="4400" dirty="0"/>
              <a:t>Web </a:t>
            </a:r>
            <a:r>
              <a:rPr lang="ru-RU" sz="4400" dirty="0"/>
              <a:t>приложение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                                                     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411C-17CA-430F-9FF1-6C2537F9F99A}"/>
              </a:ext>
            </a:extLst>
          </p:cNvPr>
          <p:cNvSpPr txBox="1"/>
          <p:nvPr/>
        </p:nvSpPr>
        <p:spPr>
          <a:xfrm>
            <a:off x="10075267" y="6400801"/>
            <a:ext cx="211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Стависский Артём</a:t>
            </a:r>
          </a:p>
        </p:txBody>
      </p:sp>
    </p:spTree>
    <p:extLst>
      <p:ext uri="{BB962C8B-B14F-4D97-AF65-F5344CB8AC3E}">
        <p14:creationId xmlns:p14="http://schemas.microsoft.com/office/powerpoint/2010/main" val="278596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7645F-1930-453B-8329-0607EA8B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6D580-0559-4A13-93FD-B57A203FD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err="1">
                <a:effectLst/>
              </a:rPr>
              <a:t>Web</a:t>
            </a:r>
            <a:r>
              <a:rPr lang="ru-RU" sz="3200" dirty="0">
                <a:effectLst/>
              </a:rPr>
              <a:t> приложение ON-</a:t>
            </a:r>
            <a:r>
              <a:rPr lang="ru-RU" sz="3200" dirty="0" err="1">
                <a:effectLst/>
              </a:rPr>
              <a:t>line</a:t>
            </a:r>
            <a:r>
              <a:rPr lang="ru-RU" sz="3200" dirty="0">
                <a:effectLst/>
              </a:rPr>
              <a:t> </a:t>
            </a:r>
            <a:r>
              <a:rPr lang="ru-RU" sz="3200" dirty="0" err="1">
                <a:effectLst/>
              </a:rPr>
              <a:t>shop</a:t>
            </a:r>
            <a:r>
              <a:rPr lang="ru-RU" sz="3200" dirty="0">
                <a:effectLst/>
              </a:rPr>
              <a:t> сделано с целью увеличения прибыли магазина путем размещения товаров в сети интернет.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9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6CF18-A546-439C-A22E-D41872FD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C471A-8872-4C2B-94D2-2402ACFC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Авторизация</a:t>
            </a:r>
          </a:p>
          <a:p>
            <a:r>
              <a:rPr lang="ru-RU" sz="2800" dirty="0"/>
              <a:t>Добавление товаров</a:t>
            </a:r>
          </a:p>
          <a:p>
            <a:r>
              <a:rPr lang="ru-RU" sz="2800" dirty="0"/>
              <a:t>Удаление товаров</a:t>
            </a:r>
          </a:p>
          <a:p>
            <a:r>
              <a:rPr lang="ru-RU" sz="2800" dirty="0"/>
              <a:t>Выход из профиля</a:t>
            </a:r>
          </a:p>
        </p:txBody>
      </p:sp>
    </p:spTree>
    <p:extLst>
      <p:ext uri="{BB962C8B-B14F-4D97-AF65-F5344CB8AC3E}">
        <p14:creationId xmlns:p14="http://schemas.microsoft.com/office/powerpoint/2010/main" val="152540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4976E-C1EB-42F3-BA14-3A797027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2BB66-47F0-48F9-AA0D-3D0BFFF69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effectLst/>
              </a:rPr>
              <a:t>Flask</a:t>
            </a:r>
            <a:endParaRPr lang="ru-RU" dirty="0">
              <a:effectLst/>
            </a:endParaRPr>
          </a:p>
          <a:p>
            <a:pPr lvl="0"/>
            <a:r>
              <a:rPr lang="en-US" dirty="0" err="1">
                <a:effectLst/>
              </a:rPr>
              <a:t>Flask_wtf</a:t>
            </a:r>
            <a:endParaRPr lang="ru-RU" dirty="0">
              <a:effectLst/>
            </a:endParaRPr>
          </a:p>
          <a:p>
            <a:pPr lvl="0"/>
            <a:r>
              <a:rPr lang="en-US" dirty="0" err="1">
                <a:effectLst/>
              </a:rPr>
              <a:t>Wtforms</a:t>
            </a:r>
            <a:endParaRPr lang="ru-RU" dirty="0">
              <a:effectLst/>
            </a:endParaRPr>
          </a:p>
          <a:p>
            <a:pPr lvl="0"/>
            <a:r>
              <a:rPr lang="en-US" dirty="0">
                <a:effectLst/>
              </a:rPr>
              <a:t>sqlite3</a:t>
            </a:r>
            <a:endParaRPr lang="ru-RU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9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3082A-2871-419D-9F8D-3BAF31A5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Предложения к дальнейшему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развитию проекта</a:t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36DC4D-1BCB-4C0A-B225-24B5B80BF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Редактирование информации о товарах</a:t>
            </a:r>
          </a:p>
          <a:p>
            <a:r>
              <a:rPr lang="ru-RU" sz="1800" dirty="0"/>
              <a:t>Добавление фотографий к информации о товарах</a:t>
            </a:r>
          </a:p>
          <a:p>
            <a:r>
              <a:rPr lang="ru-RU" sz="1800" dirty="0"/>
              <a:t>Добавление товаров в корзину</a:t>
            </a:r>
          </a:p>
        </p:txBody>
      </p:sp>
    </p:spTree>
    <p:extLst>
      <p:ext uri="{BB962C8B-B14F-4D97-AF65-F5344CB8AC3E}">
        <p14:creationId xmlns:p14="http://schemas.microsoft.com/office/powerpoint/2010/main" val="341697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31A01-F782-41D1-89C2-2D951498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66C5A4-6A69-4269-B0F5-6E6C650D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</a:rPr>
              <a:t>Web </a:t>
            </a:r>
            <a:r>
              <a:rPr lang="ru-RU" sz="2800" dirty="0">
                <a:effectLst/>
              </a:rPr>
              <a:t>приложение создано и готово к использованию</a:t>
            </a:r>
          </a:p>
          <a:p>
            <a:r>
              <a:rPr lang="ru-RU" sz="2800" dirty="0">
                <a:effectLst/>
              </a:rPr>
              <a:t>Изучены и применены возможности библиотеки </a:t>
            </a:r>
            <a:r>
              <a:rPr lang="en-US" sz="2800" dirty="0">
                <a:effectLst/>
              </a:rPr>
              <a:t>flask</a:t>
            </a:r>
            <a:endParaRPr lang="ru-RU" sz="2800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399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Грифель</Template>
  <TotalTime>12</TotalTime>
  <Words>74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Сланец</vt:lpstr>
      <vt:lpstr>ON-line shop</vt:lpstr>
      <vt:lpstr>Цель проекта</vt:lpstr>
      <vt:lpstr>Задачи</vt:lpstr>
      <vt:lpstr>Использованные библиотеки</vt:lpstr>
      <vt:lpstr>Предложения к дальнейшему развитию проекта 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ON-line shop</dc:title>
  <dc:creator>Михаил Стависский</dc:creator>
  <cp:lastModifiedBy>Михаил Стависский</cp:lastModifiedBy>
  <cp:revision>2</cp:revision>
  <dcterms:created xsi:type="dcterms:W3CDTF">2019-03-13T15:02:25Z</dcterms:created>
  <dcterms:modified xsi:type="dcterms:W3CDTF">2019-03-13T15:14:35Z</dcterms:modified>
</cp:coreProperties>
</file>