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8dbefd3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f8dbefd3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8dbefd3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8dbefd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8dbefd3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8dbefd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8dbefd3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f8dbefd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type="ctrTitle"/>
          </p:nvPr>
        </p:nvSpPr>
        <p:spPr>
          <a:xfrm>
            <a:off x="1118215" y="1269255"/>
            <a:ext cx="5956353" cy="3038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118215" y="4578114"/>
            <a:ext cx="5956353" cy="124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Glyne G, Kevin E, Kevin Y</a:t>
            </a: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3230880" y="4424906"/>
            <a:ext cx="365760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510" y="643466"/>
            <a:ext cx="5752979" cy="557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643467" y="518984"/>
            <a:ext cx="3916175" cy="5534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/>
          <p:nvPr/>
        </p:nvSpPr>
        <p:spPr>
          <a:xfrm>
            <a:off x="0" y="738619"/>
            <a:ext cx="5000438" cy="5400962"/>
          </a:xfrm>
          <a:custGeom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" id="183" name="Google Shape;18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54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6065125" y="232175"/>
            <a:ext cx="5645700" cy="62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65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>
              <a:solidFill>
                <a:schemeClr val="dk1"/>
              </a:solidFill>
            </a:endParaRPr>
          </a:p>
          <a:p>
            <a:pPr indent="-228600" lvl="0" marL="2286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>
              <a:solidFill>
                <a:schemeClr val="dk1"/>
              </a:solidFill>
            </a:endParaRPr>
          </a:p>
          <a:p>
            <a:pPr indent="-228600" lvl="0" marL="2286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>
              <a:solidFill>
                <a:schemeClr val="dk1"/>
              </a:solidFill>
            </a:endParaRPr>
          </a:p>
          <a:p>
            <a:pPr indent="-228600" lvl="0" marL="2286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endParaRPr>
              <a:solidFill>
                <a:schemeClr val="dk1"/>
              </a:solidFill>
            </a:endParaRPr>
          </a:p>
          <a:p>
            <a:pPr indent="-228600" lvl="0" marL="2286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lang="en-US" sz="16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  <a:endParaRPr sz="1665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65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65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WebAudio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MediaStream-Recording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Source Extensions (MSE)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65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0" i="0" sz="166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Char char="•"/>
            </a:pPr>
            <a:r>
              <a:rPr lang="en-US" sz="1665">
                <a:latin typeface="Calibri"/>
                <a:ea typeface="Calibri"/>
                <a:cs typeface="Calibri"/>
                <a:sym typeface="Calibri"/>
              </a:rPr>
              <a:t>HTML (ejs)</a:t>
            </a:r>
            <a:endParaRPr sz="1665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Char char="•"/>
            </a:pPr>
            <a:r>
              <a:rPr lang="en-US" sz="1665">
                <a:latin typeface="Calibri"/>
                <a:ea typeface="Calibri"/>
                <a:cs typeface="Calibri"/>
                <a:sym typeface="Calibri"/>
              </a:rPr>
              <a:t>CSS</a:t>
            </a:r>
            <a:endParaRPr b="0" i="0" sz="166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838200" y="811161"/>
            <a:ext cx="3335594" cy="5403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“Working” Presentation</a:t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>
            <a:off x="5459413" y="1423980"/>
            <a:ext cx="6089650" cy="4010040"/>
            <a:chOff x="0" y="781042"/>
            <a:chExt cx="6089650" cy="4010040"/>
          </a:xfrm>
        </p:grpSpPr>
        <p:sp>
          <p:nvSpPr>
            <p:cNvPr id="193" name="Google Shape;193;p27"/>
            <p:cNvSpPr/>
            <p:nvPr/>
          </p:nvSpPr>
          <p:spPr>
            <a:xfrm>
              <a:off x="0" y="1474762"/>
              <a:ext cx="6089650" cy="1184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304482" y="781042"/>
              <a:ext cx="4262755" cy="138744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 txBox="1"/>
            <p:nvPr/>
          </p:nvSpPr>
          <p:spPr>
            <a:xfrm>
              <a:off x="372211" y="848771"/>
              <a:ext cx="4127297" cy="12519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1100" spcFirstLastPara="1" rIns="161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74.82.53.202</a:t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0" y="3606682"/>
              <a:ext cx="6089650" cy="1184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04482" y="2912962"/>
              <a:ext cx="4262755" cy="138744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 txBox="1"/>
            <p:nvPr/>
          </p:nvSpPr>
          <p:spPr>
            <a:xfrm>
              <a:off x="372211" y="2980691"/>
              <a:ext cx="4127297" cy="12519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61100" spcFirstLastPara="1" rIns="161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Click on Sign up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6094105" y="802955"/>
            <a:ext cx="4977976" cy="1454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our project?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0" y="738619"/>
            <a:ext cx="5000438" cy="5400962"/>
          </a:xfrm>
          <a:custGeom>
            <a:pathLst>
              <a:path extrusionOk="0" h="5400962" w="5000438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ncing"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254" y="1629089"/>
            <a:ext cx="3620021" cy="36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make music inside sessions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Inside the session users can create music or just hang out and listen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create music using a step-sequencer pad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created music is streamed to all users inside the session on the listen page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943276" y="712268"/>
            <a:ext cx="104106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Glyne G</a:t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943275" y="2050175"/>
            <a:ext cx="104106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Set up Paperspace webserver to make our code and results deployable.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Did this by configuring Nginx, pm2, nodejs, and mongodb to run on the server and expose it to the internet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Worked on the backend of the project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Creating the code to: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Establish a connection to the database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Migrate seed data into the database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Serve routes that load webpages</a:t>
            </a:r>
            <a:endParaRPr sz="2400">
              <a:solidFill>
                <a:srgbClr val="FFFFFF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Save data to the database and audio files to our designated directory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 Routes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838125" y="2026750"/>
            <a:ext cx="10515600" cy="4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/index</a:t>
            </a:r>
            <a:r>
              <a:rPr lang="en-US" sz="2400"/>
              <a:t>					|	Root of the project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/session</a:t>
            </a:r>
            <a:r>
              <a:rPr lang="en-US" sz="2400"/>
              <a:t>				|	Root route for a Song creating Session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---</a:t>
            </a:r>
            <a:r>
              <a:rPr b="1" lang="en-US" sz="2400"/>
              <a:t>/:session_id</a:t>
            </a:r>
            <a:r>
              <a:rPr lang="en-US" sz="2400"/>
              <a:t>		|	Look at the Details of a Session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---</a:t>
            </a:r>
            <a:r>
              <a:rPr b="1" lang="en-US" sz="2400"/>
              <a:t>/new</a:t>
            </a:r>
            <a:r>
              <a:rPr lang="en-US" sz="2400"/>
              <a:t>				|	Create a new Session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---</a:t>
            </a:r>
            <a:r>
              <a:rPr b="1" lang="en-US" sz="2400"/>
              <a:t>/createSong</a:t>
            </a:r>
            <a:r>
              <a:rPr lang="en-US" sz="2400"/>
              <a:t>		|	Create a song that is a part of current Session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---</a:t>
            </a:r>
            <a:r>
              <a:rPr b="1" lang="en-US" sz="2400"/>
              <a:t>/list</a:t>
            </a:r>
            <a:r>
              <a:rPr lang="en-US" sz="2400"/>
              <a:t>					|	Show a list of current Sessions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---</a:t>
            </a:r>
            <a:r>
              <a:rPr b="1" lang="en-US" sz="2400"/>
              <a:t>/listen</a:t>
            </a:r>
            <a:r>
              <a:rPr lang="en-US" sz="2400"/>
              <a:t>				|	Listen to the music created in that Session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/song</a:t>
            </a:r>
            <a:r>
              <a:rPr lang="en-US" sz="2400">
                <a:solidFill>
                  <a:schemeClr val="dk1"/>
                </a:solidFill>
              </a:rPr>
              <a:t>					|	Root route for a Song 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---</a:t>
            </a:r>
            <a:r>
              <a:rPr b="1" lang="en-US" sz="2400">
                <a:solidFill>
                  <a:schemeClr val="dk1"/>
                </a:solidFill>
              </a:rPr>
              <a:t>/upload</a:t>
            </a:r>
            <a:r>
              <a:rPr lang="en-US" sz="2400">
                <a:solidFill>
                  <a:schemeClr val="dk1"/>
                </a:solidFill>
              </a:rPr>
              <a:t>			|	Upload a song to the backend server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/signup</a:t>
            </a:r>
            <a:r>
              <a:rPr lang="en-US" sz="2400">
                <a:solidFill>
                  <a:schemeClr val="dk1"/>
                </a:solidFill>
              </a:rPr>
              <a:t>				|	Route for signing up for the site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/login</a:t>
            </a:r>
            <a:r>
              <a:rPr lang="en-US" sz="2400">
                <a:solidFill>
                  <a:schemeClr val="dk1"/>
                </a:solidFill>
              </a:rPr>
              <a:t>					|	Route for logging into the site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 Routes: Sample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38125" y="2084225"/>
            <a:ext cx="10515600" cy="4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7" y="2599350"/>
            <a:ext cx="9490400" cy="16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838125" y="2084225"/>
            <a:ext cx="10515600" cy="4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951" y="408250"/>
            <a:ext cx="7335958" cy="58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653600" y="1396289"/>
            <a:ext cx="50063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Kevin Y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 flipH="1">
            <a:off x="0" y="0"/>
            <a:ext cx="6172782" cy="6858000"/>
          </a:xfrm>
          <a:custGeom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 flipH="1">
            <a:off x="0" y="0"/>
            <a:ext cx="6024154" cy="6858000"/>
          </a:xfrm>
          <a:custGeom>
            <a:pathLst>
              <a:path extrusionOk="0" h="6858000" w="6024154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"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41" y="643466"/>
            <a:ext cx="41052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658044" y="2871982"/>
            <a:ext cx="5006336" cy="318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Worked on how to stream to the front-end.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using the MSE API it made things easier with streaming and buffering videos.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FFMPEG was used to decode the audio file and streaming it to the front end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Located the paths of audio files through mongodb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1414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6653600" y="1396289"/>
            <a:ext cx="50063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flipH="1">
            <a:off x="0" y="0"/>
            <a:ext cx="6172782" cy="6858000"/>
          </a:xfrm>
          <a:custGeom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/>
          <p:nvPr/>
        </p:nvSpPr>
        <p:spPr>
          <a:xfrm flipH="1">
            <a:off x="0" y="0"/>
            <a:ext cx="6024154" cy="6858000"/>
          </a:xfrm>
          <a:custGeom>
            <a:pathLst>
              <a:path extrusionOk="0" h="6858000" w="6024154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ireless router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41" y="643466"/>
            <a:ext cx="41052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658044" y="2871982"/>
            <a:ext cx="5006336" cy="318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 Source Extensions (MSE) - used to provide functionality enabling plugin-free web-based streaming media. Using MSE, media streams can be created via JavaScript, and played using &lt;audio&gt; and &lt;video&gt; elements.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943276" y="712268"/>
            <a:ext cx="10410524" cy="1193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Kevin E</a:t>
            </a:r>
            <a:endParaRPr/>
          </a:p>
        </p:txBody>
      </p:sp>
      <p:cxnSp>
        <p:nvCxnSpPr>
          <p:cNvPr id="168" name="Google Shape;168;p24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943276" y="2050181"/>
            <a:ext cx="10410524" cy="4126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Worked on the frontend.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pad itself, generating sound using the WebAudio API.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Recording the music using the MediaStream API.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