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BCDD-9F24-3B40-A0F3-8CDF20C9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076F-5930-194D-83E9-1BD19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9A1F-B35B-7A46-84F8-6720515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F920-7343-F440-B501-BE9F97B2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2811-995F-8848-BA15-C3A94BE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5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713D-CD67-A940-94E9-24E3B1C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5563-6221-7143-8B4F-560BF00F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4FD8-F2FF-3B45-B6C4-63C93A78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4B60-90FA-F141-A36B-B880AC6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5320-FFF8-1349-B31C-E57B8758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1E5F9-B324-8549-81FF-0E3F53D5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08A1-6CEE-6149-B09E-C4AF8C3D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66EE-6C28-0341-9FE0-046CC023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1126-667B-C748-B239-A6C2A6C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353E-0964-5240-90AF-51B191E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4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8BD-F461-564A-83C0-4CBB3273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6485-F270-8341-8F35-4F39C559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C0CE-C212-B445-9669-587C0FC3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11D3-C448-B64F-B45E-12BCAC2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FCB-DA4E-EC4D-950B-95208969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6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EE34-533E-D349-BF96-E350DFCD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2180-8D4F-BA43-ADD8-E8595342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3F7C-123F-5E4C-ADE8-7D9E52F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D424-B29B-4D4A-9805-CA9872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30D2-70AF-4545-84ED-E56A795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6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43C-C680-D24A-AF9F-D81716F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AB6-BC98-6344-93BF-B2CA2F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4505-5A26-1B49-BB62-90AD6231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7828-292B-124F-A749-C2B5EE2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5539-7738-0A45-B59B-71C5606E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DEE6-2E35-C146-9171-1258886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5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F702-16EF-B44A-8820-735491D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1D9C-A455-9B4B-BBE1-0543978C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B83-3EC7-304D-99A8-FA595986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2EDA-2BBD-5544-BA4C-96ECFBC4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E6D55-629D-664B-8FAF-AC0A1284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6E82-2FA5-FB4A-BB44-AABBBA4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01E8-9BC0-AF41-BA94-59ABE0D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BC7A9-9B89-F643-B45D-80A397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637-D923-EC40-AC4A-9D325FF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B5DF-5F15-2240-9894-81862F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328C-C58D-A042-9A01-6016FA0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1538-9626-3C40-9F9F-70B0E14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3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AE82-2135-B740-87CB-ED735DD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B2DF-5DB4-1246-B88A-ECBE1AF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8C18-8764-7047-9578-FC249F9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3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C50-AA54-674D-BA7C-EEE7D13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A2F5-B12F-7545-A8A8-9E129102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3E7C2-1D95-134A-9BD8-C6977A93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DA3B-A7B1-6144-B208-706F4A8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188F-9653-A244-82E4-02982F6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2C21-3209-2841-8BCF-C659ECC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BE02-8516-6946-9719-D2E567D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3817-F27C-AF41-8082-0579DEF6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7FCD-6D11-AE44-9390-4FAE9585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A623-17DF-CE47-B2C3-7809376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59B-7165-F744-8E07-CCDBAA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288F-4CB8-3E4F-B952-54C0241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9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E2102-0DE3-E940-873A-4B613F36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5A2E-4953-354F-A368-050FB8BA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4054-9D21-6445-B6BA-AF0FD706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DD3E-38B5-9648-8F70-25DF6B81D7CD}" type="datetimeFigureOut">
              <a:rPr lang="sv-SE" smtClean="0"/>
              <a:t>2018-04-14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7C5C-77D8-7047-BCA8-BE0D4C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E1C1-0893-F048-8FA2-B154937B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CEEA64-A94E-1A49-8FB6-24BC16922F99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21F1C-9247-1648-A83A-967D1DBB031D}"/>
              </a:ext>
            </a:extLst>
          </p:cNvPr>
          <p:cNvSpPr/>
          <p:nvPr/>
        </p:nvSpPr>
        <p:spPr>
          <a:xfrm>
            <a:off x="2630658" y="1814732"/>
            <a:ext cx="1913207" cy="633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EDC698-3E4F-8048-9ABB-9E66BA7D5D12}"/>
              </a:ext>
            </a:extLst>
          </p:cNvPr>
          <p:cNvSpPr/>
          <p:nvPr/>
        </p:nvSpPr>
        <p:spPr>
          <a:xfrm>
            <a:off x="2630658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8C711-C47B-9F4A-9692-6472B1D80017}"/>
              </a:ext>
            </a:extLst>
          </p:cNvPr>
          <p:cNvSpPr/>
          <p:nvPr/>
        </p:nvSpPr>
        <p:spPr>
          <a:xfrm>
            <a:off x="3137094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813B44-9679-3D4B-8BA4-E3E5592FC5E5}"/>
              </a:ext>
            </a:extLst>
          </p:cNvPr>
          <p:cNvSpPr/>
          <p:nvPr/>
        </p:nvSpPr>
        <p:spPr>
          <a:xfrm>
            <a:off x="3643530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E391F-4ADC-0B4B-8644-5172E4C68432}"/>
              </a:ext>
            </a:extLst>
          </p:cNvPr>
          <p:cNvSpPr/>
          <p:nvPr/>
        </p:nvSpPr>
        <p:spPr>
          <a:xfrm>
            <a:off x="4149966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B99DB-7CE9-894A-BD1F-6C818FFF5551}"/>
              </a:ext>
            </a:extLst>
          </p:cNvPr>
          <p:cNvSpPr/>
          <p:nvPr/>
        </p:nvSpPr>
        <p:spPr>
          <a:xfrm>
            <a:off x="2630658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694F4-094A-A64D-9126-F6F97E78D51D}"/>
              </a:ext>
            </a:extLst>
          </p:cNvPr>
          <p:cNvSpPr/>
          <p:nvPr/>
        </p:nvSpPr>
        <p:spPr>
          <a:xfrm>
            <a:off x="3137094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D8A0E9-3A2E-A94C-9826-FBCAB0D30E4F}"/>
              </a:ext>
            </a:extLst>
          </p:cNvPr>
          <p:cNvSpPr/>
          <p:nvPr/>
        </p:nvSpPr>
        <p:spPr>
          <a:xfrm>
            <a:off x="3643530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3A0EF-A561-1E4C-87D6-155EDAF61ECF}"/>
              </a:ext>
            </a:extLst>
          </p:cNvPr>
          <p:cNvSpPr/>
          <p:nvPr/>
        </p:nvSpPr>
        <p:spPr>
          <a:xfrm>
            <a:off x="4149966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D72C15-7E96-304D-BB03-93D2F99E5CD9}"/>
              </a:ext>
            </a:extLst>
          </p:cNvPr>
          <p:cNvSpPr/>
          <p:nvPr/>
        </p:nvSpPr>
        <p:spPr>
          <a:xfrm>
            <a:off x="2630658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F0723-F48C-4841-85FC-326A2E299830}"/>
              </a:ext>
            </a:extLst>
          </p:cNvPr>
          <p:cNvSpPr/>
          <p:nvPr/>
        </p:nvSpPr>
        <p:spPr>
          <a:xfrm>
            <a:off x="3137094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B10DBA-7D9F-CF4B-AAF6-FAC64784D0E3}"/>
              </a:ext>
            </a:extLst>
          </p:cNvPr>
          <p:cNvSpPr/>
          <p:nvPr/>
        </p:nvSpPr>
        <p:spPr>
          <a:xfrm>
            <a:off x="3643530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437EE1-45B8-7146-9129-78B3E7652214}"/>
              </a:ext>
            </a:extLst>
          </p:cNvPr>
          <p:cNvSpPr/>
          <p:nvPr/>
        </p:nvSpPr>
        <p:spPr>
          <a:xfrm>
            <a:off x="4149966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9BAD9-3A31-0C4D-9B5E-CC08A966271C}"/>
              </a:ext>
            </a:extLst>
          </p:cNvPr>
          <p:cNvSpPr/>
          <p:nvPr/>
        </p:nvSpPr>
        <p:spPr>
          <a:xfrm>
            <a:off x="2630658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5BD91-895C-8D41-A9A6-626AF644680C}"/>
              </a:ext>
            </a:extLst>
          </p:cNvPr>
          <p:cNvSpPr/>
          <p:nvPr/>
        </p:nvSpPr>
        <p:spPr>
          <a:xfrm>
            <a:off x="3137094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F0799-A718-C447-8330-E204E411B19C}"/>
              </a:ext>
            </a:extLst>
          </p:cNvPr>
          <p:cNvSpPr/>
          <p:nvPr/>
        </p:nvSpPr>
        <p:spPr>
          <a:xfrm>
            <a:off x="3643530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EED4A-121B-B84D-8A80-9A4855FD366D}"/>
              </a:ext>
            </a:extLst>
          </p:cNvPr>
          <p:cNvSpPr/>
          <p:nvPr/>
        </p:nvSpPr>
        <p:spPr>
          <a:xfrm>
            <a:off x="4149966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7C33F-F9EB-264B-AFB0-F57FF0E915BC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CA69E-3BB8-4A49-A31A-067FB3614476}"/>
              </a:ext>
            </a:extLst>
          </p:cNvPr>
          <p:cNvGrpSpPr/>
          <p:nvPr/>
        </p:nvGrpSpPr>
        <p:grpSpPr>
          <a:xfrm>
            <a:off x="2616590" y="2110153"/>
            <a:ext cx="1772528" cy="436098"/>
            <a:chOff x="2616590" y="2110153"/>
            <a:chExt cx="1772528" cy="4360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B210CA-8DB7-E04F-B6C9-D8F40EE4A40A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AAE72-D73B-3848-B430-FDB067BDA917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36E07-26EA-414F-AB61-54ABA205D57D}"/>
              </a:ext>
            </a:extLst>
          </p:cNvPr>
          <p:cNvGrpSpPr/>
          <p:nvPr/>
        </p:nvGrpSpPr>
        <p:grpSpPr>
          <a:xfrm>
            <a:off x="2616590" y="2757266"/>
            <a:ext cx="1772528" cy="436098"/>
            <a:chOff x="2616590" y="2110153"/>
            <a:chExt cx="1772528" cy="4360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DBD7EE-784A-2343-A4B7-3A948717F561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26D46-5B05-6640-AA04-93DD57C8C6EB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4BDA65-3306-A74C-B67E-57A8F99B0C40}"/>
              </a:ext>
            </a:extLst>
          </p:cNvPr>
          <p:cNvGrpSpPr/>
          <p:nvPr/>
        </p:nvGrpSpPr>
        <p:grpSpPr>
          <a:xfrm>
            <a:off x="2616590" y="3404379"/>
            <a:ext cx="1772528" cy="436098"/>
            <a:chOff x="2616590" y="2110153"/>
            <a:chExt cx="1772528" cy="4360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F129BE-258C-F14B-9F4E-7FEA097275EB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0A191-929C-5C48-9B5C-B4D5FD998B16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2E6CED-28D9-8F48-AD17-BA5E7C3EE10D}"/>
              </a:ext>
            </a:extLst>
          </p:cNvPr>
          <p:cNvGrpSpPr/>
          <p:nvPr/>
        </p:nvGrpSpPr>
        <p:grpSpPr>
          <a:xfrm>
            <a:off x="2616590" y="4016325"/>
            <a:ext cx="1772528" cy="436098"/>
            <a:chOff x="2616590" y="2110153"/>
            <a:chExt cx="1772528" cy="4360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F1A9DF-C48C-0C40-B771-97614DB0E27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BF378-0C18-714A-B661-52B2DE290068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062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32F262-A20E-6F41-B22F-594F164C96E0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F03F2C-989F-0142-AA2C-B60DE43CFD7D}"/>
              </a:ext>
            </a:extLst>
          </p:cNvPr>
          <p:cNvSpPr/>
          <p:nvPr/>
        </p:nvSpPr>
        <p:spPr>
          <a:xfrm>
            <a:off x="2912012" y="1899138"/>
            <a:ext cx="1364566" cy="2771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26C2E2-2222-1F47-ADEF-70A839D221AE}"/>
              </a:ext>
            </a:extLst>
          </p:cNvPr>
          <p:cNvGrpSpPr/>
          <p:nvPr/>
        </p:nvGrpSpPr>
        <p:grpSpPr>
          <a:xfrm rot="5400000">
            <a:off x="2700997" y="3045655"/>
            <a:ext cx="1772528" cy="436098"/>
            <a:chOff x="2616590" y="2110153"/>
            <a:chExt cx="1772528" cy="4360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59D004-A964-0546-AA68-EED4B01B0CD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9F3AAE-6223-CF4C-878C-0B9FAD3629DF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97563-8311-2A4E-A589-FA64CFAAF583}"/>
              </a:ext>
            </a:extLst>
          </p:cNvPr>
          <p:cNvSpPr/>
          <p:nvPr/>
        </p:nvSpPr>
        <p:spPr>
          <a:xfrm>
            <a:off x="6834554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8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 Wagner Lundholm</dc:creator>
  <cp:lastModifiedBy>Ewa Wagner Lundholm</cp:lastModifiedBy>
  <cp:revision>6</cp:revision>
  <dcterms:created xsi:type="dcterms:W3CDTF">2018-04-14T10:45:46Z</dcterms:created>
  <dcterms:modified xsi:type="dcterms:W3CDTF">2018-04-14T11:25:00Z</dcterms:modified>
</cp:coreProperties>
</file>