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85" r:id="rId2"/>
    <p:sldMasterId id="2147483693" r:id="rId3"/>
    <p:sldMasterId id="2147483705" r:id="rId4"/>
    <p:sldMasterId id="2147483710" r:id="rId5"/>
    <p:sldMasterId id="2147483689" r:id="rId6"/>
    <p:sldMasterId id="2147483703" r:id="rId7"/>
  </p:sldMasterIdLst>
  <p:notesMasterIdLst>
    <p:notesMasterId r:id="rId29"/>
  </p:notesMasterIdLst>
  <p:sldIdLst>
    <p:sldId id="256" r:id="rId8"/>
    <p:sldId id="258" r:id="rId9"/>
    <p:sldId id="259" r:id="rId10"/>
    <p:sldId id="261" r:id="rId11"/>
    <p:sldId id="262" r:id="rId12"/>
    <p:sldId id="272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60" r:id="rId2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EE2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37" autoAdjust="0"/>
    <p:restoredTop sz="86520" autoAdjust="0"/>
  </p:normalViewPr>
  <p:slideViewPr>
    <p:cSldViewPr snapToObjects="1">
      <p:cViewPr varScale="1">
        <p:scale>
          <a:sx n="90" d="100"/>
          <a:sy n="90" d="100"/>
        </p:scale>
        <p:origin x="9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60"/>
    </p:cViewPr>
  </p:sorterViewPr>
  <p:notesViewPr>
    <p:cSldViewPr snapToObjects="1">
      <p:cViewPr varScale="1">
        <p:scale>
          <a:sx n="90" d="100"/>
          <a:sy n="90" d="100"/>
        </p:scale>
        <p:origin x="-34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9T15:02:11.42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15334 11895,'-73'-4,"5"1,20 1,-4-1,2-3,-6-5,-2-7,11-4,3 2,12-4,2-3,0-10,4-13,10-17,1 4,-1-9,-2 22,-8-1,3 15,-3 1,1 4,2 3,-2-1,-2-3,-1-1,-5-2,-2-2,-3-5,-6 1,-1-8,3 2,2-2,8-3,6 0,8-11,10 4,10-19,10-6,14-10,7 3,-7 42,5 1,3 6,4 1,8 0,2 1,4 2,1 4,-2 7,1 3,5 0,1 1,1 3,3 2,11 0,2 3,12-1,2 2,-4 3,2 1,-13 2,4 1,-1 0,-6 1,1 0,0 1,7 0,2 0,-3 0,-8 1,-2 0,-4 1,15 2,-5 0,-14 0,-4 0,25 2,-3 1,-7 0,-7 0,24-1,-7 4,-29-5,2 0,8 2,2 0,-7-4,2 1,20 4,4 1,-6-3,1 0,11 4,0 0,-3-2,-3 1,-7 1,-3 1,-5 3,-1 1,-6-1,-1-2,0 0,0-2,4-1,0-1,-3-2,3-2,25-6,7-5,-25-3,2-4,3 0,18 0,6-1,-1 0,-23 2,0-2,0 1,-2 3,12 2,-2 4,-5 1,14-2,-11 4,16 7,-45 0,-10 0,-10 0,-11 0,-9 0,-95 22,-16-15,12 7,-4-1,12-9,-1-3,13 1,-3-1,0 0,-25 0,-3-1,15 1,-4 0,1 3,3 6,1 3,2 1,7-1,3 2,-2 4,-9 10,-1 4,1 1,4-1,1 1,-3 0,-9 5,-2 0,-1 1,21-9,-1 1,0-1,3 0,-11 3,3-1,0 1,-7 2,-1 1,5 0,-9 9,4 0,-5-3,5 0,20-5,7 0,-19 14,13-4,8-13,-12 8,24-18,-4-2,-1-2,-3-3,-11 1,-2-2,-3-5,-1-2,-1 0,4 0,-26 10,36-6,52-8,54-2,29-5,-5 1,9 0,-10-1,8-1,5 1,0-1,6 0,2 1,2 0,3-3,-19 0,2-1,2-1,1-1,0 2,-1 0,13 1,-1 2,0 0,2-1,4 0,-16-1,3 0,2-1,0 0,1 0,-3 1,-2 0,1 2,-2 1,-2 0,0 0,-1 0,1 0,0 1,1-1,0 0,-2 0,-4 1,-4-1,10 0,-5 0,-5 1,-9 0,16 1,-22 0,-35-1,-76-2,-32 1,14 1,-8-1,-15 0,-13-1,0 0,5 0,1 0,-5 0,13 1,-5-1,1 1,0-1,8 1,2-1,-1 0,-5 0,0-2,-5 1,-2-2,0 0,3-1,8-2,3 0,0-1,-2 0,-3 0,-3 2,-3 0,-3 0,-1 0,0-1,3-2,1-2,1-1,0-2,1 0,0 0,0 3,4 1,-1 3,1 0,1-1,-1 0,1-3,1-3,-1-2,1-1,1-1,1 3,1 2,-5 2,2 3,1 1,1 1,-1 0,1-2,1 0,0 0,0 2,1 3,-17 3,1 4,2 2,2 0,13 0,2 1,2-1,-1 1,-1-1,0 0,2 0,4 0,-4-1,5 1,2-1,-19 1,9 0,-15 1,64-5,9 3,-24-1,-29 4,-16-3,11-1,8-4,32 0,11-1,18 3,7 23,2 2,2 25,-4 3,2 13,-14 13,5-30,-3 1,-9 8,-5 1,-7 8,-7 1,2-16,-6 1,-3-1,-6 3,-5-1,-3-1,-9 5,-3-1,1-3,5-7,0-2,2-2,4-4,1-2,5-5,1-1,6-6,-14 9,43-25,16-3,37 2,14-6,15-6,12-3,-12 2,5 0,6 0,7 0,7-1,3 0,2 2,-13 2,1 2,2 0,0 1,0 0,0 0,1 0,-1 1,2 1,0 1,8 2,1 2,0 0,1 1,-3 1,-4 0,-2 0,-1 1,1 0,1 0,4 0,1 0,0 0,0 0,-1 1,-5 0,0 1,-1 1,1-1,0-1,6 0,0 0,1-1,0 1,-2 1,-2 1,-2 1,1 0,-1 0,2 0,7 1,1 0,1 0,-2 0,-1 0,-8 0,-1-1,-1 1,-1-1,-3-1,8-1,-3 0,-2-1,-3-2,12 3,-4-3,0-1,-1-4,0-1,-1-2,-5 0,-1-1,2 0,8-1,3 0,-2-1,-5 0,-2 0,-1 0,-7 0,-2 0,-2 0,-2-1,-1 0,-4 1,13 0,-3 0,-3 0,-5 1,24 1,-34 2,-20 10,-9 4,-1 5,-5-1,-2 0,-7 2,-4-2,-7 7,-9 12,-13 20,-16 18,12-35,-7 0,-26 14,-10-1,-5-3,-9-1,19-17,-6 0,-4 0,-1-2,-4 0,-3-3,-2 0,-3-2,9-3,-2 0,-3-2,0 0,-1-2,-6-1,-2-2,0-1,-1-1,2-1,6-3,1 0,0-2,0-1,-2 0,-7-2,-3-1,-1-1,3-1,3-1,-3 0,5-2,0 0,1-1,0 0,0 0,2-1,9-1,-23 1,13-4,27-1,12-5,16-8,27-11,7-11,9-11,-1-10,2-6,-8-8,-4 4,-2 21,-1-1,0-33,2 19,1-2,2 9,0 1,1-3,2-3,9-15,6-1,7-5,7-3,-1 14,3-3,4-1,-6 13,2-1,2 0,1 2,15-18,1 3,2-2,-10 15,1-2,0 2,0 2,9-9,1 3,-1-1,3-5,-1 0,-3 3,-9 14,-2 3,-2 2,12-14,-1 2,-5 4,0 3,-7 14,0 0,10-11,1 0,-2 6,-1 3,-2 3,1 0,6-5,3 1,-2 4,3 1,13-6,4-1,2 3,0 2,-8 6,-2 1,-1-2,-3 0,-11 6,-1 0,1 1,0 3,-4 5,-2 3,27-6,-20 0,-26 2,-13-1,-6 1,-10 5,-9-15,-14-1,-14-29,-21-15,27 28,2-5,-2-12,3-5,1-1,2-4,5-7,-1-1,-5-1,-4 1,-1 3,-5 1,-9-1,-9 4,-11 7,-7 5,-4 5,-5 4,17 21,-3 1,-1 2,1 2,-2 2,2-1,5 1,1 0,2 0,-23-10,7 1,25 7,7 2,-12-19,28 8,12 2,1 3,2 11,-22 9,-14 10,-24 3,-9 1,8 2,18 7,19-2,18 2,9-4,-10-1,2 0,-17-1,4 3,-6-3,6 4,7-2,-8 2,13 4,-8 3,8 4,1 1,-7-3,-15 3,1 2,-12 9,8 5,-8 6,9-7,-1-2,6-6,2 5,3-2,2 2,11-9,5-8,88-39,-28 10,6-2,25-11,10 0,-14 10,4 1,1-1,3-2,0-2,4 2,-10 5,4 1,1 0,-1-3,4-4,1-2,0-1,-4 3,12-1,-2 3,2 0,-11 2,3 0,1 0,-3 3,-9 2,-1 2,-1 0,3 1,11-1,3 1,0 0,-2 0,-7 2,0 0,-2 0,-5 1,5-1,-5 0,-2 0,21-1,-8 1,-28 2,-5-1,43-7,-2-2,-10 2,-32 3,2-1,2-1,1 0,13-2,2-2,4-2,1-1,-4 2,0-1,1-1,-4 0,-14 4,-5 1,20-11,-27 10,-33 7,-6 0,-20-12,-11-1,-19-19,-19-2,-10-7,21 16,-5 0,-5-1,-5-2,10 6,-4-2,-2 1,-8-1,-2 1,0 1,1 0,0 2,-6 0,1 5,-6 0,-3 2,0 3,-4 3,0 3,-3 2,-5-1,19 3,-4 1,-2-1,-1 1,-1 0,-1 1,-5 0,-2 1,-1 0,0 1,2 0,1-1,10 1,1 1,2-1,0 0,-1 1,0-1,-2 0,-2-1,-1 1,2-1,3 1,5 1,-11-1,5 0,2 1,1 1,1 0,0 1,2 0,6 0,-31 1,12 0,31 3,9 0,-3-2,19 11,-23 10,6 0,-6 3,-5 1,-4 1,5-4,-3 1,1-1,-20 5,-1 0,15-7,-1 0,2-1,-15 5,5-2,2-3,5-1,-24 5,46-15,27-3,52-39,6 7,26-34,2 9,-8 7,20-10,2-2,-27 22,4-1,4 0,4 1,4 2,3 3,9 1,2 5,2 2,2 3,5-1,0 1,-2 1,-1 2,-5 5,-2 3,-10 1,-1 1,4 3,-2 1,-9-1,-1-1,6-2,-1-3,-11 0,-1-2,1-3,1-3,4-4,3 0,17-7,7 0,-16 8,3 0,3-1,8-1,3-1,-1 2,-3 2,0 0,1 1,8-2,2-1,-1 3,-6 5,-1 1,1 1,3-3,2 0,-2 2,-5 3,-2 2,-6 0,11-2,-8 2,-19 3,-8 1,-4 0,-19 4,-10-1,11 0,19 0,22 1,18-6,-40 5,1-1,4-2,0-2,-3 1,-2-1,42-8,-20-4,-22 4,-12-9,-17-1,-7-7,-9-6,-9 0,-7 2,-7 3,-5 1,-5 8,-9-8,-21-2,15 9,-4 0,-12 1,-5 0,-13-7,-5 1,17 12,-4 1,-2 1,-5-4,-3-1,-5 2,5 6,-5 2,-1 1,1-2,4-1,1-1,0 0,-2 2,-6 2,-2 1,1 1,4 1,-10-4,3 2,4 0,10 3,3 0,4 2,-7 2,5 2,11-1,5 1,-24 8,-10 14,24 4,-5 3,-10 2,-7 2,21-7,-6 3,-2 0,0-1,1-2,-1-1,-1 1,-2 0,-9 6,-3 1,0 1,1 0,1 0,1 2,2-1,2 0,-10 4,3-1,1 2,-2 4,1 2,6-1,21-12,3-1,3 2,-27 17,7 2,20-7,5 0,10-9,2 0,0 0,2-2,-23 15,6-11,25-18,17-20,9-25,-5-17,-2-30,-1 21,-2-4,0-8,-1-4,-3-16,0-5,6 19,0-3,2-1,3-4,2-3,1-2,2-10,2-3,3-1,5-1,4 0,0-1,-1 19,-1-1,2-1,1 0,3-1,1-1,1 0,-1 0,0-2,0 0,-1-1,1 2,-1 1,0 1,-1 0,-1 1,-2 4,-1 0,-1 2,-1 1,0-13,-1 3,-2 3,-2 8,-1 3,-1 3,-1-15,0 6,1 14,0 4,4-24,2 27,3 25,-3 14,11 54,-10-2,14 43,-3-13,4 9,16 12,-20-39,1 1,8 10,2 2,-4 0,0 1,5 3,-2-1,-5-5,1-1,7 8,1 0,1-2,2 2,6 11,2 0,-1-4,-2-3,-5-9,-3-1,-1-3,0-1,-2-10,1-1,2 4,2 0,0-5,2-2,-2-4,3-3,9 4,6-2,14 3,9-2,-10-10,4-1,5-2,14 3,5-3,-1-2,-9-4,0-2,3-2,-7-4,2-1,2-2,-4-1,11 0,-3-3,2 0,7 0,2-1,-4 0,-14-2,-2 0,-6-2,8-1,-7-2,-11-4,-5-4,29-21,0-13,-44 16,-2-3,31-33,-8-5,-28 28,1-2,-2-1,2 1,14-9,4 0,2-4,2 2,0 9,2 2,9-4,2 3,-6 8,1 2,12-4,0 0,-7 2,-2 2,-9 6,-5 3,20-11,-41 23,-23 9,-92 16,31-6,-7 0,-14 2,-12 1,-1-1,-8-1,-3-1,-4 2,7 1,-5 2,-1 1,1 0,4-2,1 0,-1 0,-2 1,10 1,-3 1,-1 1,0-1,3 0,-14 0,1 1,1-1,-1 1,16-2,-1 0,0 1,0 0,3 0,-13 2,0-1,3 1,5 1,-9 2,6 1,4 0,-15 5,12 0,34-7,6 0,-23 9,19-3,3-4,-13 7,-19-2,23-5,-5 0,-14 2,-5 0,15-2,-3 0,-2 0,-8-1,-3-2,-1 1,1 0,-1 1,2-3,8-3,3-2,4-1,-8 2,10-3,2-2,45-5,18-7,9-15,-2 2,5-14,-7 7,-1-3,-3-5,0 0,-5-7,-7-1,-3-7,-6-10,-2-14,8 24,1-4,1-12,2-4,5-15,5-4,3-6,5-2,0 29,2 0,1 1,7-24,1 2,-1 10,0 6,-5 16,-2 7,3-12,-11 36,-5 21,-4 46,2-22,-3 27,5-36,-2-5,7 23,3-9,12 18,35-16,16-15,18-6,-15-4,10-3,5-2,4 0,-13 2,3-1,4 0,2 0,1-1,0-1,-4-1,1-1,2 0,0-1,1 0,0 1,1 0,4 0,3 0,0 1,0 0,-1 0,-4-1,-3 1,8-4,-4 1,-4-1,-1 1,0 1,16 0,0 0,-6 2,-13 0,1-2,-14 1,24 2,-69 4,-43-6,-23-12,-34-10,9 12,-5 3,1 2,-6 3,-1 4,-6 1,1 2,9 2,1 2,-6 0,-2 1,-7 1,-1 1,-1 1,1 0,-1 2,-1 0,-2 1,9-1,-2 1,-1-1,0 1,1 0,0 0,0 0,0 1,1-1,2 0,-8 0,3 0,0 0,1 0,-1-1,0 1,2-2,1 1,-11-2,2 0,-3 1,16 0,-1 0,-2 1,1-1,1-1,0 0,0-1,2 0,-16 1,3-1,0-2,0-1,1-1,6-1,-7-4,7-2,8-3,5-2,-22-13,35 3,7-7,8 9,-5-6,12 7,8 3,12-1,4-6,-1-11,0-15,-15-8,-11-8,-24 6,-16 1,-9 14,8 8,17 17,26 12,19 10,7 7,-3 13,-10 11,-7 14,-5 7,2 3,-8 14,-2 9,19-32,-2 0,-1 3,-1-1,2 0,-1-1,-1-3,-2 0,-25 34,-8-9,3-12,-13-8,0-6,-11-10,-3-1,35-14,-1 1,-29 12,31-10,-1 0,-29 7,-7-8,6-8,20-7,13-6,12-10,-13-24,-5-22,20 21,-3-3,-12-16,-3-2,0 2,-3-1,-14-12,-2 0,12 9,1 2,2 3,2 2,11 9,3 3,-27-30,15 16,8 16,-4 11,-18 13,-25 8,34 6,-1 1,-1-2,0 0,5 1,1-2,-39-7,14-1,12 4,13 0,-3 7,7 0,-21 3,-2 9,-3 4,-4 20,14 5,7 7,14 6,9-8,-3 8,2-5,-6 5,6-8,5-5,-9-2,7-6,-14 5,-1-6,-5-5,-10-3,-17-7,-10-7,33-9,-4-4,-4-3,-3-3,-1-1,0-3,-2-2,2-1,7 1,0-1,2-4,1-2,3 1,-1-1,-9-7,-1 0,4 2,-3 0,-18-6,-4 0,0 4,-1 1,26 7,-1 1,0 2,-28-6,2 4,13 1,3 3,12 5,4 3,-26-6,30 11,20 0,15 1,3 5,4 0,-6 7,4-1,-4 5,2 7,2 8,-4 16,4 8,-13 17,-5 3,6-28,-3 0,-1-3,-2 0,-5 3,-2-2,3-5,0-2,-39 24,8-16,0-17,-4-10,10-13,-14-7,22-5,-17-5,22 3,-16-8,17 3,-11-4,1 4,-10-3,-3 4,-9-5,-5 0,-10-6,37 10,-2-1,-1-1,-4 0,-22-6,-7 0,28 10,-3 2,-3 0,-19-3,-5 1,-3 1,18 6,-1 0,-1 2,1 0,6 1,1 0,0 1,-3 1,-13-1,-2 2,-2-1,3 1,8 0,1 0,0 0,-2 0,-10 0,-3 0,0 0,1 0,1 1,-1 0,2 0,5 1,-9-1,5 0,3 2,6 0,2 1,9 0,11 0,7 1,-27 9,49 0,18 1,6 0,2-2,1 7,3-4,-4 6,5-3,-2 4,4-1,-1 5,3-4,4 5,7-4,12 1,13-4,15-2,10-4,12-5,3-4,13-1,-41-2,3-2,14 0,3-2,3 2,3-1,17-5,4-2,-30 2,0-1,2-1,9-4,2-1,0-1,-2-2,1 0,1-3,10-4,3-2,-1-1,3-1,1-1,0-2,-17 3,1-2,-1-1,-1 0,-5 1,-1-1,-1 0,0-3,-2-2,1-2,-2-1,-4 0,7-8,-4 1,-1-2,1 0,-1-2,-3 1,-8 4,-1 1,-3 1,12-8,-3 3,-2-2,-2 3,-13 11,-1 2,7 0,1 3,-4 3,0 4,41-9,7 10,-13 12,-9 4,-18 6,-24 1,-9 2,-1 0,3-1,14 2,23-4,30 5,-28-1,5 0,15 2,4 2,-18-1,3 1,0 1,-2-1,0 2,1 0,7 1,0 2,1-1,-6 0,0 1,0 1,-1 2,0 2,-2 1,-3 2,-1 1,-4 2,14 10,-5 3,-2 6,-3 1,-13-9,-1-1,7 2,-1-1,-6-6,-3-2,32 15,5-7,-23-9,-1-5,-18-3,-11 4,-7-2,3 12,-2 2,4-2,0 5,7-4,4-1,8-4,14-6,27-11,-34-9,4-2,12-6,2-2,1 1,0-2,-6-4,0-1,0 3,-2 0,-9 2,-1 2,7-1,0 3,-2 3,-1 2,-3 0,1 0,15 1,4 0,3 0,3 1,-14-2,4 0,2 1,11 1,3 0,0 0,-5-2,0 0,2 0,9 2,3 0,-3-1,-11-3,-3 0,0-1,1 0,-1-1,-1 0,-8-2,-1 0,-4-1,16-1,-5-2,-4 1,-4 0,-19-1,-3 1,44-3,-29 2,-16 2,-9 2,9-3,13-4,17-2,12-5,-39 7,1-1,-1 1,2 0,3-2,1 0,-4 2,0 0,40-6,4 0,-13 10,13-2,-43 10,-1 0,0-3,2 1,21 1,6 1,10-1,5 1,-15 0,6 1,0 0,9-1,1 0,0 0,-7 1,-1 0,3 0,-15-2,2-1,0 1,-2 0,17 0,-1 1,0 0,-17-2,1 1,0-1,0 0,0 0,0 1,-1 0,-4 0,7-1,-4-1,0 1,2-1,-1 1,-5-1,2 0,-6 0,-2 2,-4 0,26-1,-13 4,14 0,-34-2,4 0,17 0,6 1,14-2,3 0,0-1,2 0,-19 0,3-1,0 0,-3 1,-1-1,3 1,-10 0,2-1,1 2,0-1,24 2,-1 0,-2 0,-12 1,-3 0,-2 2,-7 2,-1 1,-7 2,2 2,-6 2,-10 1,-5 2,15 8,-19-2,-5 3,-3 5,8 2,16 10,10-2,8 5,-34-17,0 1,33 35,-37-24,-2 4,-4 7,-3 2,-9-4,-3 1,-2 6,-4 2,-2 40,-3-1,-5-10,1-26,0-13,4-24,2-8,5-5,1 3,5 6,-10 13,-8 17,-33 10,-27 18,16-37,-6-3,0-5,-2-3,-11-1,0-5,-33-2,8-7,36-8,23-5,0 1,4-4,-9 2,-4 0,-7 0,-12-3,-7-5,-20-5,3-10,24 12,-3-1,-8-3,-3-2,-9 2,-4 1,-17 0,0 0,13 1,-1 2,17 4,-3 1,2 0,-25 0,-1 1,24 1,-3 0,3 1,-22 1,5 2,15-2,6 1,-17 1,45 0,23 0,9 0,-10 2,-48 5,-25 0,29-2,-9 2,2-1,-16-1,0-1,13 0,-2 1,7-1,9 0,7-2,-20 1,52 2,10 2,2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9T15:01:40.46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1538 0,'59'19,"15"-4,-4-1,21-3,-2 1,-40-4,1 0,2 3,0 1,42 7,-3-2,-17-5,-7-3,-10 4,0 8,-4 2,15 14,-8-17,-15-1,2 1,40 6,5 0,-38-9,1-1,-3-4,0 0,6 1,0 2,-4 1,-4-1,18 1,-16 0,-14-3,-4-2,10 18,2-11,-2 10,-9-15,-2 2,-13-3,-1 2,-8 0,-8 0,-3 3,-9-1,-3 0,-11-5,-4-4,-17 1,-19-5,-29 0,31-1,-6 1,-18 3,-6 0,16-2,-3-1,-2 1,-10 0,-3 1,1-1,8-3,2 0,-1-1,-2 1,-1 0,6 0,-7-1,7 0,7 1,7 1,-15-2,43 3,24-3,5-1,-29-1,-4 2,-33 0,-1 1,-6-6,7 3,11-6,22 7,21-1,-1 12,2 4,-13 11,-8 4,3-3,3 0,-12 18,3 4,-9 32,9-13,16 3,12-17,12-12,5-5,6-8,5 0,2-9,2-4,0-7,7-4,6 0,23-5,22 0,22 0,-32 0,2 2,-5-1,-1 1,5 3,1-1,8 0,2 0,3 0,1 1,0-1,0 1,1-1,-3 2,-22 1,-4 1,1 0,-1 1,47 6,-2 6,-38-12,2 2,4 3,4 0,16 1,5-2,-23-5,3-2,2 0,9 0,2 0,0-1,-7-3,-1-1,1 1,7 0,1 1,-5 2,11 3,-6 2,-8-3,-8 1,7 6,-48-8,-18-3,18 3,0-1,32 3,1-6,3 6,-6-2,4-2,-14 4,8-4,-19 5,-8-2,-16-3,4-1,2 6,7 3,4 9,-9 1,-4 8,-8 1,-5 6,-3 6,-7-2,0-5,-16-4,-3-2,-27-3,-30 13,-4-13,17-9,-5-3,4-5,-3 0,10 2,-4 2,-3-2,-11-2,-4-1,-2 1,13 0,-1 1,-3 1,0-2,-9-1,-2-2,0 0,1 0,9 0,1 0,0-1,1 1,0-2,-1 1,2-1,5 0,0 1,5-1,0 0,-33 1,5 0,22-1,5-1,12 1,3 0,-40 7,23-4,-3-2,-3-4,-1-1,26 3,-2-1,-1-3,-2 0,-8 3,-2 0,-2-4,0-1,9 2,1 0,-2-3,2 1,-22-2,22 0,29 6,21 9,-5 21,1-1,-9 24,8-13,-10 25,2-5,-11 15,-9 7,0-4,15-26,0 0,4-4,-1 0,-1 5,1 0,0-4,3-1,-10 33,12-8,13-21,11-4,8-18,8-8,7-6,2-8,10-2,20 0,22-1,-20-2,5 0,6-3,4 0,-10 0,3 2,0-2,0 0,-1-1,0 0,4 2,0 0,-2-1,22 0,-3 0,-5 0,-1-2,-4-3,0 0,1 3,3-1,-11-4,3 0,-1 1,21 2,1 2,-15-2,4-1,-3 2,-14 2,-2 1,2-2,12-4,3-3,0 1,1 1,0 0,2-1,-14 2,2-2,0 1,0 1,0 1,0 0,0 1,-2 1,17 1,-2 2,-2-1,-5-4,-1 0,-4 0,14 0,-5-1,-9-1,-5-1,-15 4,-6 1,15 2,-30 0,-24 0,-2 2,11 3,14 5,13 6,8 4,-5-2,-3-4,-7 2,-15-9,10 19,-8 3,11 20,1 21,-5-3,-1 13,-11-16,-7-2,-8-7,-7-8,-2 7,-7-3,-11 10,-18 1,-17-4,14-22,-4-1,-8-2,-5 0,-25 9,-7-1,26-17,-3-2,1-2,-30 7,-3-3,20-7,-2-1,1-1,5-4,0-1,-4 0,6 1,-3 2,-3-1,1-3,-3-1,-2-2,1-1,1-2,4 0,2-1,-1-2,0-1,-7-3,-1-2,1-1,3-3,-13-6,3-3,0-1,-3-1,0-2,3 1,8 2,2 0,5 0,-10-2,5 3,6 9,3 4,-28 1,16 1,16 1,21 1,13 1,1-2,4 1,-5-1,-7 2,-5 1,-7 3,2 1,-3 9,1 5,-8 3,4 13,-7-1,1 9,7-8,-27 8,-3-3,26-11,-4 0,-8 3,0 0,8-3,-1-1,-9 5,3-2,-20 7,18 0,38-11,29-5,8-3,5 2,6-5,8 0,10-2,23-1,20-1,-22-7,3 0,8 7,1 0,4-7,4-1,21 8,6 2,-27-6,4-1,3 2,-2 2,4 2,2 1,2-1,-11-2,3 0,1 0,1 0,-1 1,4 0,1 1,0-1,1 1,2-2,8 1,3-2,0 0,1 0,-2 0,-5 0,-1-1,-1 0,2 1,0-2,-10 0,2 0,-1-1,1 0,-1 0,-2 0,9 2,-2-1,-1 0,-1 0,-1-1,13-1,-2 0,-1-1,-5 0,8-1,-4 1,-6-1,-16 0,-4-1,-5 0,4-1,-6 1,23 5,-31-3,-21 1,-4 1,-1-1,9 0,12 5,25 5,11 13,-34-12,-1 0,34 20,-19-7,-23 0,-16 3,-5 4,-8 2,-5-3,-6-2,-4 0,-7 8,-17 20,-8-17,-10 2,-13 13,-7-1,8-15,-6-1,-4-2,-17 4,-6-1,1-3,7-5,1-3,-4 0,9-7,-2 0,-2-1,2-1,-15 2,0-3,0 1,19-4,-1 0,0 0,0-2,-19 1,0-3,3 1,15-2,2 1,2-2,-25 0,7-2,24-4,4-2,0-2,1-1,-2-3,1-1,7-2,-1 0,-18-4,-3-1,-3 1,-3-1,14 3,-3 0,-3 0,-6-1,-2-1,-1 1,-6-1,-2 2,2-1,9 1,0 0,2 0,2 0,0 1,5 1,-10 1,5 1,5-2,4 1,13 1,3 1,-28-2,1 1,20 2,-9-3,6 1,9 0,1-1,23 1,7 1,6 14,8 8,-4 17,0 0,2 2,3-5,2-4,1-3,1-2,1 0,1 7,1-5,1 9,0-9,2-3,1-9,0-6,12-2,4-4,4-1,6-4,28-5,-3-1,11-1,3-2,7-1,5 2,-8 2,3 2,3 0,0 0,4-1,0-1,2 2,3 1,-7 2,4 1,1 1,0 0,-2 0,10 0,-1 1,-1 0,4 0,-11-1,3 0,0 0,1 0,1 0,2 1,1 0,1 0,-2-1,-2 0,9-2,-4 0,0 0,4-2,-7 1,3-1,2 0,-3-1,-3 1,3 0,-4 0,-1-1,1-1,3-2,0-1,0-1,-3 2,-9 3,-1 0,-3 1,-3-1,4-4,-5 0,-2 1,21 2,-7-1,-23 0,-8-1,18 2,-27-3,-33 5,-72-5,-6-6,-12-3,11 6,-6 0,-7-1,9 0,-7-2,-4-1,-2 1,-1 2,-8 2,-3 2,-1 1,-3-1,-3-1,17 0,-3-1,-2 0,-1-1,-1-1,0 1,-1 0,6 1,-1 1,-1-1,0 0,0 0,0 0,1-2,2 0,-5-2,1-1,2 0,0-1,-1-2,0 0,-2-1,3 0,-2-1,-1-2,0 0,0 0,1-2,1 0,2 0,-4-3,2-1,1 0,2-2,0 1,0-2,1 0,1-1,1 0,0-1,1-1,1 0,1 0,2-1,-6-2,0-2,1 1,3-1,4 1,6 0,-2-6,6 1,4 0,1 1,-10-8,3 1,8 4,3 0,8 4,-15-18,25 26,21 21,1 7,0-5,5 1,-4-19,9-2,-1-23,7 2,-1-18,8-2,3-3,8 4,7 16,21 6,23 11,-7 22,8 4,7 1,3 4,6 4,2 2,11 1,0 2,-3 1,0 1,-27-1,0 0,1 0,4 0,1-1,-4-1,13-1,0-3,10-4,1-4,-7-4,0-2,5-5,2-4,-30 4,0-2,-3-2,10-9,-5-4,-2-4,-4-2,-14 4,-2-1,4-4,0-2,6 1,1 0,0 2,3-1,14-7,6 2,10 6,5 4,-25 12,2 0,2 4,5 3,2 4,-2 3,-9 4,-1 4,-2 0,28-1,-9 1,12 1,-32-2,-50-12,-12-23,-8-22,-9-12,-2-17,-7-1,15 44,2-3,-3-13,1-5,2-9,1-6,1 19,-1-3,2-2,1-14,2-3,-1 1,0 10,1 1,0-2,1-15,2-2,3 2,5 12,2 2,0-1,-1-10,-1-2,3 2,5 6,2 1,0 3,-4 9,-1 1,1 4,5-15,2 6,2 8,2 6,1 12,1 1,-1-5,-1 2,25-29,-19 8,-13 28,-16 1,-27 7,-14 6,-9 14,-7 2,-3 3,-6 0,-3 3,-6 1,-1 0,-2 0,-1 0,0 1,-2 2,-1 1,3 1,-27-4,6 3,26 4,3 3,5 2,2 2,-1 7,-1 3,-12 3,-3 3,-12 9,-2 2,25-10,0 1,1-1,-26 12,1 2,22-8,-1 2,1 0,6-2,1 1,-1 2,-5 6,-1 2,3 0,-19 12,5 3,2 6,6 2,14-8,3 0,2-1,3-1,15-11,4-4,-9 7,30-29,58-23,24 1,-4-3,5 0,-10 4,-2 1,2-2,-5 1,12-1,-17-7,-20-1,2-14,-3-3,11-10,9-1,-8 15,6 1,10-5,5 1,22-2,5 0,-4 1,4 1,-13 6,5 0,-1 2,-6 3,-1 3,4 1,-6 2,2 1,3 1,0 1,2 1,1 2,0 0,-1 2,14 0,-1 3,2-2,-14-1,4-1,-1 0,-4 1,7 1,-3 1,1 0,9-3,1 0,-4 1,-14 3,-3 1,-5 0,10-1,-8 1,21-1,-58 2,-17 1,-12 0,9-6,10 0,7-4,10 3,4 0,4 4,-4-1,-21 3,-12 0,4-7,3 6,8-7,-4 7,-9-1,2 0,-1 2,-3-3,5-7,-8-1,1-5,-7 0,-2 4,-3-6,0 1,-2-2,2 1,-1 1,1 3,0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9T15:01:57.87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15331 1399,'-75'10,"-1"0,11-1,-3 0,-4-2,-15-2,-5-1,-6-3,21-1,-4 0,-3-2,-4-1,-2-2,9-1,-3-3,-3-2,-2 0,-1 0,-2 0,-1 2,-2 1,-2 1,-2 0,-2 0,0 1,-1-1,1 0,1 0,11-1,2 0,-1-1,1-1,-1 1,-1 0,0 1,-2 1,-2 1,-1 2,-3 0,-1 0,-1 2,-2 0,1 0,0 2,1-1,2 1,1 0,0 1,2 0,0 1,2 1,0 0,0 0,-1 0,1 0,-2-1,-3 0,0 0,-2-1,1 1,-1-1,1 1,1 0,2 0,1 0,-2 1,2 0,1 1,2 0,-1 0,1 0,-1 0,-1 0,-3 0,0 0,0 0,0 1,-1-1,1 1,1 0,0 0,4 0,2 0,0 0,1 1,-1-1,-1 1,-3-1,-2 1,4-2,-3 1,-2 0,-1 0,-2 0,0 0,0 0,0 0,1 0,2 1,2 0,1 0,0 1,0-1,1 1,-1 0,1 0,0-1,0 0,1 0,-9 0,0 0,0-1,0 0,1 0,1 0,1 0,4 0,2 1,-5 0,3 1,1-1,3 1,2 1,2-1,2 0,-15 3,2 0,3 0,5-1,7-1,-12 0,9-1,2 0,4 0,2-1,7-1,2-5,10 0,1 3,41-2,15 1,39-6,-20 3,36-2,-20 7,16 3,39 8,-13 21,-15-4,2 5,-11 2,-1 3,10 9,1-2,1-5,-2-4,-10-4,2-2,15 2,7-4,12-4,10-4,-27-10,5-1,5-2,2 0,-1-2,4 0,2-1,2-1,0 0,5-1,-1-1,3 0,5 0,8 0,-30-1,5 1,5-1,3 1,2-1,0 1,0 0,-2-1,-2 1,-5-1,15 2,-4-1,-4 0,0 0,2 0,4 1,6 0,-22-1,4 0,3 1,2 0,3 0,1 1,0-1,-1 0,0 0,-2 0,-3-1,-2 0,10 0,-2-1,-2 0,-1 0,-1-1,-1 1,1 0,2-1,1 2,-3-1,1 0,1 1,1 0,1 0,-2 0,1-1,-2 0,-1 0,-2-1,10 0,-1-1,-1 0,-2-1,0 0,-1 0,0 0,0 0,-4 1,1-1,0 0,-1 0,-1 1,-2-2,-2 1,-2-1,6 0,-3-1,-2 0,-2 0,-1 0,-1-1,11 0,0 0,-3 0,-2-1,-5 1,21-2,-6 0,-11 1,-4-1,-13 1,3 0,-49-1,3 0,-4-8,7-2,7-4,-4-10,-4-2,-10-4,-15-1,-12-1,-24-4,-5 2,-34-3,-2 7,-17 2,17 16,-12 1,3 4,-8 1,-8 1,13 4,-6 1,-5 1,-5-1,-4-3,18-1,-4-3,-3-1,-3-1,-2-1,-2 2,-1 0,-1 2,10 4,-2 0,-2 2,-1 0,-1 1,-1 0,0-1,0 1,0-2,1-1,7 0,1-2,-1 0,1 0,-1-1,-1 0,1 0,-1 1,-1 0,0 1,-1 1,1 2,-1-1,-1 2,-1 0,0 0,-1 1,1-1,0 2,0-1,2 0,2 0,1 0,-6 0,1 0,2 1,1-1,0 1,1-1,0 1,0-1,0 1,-1-2,-1 1,-1-1,-1 0,0 0,1 0,0 0,1 0,1 0,2 0,3 0,-8 1,2 0,2 1,2-1,0 1,1-1,0 1,-1-1,-10 0,0-1,-1 1,2 0,1-1,3 1,4-1,-11 0,4 0,3-1,2 1,-2 1,2 0,-1 2,0-1,4 0,4 0,0-3,3 0,4-1,4 2,0 2,6 0,-2 1,-9-2,-1 1,2-1,11 1,2 0,-2 1,-11-1,-2 0,1 0,3 0,0 0,3 1,-25 0,3 0,-2 0,2 0,13 0,1 0,-4 0,0 0,3 0,2 0,10-1,4 0,12-1,1-2,0-3,3-3,-33-22,-4-3,1-8,15 10,7 2,23 6,14-2,18-3,7 0,19-8,13 5,33-3,-15 17,7 1,24-4,10 1,-11 8,7 2,1-1,12-2,3 0,0 2,0 3,0 3,5 1,-12 0,3 0,2 1,-1 1,0 1,0 2,1 1,5 0,-20-1,3 1,2-1,1 1,1 0,1-1,8 2,1-1,2 1,0-1,2 0,0 0,-8-1,1-1,1 0,1 0,-1 0,-1 0,-1 0,7-1,-3 1,0-1,-1 0,2 1,3 1,-5 0,3 0,1 1,0 0,0 0,-2 1,-4 0,-1-1,-3 1,-2 1,-1-1,1 1,2 0,7 1,1 0,2 1,-2-1,-2 1,-4-1,-3 0,-2 0,-4 0,-2-1,-5-1,21-1,-6-1,-10-1,-6 2,-14 0,-12-1,-25 4,-11-3,-2 4,9 1,23 2,40 2,-20-7,7 0,19 6,6 0,-22-6,3-1,2 2,13 4,4 3,-2-2,-8-2,-1-1,3 1,-10 0,4 1,0 0,-3 0,11 2,-2-1,2 1,8-1,1 0,0-1,-5-1,-1 0,-3-1,-12-1,-3 0,3-2,9-1,1-2,1 1,1 1,-1 0,7-2,-5-3,6-2,2-2,3 0,-8 0,3-1,1-1,1-1,-1 1,-15 1,-1 1,1-1,0 0,1-1,1-1,8-1,1-3,2 0,0 0,1 1,0 3,-12 4,0 1,1 2,1 0,-1 1,-1-1,0-2,11-2,-1-1,0 0,-1-1,0 2,-1 1,-3 3,0 2,0 0,-2 1,-3 0,-5-2,10-1,-4-1,-5 0,-7 1,28 0,-17 1,-8 0,-40 2,-33-1,-46-30,-33-5,19 10,-11-3,-5 1,-1 4,-6 1,-3 1,-1-2,-5-4,-2-1,-2 0,-3 0,5 4,-4 0,-1 1,1-2,4 0,11 2,3-2,0 1,2-1,-1 0,-17-6,-1-1,2 1,5 0,-8-4,4 0,3 0,8 3,3 0,1 3,10 6,1 2,0 3,-25-8,3 4,11 4,5 3,-26 1,34 6,13 13,-29 11,7-3,-8 4,-12 12,-8 4,26-13,-5 1,-4-1,-1 2,-6 2,-3 1,-1-1,-5 0,6-5,-4 0,-2-1,1-2,2 0,7-3,1-2,1-1,1 0,3 0,-7 0,1 0,3-2,6-2,-4-2,6-3,7 1,7 3,7-1,-29-3,40 2,19 13,-9 9,-41 24,32-24,-3 1,-11 3,-2 1,-3 0,1-1,7-2,0-2,-3 0,0-1,0-1,1-2,8-4,1-1,-46 14,41-14,21-9,4-5,-32-4,-6 2,-12 0,4-1,-5-2,-7 1,1 1,-7 1,-2-1,1 0,1-1,0-2,-1 0,-2 0,9 0,-1-1,-2 0,2 0,2 0,-8 0,3 0,1 1,1-2,4 1,0-1,2 0,6 1,-3 2,5 0,8 1,-2 0,12 0,5-2,24 3,-5 1,-10 1,-12 0,-8-3,6-3,7-3,15 0,14 5,11 1,18-22,-28-6,-4-26,-27-1,-5-9,-2-5,-2 3,-2 12,17 24,10 18,7 14,-17 13,-16 9,-19 10,-9 3,-8-10,7-7,17-9,31-3,24-3,49 28,-5-14,34 20,-18-20,7-4,-9-1,-4-6,-3 3,0-2,5 5,7 4,10 1,23-3,8 1,-32-8,1-1,40 7,-46-6,0 0,34 0,-8-2,-10-3,5 0,-22-1,5 4,-25-3,-8 3,-10-4,9-3,10 1,20-3,12-2,-27 3,-5-1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9T15:02:18.73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1116 8821,'-48'-12,"-12"4,10 4,-49-2,50 4,-2-2,-24-5,-3-2,17 4,2-1,6-3,6-1,-3 1,38-2,11 8,7-19,-4 7,4-17,-8 9,-2-8,-2-2,-2-8,0 2,5-8,6-6,4-7,7-15,0 0,-5-4,-2 10,-6 13,-2 13,-2 9,1 3,0 7,6 3,6 3,9-3,2 2,1 2,-6 6,-6 3,4-3,-5 1,9-6,-3 2,1 0,1 1,-5 3,0-2,-2 3,-3-6,0 0,3-8,5-2,1 0,6-4,-8 7,3 0,-9 7,-2 5,-3-4,-9-1,-6-4,-5-1,-7-1,-4-1,-12-15,-20-1,-13-12,-10 11,14-8,7 11,23-7,15 11,9 1,4 5,-2 0,-1-2,1 4,0-1,2 1,-4-3,3-3,1 2,-2-4,4 5,1-3,5 1,1-3,0-4,1-3,1-4,3-5,2-3,5-5,1-3,6-2,1 3,7-12,3 0,9-10,-2 12,-2 13,-7 2,-9 16,-3-8,-7 17,-1-2,-2 12,-2 1,1 4,0 0,4 1,1-3,1-1,2-4,-3-1,4-3,-1-1,0-4,2-2,5-2,-2-2,5-2,-3-1,2-2,2 5,-4-3,-1 1,-6-5,-4 0,-1-4,0 3,-2-4,2 4,-7 1,-1-1,-7 3,-5-1,-5 5,-1 2,2 1,5 8,3 0,4 5,2-4,0-3,-2-2,-3-1,0-4,-5 0,1-4,-3 2,-1-1,0-1,-1 3,2-1,3 10,3 2,6 8,-2 1,4 0,0 2,1-10,1 7,0-9,1 2,1 0,1-7,-1 4,4-4,3-4,3-2,4-10,2 2,0-3,3 7,-2 5,-3 8,-6 6,-1 5,-3 3,0 4,6-8,-1 7,7-17,-3 13,8-13,-3 4,7-9,-2 3,0-3,-5 4,3-1,-6 2,3 3,-4-5,4-3,0-7,-1 0,1-9,-3 2,0-7,4-13,-3-5,4-17,-2-7,-5 2,-7 44,0 0,-5 1,0-1,2 0,0-1,-2 0,-2 0,2 1,-2 2,-4-28,-2 0,-3 33,-6-7,2 18,-4-3,4 6,4 0,1-2,-1-1,-1-5,-2-1,-5 0,-5-1,-9 0,1 0,5 3,6 9,6 1,1 10,4 2,-2 0,4 5,-1-8,1-5,-3-4,2-3,-4-2,0 0,-3 1,-6 6,-7 5,-4 3,-8-3,10-3,-2 0,15-1,5 5,5-4,2 4,0-2,1 1,0 2,1-3,2 1,2 2,1-1,2 4,1-1,1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6:20:47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4858 573 24575,'10'39'0,"-6"-27"0,3 24 0,-16-47 0,-2-2 0,-9-7 0,0 5 0,8 7 0,-6-4 0,11 6 0,-8-4 0,7 3 0,0 4 0,4-1 0,1 2 0,0 1 0,0-2 0,1 2 0,0-1 0,0-2 0,-2 1 0,-3-5 0,-2-1 0,-4-7 0,-5-3 0,-1-6 0,-4 1 0,1-2 0,-5-2 0,-3 2 0,0 0 0,3 4 0,8 8 0,5 0 0,1 5 0,-4-4 0,-3-1 0,1 3 0,4 1 0,3 5 0,3 1 0,-3-2 0,0 2 0,0-3 0,-6 0 0,-10 0 0,-9-3 0,-6 3 0,-4-2 0,6 4 0,-3-2 0,9 3 0,4 1 0,8 1 0,-3 2 0,4-1 0,-2 0 0,-7 0 0,-3 1 0,-19 0 0,0-2 0,-15-2 0,4-2 0,-7-3 0,-6-1 0,-3-6 0,3-1 0,9 0 0,14 3 0,10 8 0,13 3 0,7 3 0,8 0 0,2 1 0,2 0 0,-7 0 0,-10 0 0,-25-2 0,-22 2 0,-13-5 0,38 3 0,-1 0 0,-6 0 0,1 0 0,6-3 0,-1 0 0,-8 3 0,2-1 0,-30-5 0,-8 4 0,36 1 0,10 2 0,30 0 0,5 3 0,-10-1 0,-15 7 0,-7-2 0,-1 2 0,-6 3 0,-15 0 0,-19 8 0,-8-7 0,34-4 0,-1-1 0,12-3 0,0 0 0,-13-1 0,-1 1 0,11-1 0,2 0 0,-39 0 0,17 0 0,33-3 0,15 1 0,11 0 0,3 0 0,-6-1 0,2 2 0,-1-3 0,11 3 0,-1-3 0,-1 4 0,-3-1 0,-11 4 0,-2-1 0,-3 3 0,6-4 0,7-2 0,2-1 0,-1 3 0,-8 3 0,-6 2 0,-7 2 0,-4-2 0,5 0 0,7-4 0,8-1 0,1 0 0,2 1 0,-4 3 0,5-3 0,-3 0 0,5-3 0,1 4 0,5-1 0,2-1 0,-1 6 0,-3 4 0,-3 4 0,-6 7 0,0-7 0,-4 0 0,6-8 0,-2-1 0,7-5 0,0 0 0,-1 2 0,1 4 0,0 0 0,2 3 0,3-2 0,-4 2 0,0-2 0,-3 4 0,0-1 0,-2 3 0,1 1 0,0-4 0,3 0 0,2-2 0,5 0 0,-3 2 0,6-1 0,-3 0 0,3-1 0,0-2 0,1 4 0,1-2 0,1 7 0,2 2 0,0 8 0,2 0 0,1 6 0,2-2 0,3-2 0,1 0 0,-1-4 0,2 1 0,-3-3 0,1-1 0,-2-7 0,-3-3 0,-2-4 0,-3-3 0,-1-3 0,-1 0 0,3-1 0,-2 2 0,5 1 0,-2 2 0,1 0 0,-1-1 0,-1-1 0,0-1 0,-1-2 0,0-1 0,2 2 0,1-2 0,6 4 0,1 0 0,8-1 0,3-1 0,9 0 0,8 0 0,0-3 0,8 5 0,-8-5 0,-1 0 0,-6 2 0,-7-5 0,-3 5 0,0-5 0,-3 3 0,3-1 0,-1-1 0,1 2 0,-1-2 0,22 0 0,-14 0 0,19 3 0,-19-2 0,-1 6 0,-9-6 0,-5 4 0,-10-3 0,2 0 0,12 4 0,15-2 0,18 3 0,5-2 0,-5 0 0,-9-1 0,-10 1 0,-5-3 0,-7-1 0,3-1 0,2 0 0,9 0 0,14 2 0,8-2 0,13 2 0,0-4 0,2 4 0,-2-4 0,-7 5 0,3 0 0,2 0 0,7-1 0,2 0 0,5 0 0,0-4 0,-4 4 0,1-4 0,-10 2 0,-1 0 0,-7 0 0,-9 0 0,-4 0 0,-1 0 0,1 0 0,3 0 0,-7 0 0,0-2 0,-7 0 0,3-3 0,1 1 0,15-3 0,6 1 0,15-2 0,7 0 0,-1 0 0,-5 1 0,-7 0 0,-18 0 0,-6 2 0,-15 0 0,-2 1 0,-8 1 0,0 0 0,-3-2 0,-1 0 0,2-1 0,2 2 0,0 0 0,1-3 0,0 0 0,4-1 0,-2-3 0,-2 2 0,-5-1 0,-5 3 0,1 2 0,0-4 0,2-1 0,4-4 0,-2 1 0,-1 2 0,-6 3 0,-2-1 0,1-2 0,5-4 0,13-5 0,7-2 0,2 4 0,-3 2 0,-10 6 0,-5 1 0,-6 2 0,1 3 0,6-3 0,4 1 0,7-5 0,-1 2 0,-5-3 0,-5 3 0,-1-2 0,2-3 0,3-2 0,0 0 0,0 1 0,-10 7 0,-4 2 0,-2 0 0,0-5 0,5 0 0,1-7 0,-4 6 0,1-8 0,-5 3 0,4-6 0,-9 0 0,3 3 0,-8-5 0,-1 5 0,-7-6 0,6 13 0,-2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6:20:5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4031 463 24575,'-5'-3'0,"1"1"0,-1 1 0,-4-5 0,-4 0 0,-8-5 0,1-2 0,-4 0 0,-2-2 0,-7-4 0,-8 4 0,0 0 0,1 0 0,-3 6 0,7 0 0,-2 5 0,3 1 0,8 1 0,-7-3 0,9 2 0,2-1 0,7-1 0,4 4 0,4-2 0,-2 1 0,-1-1 0,-5 6 0,-1-4 0,-3 4 0,3-3 0,-4 0 0,8 0 0,-9 0 0,2 0 0,-5 0 0,-5 0 0,2 0 0,-6 0 0,0 0 0,-10 0 0,-1-2 0,-7 2 0,5-2 0,-7-1 0,9 0 0,1-2 0,4 0 0,4-2 0,2 1 0,-9-3 0,5 1 0,-5 1 0,3-1 0,5 4 0,-2-6 0,6 4 0,-2-7 0,2 1 0,-1-2 0,3 1 0,3-2 0,3 6 0,4-2 0,1 6 0,5 0 0,0 2 0,3 1 0,1-2 0,-1 2 0,0-3 0,-1 1 0,-1-2 0,-2 3 0,-4-2 0,0 3 0,-4 1 0,3-1 0,-6 1 0,2-1 0,-5 0 0,-2 1 0,-4-1 0,-4 0 0,1 0 0,5 1 0,4-1 0,2 0 0,-1-1 0,-3 1 0,-6 0 0,-2-1 0,-2 3 0,3-2 0,2 2 0,8 0 0,-1 0 0,2 0 0,-1 0 0,-5 0 0,-2 0 0,0 0 0,-6 0 0,-2-2 0,-7 2 0,-3-3 0,-11 2 0,-7 0 0,-8-1 0,-8-2 0,5 1 0,3-2 0,7 3 0,5 0 0,6 0 0,5 0 0,17 2 0,14-2 0,10 6 0,2 9 0,-5 10 0,-1 4 0,0 5 0,4-2 0,-4 3 0,2 1 0,0 0 0,1-1 0,6-3 0,-2-1 0,3-2 0,-2 1 0,0-2 0,-3-1 0,2-3 0,-3-2 0,5 0 0,-3-2 0,5 3 0,-1-5 0,2-1 0,3-1 0,-3-1 0,4-1 0,-3 0 0,4-3 0,-1 3 0,-1-2 0,3-1 0,-3-1 0,1 1 0,-1 4 0,0 2 0,1 4 0,1 4 0,1 2 0,-2-1 0,2-1 0,-3-1 0,3-2 0,-3 0 0,2-2 0,1-4 0,1-3 0,0-6 0,-1 0 0,0-5 0,0 6 0,1 0 0,2 6 0,-1-1 0,2-4 0,-3-1 0,1-2 0,2 2 0,3 0 0,0 1 0,1-3 0,-2 0 0,1-1 0,-1 2 0,3-1 0,3 2 0,2 1 0,6 2 0,-1-1 0,-2 0 0,-3-2 0,-2 0 0,-4-3 0,1 1 0,-5-1 0,2 0 0,-2-1 0,2 2 0,2-2 0,4 3 0,2-1 0,0 0 0,3 1 0,-1 0 0,1 2 0,4-2 0,-6 1 0,0-1 0,-7-3 0,-1 0 0,-3 0 0,1-2 0,-1 2 0,0 0 0,7 2 0,-2 1 0,7 1 0,-1-1 0,-2 0 0,1-1 0,-5-1 0,-3 1 0,2-2 0,-1 1 0,3-3 0,-1 4 0,2-2 0,-1 4 0,0-3 0,1 0 0,0 1 0,0 1 0,3 0 0,0 3 0,3-2 0,1 1 0,-1 0 0,-3-1 0,0-2 0,0 1 0,-4-2 0,3 0 0,-2 1 0,3 0 0,3 0 0,-1 1 0,0-2 0,0 1 0,2 1 0,3-3 0,5 1 0,1-3 0,3 0 0,3-2 0,0 0 0,4 0 0,-1-1 0,0 3 0,-5-3 0,-5 1 0,-11 0 0,-2 2 0,-7 0 0,3 2 0,-3-4 0,9 2 0,0-1 0,11 1 0,-3-2 0,7 3 0,-5 0 0,1 0 0,-6 1 0,-2-2 0,-10 1 0,4-1 0,-9 2 0,7-2 0,-3 0 0,3 0 0,2 0 0,7 0 0,6-2 0,9 0 0,6-3 0,8 1 0,2-3 0,4 1 0,-8 1 0,-2 0 0,-6 0 0,-3 1 0,5-4 0,-5 0 0,6 1 0,-2-3 0,4 6 0,3-3 0,0 3 0,-2 1 0,-2-1 0,-4 1 0,-4-4 0,-2 2 0,1-2 0,1 2 0,4 3 0,0-3 0,2 3 0,-4-3 0,0 0 0,-1 0 0,-6 1 0,3-2 0,-8 2 0,1-1 0,-6 0 0,3 2 0,-4-2 0,1 0 0,-5 2 0,-2-2 0,-3 5 0,0-3 0,2 2 0,2-3 0,7 1 0,6 0 0,6-1 0,10 1 0,3-1 0,1 2 0,1-3 0,-6 1 0,2-3 0,-3 2 0,-5 1 0,2 1 0,-13 1 0,1-1 0,-10 0 0,-2 1 0,-1-1 0,1 1 0,7-2 0,11-2 0,12-4 0,12 2 0,9-7 0,-2 7 0,-8-4 0,-11 6 0,-15-1 0,-6 3 0,-7 1 0,1-2 0,3 0 0,2-5 0,2 1 0,0-2 0,-6 3 0,-3-3 0,-4 2 0,-1-5 0,0-4 0,4-5 0,1-4 0,-1 0 0,-4 7 0,-2 6 0,-4 5 0,-2 5 0,-2-2 0,-1 1 0,1-7 0,2-2 0,3-5 0,0 5 0,-1 5 0,-1 6 0,-1 0 0,-1 3 0,-2-6 0,-1-2 0,-2-3 0,-1 0 0,2 2 0,-1 2 0,4 2 0,-1 0 0,1 5 0,0 0 0,1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6:20:5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5009 221 24575,'-9'-3'0,"0"-2"0,-5 2 0,0-2 0,-5 3 0,1-1 0,-6 0 0,2-1 0,-4-2 0,-2 1 0,-8-4 0,-9 0 0,-18-2 0,-10-4 0,-13 0 0,-4-3 0,1 0 0,-2 3 0,1 1 0,6 5 0,3 2 0,16 3 0,12 3 0,12 1 0,6-2 0,4 0 0,2 0 0,3-2 0,1 2 0,4-2 0,2 3 0,1 1 0,1 0 0,-1 0 0,-6 3 0,1-2 0,-7 2 0,-2-3 0,4-3 0,-5 2 0,10-5 0,-2 4 0,4-1 0,4 0 0,-5 1 0,0-1 0,-3 1 0,1 0 0,1 2 0,0 0 0,-1 0 0,-4 0 0,-5 0 0,-5 0 0,0 0 0,2 0 0,4 0 0,5 2 0,4-2 0,4 3 0,5-3 0,2 2 0,-2 0 0,-6 3 0,-14 6 0,-11 0 0,-5 1 0,-6-3 0,3 2 0,-4-5 0,2 2 0,2-4 0,9 0 0,4-2 0,-1 2 0,-6 1 0,-8 4 0,-3-3 0,1 3 0,12-5 0,7 1 0,9-2 0,10 0 0,5 0 0,8-1 0,3 0 0,-4-2 0,-6 3 0,-15 1 0,-22 1 0,-14 1 0,-14 1 0,0 1 0,8 1 0,6 3 0,15-2 0,9-2 0,5 1 0,6-5 0,3 2 0,-2-3 0,1 4 0,-5-3 0,1 3 0,5-3 0,9-1 0,7 0 0,5-2 0,-6 4 0,-14 1 0,-18 3 0,-13 2 0,-12-3 0,3 1 0,5-5 0,11 2 0,16-1 0,12-1 0,9-1 0,5-3 0,-1 1 0,-5 1 0,-15 3 0,-10-1 0,-9 1 0,-3 0 0,6-2 0,3 4 0,10-3 0,12-1 0,7 0 0,1-2 0,5 1 0,-3 1 0,1-2 0,-4 2 0,0 3 0,-5-2 0,6 3 0,-1-2 0,1 2 0,-3 3 0,0 4 0,-5 1 0,4-1 0,-1 3 0,5-8 0,3 4 0,2-4 0,1 4 0,-2 2 0,-3 1 0,-1 3 0,-1-1 0,1 1 0,3 0 0,-3 2 0,4 2 0,-3-3 0,5-1 0,1-4 0,0-4 0,1 4 0,0-1 0,-2 7 0,2 0 0,-2 7 0,-2-1 0,3-4 0,-2-2 0,4-7 0,1-5 0,0 0 0,0-2 0,0 2 0,1 0 0,1 2 0,-1-4 0,2 1 0,-2-1 0,1 1 0,-1 2 0,2 1 0,-1 3 0,1-5 0,2 6 0,0-5 0,0 5 0,-1-2 0,-1-2 0,0-4 0,0-4 0,9-2 0,24-1 0,15-3 0,9 0 0,2-2 0,-15 1 0,-4 1 0,-9-1 0,-9-1 0,-7 3 0,-6-2 0,-1 1 0,2 1 0,6-4 0,8 5 0,3-1 0,6 2 0,-2 0 0,-3 0 0,-9 0 0,-7 0 0,-6 0 0,-4 0 0,-1 0 0,2 1 0,11 1 0,8 2 0,16 2 0,5 1 0,3 1 0,-2 1 0,-6 0 0,-6-2 0,-9-2 0,-9 0 0,-1-2 0,-4 1 0,6-4 0,1 1 0,4 0 0,-1 0 0,5 0 0,-1 0 0,1 0 0,0 1 0,4-2 0,2 0 0,6-1 0,-2 0 0,-2-1 0,-4 2 0,-8-2 0,3 4 0,-6-2 0,11 0 0,2 0 0,12-2 0,3 1 0,9-1 0,-3 1 0,2 0 0,-3 4 0,-4-3 0,6 0 0,-3-2 0,16-2 0,5 0 0,5 2 0,-3 0 0,-17 1 0,-12 0 0,-12 0 0,-6 1 0,-2-2 0,-2 2 0,8-2 0,-5 2 0,9 0 0,-3 0 0,4 0 0,6-1 0,2 0 0,4-2 0,7 1 0,-8-1 0,1-1 0,-14-1 0,-4 1 0,-7-1 0,-4 2 0,3 1 0,4-2 0,9 1 0,5 0 0,4 0 0,0-1 0,6-1 0,-3-1 0,8-1 0,-5 1 0,6-3 0,-2 3 0,1-4 0,2 4 0,-6-3 0,-2 3 0,-6 0 0,6 0 0,-13 0 0,20-2 0,-11 0 0,26-5 0,-3 3 0,14-4 0,-5 4 0,-12-1 0,-9-2 0,-12 6 0,4-7 0,5 4 0,6-3 0,5 2 0,-4 2 0,-2 0 0,-5 1 0,-3-3 0,-6 5 0,-6-2 0,-6 3 0,-7 0 0,-6 0 0,-5 3 0,-6-1 0,0 3 0,-4-1 0,2 1 0,-1 0 0,1-2 0,9-2 0,4-5 0,15-6 0,4-3 0,11-6 0,-5 2 0,-5 4 0,-15 5 0,-9 5 0,-9 5 0,-2-1 0,-3 1 0,-2-5 0,-1-5 0,0-6 0,-1-4 0,2 0 0,-3 5 0,3 6 0,-2 4 0,1 1 0,-1 0 0,-1 0 0,-1 1 0,-3-3 0,-2 1 0,-4-6 0,-6 0 0,-6-4 0,-7 0 0,0 0 0,4 4 0,7-1 0,8 8 0,5 0 0,1 4 0,4 0 0,-2 1 0,-1-1 0,-6 3 0,-2-3 0,2 3 0,4-2 0,5 2 0,1 0 0,-3-5 0,-2-4 0,1-1 0,0 2 0,4 6 0,1 0 0,1 1 0,-1-1 0,2 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6:21:0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6111 140 24575,'-54'3'0,"-10"0"0,12 0 0,-3 0 0,4 0 0,-2-1 0,-11 1 0,1 0 0,-34-1 0,46 0 0,1 0 0,-19-1 0,1 0 0,21-2 0,17 0 0,6 1 0,6 0 0,-11 2 0,-17 1 0,-23 1 0,-9 4 0,-19 0 0,7-3 0,-1-2 0,6-3 0,13 0 0,2 0 0,18-1 0,4-1 0,12-5 0,2 3 0,-7-3 0,0 5 0,-24 1 0,-1 1 0,-13 3 0,12-2 0,-9 2 0,34-3 0,-2 0 0,33 0 0,0 2 0,2-2 0,-7 2 0,-2-2 0,-2 0 0,1 0 0,6 1 0,1-1 0,0 1 0,-8 1 0,-9-2 0,-9 2 0,-8-2 0,-3 0 0,0-2 0,4 0 0,6-3 0,-4-4 0,4-1 0,-5-5 0,-1 1 0,2 2 0,-1-1 0,9 8 0,2-2 0,4 6 0,-1-3 0,2 2 0,0 1 0,6-1 0,4 2 0,9-2 0,1 2 0,0 0 0,-3 0 0,-3 0 0,-2 0 0,1 0 0,-2 0 0,2-1 0,-3 1 0,-6-2 0,-3 1 0,-7 0 0,-2-2 0,-1 1 0,2-1 0,6-1 0,-2 1 0,5-2 0,-3 0 0,6-2 0,-2 2 0,7-1 0,-6 3 0,-4-4 0,-11 2 0,-4-2 0,-3 1 0,6 2 0,6 1 0,7 3 0,3-2 0,1 2 0,-1-1 0,-8 0 0,-1 0 0,-8 1 0,2 0 0,-3 0 0,6 0 0,0 1 0,0 1 0,2 2 0,-4-3 0,4 2 0,-5-1 0,4 1 0,-4-1 0,4 0 0,-1 1 0,1-1 0,-3 3 0,-8 0 0,-7 2 0,-7-1 0,-4 0 0,-2-3 0,8-1 0,1 3 0,5-1 0,5 1 0,-7 0 0,13-1 0,-1 1 0,17-3 0,5-1 0,7 1 0,-4 0 0,-14 1 0,-23-1 0,-22 1 0,-13-3 0,-2 4 0,14-4 0,14 2 0,27-2 0,16-1 0,13 2 0,4 15 0,-4 11 0,-2 14 0,0 7 0,0-2 0,2-2 0,0-5 0,-2-2 0,4-17 0,0-1 0,3-8 0,2-4 0,0 1 0,2-2 0,-2-1 0,4-2 0,1 9 0,4 1 0,4 10 0,1-1 0,0-1 0,-3-4 0,-1-2 0,-3-3 0,-1-3 0,-3-3 0,3-2 0,-4 2 0,5-3 0,0 3 0,7 1 0,2-1 0,4 6 0,-3-6 0,1 4 0,-6-6 0,0 1 0,-3 0 0,2-2 0,0 3 0,-1 0 0,4-1 0,0 1 0,5-2 0,2 1 0,5 0 0,3 4 0,3-3 0,-3 4 0,-2-4 0,-4 1 0,-4-4 0,2 4 0,-2-4 0,-1 4 0,-1-2 0,-3-1 0,-6 1 0,-1-4 0,-4 0 0,-1-1 0,4 2 0,10-2 0,9 1 0,22-1 0,11 0 0,7 2 0,-5 3 0,-8-2 0,-15 3 0,-9-6 0,-12 2 0,-1-2 0,-6-1 0,5 0 0,-2 0 0,-2 1 0,-1 1 0,-5-1 0,2 2 0,-1-4 0,2 2 0,-1-1 0,-2 1 0,-1 0 0,-1 1 0,1-1 0,4 4 0,1-2 0,11 4 0,4-1 0,6-1 0,-2 1 0,-6-4 0,-6 3 0,-6-3 0,3 1 0,3 0 0,4 1 0,8-1 0,-5 1 0,7-2 0,-13 1 0,2 1 0,-12-3 0,0 2 0,0-1 0,0-1 0,3 3 0,1-3 0,3 3 0,-2 0 0,-1-1 0,-1 2 0,-1-4 0,7 3 0,3-3 0,12 2 0,-1-1 0,4 2 0,-6 1 0,-3-1 0,-6 0 0,0-3 0,-3 3 0,7-1 0,1 0 0,0 0 0,1 0 0,-9 0 0,1-1 0,-4 0 0,3 1 0,4 1 0,7-1 0,11-1 0,15-2 0,15-1 0,13-1 0,3 0 0,-11 2 0,-11 1 0,-15 0 0,-7 3 0,-6-2 0,-3-1 0,0-1 0,0-2 0,-5 3 0,-2-2 0,-7 2 0,-4 0 0,-2-1 0,2 1 0,9-2 0,3 2 0,15 0 0,-2 0 0,7 0 0,-8 0 0,0 2 0,-11-2 0,5 2 0,1-4 0,13 0 0,18-2 0,17-4 0,7 5 0,4-2 0,-17 5 0,-8 1 0,-18 0 0,-13 2 0,-9-3 0,-3 3 0,5-3 0,9 1 0,17-1 0,4 0 0,14 0 0,-10 2 0,13 0 0,-2 0 0,6 0 0,7-4 0,-13 2 0,-7-2 0,-20 3 0,-20 1 0,-9 0 0,-10-1 0,-1-1 0,1 0 0,8 0 0,13 2 0,18 1 0,12 1 0,2 0 0,-8-1 0,-9-1 0,-5 0 0,1-1 0,6-1 0,4 0 0,5 0 0,-1 0 0,-5 0 0,-12 2 0,-12-2 0,-12 2 0,-4-2 0,0 0 0,12 0 0,7-2 0,10 2 0,2-2 0,1 2 0,0-2 0,0 2 0,-3-3 0,4-1 0,0 0 0,2-1 0,7 0 0,-2-2 0,0 1 0,2-4 0,-12 1 0,5-5 0,-13-2 0,-7 0 0,-5 0 0,-5-5 0,3-1 0,7-5 0,-3 1 0,3 4 0,-6 6 0,0 0 0,-3 5 0,2-2 0,1-3 0,0 4 0,0-4 0,-6 8 0,-4 0 0,-5-2 0,-2-3 0,0-9 0,-3 1 0,0-3 0,-7-3 0,0-2 0,-6-8 0,2 7 0,0-2 0,1 12 0,6 4 0,-1 8 0,0 1 0,-2 2 0,-5-2 0,0 2 0,-6-1 0,0 0 0,-3-1 0,5 0 0,5 5 0,7 1 0,4 4 0,2-4 0,2 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9T16:21:1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4798 451 24575,'-15'0'0,"-7"0"0,-17 0 0,-7-3 0,-11 1 0,-1-7 0,1 3 0,6-5 0,11 2 0,6 1 0,9 1 0,3 2 0,-1 0 0,0 0 0,-7 0 0,-2 0 0,-8 2 0,-4-1 0,-7-1 0,-2 1 0,-3-2 0,0 2 0,-2 1 0,2-3 0,2 2 0,1-4 0,5 0 0,0 0 0,-4-2 0,-6 1 0,-17-2 0,-5-2 0,-14-5 0,12-2 0,6-10 0,22 6 0,18 4 0,9 7 0,9 6 0,-3 1 0,3 4 0,2-2 0,2 2 0,0-1 0,-3 1 0,-1-1 0,-1 3 0,3-2 0,5 2 0,3 0 0,4-1 0,-3 1 0,-6-2 0,-5 2 0,-8-3 0,2 3 0,-5-3 0,-2 3 0,-3 0 0,-4-2 0,0 2 0,2-4 0,5 3 0,6-3 0,9 1 0,3 1 0,-1 0 0,-6 0 0,-6 0 0,-5 0 0,-5 1 0,0 0 0,-4 0 0,-2 1 0,-2 1 0,-4 1 0,7 2 0,0-2 0,10-1 0,3-1 0,5 0 0,4 0 0,0 0 0,-7-2 0,-13 0 0,-17 0 0,-11-1 0,-9 3 0,11-2 0,7-1 0,18 2 0,17-4 0,8 5 0,11-3 0,-2 3 0,0-3 0,-8 3 0,-4-3 0,-10 0 0,-5-1 0,-5-3 0,0 3 0,-2-1 0,0 3 0,-2-1 0,-10 3 0,-4-4 0,-14 4 0,-4-4 0,-7 4 0,-4-4 0,-1 0 0,-5 2 0,2-4 0,8 6 0,10-2 0,13 2 0,17 0 0,12 0 0,16 1 0,4 1 0,0 18 0,-10 7 0,3 11 0,-3-2 0,9-5 0,2-5 0,1 0 0,2-7 0,4-5 0,-1-5 0,2-3 0,0 2 0,-1 10 0,0 6 0,-2 6 0,3-3 0,-2-5 0,4-1 0,-2 0 0,3 0 0,-3 0 0,3 3 0,0-3 0,1 3 0,0-3 0,1 1 0,-2 1 0,1 2 0,0-4 0,-4-2 0,4-5 0,-2-5 0,2 1 0,0-3 0,0 0 0,-1-1 0,-1 0 0,-1-2 0,0 0 0,1 0 0,-1 1 0,3 2 0,0 2 0,3 2 0,4 5 0,2-1 0,3 4 0,-1-1 0,1 0 0,0-4 0,-4 0 0,-1-6 0,-3 2 0,0-2 0,7 6 0,6 6 0,14 11 0,4 5 0,5 1 0,-9-6 0,-8-10 0,-14-11 0,-2-6 0,-4-6 0,0 2 0,0-1 0,2-1 0,2 2 0,5-2 0,3 1 0,5-1 0,10-3 0,15-4 0,18-1 0,12-2 0,7 2 0,-15 6 0,-17 0 0,-23 4 0,-17 0 0,-7 0 0,0 0 0,7 2 0,13 0 0,10 1 0,13 2 0,9-1 0,13 1 0,11-1 0,3-3 0,-35 0 0,0-1 0,40-5 0,-4 0 0,-26 1 0,-24-1 0,-16 5 0,-12-2 0,-2 1 0,0-1 0,9-2 0,15-2 0,12 1 0,10 0 0,2 1 0,-10 2 0,-6-1 0,-10 2 0,-7 0 0,-3 1 0,-5-2 0,0 2 0,0-1 0,8-2 0,9 0 0,16-3 0,10 1 0,12-2 0,4 5 0,-1-5 0,-8 6 0,-6-4 0,-7 4 0,3-2 0,-1 3 0,5-4 0,4 2 0,6-3 0,8-2 0,7 1 0,12-2 0,-43 5 0,1 0 0,4-2 0,1-1 0,-3 0 0,-2 0 0,0-1 0,-2 1 0,27-4 0,-20 2 0,-23 5 0,-17 1 0,-10 0 0,-3 1 0,3-8 0,15-11 0,14-7 0,15-3 0,8 2 0,-2 9 0,-1 2 0,-12 5 0,-7 3 0,-16 2 0,-7 4 0,-9 1 0,-3 1 0,1-2 0,8-10 0,14-8 0,11-8 0,9-6 0,3 5 0,-3 3 0,-4 8 0,-9 5 0,-7 4 0,-7 5 0,-6 0 0,-4 4 0,-6-1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313D-2915-4918-870C-6336A46A7474}" type="datetimeFigureOut">
              <a:rPr lang="sv-SE" smtClean="0"/>
              <a:t>2019-05-09</a:t>
            </a:fld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0" name="Platshållare för bildobjekt 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11" name="Platshållare för sidhuvud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BB52-A7DE-46D4-A8F4-2C468340B2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0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Hit tar </a:t>
            </a:r>
            <a:r>
              <a:rPr lang="en-GB" dirty="0" err="1"/>
              <a:t>det</a:t>
            </a:r>
            <a:r>
              <a:rPr lang="en-GB" dirty="0"/>
              <a:t> 20 </a:t>
            </a:r>
            <a:r>
              <a:rPr lang="en-GB" dirty="0" err="1"/>
              <a:t>minuter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250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the Elm code.</a:t>
            </a:r>
          </a:p>
          <a:p>
            <a:r>
              <a:rPr lang="en-GB" dirty="0"/>
              <a:t>Look at the </a:t>
            </a:r>
            <a:r>
              <a:rPr lang="en-GB" dirty="0" err="1"/>
              <a:t>index.html</a:t>
            </a:r>
            <a:endParaRPr lang="en-GB" dirty="0"/>
          </a:p>
          <a:p>
            <a:r>
              <a:rPr lang="en-GB" dirty="0"/>
              <a:t>Look at the </a:t>
            </a:r>
            <a:r>
              <a:rPr lang="en-GB" dirty="0" err="1"/>
              <a:t>run.sh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B52-A7DE-46D4-A8F4-2C468340B22D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69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ey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9122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2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5" name="Rubrik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120680" cy="3960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5400" b="1" dirty="0">
                <a:ln w="19050">
                  <a:solidFill>
                    <a:schemeClr val="bg1"/>
                  </a:solidFill>
                </a:ln>
                <a:effectLst>
                  <a:glow rad="38100">
                    <a:schemeClr val="tx1">
                      <a:alpha val="2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9366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228095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5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93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6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665" b="64727"/>
          <a:stretch/>
        </p:blipFill>
        <p:spPr bwMode="auto">
          <a:xfrm>
            <a:off x="1" y="2"/>
            <a:ext cx="9143999" cy="242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88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9" name="Rektangel 18"/>
          <p:cNvSpPr/>
          <p:nvPr userDrawn="1"/>
        </p:nvSpPr>
        <p:spPr>
          <a:xfrm>
            <a:off x="1" y="5949280"/>
            <a:ext cx="647564" cy="90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Klippt cirkel 19"/>
          <p:cNvSpPr/>
          <p:nvPr userDrawn="1"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" descr="Cris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ris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ak 22"/>
          <p:cNvCxnSpPr/>
          <p:nvPr userDrawn="1"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95636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15900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3039"/>
          <a:stretch/>
        </p:blipFill>
        <p:spPr bwMode="auto">
          <a:xfrm>
            <a:off x="1" y="4"/>
            <a:ext cx="9054243" cy="685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7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540"/>
          <a:stretch/>
        </p:blipFill>
        <p:spPr bwMode="auto">
          <a:xfrm>
            <a:off x="1" y="0"/>
            <a:ext cx="913432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7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980728"/>
            <a:ext cx="7056784" cy="4428492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1331640" y="1178750"/>
            <a:ext cx="6624736" cy="4032448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278896"/>
            <a:ext cx="647564" cy="157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32656"/>
            <a:ext cx="8261601" cy="5472608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647565" y="1772816"/>
            <a:ext cx="7884875" cy="3888432"/>
          </a:xfrm>
          <a:prstGeom prst="roundRect">
            <a:avLst>
              <a:gd name="adj" fmla="val 2001"/>
            </a:avLst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805264"/>
            <a:ext cx="647564" cy="10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647565" y="1196753"/>
            <a:ext cx="7884875" cy="648072"/>
          </a:xfrm>
          <a:prstGeom prst="rect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ispab.github.io/elm-workshop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7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about Elm</a:t>
            </a:r>
          </a:p>
          <a:p>
            <a:r>
              <a:rPr lang="en-US" dirty="0"/>
              <a:t>Jump in and swim</a:t>
            </a:r>
          </a:p>
          <a:p>
            <a:pPr lvl="1"/>
            <a:r>
              <a:rPr lang="en-US" dirty="0"/>
              <a:t>An app on GitHub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Elm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</a:t>
            </a:fld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78B44-2504-5040-98D7-79F76CFFC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3" t="3696" r="3397" b="1708"/>
          <a:stretch/>
        </p:blipFill>
        <p:spPr>
          <a:xfrm>
            <a:off x="6084168" y="1528564"/>
            <a:ext cx="2448271" cy="3988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8DEA3D16-9D49-AF44-94EC-6563C1F311F0}"/>
              </a:ext>
            </a:extLst>
          </p:cNvPr>
          <p:cNvSpPr/>
          <p:nvPr/>
        </p:nvSpPr>
        <p:spPr>
          <a:xfrm>
            <a:off x="5220072" y="5648757"/>
            <a:ext cx="3312368" cy="6500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 </a:t>
            </a:r>
            <a:r>
              <a:rPr lang="en-US" sz="2400" dirty="0"/>
              <a:t>Lundholm</a:t>
            </a:r>
            <a:r>
              <a:rPr lang="en-US" sz="2800" dirty="0"/>
              <a:t> Crisp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DB5C03-BDD3-5F45-B5AB-1DBD0528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A3A2C-284E-C546-B341-AF2E275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 most language Elm has</a:t>
            </a:r>
          </a:p>
          <a:p>
            <a:pPr lvl="1"/>
            <a:r>
              <a:rPr lang="en-GB" dirty="0"/>
              <a:t>Strings</a:t>
            </a:r>
          </a:p>
          <a:p>
            <a:pPr lvl="2"/>
            <a:r>
              <a:rPr lang="en-GB" dirty="0"/>
              <a:t>“Agile means good”</a:t>
            </a:r>
          </a:p>
          <a:p>
            <a:pPr lvl="1"/>
            <a:r>
              <a:rPr lang="en-GB" dirty="0"/>
              <a:t>Numbers</a:t>
            </a:r>
          </a:p>
          <a:p>
            <a:pPr lvl="2"/>
            <a:r>
              <a:rPr lang="en-GB" dirty="0"/>
              <a:t>2 is an integer and 3.14 is a float</a:t>
            </a:r>
          </a:p>
          <a:p>
            <a:pPr lvl="1"/>
            <a:r>
              <a:rPr lang="en-GB" dirty="0"/>
              <a:t>Lists</a:t>
            </a:r>
          </a:p>
          <a:p>
            <a:pPr lvl="2"/>
            <a:r>
              <a:rPr lang="en-GB" dirty="0"/>
              <a:t>[“all”, “has” “to be”, “same”, “type” ]</a:t>
            </a:r>
          </a:p>
          <a:p>
            <a:pPr lvl="1"/>
            <a:r>
              <a:rPr lang="en-GB" dirty="0"/>
              <a:t>Tuples</a:t>
            </a:r>
          </a:p>
          <a:p>
            <a:pPr lvl="2"/>
            <a:r>
              <a:rPr lang="en-GB" dirty="0"/>
              <a:t>(“left”, 15)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F1ADF-28FE-2245-BD5B-6DA08A4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C1C81-D902-404B-B5A8-A5E3D454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21D97-D29D-2B4F-B328-174B5818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Elm!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E29F43-F3B3-2743-94C6-6F46AD80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79807-B0BD-6943-BB7D-CBFBA1B0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70DDC-1A74-9448-8423-25413E07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43444E-B6FF-FB42-8243-23AC7FE3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A0AC6-BDB6-464D-9AFB-AE60F6691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/>
          <a:stretch/>
        </p:blipFill>
        <p:spPr>
          <a:xfrm>
            <a:off x="611559" y="1409402"/>
            <a:ext cx="3744417" cy="13165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344AB2-9CEC-C94F-B789-B438B404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r>
              <a:rPr lang="en-GB" dirty="0"/>
              <a:t>Please note the syntax for creating a new record based on the current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E90E7-F462-CB4D-AE08-DC059855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007641"/>
            <a:ext cx="4105235" cy="10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1C958D-7BAC-9543-A483-87A0C7E7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/>
              <a:t>Modules </a:t>
            </a:r>
          </a:p>
          <a:p>
            <a:pPr lvl="1"/>
            <a:r>
              <a:rPr lang="en-GB" dirty="0"/>
              <a:t>A module encapsulates its functions and types unless they are exposed (made public)</a:t>
            </a:r>
          </a:p>
          <a:p>
            <a:pPr lvl="1"/>
            <a:r>
              <a:rPr lang="en-GB" dirty="0"/>
              <a:t>Access other modules by import.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50EB-0B90-6940-AD9B-C0269199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37CE-22E7-AD4B-8F43-2E49ED33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96113-161A-1B49-9407-DD2DBA8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A0E2E-0502-FC46-AC0D-5A826E3E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17281"/>
            <a:ext cx="117565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D62D8-2C7D-FB4F-AD62-3095679C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A function will always return the same result for a given input.</a:t>
            </a:r>
          </a:p>
          <a:p>
            <a:pPr lvl="2"/>
            <a:r>
              <a:rPr lang="en-GB" dirty="0"/>
              <a:t>Getting the time of day or generating a random number are not functions.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87837-2B20-5D44-8C3B-7BCD64F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BF71-F961-694D-93FC-6FC21E18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C2F435-41C4-4142-8C71-08A86F10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Elm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BC8EE-A091-AB4E-98F5-9F0D5A19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107504" y="3749899"/>
            <a:ext cx="1161810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EFF2-0324-3140-9627-2B9430B6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</a:t>
            </a:r>
          </a:p>
          <a:p>
            <a:pPr lvl="1"/>
            <a:r>
              <a:rPr lang="en-GB" dirty="0"/>
              <a:t>The one and only for the whole app across all your pages. </a:t>
            </a:r>
          </a:p>
          <a:p>
            <a:r>
              <a:rPr lang="en-GB" dirty="0"/>
              <a:t>View</a:t>
            </a:r>
          </a:p>
          <a:p>
            <a:pPr lvl="1"/>
            <a:r>
              <a:rPr lang="en-GB" dirty="0"/>
              <a:t>The view is a function that takes the model and presents it.</a:t>
            </a:r>
          </a:p>
          <a:p>
            <a:pPr lvl="1"/>
            <a:r>
              <a:rPr lang="en-GB" dirty="0"/>
              <a:t>If user can interact with something, it will result in a Message</a:t>
            </a:r>
          </a:p>
          <a:p>
            <a:r>
              <a:rPr lang="en-GB" dirty="0"/>
              <a:t>Update</a:t>
            </a:r>
          </a:p>
          <a:p>
            <a:pPr lvl="1"/>
            <a:r>
              <a:rPr lang="en-GB" dirty="0"/>
              <a:t>Takes a Message and the Model. </a:t>
            </a:r>
          </a:p>
          <a:p>
            <a:pPr lvl="1"/>
            <a:r>
              <a:rPr lang="en-GB" dirty="0"/>
              <a:t>Creates the next state of the Model.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34B1-BD8B-644C-AFC8-44A8D72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FB69-DA33-E747-9BFD-552CAC22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ECBC86-AB77-6946-8DC4-EFF7E32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an Elm app</a:t>
            </a:r>
          </a:p>
        </p:txBody>
      </p:sp>
    </p:spTree>
    <p:extLst>
      <p:ext uri="{BB962C8B-B14F-4D97-AF65-F5344CB8AC3E}">
        <p14:creationId xmlns:p14="http://schemas.microsoft.com/office/powerpoint/2010/main" val="68468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4599FA-E64B-E349-A459-B11335850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 wet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1A761-E6C5-764A-8E90-3BB36FFF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049F8-643D-BF4E-9CE5-1A996E68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975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99FE8-C813-F84D-A259-B6E494BB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has a laptop?</a:t>
            </a:r>
          </a:p>
          <a:p>
            <a:r>
              <a:rPr lang="en-GB" dirty="0"/>
              <a:t>Of those, who has prepared their laptops according to the instructions?</a:t>
            </a:r>
          </a:p>
          <a:p>
            <a:pPr lvl="1"/>
            <a:r>
              <a:rPr lang="sv-SE" dirty="0">
                <a:hlinkClick r:id="rId2"/>
              </a:rPr>
              <a:t>https://crispab.github.io/elm-workshop/</a:t>
            </a:r>
            <a:endParaRPr lang="sv-SE" dirty="0"/>
          </a:p>
          <a:p>
            <a:r>
              <a:rPr lang="sv-SE" dirty="0" err="1"/>
              <a:t>Who</a:t>
            </a:r>
            <a:r>
              <a:rPr lang="sv-SE" dirty="0"/>
              <a:t> has </a:t>
            </a:r>
            <a:r>
              <a:rPr lang="sv-SE" dirty="0" err="1"/>
              <a:t>published</a:t>
            </a:r>
            <a:r>
              <a:rPr lang="sv-SE" dirty="0"/>
              <a:t> to </a:t>
            </a:r>
            <a:r>
              <a:rPr lang="sv-SE" dirty="0" err="1"/>
              <a:t>GitHub</a:t>
            </a:r>
            <a:r>
              <a:rPr lang="sv-SE" dirty="0"/>
              <a:t> pages?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BA764-9BD2-824A-BA0E-0F8F9FD3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4FA3C-BFCF-2A48-8DBE-25886746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16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3BB53C-049E-424C-BC14-C7F05B2E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check</a:t>
            </a:r>
          </a:p>
        </p:txBody>
      </p:sp>
    </p:spTree>
    <p:extLst>
      <p:ext uri="{BB962C8B-B14F-4D97-AF65-F5344CB8AC3E}">
        <p14:creationId xmlns:p14="http://schemas.microsoft.com/office/powerpoint/2010/main" val="298663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F4EA3B-911D-4341-B574-27F1E80B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2620887"/>
          </a:xfrm>
        </p:spPr>
        <p:txBody>
          <a:bodyPr>
            <a:normAutofit fontScale="92500"/>
          </a:bodyPr>
          <a:lstStyle/>
          <a:p>
            <a:r>
              <a:rPr lang="en-GB" dirty="0"/>
              <a:t>One of my first programs was a 3x3 Tic-tac-toe</a:t>
            </a:r>
          </a:p>
          <a:p>
            <a:pPr lvl="1"/>
            <a:r>
              <a:rPr lang="en-GB" dirty="0"/>
              <a:t>It learnt by its mistakes.</a:t>
            </a:r>
          </a:p>
          <a:p>
            <a:pPr lvl="1"/>
            <a:r>
              <a:rPr lang="en-GB" dirty="0"/>
              <a:t>Don’t ask me how the board was presented. </a:t>
            </a:r>
          </a:p>
          <a:p>
            <a:r>
              <a:rPr lang="en-GB" dirty="0"/>
              <a:t>Now, let’s do this for the web!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B8DA3-7CA9-E141-A24A-9493D72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AB2B9-3829-064D-88AD-7D06D357A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39FB-1DF2-264C-BF2E-61B8F17B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Tic-tac-toe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C40F0-4D34-B145-B329-6F3B5556E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86" y="1417638"/>
            <a:ext cx="2397472" cy="3116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3CA8B-A7BE-BD44-A014-B899BE05BB4B}"/>
              </a:ext>
            </a:extLst>
          </p:cNvPr>
          <p:cNvSpPr txBox="1"/>
          <p:nvPr/>
        </p:nvSpPr>
        <p:spPr>
          <a:xfrm>
            <a:off x="6354886" y="4852315"/>
            <a:ext cx="250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8-bit processor with 2K RAM and I/O. Display: 6 LED numbers. Hexadecimal keyboard.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9945C-785E-044B-B69A-DB65C5CD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1" b="19619"/>
          <a:stretch/>
        </p:blipFill>
        <p:spPr>
          <a:xfrm>
            <a:off x="4562276" y="4478049"/>
            <a:ext cx="1638300" cy="7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DF0DF6-5E2A-DE4E-9A6C-E182BEAF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counter example found in the elm-workshop repository.</a:t>
            </a:r>
          </a:p>
          <a:p>
            <a:r>
              <a:rPr lang="en-GB" dirty="0"/>
              <a:t>Run it and see that it works. </a:t>
            </a:r>
          </a:p>
          <a:p>
            <a:pPr lvl="1"/>
            <a:r>
              <a:rPr lang="en-GB" dirty="0"/>
              <a:t>See </a:t>
            </a:r>
            <a:r>
              <a:rPr lang="en-GB" dirty="0" err="1"/>
              <a:t>run.sh</a:t>
            </a:r>
            <a:endParaRPr lang="en-GB" dirty="0"/>
          </a:p>
          <a:p>
            <a:r>
              <a:rPr lang="en-GB" dirty="0"/>
              <a:t>Publish it to GitHub pages.</a:t>
            </a:r>
          </a:p>
          <a:p>
            <a:r>
              <a:rPr lang="en-GB" dirty="0"/>
              <a:t>Give me the URL.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8EBBD-9592-B94C-821D-E2DC6BBC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36C82-A72B-154E-AFB6-DB7BDFF9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18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01405-870C-E349-B34B-F0B60A59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 an Elm app</a:t>
            </a:r>
          </a:p>
        </p:txBody>
      </p:sp>
    </p:spTree>
    <p:extLst>
      <p:ext uri="{BB962C8B-B14F-4D97-AF65-F5344CB8AC3E}">
        <p14:creationId xmlns:p14="http://schemas.microsoft.com/office/powerpoint/2010/main" val="159040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480E-6BB4-404B-B433-37705655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60611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GB" dirty="0"/>
              <a:t>Walkthrough of the Counter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27417-E55E-544F-9978-9C04C177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C9A-EE5F-F840-8E54-2DF78C12B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D848A-D8C1-8D41-A562-C38A4792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3" y="1528763"/>
            <a:ext cx="6464995" cy="53217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6B213E-08AB-814F-A277-44C2519069D0}"/>
                  </a:ext>
                </a:extLst>
              </p14:cNvPr>
              <p14:cNvContentPartPr/>
              <p14:nvPr/>
            </p14:nvContentPartPr>
            <p14:xfrm>
              <a:off x="1661107" y="3502620"/>
              <a:ext cx="1767960" cy="49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6B213E-08AB-814F-A277-44C251906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2467" y="3493620"/>
                <a:ext cx="17856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870D-2A16-F24E-93BE-E2D67E122BF2}"/>
                  </a:ext>
                </a:extLst>
              </p14:cNvPr>
              <p14:cNvContentPartPr/>
              <p14:nvPr/>
            </p14:nvContentPartPr>
            <p14:xfrm>
              <a:off x="1291747" y="4290300"/>
              <a:ext cx="1500480" cy="46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870D-2A16-F24E-93BE-E2D67E122B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2747" y="4281300"/>
                <a:ext cx="15181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F24602-2913-D542-8F2D-0584D51E9D4A}"/>
                  </a:ext>
                </a:extLst>
              </p14:cNvPr>
              <p14:cNvContentPartPr/>
              <p14:nvPr/>
            </p14:nvContentPartPr>
            <p14:xfrm>
              <a:off x="1213627" y="4694220"/>
              <a:ext cx="1949760" cy="420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F24602-2913-D542-8F2D-0584D51E9D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4987" y="4685220"/>
                <a:ext cx="19674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897EF7-2CC8-6641-AD5A-F456D2752DD6}"/>
                  </a:ext>
                </a:extLst>
              </p14:cNvPr>
              <p14:cNvContentPartPr/>
              <p14:nvPr/>
            </p14:nvContentPartPr>
            <p14:xfrm>
              <a:off x="1091587" y="5525460"/>
              <a:ext cx="2228760" cy="346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897EF7-2CC8-6641-AD5A-F456D2752D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587" y="5516820"/>
                <a:ext cx="2246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68DD2F-26C2-A545-9E54-6B73B50B88BF}"/>
                  </a:ext>
                </a:extLst>
              </p14:cNvPr>
              <p14:cNvContentPartPr/>
              <p14:nvPr/>
            </p14:nvContentPartPr>
            <p14:xfrm>
              <a:off x="1302547" y="6331140"/>
              <a:ext cx="1729440" cy="40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68DD2F-26C2-A545-9E54-6B73B50B88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3547" y="6322140"/>
                <a:ext cx="174708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28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5D5E1-B2A0-9641-B3F7-6AF5930F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 happily doing server side rendered web pages with some Ajax</a:t>
            </a:r>
          </a:p>
          <a:p>
            <a:r>
              <a:rPr lang="en-GB" dirty="0"/>
              <a:t>Then, one day I was no longer a developer, I was a backend developer</a:t>
            </a:r>
          </a:p>
          <a:p>
            <a:r>
              <a:rPr lang="en-GB" dirty="0"/>
              <a:t>I decided to learn some JavaScript to get back into doing the whole 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A324-3B57-954C-A869-F714895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4ACB-478F-AE44-A55F-2FC1B73B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05F57-FA56-F645-9DC2-913DD5D1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25521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A536-56F1-D440-8EE2-D58267E5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5EFF3-6E74-B148-A162-1C644CAC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5C33-9966-5048-B9E9-00B945DD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600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C75B-A6F6-E443-8F13-0A803C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projects that requires no backend</a:t>
            </a:r>
          </a:p>
          <a:p>
            <a:pPr lvl="1"/>
            <a:r>
              <a:rPr lang="en-GB" dirty="0"/>
              <a:t>The dice game of the book “The Goal” by </a:t>
            </a:r>
            <a:r>
              <a:rPr lang="en-GB" dirty="0" err="1"/>
              <a:t>Goldrath</a:t>
            </a:r>
            <a:endParaRPr lang="en-GB" dirty="0"/>
          </a:p>
          <a:p>
            <a:pPr lvl="2"/>
            <a:r>
              <a:rPr lang="en-GB" dirty="0"/>
              <a:t>Show lead time and throughput</a:t>
            </a:r>
          </a:p>
          <a:p>
            <a:pPr lvl="1"/>
            <a:r>
              <a:rPr lang="en-GB" dirty="0"/>
              <a:t>Text based adventure game</a:t>
            </a:r>
          </a:p>
          <a:p>
            <a:pPr lvl="2"/>
            <a:r>
              <a:rPr lang="en-GB" dirty="0"/>
              <a:t>The original from the 70’s is available</a:t>
            </a:r>
          </a:p>
          <a:p>
            <a:pPr lvl="1"/>
            <a:r>
              <a:rPr lang="en-GB" dirty="0"/>
              <a:t>Loan calculator</a:t>
            </a:r>
          </a:p>
          <a:p>
            <a:pPr lvl="2"/>
            <a:r>
              <a:rPr lang="en-GB" dirty="0"/>
              <a:t>How much can you borrow given interest and expenses?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9D4D-52BA-9248-B459-06B625D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5848-6E7F-384A-BD25-5890F216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21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EDAB98-7505-6849-9C2E-A8E634E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155031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E398-D20A-9744-8608-32B6517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Meteor</a:t>
            </a:r>
          </a:p>
          <a:p>
            <a:r>
              <a:rPr lang="en-GB" dirty="0"/>
              <a:t>Angular</a:t>
            </a:r>
          </a:p>
          <a:p>
            <a:r>
              <a:rPr lang="en-GB" dirty="0"/>
              <a:t>React</a:t>
            </a:r>
          </a:p>
          <a:p>
            <a:r>
              <a:rPr lang="en-GB" dirty="0"/>
              <a:t>React Native</a:t>
            </a:r>
          </a:p>
          <a:p>
            <a:r>
              <a:rPr lang="en-GB" dirty="0" err="1"/>
              <a:t>NativeScript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63772-9FD3-6B49-9F1C-8D687173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9BF3-2F40-AD46-967A-BFB0BD45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35CC82-F7F3-7945-938D-8CBF667F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what are thou?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4B258-35D2-F846-B4C3-11C64050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49" y="1520836"/>
            <a:ext cx="4310271" cy="30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66958-D761-374F-8699-D3BEE80C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pure functional language for the web</a:t>
            </a:r>
          </a:p>
          <a:p>
            <a:pPr lvl="1"/>
            <a:r>
              <a:rPr lang="en-GB" dirty="0"/>
              <a:t>Compiles to JavaScript</a:t>
            </a:r>
          </a:p>
          <a:p>
            <a:r>
              <a:rPr lang="en-GB" dirty="0"/>
              <a:t>On the box it says:</a:t>
            </a:r>
          </a:p>
          <a:p>
            <a:pPr lvl="1"/>
            <a:r>
              <a:rPr lang="en" dirty="0"/>
              <a:t>No runtime errors in practice. No null. No undefined is not a function.</a:t>
            </a:r>
          </a:p>
          <a:p>
            <a:pPr lvl="1"/>
            <a:r>
              <a:rPr lang="en" dirty="0"/>
              <a:t>Friendly error messages that help you add features more quickly.</a:t>
            </a:r>
          </a:p>
          <a:p>
            <a:pPr lvl="1"/>
            <a:r>
              <a:rPr lang="en" dirty="0"/>
              <a:t>Well-architected code that </a:t>
            </a:r>
            <a:r>
              <a:rPr lang="en" i="1" dirty="0"/>
              <a:t>stays</a:t>
            </a:r>
            <a:r>
              <a:rPr lang="en" dirty="0"/>
              <a:t> well-architected as your app grows.</a:t>
            </a:r>
          </a:p>
          <a:p>
            <a:pPr lvl="1"/>
            <a:r>
              <a:rPr lang="en" dirty="0"/>
              <a:t>Automatically enforced semantic versioning for all Elm packages.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12D56-4228-5648-AE8A-D390BB2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63E7A-651B-894A-9F68-85FB54D7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E57E0-9403-EA4B-9A15-F7063AF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for the rescue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9A52A9-478B-FA4F-97DE-BA4C80501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82A33-E9DE-9142-985E-C2E14957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31911"/>
            <a:ext cx="4636368" cy="35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85F37-B113-5E47-AAB5-06CE6A61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After hobby hacking and full time for 5 months:</a:t>
            </a:r>
          </a:p>
          <a:p>
            <a:pPr lvl="1"/>
            <a:r>
              <a:rPr lang="en-GB" dirty="0"/>
              <a:t>Type safe to the bone, yet lean</a:t>
            </a:r>
          </a:p>
          <a:p>
            <a:pPr lvl="2"/>
            <a:r>
              <a:rPr lang="en-GB" dirty="0"/>
              <a:t>No null, instead Maybe and handle both cases </a:t>
            </a:r>
          </a:p>
          <a:p>
            <a:pPr lvl="2"/>
            <a:r>
              <a:rPr lang="en-GB" dirty="0"/>
              <a:t>No exceptions</a:t>
            </a:r>
          </a:p>
          <a:p>
            <a:pPr lvl="2"/>
            <a:r>
              <a:rPr lang="en-GB" dirty="0"/>
              <a:t>No switch without handling all cases</a:t>
            </a:r>
          </a:p>
          <a:p>
            <a:pPr lvl="1"/>
            <a:r>
              <a:rPr lang="en-GB" dirty="0"/>
              <a:t>When it compiles, it works – in runtime!</a:t>
            </a:r>
          </a:p>
          <a:p>
            <a:pPr lvl="2"/>
            <a:r>
              <a:rPr lang="en-GB" dirty="0"/>
              <a:t>Refactoring guided by the compiler</a:t>
            </a:r>
          </a:p>
          <a:p>
            <a:pPr lvl="1"/>
            <a:r>
              <a:rPr lang="en-GB" dirty="0"/>
              <a:t>All state in on place, not scattered about in components</a:t>
            </a:r>
          </a:p>
          <a:p>
            <a:pPr lvl="1"/>
            <a:r>
              <a:rPr lang="en-GB" dirty="0"/>
              <a:t>Nice pattern for model, view and update</a:t>
            </a:r>
          </a:p>
          <a:p>
            <a:pPr lvl="1"/>
            <a:r>
              <a:rPr lang="en-GB" dirty="0"/>
              <a:t>Small footprint </a:t>
            </a:r>
          </a:p>
          <a:p>
            <a:pPr lvl="1"/>
            <a:r>
              <a:rPr lang="en-GB" dirty="0"/>
              <a:t>Fast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F413-870B-7E4E-9B9F-8CC692A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1AB7-175B-3547-9F0B-D174DBFA7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4DB70-32FF-A546-A72D-7833786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Personally, I like</a:t>
            </a:r>
          </a:p>
        </p:txBody>
      </p:sp>
    </p:spTree>
    <p:extLst>
      <p:ext uri="{BB962C8B-B14F-4D97-AF65-F5344CB8AC3E}">
        <p14:creationId xmlns:p14="http://schemas.microsoft.com/office/powerpoint/2010/main" val="27442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87E8BE-066E-1041-9345-525B95F1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88" y="2073818"/>
            <a:ext cx="1452966" cy="114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ACC94B-3DA2-4D4E-8EA8-09A3D1A59D3C}"/>
                  </a:ext>
                </a:extLst>
              </p14:cNvPr>
              <p14:cNvContentPartPr/>
              <p14:nvPr/>
            </p14:nvContentPartPr>
            <p14:xfrm>
              <a:off x="1294752" y="1156392"/>
              <a:ext cx="7446240" cy="5002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ACC94B-3DA2-4D4E-8EA8-09A3D1A59D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1112" y="1048752"/>
                <a:ext cx="7553880" cy="52182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A098874-DDC3-4044-A7A6-12D3E182A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391" y="2329855"/>
            <a:ext cx="1452966" cy="114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8C0F62-152D-B542-9D00-6C7716DEE839}"/>
                  </a:ext>
                </a:extLst>
              </p14:cNvPr>
              <p14:cNvContentPartPr/>
              <p14:nvPr/>
            </p14:nvContentPartPr>
            <p14:xfrm>
              <a:off x="593112" y="1697112"/>
              <a:ext cx="2305080" cy="2787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8C0F62-152D-B542-9D00-6C7716DEE8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112" y="1589112"/>
                <a:ext cx="2412720" cy="3002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1F20014-2428-3941-BCA1-ABE72B9614D8}"/>
              </a:ext>
            </a:extLst>
          </p:cNvPr>
          <p:cNvSpPr/>
          <p:nvPr/>
        </p:nvSpPr>
        <p:spPr>
          <a:xfrm>
            <a:off x="3059832" y="1844824"/>
            <a:ext cx="2664296" cy="30243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B5012-008B-F94D-A4F1-4DBC945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nice clean world of Elm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ECE21-9EBE-2C42-ACA9-8B63FFE6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54D2-E366-1E43-A9C8-7B1F71EFD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68BCD-4B64-034F-9F1E-8A338BF7F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04" y="2348880"/>
            <a:ext cx="9271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D025B-28AF-2942-A3C0-80F492FC4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5936" y="3290034"/>
            <a:ext cx="927100" cy="8128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708EB5-CD22-8E46-8A06-87EBEFE22FB2}"/>
              </a:ext>
            </a:extLst>
          </p:cNvPr>
          <p:cNvSpPr/>
          <p:nvPr/>
        </p:nvSpPr>
        <p:spPr>
          <a:xfrm>
            <a:off x="2889886" y="2901355"/>
            <a:ext cx="288032" cy="6756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21D9E78-9935-E741-8199-F32D481C9E29}"/>
              </a:ext>
            </a:extLst>
          </p:cNvPr>
          <p:cNvSpPr/>
          <p:nvPr/>
        </p:nvSpPr>
        <p:spPr>
          <a:xfrm>
            <a:off x="5580112" y="2034824"/>
            <a:ext cx="288032" cy="6756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78E073-EDD4-BB4C-9262-7DEF6F8035D0}"/>
              </a:ext>
            </a:extLst>
          </p:cNvPr>
          <p:cNvSpPr/>
          <p:nvPr/>
        </p:nvSpPr>
        <p:spPr>
          <a:xfrm>
            <a:off x="457200" y="4652196"/>
            <a:ext cx="2250086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Json</a:t>
            </a:r>
            <a:r>
              <a:rPr lang="en-GB" dirty="0"/>
              <a:t> Decode/Encode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8BE575-D865-2641-9246-5CA644FB8309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1582243" y="3239173"/>
            <a:ext cx="1307643" cy="141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91D23FB-F35F-714C-A89D-4AD1D5DBFF97}"/>
              </a:ext>
            </a:extLst>
          </p:cNvPr>
          <p:cNvSpPr/>
          <p:nvPr/>
        </p:nvSpPr>
        <p:spPr>
          <a:xfrm>
            <a:off x="6156176" y="3871315"/>
            <a:ext cx="720080" cy="396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418F5A-E51C-0747-8675-EA0CCF00ACEA}"/>
              </a:ext>
            </a:extLst>
          </p:cNvPr>
          <p:cNvCxnSpPr>
            <a:cxnSpLocks/>
            <a:stCxn id="22" idx="0"/>
            <a:endCxn id="15" idx="3"/>
          </p:cNvCxnSpPr>
          <p:nvPr/>
        </p:nvCxnSpPr>
        <p:spPr>
          <a:xfrm flipH="1" flipV="1">
            <a:off x="5868144" y="2372642"/>
            <a:ext cx="648072" cy="149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C5E07D-9300-A543-8FBB-7029EAFD564C}"/>
              </a:ext>
            </a:extLst>
          </p:cNvPr>
          <p:cNvSpPr txBox="1"/>
          <p:nvPr/>
        </p:nvSpPr>
        <p:spPr>
          <a:xfrm>
            <a:off x="3999368" y="1902046"/>
            <a:ext cx="82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Safe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5C8262-9EA1-7F41-AEDE-45C7BC9094E4}"/>
                  </a:ext>
                </a:extLst>
              </p14:cNvPr>
              <p14:cNvContentPartPr/>
              <p14:nvPr/>
            </p14:nvContentPartPr>
            <p14:xfrm>
              <a:off x="615432" y="5101992"/>
              <a:ext cx="5519520" cy="943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5C8262-9EA1-7F41-AEDE-45C7BC9094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432" y="4994352"/>
                <a:ext cx="562716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4521D4-A5B1-3B42-ACC8-ACA2FC3AE3B2}"/>
                  </a:ext>
                </a:extLst>
              </p14:cNvPr>
              <p14:cNvContentPartPr/>
              <p14:nvPr/>
            </p14:nvContentPartPr>
            <p14:xfrm>
              <a:off x="5932632" y="1755072"/>
              <a:ext cx="401760" cy="3175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4521D4-A5B1-3B42-ACC8-ACA2FC3AE3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8632" y="1647072"/>
                <a:ext cx="509400" cy="33915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AF377E6-E460-BF44-A3FC-E9B376EBEE11}"/>
              </a:ext>
            </a:extLst>
          </p:cNvPr>
          <p:cNvSpPr/>
          <p:nvPr/>
        </p:nvSpPr>
        <p:spPr>
          <a:xfrm>
            <a:off x="1115616" y="3472854"/>
            <a:ext cx="1120448" cy="3076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6FC61C-F388-E348-97B6-4640C03C74E0}"/>
              </a:ext>
            </a:extLst>
          </p:cNvPr>
          <p:cNvSpPr/>
          <p:nvPr/>
        </p:nvSpPr>
        <p:spPr>
          <a:xfrm>
            <a:off x="6858577" y="3239172"/>
            <a:ext cx="1321587" cy="3378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6937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130C4-63E8-D046-8766-6A23DF19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 you ensure program correctness? </a:t>
            </a:r>
          </a:p>
          <a:p>
            <a:pPr lvl="1"/>
            <a:r>
              <a:rPr lang="en-GB" dirty="0"/>
              <a:t>By tests</a:t>
            </a:r>
          </a:p>
          <a:p>
            <a:r>
              <a:rPr lang="en-GB" dirty="0"/>
              <a:t>What tests should you write to achieve above?</a:t>
            </a:r>
          </a:p>
          <a:p>
            <a:pPr lvl="1"/>
            <a:r>
              <a:rPr lang="en-GB" dirty="0"/>
              <a:t>By sending a range of different input and check the result</a:t>
            </a:r>
          </a:p>
          <a:p>
            <a:r>
              <a:rPr lang="en-GB" dirty="0"/>
              <a:t>So the bigger the range, the more tests?</a:t>
            </a:r>
          </a:p>
          <a:p>
            <a:pPr lvl="1"/>
            <a:r>
              <a:rPr lang="en-GB" dirty="0"/>
              <a:t>Yes</a:t>
            </a:r>
          </a:p>
          <a:p>
            <a:r>
              <a:rPr lang="en-GB" dirty="0"/>
              <a:t>What should you program do when the input is illegal?</a:t>
            </a:r>
          </a:p>
          <a:p>
            <a:pPr lvl="1"/>
            <a:r>
              <a:rPr lang="en-GB" dirty="0"/>
              <a:t>Throw exception, return null or a status code.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9DA89-4D6E-9146-8E54-501DB3C0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EBE6-0237-1945-AC02-EEAC0621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BB694-C3E2-CA4E-ADBE-23AE547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type safe good?</a:t>
            </a:r>
          </a:p>
        </p:txBody>
      </p:sp>
    </p:spTree>
    <p:extLst>
      <p:ext uri="{BB962C8B-B14F-4D97-AF65-F5344CB8AC3E}">
        <p14:creationId xmlns:p14="http://schemas.microsoft.com/office/powerpoint/2010/main" val="31247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7C3490-DE46-444C-876B-D3F221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/>
          <a:lstStyle/>
          <a:p>
            <a:r>
              <a:rPr lang="en-GB" dirty="0"/>
              <a:t>The domain of the parameter is maxed out</a:t>
            </a:r>
          </a:p>
          <a:p>
            <a:r>
              <a:rPr lang="en-GB" dirty="0"/>
              <a:t>How do you write tests for that?</a:t>
            </a:r>
          </a:p>
          <a:p>
            <a:r>
              <a:rPr lang="en-GB" dirty="0"/>
              <a:t>How does it effects the client of this method?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3E274-98B0-AC47-88AF-BF4FAA91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7537-C72C-1E40-A26C-F63D77A7A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4526-DEED-974B-BDE5-540602C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so type safe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93BF-193C-AD40-8656-26AD6B0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938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E5380-A5D6-8E40-B238-7E1F79EA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en-GB" dirty="0"/>
              <a:t>The parameter need not be a Person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6A48-52B6-7A49-A8F2-82F82A5C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1377-8E06-3848-B47C-FECCFF6D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6FCD45-D448-8A43-A348-124650F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better 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AA06A-23B8-D94F-AC15-FF587EAD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"/>
          <a:stretch/>
        </p:blipFill>
        <p:spPr>
          <a:xfrm>
            <a:off x="251520" y="1777380"/>
            <a:ext cx="13595283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D9F76-3A43-4C49-A1ED-6F817BE7941D}"/>
              </a:ext>
            </a:extLst>
          </p:cNvPr>
          <p:cNvSpPr txBox="1"/>
          <p:nvPr/>
        </p:nvSpPr>
        <p:spPr>
          <a:xfrm rot="18848547">
            <a:off x="1451067" y="2677503"/>
            <a:ext cx="39484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200" dirty="0"/>
              <a:t>ENOUGH!</a:t>
            </a:r>
          </a:p>
        </p:txBody>
      </p:sp>
    </p:spTree>
    <p:extLst>
      <p:ext uri="{BB962C8B-B14F-4D97-AF65-F5344CB8AC3E}">
        <p14:creationId xmlns:p14="http://schemas.microsoft.com/office/powerpoint/2010/main" val="5866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Crisp Template 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33BB633B-D379-D440-8A20-3E0B953386FD}"/>
    </a:ext>
  </a:extLst>
</a:theme>
</file>

<file path=ppt/theme/theme2.xml><?xml version="1.0" encoding="utf-8"?>
<a:theme xmlns:a="http://schemas.openxmlformats.org/drawingml/2006/main" name="All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84F2E620-3602-FF4E-A42A-450DCCCD79C6}"/>
    </a:ext>
  </a:extLst>
</a:theme>
</file>

<file path=ppt/theme/theme3.xml><?xml version="1.0" encoding="utf-8"?>
<a:theme xmlns:a="http://schemas.openxmlformats.org/drawingml/2006/main" name="All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0A70EC45-7C09-E84A-89C8-48CC62748471}"/>
    </a:ext>
  </a:extLst>
</a:theme>
</file>

<file path=ppt/theme/theme4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5A4A0634-7D29-1046-A218-DFFC2826F416}"/>
    </a:ext>
  </a:extLst>
</a:theme>
</file>

<file path=ppt/theme/theme5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14F03CF8-667E-4441-9023-16F6FC35CD62}"/>
    </a:ext>
  </a:extLst>
</a:theme>
</file>

<file path=ppt/theme/theme6.xml><?xml version="1.0" encoding="utf-8"?>
<a:theme xmlns:a="http://schemas.openxmlformats.org/drawingml/2006/main" name="1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420FDCE9-E47C-B54A-A0C1-0C2251E7E5A5}"/>
    </a:ext>
  </a:extLst>
</a:theme>
</file>

<file path=ppt/theme/theme7.xml><?xml version="1.0" encoding="utf-8"?>
<a:theme xmlns:a="http://schemas.openxmlformats.org/drawingml/2006/main" name="2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2510A53F-596B-954B-A7F5-B52BEE3442B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 Template v4</Template>
  <TotalTime>1207</TotalTime>
  <Words>760</Words>
  <Application>Microsoft Macintosh PowerPoint</Application>
  <PresentationFormat>On-screen Show (4:3)</PresentationFormat>
  <Paragraphs>161</Paragraphs>
  <Slides>21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Expressway Rg</vt:lpstr>
      <vt:lpstr>Wingdings</vt:lpstr>
      <vt:lpstr>Crisp Template v4</vt:lpstr>
      <vt:lpstr>All White</vt:lpstr>
      <vt:lpstr>All Black</vt:lpstr>
      <vt:lpstr>Grey</vt:lpstr>
      <vt:lpstr>Blue</vt:lpstr>
      <vt:lpstr>1_Crisp Blå</vt:lpstr>
      <vt:lpstr>2_Crisp Blå</vt:lpstr>
      <vt:lpstr>Your first Elm program</vt:lpstr>
      <vt:lpstr>What happened?</vt:lpstr>
      <vt:lpstr>JavaScript – what are thou?</vt:lpstr>
      <vt:lpstr>Elm for the rescue</vt:lpstr>
      <vt:lpstr>Personally, I like</vt:lpstr>
      <vt:lpstr>The nice clean world of Elm</vt:lpstr>
      <vt:lpstr>Why is type safe good?</vt:lpstr>
      <vt:lpstr>Not so type safe Java</vt:lpstr>
      <vt:lpstr>A bit better Java</vt:lpstr>
      <vt:lpstr>Let’s do Elm!</vt:lpstr>
      <vt:lpstr>Elm Records</vt:lpstr>
      <vt:lpstr>Elm modules</vt:lpstr>
      <vt:lpstr>Elm functions</vt:lpstr>
      <vt:lpstr>Structure of an Elm app</vt:lpstr>
      <vt:lpstr>Get wet</vt:lpstr>
      <vt:lpstr>Status check</vt:lpstr>
      <vt:lpstr>Project: Tic-tac-toe</vt:lpstr>
      <vt:lpstr>Deploy an Elm app</vt:lpstr>
      <vt:lpstr>Walkthrough of the Counter Example</vt:lpstr>
      <vt:lpstr>PowerPoint Presentation</vt:lpstr>
      <vt:lpstr>Epilogue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Elm program</dc:title>
  <dc:creator>Microsoft Office User</dc:creator>
  <cp:lastModifiedBy>Microsoft Office User</cp:lastModifiedBy>
  <cp:revision>44</cp:revision>
  <cp:lastPrinted>2012-11-09T15:28:25Z</cp:lastPrinted>
  <dcterms:created xsi:type="dcterms:W3CDTF">2019-05-09T09:27:54Z</dcterms:created>
  <dcterms:modified xsi:type="dcterms:W3CDTF">2019-05-10T05:57:16Z</dcterms:modified>
</cp:coreProperties>
</file>