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5128" autoAdjust="0"/>
  </p:normalViewPr>
  <p:slideViewPr>
    <p:cSldViewPr snapToGrid="0">
      <p:cViewPr>
        <p:scale>
          <a:sx n="100" d="100"/>
          <a:sy n="100" d="100"/>
        </p:scale>
        <p:origin x="-45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9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6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5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30B6-9ECE-4627-AC14-BF34DE85A8F8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14D0-E138-457D-BD7D-39C290F53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47" y="893607"/>
            <a:ext cx="9076207" cy="5037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996940" y="2171700"/>
            <a:ext cx="0" cy="7620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73140" y="2171700"/>
            <a:ext cx="2141220" cy="7620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25240" y="2171700"/>
            <a:ext cx="2080260" cy="7620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Scroll 1"/>
          <p:cNvSpPr/>
          <p:nvPr/>
        </p:nvSpPr>
        <p:spPr>
          <a:xfrm>
            <a:off x="6443472" y="1636776"/>
            <a:ext cx="795528" cy="42062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Workload Registration entries</a:t>
            </a:r>
            <a:endParaRPr lang="en-GB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2004060" y="2780258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K8s worker node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9151" y="2749778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K8s worker node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0972" y="2749778"/>
            <a:ext cx="891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K8s worker node</a:t>
            </a:r>
            <a:endParaRPr lang="en-GB" sz="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8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Choukroun, Denis (SDCG Solutions Lab)</dc:creator>
  <cp:lastModifiedBy>Choukroun, Denis (SDCG Solutions Lab)</cp:lastModifiedBy>
  <cp:revision>4</cp:revision>
  <dcterms:created xsi:type="dcterms:W3CDTF">2021-08-30T13:22:06Z</dcterms:created>
  <dcterms:modified xsi:type="dcterms:W3CDTF">2021-09-02T15:19:09Z</dcterms:modified>
</cp:coreProperties>
</file>