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k020373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D739-9A7B-E94D-8CC0-89D695CE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Казанцев Олег Владимирович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641C-BE2E-044B-9BD3-6B1AA394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000" dirty="0"/>
              <a:t>E-mail: </a:t>
            </a:r>
            <a:r>
              <a:rPr lang="en-AU" sz="3000" dirty="0">
                <a:hlinkClick r:id="rId2"/>
              </a:rPr>
              <a:t>ok020373@gmail.com</a:t>
            </a:r>
            <a:endParaRPr lang="en-AU" sz="3000" dirty="0"/>
          </a:p>
          <a:p>
            <a:r>
              <a:rPr lang="en-US" sz="3000" dirty="0"/>
              <a:t>Ph: +64 22 488 9027</a:t>
            </a:r>
          </a:p>
        </p:txBody>
      </p:sp>
    </p:spTree>
    <p:extLst>
      <p:ext uri="{BB962C8B-B14F-4D97-AF65-F5344CB8AC3E}">
        <p14:creationId xmlns:p14="http://schemas.microsoft.com/office/powerpoint/2010/main" val="19822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81CD-5E63-264A-823B-18EF10EB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Некоторые виды нелинейных искажений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EF37-BAA7-274A-B3D2-F40FA0E7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Интермодуляционные искажения </a:t>
            </a:r>
            <a:r>
              <a:rPr lang="ru-RU" dirty="0"/>
              <a:t>– искажения </a:t>
            </a:r>
            <a:r>
              <a:rPr lang="ru-RU" dirty="0" err="1"/>
              <a:t>выванные</a:t>
            </a:r>
            <a:r>
              <a:rPr lang="ru-RU" dirty="0"/>
              <a:t> тем, что в </a:t>
            </a:r>
            <a:r>
              <a:rPr lang="ru-RU" dirty="0" err="1"/>
              <a:t>нелинейных</a:t>
            </a:r>
            <a:r>
              <a:rPr lang="ru-RU" dirty="0"/>
              <a:t> системах </a:t>
            </a:r>
            <a:r>
              <a:rPr lang="ru-RU" dirty="0" err="1"/>
              <a:t>сильныи</a:t>
            </a:r>
            <a:r>
              <a:rPr lang="ru-RU" dirty="0"/>
              <a:t>̆ сигнал с более низкой </a:t>
            </a:r>
            <a:r>
              <a:rPr lang="ru-RU" dirty="0" err="1"/>
              <a:t>частотои</a:t>
            </a:r>
            <a:r>
              <a:rPr lang="ru-RU" dirty="0"/>
              <a:t>̆ может вызвать амплитудную модуляцию другого, более слабого сигнала. </a:t>
            </a:r>
          </a:p>
          <a:p>
            <a:r>
              <a:rPr lang="ru-RU" b="1" i="1" dirty="0"/>
              <a:t>Биения</a:t>
            </a:r>
            <a:r>
              <a:rPr lang="ru-RU" dirty="0"/>
              <a:t>, - </a:t>
            </a:r>
            <a:r>
              <a:rPr lang="ru-RU" i="1" dirty="0"/>
              <a:t>появление </a:t>
            </a:r>
            <a:r>
              <a:rPr lang="ru-RU" b="1" i="1" dirty="0" err="1"/>
              <a:t>разностнои</a:t>
            </a:r>
            <a:r>
              <a:rPr lang="ru-RU" b="1" i="1" dirty="0"/>
              <a:t>̆ частоты</a:t>
            </a:r>
            <a:r>
              <a:rPr lang="ru-RU" dirty="0"/>
              <a:t> при </a:t>
            </a:r>
            <a:r>
              <a:rPr lang="ru-RU" dirty="0" err="1"/>
              <a:t>воздействии</a:t>
            </a:r>
            <a:r>
              <a:rPr lang="ru-RU" dirty="0"/>
              <a:t> на </a:t>
            </a:r>
            <a:r>
              <a:rPr lang="ru-RU" dirty="0" err="1"/>
              <a:t>нелинейную</a:t>
            </a:r>
            <a:r>
              <a:rPr lang="ru-RU" dirty="0"/>
              <a:t> систему двух высокочастотных гармонических колебаний с незначительно отличающимися частотами.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7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A5D2-5F8A-7341-ACBB-B91A6D28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Помехи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5CE8-B473-5A4D-A4DF-6350C519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Помехи</a:t>
            </a:r>
            <a:r>
              <a:rPr lang="ru-RU" i="1" dirty="0"/>
              <a:t> это</a:t>
            </a:r>
            <a:r>
              <a:rPr lang="ru-RU" dirty="0"/>
              <a:t> различные </a:t>
            </a:r>
            <a:r>
              <a:rPr lang="ru-RU" b="1" i="1" dirty="0" err="1"/>
              <a:t>случайные</a:t>
            </a:r>
            <a:r>
              <a:rPr lang="ru-RU" dirty="0"/>
              <a:t> сигналы, отсутствующие в исходном звуковом сигнале. 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Внутренний шум </a:t>
            </a:r>
          </a:p>
          <a:p>
            <a:pPr marL="0" indent="0">
              <a:buNone/>
            </a:pPr>
            <a:r>
              <a:rPr lang="ru-RU" dirty="0"/>
              <a:t>	Фон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1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93E7-25D3-9A44-AE34-BD7C0DA6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помех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BE2D-29BD-D74F-A1EC-529D0AC3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AU" dirty="0"/>
              <a:t>	Un - </a:t>
            </a:r>
            <a:r>
              <a:rPr lang="ru-RU" dirty="0"/>
              <a:t>Максимальный уровень сигнала помехи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Umax</a:t>
            </a:r>
            <a:r>
              <a:rPr lang="en-AU" dirty="0"/>
              <a:t> - </a:t>
            </a:r>
            <a:r>
              <a:rPr lang="ru-RU" dirty="0"/>
              <a:t>Максимальный уровень полезного сигнала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ru-RU" dirty="0"/>
              <a:t>Пример</a:t>
            </a:r>
            <a:r>
              <a:rPr lang="en-AU" dirty="0"/>
              <a:t>: </a:t>
            </a:r>
            <a:r>
              <a:rPr lang="en-NZ" dirty="0"/>
              <a:t>U</a:t>
            </a:r>
            <a:r>
              <a:rPr lang="en-AU" b="1" dirty="0"/>
              <a:t>max</a:t>
            </a:r>
            <a:r>
              <a:rPr lang="ru-RU" b="1" dirty="0"/>
              <a:t> </a:t>
            </a:r>
            <a:r>
              <a:rPr lang="ru-RU" dirty="0"/>
              <a:t>в 1000 раз превосходит </a:t>
            </a:r>
            <a:r>
              <a:rPr lang="en-NZ" dirty="0"/>
              <a:t>U</a:t>
            </a:r>
            <a:r>
              <a:rPr lang="en-NZ" b="1" dirty="0"/>
              <a:t>n</a:t>
            </a:r>
            <a:r>
              <a:rPr lang="en-NZ" dirty="0"/>
              <a:t>, </a:t>
            </a:r>
            <a:r>
              <a:rPr lang="ru-RU" dirty="0"/>
              <a:t>то уровень помех</a:t>
            </a:r>
            <a:r>
              <a:rPr lang="ru-RU" b="1" dirty="0"/>
              <a:t> </a:t>
            </a:r>
            <a:r>
              <a:rPr lang="ru-RU" dirty="0"/>
              <a:t>= –60 дБ.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8426C-929F-5D43-86AB-1141AA5E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66" y="2009770"/>
            <a:ext cx="4391627" cy="177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9F3F-A930-0348-91D9-61BCAC7D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Искажения стереофонического сигнала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3320-EBFA-BD42-BE69-4C4F576E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Разбалансировка громкости</a:t>
            </a:r>
          </a:p>
          <a:p>
            <a:r>
              <a:rPr lang="ru-RU" sz="3000" dirty="0"/>
              <a:t>Переходные помехи</a:t>
            </a:r>
          </a:p>
          <a:p>
            <a:r>
              <a:rPr lang="ru-RU" sz="3000" dirty="0"/>
              <a:t>Разбалансировка фазовых характеристик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0284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6334-9990-9243-B200-58987739B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531" y="2621831"/>
            <a:ext cx="8361229" cy="2098226"/>
          </a:xfrm>
        </p:spPr>
        <p:txBody>
          <a:bodyPr/>
          <a:lstStyle/>
          <a:p>
            <a:r>
              <a:rPr lang="ru-RU" dirty="0"/>
              <a:t>Искажения звукового сигнала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5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43FF-C463-3944-95F9-7FD2DA36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Искажения звукового сигнала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A5FF-50AB-504F-88B7-45A0E83C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000" dirty="0"/>
              <a:t>Линейные искажения</a:t>
            </a:r>
            <a:endParaRPr lang="en-AU" sz="3000" dirty="0"/>
          </a:p>
          <a:p>
            <a:r>
              <a:rPr lang="ru-RU" sz="3000" dirty="0"/>
              <a:t>Нелинейные искажения</a:t>
            </a:r>
            <a:endParaRPr lang="en-AU" sz="3000" dirty="0"/>
          </a:p>
          <a:p>
            <a:r>
              <a:rPr lang="ru-RU" sz="3000" dirty="0"/>
              <a:t>Помехи</a:t>
            </a:r>
          </a:p>
          <a:p>
            <a:r>
              <a:rPr lang="ru-RU" sz="3000" dirty="0"/>
              <a:t>Искажения стереофонического сигнала</a:t>
            </a:r>
            <a:endParaRPr lang="en-AU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1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BB98-3026-A04A-8D39-37A4D4CF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Линейные искажения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F09E-BE5A-8245-9B40-E3F5139A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i="1" dirty="0"/>
              <a:t>Линейные искажения </a:t>
            </a:r>
            <a:r>
              <a:rPr lang="ru-RU" sz="3000" dirty="0"/>
              <a:t>это искажения, которые проявляются в неодинаковом усилении, передаче или воспроизведении различных гармонических составляющих спектра звуковых сигналов независимо от их уровня.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6932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5244-2233-6448-8D13-65C1C094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снижения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AC3D1D-5B8F-454C-9E66-A2164D84E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214" y="2806441"/>
            <a:ext cx="6553361" cy="104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8E83-B65E-D14B-BBAB-6734D80A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Амплитудно-частотная характеристика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F3F4DB-5859-0A41-9954-33984DE49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311" y="1630575"/>
            <a:ext cx="6178159" cy="43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0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C122-2DF1-5646-9766-1B3424DF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Коррекция искажений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9CD1-4CF8-C04E-A737-1F210D78A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Фильтры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ru-RU" dirty="0"/>
              <a:t>ФНЧ (</a:t>
            </a:r>
            <a:r>
              <a:rPr lang="en-AU" dirty="0"/>
              <a:t>LPF - Low pass filter</a:t>
            </a:r>
            <a:r>
              <a:rPr lang="ru-RU" dirty="0"/>
              <a:t>)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</a:t>
            </a:r>
            <a:r>
              <a:rPr lang="ru-RU" dirty="0"/>
              <a:t>ФВЧ </a:t>
            </a:r>
            <a:r>
              <a:rPr lang="en-AU" dirty="0"/>
              <a:t>(HPF - Hi pass filter)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ru-RU" dirty="0"/>
              <a:t>Полосовой (</a:t>
            </a:r>
            <a:r>
              <a:rPr lang="en-AU" dirty="0"/>
              <a:t>BPF - Band pass filter)</a:t>
            </a:r>
            <a:endParaRPr lang="ru-RU" dirty="0"/>
          </a:p>
          <a:p>
            <a:r>
              <a:rPr lang="ru-RU" b="1" dirty="0"/>
              <a:t>Эквалайзеры</a:t>
            </a:r>
            <a:endParaRPr lang="en-AU" b="1" dirty="0"/>
          </a:p>
          <a:p>
            <a:pPr marL="0" indent="0">
              <a:buNone/>
            </a:pPr>
            <a:r>
              <a:rPr lang="en-AU" dirty="0"/>
              <a:t>	</a:t>
            </a:r>
            <a:r>
              <a:rPr lang="ru-RU" dirty="0"/>
              <a:t>Графический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</a:t>
            </a:r>
            <a:r>
              <a:rPr lang="ru-RU" dirty="0"/>
              <a:t>Параметрический</a:t>
            </a:r>
            <a:endParaRPr lang="en-A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Параграфический</a:t>
            </a:r>
            <a:endParaRPr lang="en-A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3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0ADA-2AD7-B74D-88AF-404A879E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Нелинейные искажения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6D7D-C083-C448-9934-5D427A8F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 err="1"/>
              <a:t>Нелинейные</a:t>
            </a:r>
            <a:r>
              <a:rPr lang="ru-RU" b="1" i="1" dirty="0"/>
              <a:t> искажения – </a:t>
            </a:r>
            <a:r>
              <a:rPr lang="ru-RU" i="1" dirty="0"/>
              <a:t>это искажения характерные тем, что степень их проявления зависит от амплитуды сигналов и вида </a:t>
            </a:r>
            <a:r>
              <a:rPr lang="ru-RU" i="1" dirty="0" err="1"/>
              <a:t>сквознои</a:t>
            </a:r>
            <a:r>
              <a:rPr lang="ru-RU" i="1" dirty="0"/>
              <a:t>̆ </a:t>
            </a:r>
            <a:r>
              <a:rPr lang="ru-RU" i="1" dirty="0" err="1"/>
              <a:t>передаточнои</a:t>
            </a:r>
            <a:r>
              <a:rPr lang="ru-RU" i="1" dirty="0"/>
              <a:t>̆ характеристики </a:t>
            </a:r>
            <a:r>
              <a:rPr lang="ru-RU" i="1" dirty="0" err="1"/>
              <a:t>устройств</a:t>
            </a:r>
            <a:r>
              <a:rPr lang="ru-RU" i="1" dirty="0"/>
              <a:t> электроакустики</a:t>
            </a:r>
            <a:r>
              <a:rPr lang="ru-RU" dirty="0"/>
              <a:t>. 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ru-RU" dirty="0"/>
              <a:t>Нелинейные искажения порождают в выходном сигнале </a:t>
            </a:r>
            <a:r>
              <a:rPr lang="ru-RU" b="1" dirty="0"/>
              <a:t>новые гармонические составляющие</a:t>
            </a:r>
            <a:r>
              <a:rPr lang="ru-RU" dirty="0"/>
              <a:t>, отсутствующие во входном сигнале.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2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9A66-E36A-3244-81DF-CBD5BE31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Коэффициент нелинейных искажений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DEA4C4-118B-FD4F-A4E2-1B07A20CB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783" y="2489239"/>
            <a:ext cx="8456029" cy="18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209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276</Words>
  <Application>Microsoft Macintosh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Казанцев Олег Владимирович</vt:lpstr>
      <vt:lpstr>Искажения звукового сигнала</vt:lpstr>
      <vt:lpstr>Искажения звукового сигнала</vt:lpstr>
      <vt:lpstr>Линейные искажения</vt:lpstr>
      <vt:lpstr>Уровень снижения</vt:lpstr>
      <vt:lpstr>Амплитудно-частотная характеристика</vt:lpstr>
      <vt:lpstr>Коррекция искажений</vt:lpstr>
      <vt:lpstr>Нелинейные искажения</vt:lpstr>
      <vt:lpstr>Коэффициент нелинейных искажений</vt:lpstr>
      <vt:lpstr>Некоторые виды нелинейных искажений </vt:lpstr>
      <vt:lpstr>Помехи</vt:lpstr>
      <vt:lpstr>Уровень помех </vt:lpstr>
      <vt:lpstr>Искажения стереофонического сигнала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Казанцев Олег Владимирович</dc:title>
  <dc:creator>Oleg Kazantsev</dc:creator>
  <cp:lastModifiedBy>Oleg Kazantsev</cp:lastModifiedBy>
  <cp:revision>19</cp:revision>
  <dcterms:created xsi:type="dcterms:W3CDTF">2020-10-30T05:35:16Z</dcterms:created>
  <dcterms:modified xsi:type="dcterms:W3CDTF">2020-10-30T06:29:47Z</dcterms:modified>
</cp:coreProperties>
</file>