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296B5-5609-1F4F-8753-51B8A65393E9}" v="28" dt="2020-11-11T11:01:2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5820"/>
  </p:normalViewPr>
  <p:slideViewPr>
    <p:cSldViewPr snapToGrid="0" snapToObjects="1">
      <p:cViewPr>
        <p:scale>
          <a:sx n="110" d="100"/>
          <a:sy n="110" d="100"/>
        </p:scale>
        <p:origin x="-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Kazantsev" userId="f83faeeb-b536-4292-aaf1-657d65cdeff5" providerId="ADAL" clId="{63B296B5-5609-1F4F-8753-51B8A65393E9}"/>
    <pc:docChg chg="undo custSel mod addSld delSld modSld">
      <pc:chgData name="Oleg Kazantsev" userId="f83faeeb-b536-4292-aaf1-657d65cdeff5" providerId="ADAL" clId="{63B296B5-5609-1F4F-8753-51B8A65393E9}" dt="2020-11-11T11:01:15.992" v="233" actId="931"/>
      <pc:docMkLst>
        <pc:docMk/>
      </pc:docMkLst>
      <pc:sldChg chg="addSp delSp modSp mod setBg">
        <pc:chgData name="Oleg Kazantsev" userId="f83faeeb-b536-4292-aaf1-657d65cdeff5" providerId="ADAL" clId="{63B296B5-5609-1F4F-8753-51B8A65393E9}" dt="2020-11-11T10:48:14.899" v="116" actId="478"/>
        <pc:sldMkLst>
          <pc:docMk/>
          <pc:sldMk cId="865556622" sldId="256"/>
        </pc:sldMkLst>
        <pc:spChg chg="mod ord">
          <ac:chgData name="Oleg Kazantsev" userId="f83faeeb-b536-4292-aaf1-657d65cdeff5" providerId="ADAL" clId="{63B296B5-5609-1F4F-8753-51B8A65393E9}" dt="2020-11-11T10:48:03.097" v="114" actId="27636"/>
          <ac:spMkLst>
            <pc:docMk/>
            <pc:sldMk cId="865556622" sldId="256"/>
            <ac:spMk id="2" creationId="{C8346334-9990-9243-B200-58987739BB93}"/>
          </ac:spMkLst>
        </pc:spChg>
        <pc:spChg chg="add del mod">
          <ac:chgData name="Oleg Kazantsev" userId="f83faeeb-b536-4292-aaf1-657d65cdeff5" providerId="ADAL" clId="{63B296B5-5609-1F4F-8753-51B8A65393E9}" dt="2020-11-11T10:48:14.899" v="116" actId="478"/>
          <ac:spMkLst>
            <pc:docMk/>
            <pc:sldMk cId="865556622" sldId="256"/>
            <ac:spMk id="5" creationId="{D81831A9-BB6C-6A43-906C-7D27B9B3AE46}"/>
          </ac:spMkLst>
        </pc:spChg>
        <pc:spChg chg="add del">
          <ac:chgData name="Oleg Kazantsev" userId="f83faeeb-b536-4292-aaf1-657d65cdeff5" providerId="ADAL" clId="{63B296B5-5609-1F4F-8753-51B8A65393E9}" dt="2020-11-11T10:47:49.445" v="110" actId="26606"/>
          <ac:spMkLst>
            <pc:docMk/>
            <pc:sldMk cId="865556622" sldId="256"/>
            <ac:spMk id="10" creationId="{310B1DD0-264A-47E3-A16A-C87AFA51E68A}"/>
          </ac:spMkLst>
        </pc:spChg>
        <pc:spChg chg="add del">
          <ac:chgData name="Oleg Kazantsev" userId="f83faeeb-b536-4292-aaf1-657d65cdeff5" providerId="ADAL" clId="{63B296B5-5609-1F4F-8753-51B8A65393E9}" dt="2020-11-11T10:47:49.445" v="110" actId="26606"/>
          <ac:spMkLst>
            <pc:docMk/>
            <pc:sldMk cId="865556622" sldId="256"/>
            <ac:spMk id="12" creationId="{69C1BB7B-F21E-41A2-B30C-D8507B960282}"/>
          </ac:spMkLst>
        </pc:spChg>
        <pc:spChg chg="add del">
          <ac:chgData name="Oleg Kazantsev" userId="f83faeeb-b536-4292-aaf1-657d65cdeff5" providerId="ADAL" clId="{63B296B5-5609-1F4F-8753-51B8A65393E9}" dt="2020-11-11T10:47:49.445" v="110" actId="26606"/>
          <ac:spMkLst>
            <pc:docMk/>
            <pc:sldMk cId="865556622" sldId="256"/>
            <ac:spMk id="14" creationId="{DF6D7DDE-F8A1-4105-9729-F9EB5F81A360}"/>
          </ac:spMkLst>
        </pc:spChg>
        <pc:spChg chg="add del">
          <ac:chgData name="Oleg Kazantsev" userId="f83faeeb-b536-4292-aaf1-657d65cdeff5" providerId="ADAL" clId="{63B296B5-5609-1F4F-8753-51B8A65393E9}" dt="2020-11-11T10:48:03.006" v="112" actId="26606"/>
          <ac:spMkLst>
            <pc:docMk/>
            <pc:sldMk cId="865556622" sldId="256"/>
            <ac:spMk id="16" creationId="{7BB74091-09FE-44AF-8325-7FE6E175F727}"/>
          </ac:spMkLst>
        </pc:spChg>
        <pc:spChg chg="add del">
          <ac:chgData name="Oleg Kazantsev" userId="f83faeeb-b536-4292-aaf1-657d65cdeff5" providerId="ADAL" clId="{63B296B5-5609-1F4F-8753-51B8A65393E9}" dt="2020-11-11T10:48:03.006" v="112" actId="26606"/>
          <ac:spMkLst>
            <pc:docMk/>
            <pc:sldMk cId="865556622" sldId="256"/>
            <ac:spMk id="17" creationId="{0F30CCEB-94C4-4F72-BA5A-9CEA853022DA}"/>
          </ac:spMkLst>
        </pc:spChg>
        <pc:spChg chg="add del">
          <ac:chgData name="Oleg Kazantsev" userId="f83faeeb-b536-4292-aaf1-657d65cdeff5" providerId="ADAL" clId="{63B296B5-5609-1F4F-8753-51B8A65393E9}" dt="2020-11-11T10:48:03.006" v="112" actId="26606"/>
          <ac:spMkLst>
            <pc:docMk/>
            <pc:sldMk cId="865556622" sldId="256"/>
            <ac:spMk id="18" creationId="{0DE1A94F-CC8B-4954-97A7-ADD4F300D647}"/>
          </ac:spMkLst>
        </pc:spChg>
        <pc:spChg chg="add">
          <ac:chgData name="Oleg Kazantsev" userId="f83faeeb-b536-4292-aaf1-657d65cdeff5" providerId="ADAL" clId="{63B296B5-5609-1F4F-8753-51B8A65393E9}" dt="2020-11-11T10:48:03.036" v="113" actId="26606"/>
          <ac:spMkLst>
            <pc:docMk/>
            <pc:sldMk cId="865556622" sldId="256"/>
            <ac:spMk id="20" creationId="{310B1DD0-264A-47E3-A16A-C87AFA51E68A}"/>
          </ac:spMkLst>
        </pc:spChg>
        <pc:spChg chg="add">
          <ac:chgData name="Oleg Kazantsev" userId="f83faeeb-b536-4292-aaf1-657d65cdeff5" providerId="ADAL" clId="{63B296B5-5609-1F4F-8753-51B8A65393E9}" dt="2020-11-11T10:48:03.036" v="113" actId="26606"/>
          <ac:spMkLst>
            <pc:docMk/>
            <pc:sldMk cId="865556622" sldId="256"/>
            <ac:spMk id="21" creationId="{69C1BB7B-F21E-41A2-B30C-D8507B960282}"/>
          </ac:spMkLst>
        </pc:spChg>
        <pc:spChg chg="add">
          <ac:chgData name="Oleg Kazantsev" userId="f83faeeb-b536-4292-aaf1-657d65cdeff5" providerId="ADAL" clId="{63B296B5-5609-1F4F-8753-51B8A65393E9}" dt="2020-11-11T10:48:03.036" v="113" actId="26606"/>
          <ac:spMkLst>
            <pc:docMk/>
            <pc:sldMk cId="865556622" sldId="256"/>
            <ac:spMk id="22" creationId="{DF6D7DDE-F8A1-4105-9729-F9EB5F81A360}"/>
          </ac:spMkLst>
        </pc:spChg>
        <pc:picChg chg="add mod">
          <ac:chgData name="Oleg Kazantsev" userId="f83faeeb-b536-4292-aaf1-657d65cdeff5" providerId="ADAL" clId="{63B296B5-5609-1F4F-8753-51B8A65393E9}" dt="2020-11-11T10:48:03.036" v="113" actId="26606"/>
          <ac:picMkLst>
            <pc:docMk/>
            <pc:sldMk cId="865556622" sldId="256"/>
            <ac:picMk id="4" creationId="{BCA4C35B-EEE3-184E-8B4B-56F0539E41D5}"/>
          </ac:picMkLst>
        </pc:picChg>
      </pc:sldChg>
      <pc:sldChg chg="addSp delSp modSp mod setBg setClrOvrMap">
        <pc:chgData name="Oleg Kazantsev" userId="f83faeeb-b536-4292-aaf1-657d65cdeff5" providerId="ADAL" clId="{63B296B5-5609-1F4F-8753-51B8A65393E9}" dt="2020-11-11T10:46:53.396" v="104" actId="26606"/>
        <pc:sldMkLst>
          <pc:docMk/>
          <pc:sldMk cId="880815214" sldId="257"/>
        </pc:sldMkLst>
        <pc:spChg chg="mod ord">
          <ac:chgData name="Oleg Kazantsev" userId="f83faeeb-b536-4292-aaf1-657d65cdeff5" providerId="ADAL" clId="{63B296B5-5609-1F4F-8753-51B8A65393E9}" dt="2020-11-11T10:46:53.396" v="104" actId="26606"/>
          <ac:spMkLst>
            <pc:docMk/>
            <pc:sldMk cId="880815214" sldId="257"/>
            <ac:spMk id="2" creationId="{856843FF-C463-3944-95F9-7FD2DA367697}"/>
          </ac:spMkLst>
        </pc:spChg>
        <pc:spChg chg="mod ord">
          <ac:chgData name="Oleg Kazantsev" userId="f83faeeb-b536-4292-aaf1-657d65cdeff5" providerId="ADAL" clId="{63B296B5-5609-1F4F-8753-51B8A65393E9}" dt="2020-11-11T10:46:53.396" v="104" actId="26606"/>
          <ac:spMkLst>
            <pc:docMk/>
            <pc:sldMk cId="880815214" sldId="257"/>
            <ac:spMk id="3" creationId="{6CF2A5FF-50AB-504F-88B7-45A0E83CC241}"/>
          </ac:spMkLst>
        </pc:spChg>
        <pc:spChg chg="add del mod">
          <ac:chgData name="Oleg Kazantsev" userId="f83faeeb-b536-4292-aaf1-657d65cdeff5" providerId="ADAL" clId="{63B296B5-5609-1F4F-8753-51B8A65393E9}" dt="2020-11-11T10:44:25.358" v="90"/>
          <ac:spMkLst>
            <pc:docMk/>
            <pc:sldMk cId="880815214" sldId="257"/>
            <ac:spMk id="6" creationId="{8DB4C828-9EDC-E844-B4E5-2D024A343EAE}"/>
          </ac:spMkLst>
        </pc:spChg>
        <pc:spChg chg="add del mod">
          <ac:chgData name="Oleg Kazantsev" userId="f83faeeb-b536-4292-aaf1-657d65cdeff5" providerId="ADAL" clId="{63B296B5-5609-1F4F-8753-51B8A65393E9}" dt="2020-11-11T10:44:04.421" v="84" actId="478"/>
          <ac:spMkLst>
            <pc:docMk/>
            <pc:sldMk cId="880815214" sldId="257"/>
            <ac:spMk id="9" creationId="{80630F40-23FF-5746-A0A7-4AD156FF65AB}"/>
          </ac:spMkLst>
        </pc:spChg>
        <pc:spChg chg="add del mod">
          <ac:chgData name="Oleg Kazantsev" userId="f83faeeb-b536-4292-aaf1-657d65cdeff5" providerId="ADAL" clId="{63B296B5-5609-1F4F-8753-51B8A65393E9}" dt="2020-11-11T10:46:37.717" v="101" actId="478"/>
          <ac:spMkLst>
            <pc:docMk/>
            <pc:sldMk cId="880815214" sldId="257"/>
            <ac:spMk id="14" creationId="{8F9DAD22-074B-3744-B0C1-CD9F68C05625}"/>
          </ac:spMkLst>
        </pc:spChg>
        <pc:spChg chg="add del">
          <ac:chgData name="Oleg Kazantsev" userId="f83faeeb-b536-4292-aaf1-657d65cdeff5" providerId="ADAL" clId="{63B296B5-5609-1F4F-8753-51B8A65393E9}" dt="2020-11-11T10:46:53.368" v="103" actId="26606"/>
          <ac:spMkLst>
            <pc:docMk/>
            <pc:sldMk cId="880815214" sldId="257"/>
            <ac:spMk id="15" creationId="{3CBA2BA5-DF4D-437C-9273-F945CF857D8B}"/>
          </ac:spMkLst>
        </pc:spChg>
        <pc:spChg chg="add del">
          <ac:chgData name="Oleg Kazantsev" userId="f83faeeb-b536-4292-aaf1-657d65cdeff5" providerId="ADAL" clId="{63B296B5-5609-1F4F-8753-51B8A65393E9}" dt="2020-11-11T10:46:25.399" v="99" actId="26606"/>
          <ac:spMkLst>
            <pc:docMk/>
            <pc:sldMk cId="880815214" sldId="257"/>
            <ac:spMk id="16" creationId="{3CBA2BA5-DF4D-437C-9273-F945CF857D8B}"/>
          </ac:spMkLst>
        </pc:spChg>
        <pc:spChg chg="add del">
          <ac:chgData name="Oleg Kazantsev" userId="f83faeeb-b536-4292-aaf1-657d65cdeff5" providerId="ADAL" clId="{63B296B5-5609-1F4F-8753-51B8A65393E9}" dt="2020-11-11T10:46:25.399" v="99" actId="26606"/>
          <ac:spMkLst>
            <pc:docMk/>
            <pc:sldMk cId="880815214" sldId="257"/>
            <ac:spMk id="18" creationId="{7754EA86-2D7A-4D51-B5F6-DA6349D5F4DC}"/>
          </ac:spMkLst>
        </pc:spChg>
        <pc:spChg chg="add del">
          <ac:chgData name="Oleg Kazantsev" userId="f83faeeb-b536-4292-aaf1-657d65cdeff5" providerId="ADAL" clId="{63B296B5-5609-1F4F-8753-51B8A65393E9}" dt="2020-11-11T10:46:53.368" v="103" actId="26606"/>
          <ac:spMkLst>
            <pc:docMk/>
            <pc:sldMk cId="880815214" sldId="257"/>
            <ac:spMk id="20" creationId="{7754EA86-2D7A-4D51-B5F6-DA6349D5F4DC}"/>
          </ac:spMkLst>
        </pc:spChg>
        <pc:spChg chg="add">
          <ac:chgData name="Oleg Kazantsev" userId="f83faeeb-b536-4292-aaf1-657d65cdeff5" providerId="ADAL" clId="{63B296B5-5609-1F4F-8753-51B8A65393E9}" dt="2020-11-11T10:46:53.396" v="104" actId="26606"/>
          <ac:spMkLst>
            <pc:docMk/>
            <pc:sldMk cId="880815214" sldId="257"/>
            <ac:spMk id="26" creationId="{D9D9D0AB-1E2F-44A8-B9C6-FA4098301883}"/>
          </ac:spMkLst>
        </pc:spChg>
        <pc:spChg chg="add">
          <ac:chgData name="Oleg Kazantsev" userId="f83faeeb-b536-4292-aaf1-657d65cdeff5" providerId="ADAL" clId="{63B296B5-5609-1F4F-8753-51B8A65393E9}" dt="2020-11-11T10:46:53.396" v="104" actId="26606"/>
          <ac:spMkLst>
            <pc:docMk/>
            <pc:sldMk cId="880815214" sldId="257"/>
            <ac:spMk id="27" creationId="{3CCC9FC1-68AD-40AD-85B6-A0E7053D67E5}"/>
          </ac:spMkLst>
        </pc:spChg>
        <pc:spChg chg="add">
          <ac:chgData name="Oleg Kazantsev" userId="f83faeeb-b536-4292-aaf1-657d65cdeff5" providerId="ADAL" clId="{63B296B5-5609-1F4F-8753-51B8A65393E9}" dt="2020-11-11T10:46:53.396" v="104" actId="26606"/>
          <ac:spMkLst>
            <pc:docMk/>
            <pc:sldMk cId="880815214" sldId="257"/>
            <ac:spMk id="28" creationId="{42B27A04-CA20-4DE3-83CB-6ED66E5E746E}"/>
          </ac:spMkLst>
        </pc:spChg>
        <pc:spChg chg="add">
          <ac:chgData name="Oleg Kazantsev" userId="f83faeeb-b536-4292-aaf1-657d65cdeff5" providerId="ADAL" clId="{63B296B5-5609-1F4F-8753-51B8A65393E9}" dt="2020-11-11T10:46:53.396" v="104" actId="26606"/>
          <ac:spMkLst>
            <pc:docMk/>
            <pc:sldMk cId="880815214" sldId="257"/>
            <ac:spMk id="29" creationId="{D8968742-1D40-4F6B-9272-064FD1631BB9}"/>
          </ac:spMkLst>
        </pc:spChg>
        <pc:picChg chg="add del mod">
          <ac:chgData name="Oleg Kazantsev" userId="f83faeeb-b536-4292-aaf1-657d65cdeff5" providerId="ADAL" clId="{63B296B5-5609-1F4F-8753-51B8A65393E9}" dt="2020-11-11T10:44:24.835" v="88" actId="478"/>
          <ac:picMkLst>
            <pc:docMk/>
            <pc:sldMk cId="880815214" sldId="257"/>
            <ac:picMk id="5" creationId="{7DCB1478-5D5B-114E-8059-03BB3086A8ED}"/>
          </ac:picMkLst>
        </pc:picChg>
        <pc:picChg chg="add mod ord">
          <ac:chgData name="Oleg Kazantsev" userId="f83faeeb-b536-4292-aaf1-657d65cdeff5" providerId="ADAL" clId="{63B296B5-5609-1F4F-8753-51B8A65393E9}" dt="2020-11-11T10:46:53.396" v="104" actId="26606"/>
          <ac:picMkLst>
            <pc:docMk/>
            <pc:sldMk cId="880815214" sldId="257"/>
            <ac:picMk id="8" creationId="{791C84BD-CBF1-0047-A1D8-D346D54FFE31}"/>
          </ac:picMkLst>
        </pc:picChg>
        <pc:picChg chg="add mod ord">
          <ac:chgData name="Oleg Kazantsev" userId="f83faeeb-b536-4292-aaf1-657d65cdeff5" providerId="ADAL" clId="{63B296B5-5609-1F4F-8753-51B8A65393E9}" dt="2020-11-11T10:46:53.396" v="104" actId="26606"/>
          <ac:picMkLst>
            <pc:docMk/>
            <pc:sldMk cId="880815214" sldId="257"/>
            <ac:picMk id="11" creationId="{B4283F2E-578F-B242-BE55-6F9325656232}"/>
          </ac:picMkLst>
        </pc:picChg>
        <pc:picChg chg="add mod ord">
          <ac:chgData name="Oleg Kazantsev" userId="f83faeeb-b536-4292-aaf1-657d65cdeff5" providerId="ADAL" clId="{63B296B5-5609-1F4F-8753-51B8A65393E9}" dt="2020-11-11T10:46:53.396" v="104" actId="26606"/>
          <ac:picMkLst>
            <pc:docMk/>
            <pc:sldMk cId="880815214" sldId="257"/>
            <ac:picMk id="13" creationId="{D27070A9-8A1A-854E-8E8B-E6A8FB6F67F3}"/>
          </ac:picMkLst>
        </pc:picChg>
        <pc:cxnChg chg="add del">
          <ac:chgData name="Oleg Kazantsev" userId="f83faeeb-b536-4292-aaf1-657d65cdeff5" providerId="ADAL" clId="{63B296B5-5609-1F4F-8753-51B8A65393E9}" dt="2020-11-11T10:46:53.368" v="103" actId="26606"/>
          <ac:cxnSpMkLst>
            <pc:docMk/>
            <pc:sldMk cId="880815214" sldId="257"/>
            <ac:cxnSpMk id="22" creationId="{7A75289C-7F8C-4772-992E-13CDD767F1D5}"/>
          </ac:cxnSpMkLst>
        </pc:cxnChg>
        <pc:cxnChg chg="add del">
          <ac:chgData name="Oleg Kazantsev" userId="f83faeeb-b536-4292-aaf1-657d65cdeff5" providerId="ADAL" clId="{63B296B5-5609-1F4F-8753-51B8A65393E9}" dt="2020-11-11T10:46:53.368" v="103" actId="26606"/>
          <ac:cxnSpMkLst>
            <pc:docMk/>
            <pc:sldMk cId="880815214" sldId="257"/>
            <ac:cxnSpMk id="24" creationId="{C5DD202B-EF44-4D88-8602-826BCD26F362}"/>
          </ac:cxnSpMkLst>
        </pc:cxnChg>
      </pc:sldChg>
      <pc:sldChg chg="modSp new mod">
        <pc:chgData name="Oleg Kazantsev" userId="f83faeeb-b536-4292-aaf1-657d65cdeff5" providerId="ADAL" clId="{63B296B5-5609-1F4F-8753-51B8A65393E9}" dt="2020-11-11T10:51:44.887" v="178" actId="20577"/>
        <pc:sldMkLst>
          <pc:docMk/>
          <pc:sldMk cId="2900722669" sldId="259"/>
        </pc:sldMkLst>
        <pc:spChg chg="mod">
          <ac:chgData name="Oleg Kazantsev" userId="f83faeeb-b536-4292-aaf1-657d65cdeff5" providerId="ADAL" clId="{63B296B5-5609-1F4F-8753-51B8A65393E9}" dt="2020-11-11T10:51:08.095" v="146" actId="20577"/>
          <ac:spMkLst>
            <pc:docMk/>
            <pc:sldMk cId="2900722669" sldId="259"/>
            <ac:spMk id="2" creationId="{B7A546A4-0EA5-A64D-914A-54D958BD9F21}"/>
          </ac:spMkLst>
        </pc:spChg>
        <pc:spChg chg="mod">
          <ac:chgData name="Oleg Kazantsev" userId="f83faeeb-b536-4292-aaf1-657d65cdeff5" providerId="ADAL" clId="{63B296B5-5609-1F4F-8753-51B8A65393E9}" dt="2020-11-11T10:51:44.887" v="178" actId="20577"/>
          <ac:spMkLst>
            <pc:docMk/>
            <pc:sldMk cId="2900722669" sldId="259"/>
            <ac:spMk id="3" creationId="{21D2D40B-B8B2-0042-8540-E6BCDCA1FEB5}"/>
          </ac:spMkLst>
        </pc:spChg>
      </pc:sldChg>
      <pc:sldChg chg="del">
        <pc:chgData name="Oleg Kazantsev" userId="f83faeeb-b536-4292-aaf1-657d65cdeff5" providerId="ADAL" clId="{63B296B5-5609-1F4F-8753-51B8A65393E9}" dt="2020-11-11T10:48:52.918" v="117" actId="2696"/>
        <pc:sldMkLst>
          <pc:docMk/>
          <pc:sldMk cId="3769329218" sldId="259"/>
        </pc:sldMkLst>
      </pc:sldChg>
      <pc:sldChg chg="del">
        <pc:chgData name="Oleg Kazantsev" userId="f83faeeb-b536-4292-aaf1-657d65cdeff5" providerId="ADAL" clId="{63B296B5-5609-1F4F-8753-51B8A65393E9}" dt="2020-11-11T10:48:53.747" v="118" actId="2696"/>
        <pc:sldMkLst>
          <pc:docMk/>
          <pc:sldMk cId="407126621" sldId="260"/>
        </pc:sldMkLst>
      </pc:sldChg>
      <pc:sldChg chg="modSp new mod">
        <pc:chgData name="Oleg Kazantsev" userId="f83faeeb-b536-4292-aaf1-657d65cdeff5" providerId="ADAL" clId="{63B296B5-5609-1F4F-8753-51B8A65393E9}" dt="2020-11-11T10:52:54.162" v="184" actId="255"/>
        <pc:sldMkLst>
          <pc:docMk/>
          <pc:sldMk cId="1143380725" sldId="260"/>
        </pc:sldMkLst>
        <pc:spChg chg="mod">
          <ac:chgData name="Oleg Kazantsev" userId="f83faeeb-b536-4292-aaf1-657d65cdeff5" providerId="ADAL" clId="{63B296B5-5609-1F4F-8753-51B8A65393E9}" dt="2020-11-11T10:52:12.725" v="180"/>
          <ac:spMkLst>
            <pc:docMk/>
            <pc:sldMk cId="1143380725" sldId="260"/>
            <ac:spMk id="2" creationId="{6A74BDF5-2B09-CA43-A337-F512546E43E2}"/>
          </ac:spMkLst>
        </pc:spChg>
        <pc:spChg chg="mod">
          <ac:chgData name="Oleg Kazantsev" userId="f83faeeb-b536-4292-aaf1-657d65cdeff5" providerId="ADAL" clId="{63B296B5-5609-1F4F-8753-51B8A65393E9}" dt="2020-11-11T10:52:54.162" v="184" actId="255"/>
          <ac:spMkLst>
            <pc:docMk/>
            <pc:sldMk cId="1143380725" sldId="260"/>
            <ac:spMk id="3" creationId="{9B4A4433-485A-5E4B-BC22-78786C07E58F}"/>
          </ac:spMkLst>
        </pc:spChg>
      </pc:sldChg>
      <pc:sldChg chg="modSp new mod">
        <pc:chgData name="Oleg Kazantsev" userId="f83faeeb-b536-4292-aaf1-657d65cdeff5" providerId="ADAL" clId="{63B296B5-5609-1F4F-8753-51B8A65393E9}" dt="2020-11-11T10:57:31.034" v="226" actId="948"/>
        <pc:sldMkLst>
          <pc:docMk/>
          <pc:sldMk cId="110256870" sldId="261"/>
        </pc:sldMkLst>
        <pc:spChg chg="mod">
          <ac:chgData name="Oleg Kazantsev" userId="f83faeeb-b536-4292-aaf1-657d65cdeff5" providerId="ADAL" clId="{63B296B5-5609-1F4F-8753-51B8A65393E9}" dt="2020-11-11T10:53:47.124" v="188" actId="20577"/>
          <ac:spMkLst>
            <pc:docMk/>
            <pc:sldMk cId="110256870" sldId="261"/>
            <ac:spMk id="2" creationId="{1803E105-3165-E84D-BA92-56AB000CFE64}"/>
          </ac:spMkLst>
        </pc:spChg>
        <pc:spChg chg="mod">
          <ac:chgData name="Oleg Kazantsev" userId="f83faeeb-b536-4292-aaf1-657d65cdeff5" providerId="ADAL" clId="{63B296B5-5609-1F4F-8753-51B8A65393E9}" dt="2020-11-11T10:57:31.034" v="226" actId="948"/>
          <ac:spMkLst>
            <pc:docMk/>
            <pc:sldMk cId="110256870" sldId="261"/>
            <ac:spMk id="3" creationId="{793502E9-D22C-F548-B21B-F6068B17D61A}"/>
          </ac:spMkLst>
        </pc:spChg>
      </pc:sldChg>
      <pc:sldChg chg="del">
        <pc:chgData name="Oleg Kazantsev" userId="f83faeeb-b536-4292-aaf1-657d65cdeff5" providerId="ADAL" clId="{63B296B5-5609-1F4F-8753-51B8A65393E9}" dt="2020-11-11T10:48:54.441" v="119" actId="2696"/>
        <pc:sldMkLst>
          <pc:docMk/>
          <pc:sldMk cId="3084008693" sldId="261"/>
        </pc:sldMkLst>
      </pc:sldChg>
      <pc:sldChg chg="del">
        <pc:chgData name="Oleg Kazantsev" userId="f83faeeb-b536-4292-aaf1-657d65cdeff5" providerId="ADAL" clId="{63B296B5-5609-1F4F-8753-51B8A65393E9}" dt="2020-11-11T10:48:55.064" v="120" actId="2696"/>
        <pc:sldMkLst>
          <pc:docMk/>
          <pc:sldMk cId="1601137475" sldId="262"/>
        </pc:sldMkLst>
      </pc:sldChg>
      <pc:sldChg chg="addSp delSp modSp new mod">
        <pc:chgData name="Oleg Kazantsev" userId="f83faeeb-b536-4292-aaf1-657d65cdeff5" providerId="ADAL" clId="{63B296B5-5609-1F4F-8753-51B8A65393E9}" dt="2020-11-11T11:01:15.992" v="233" actId="931"/>
        <pc:sldMkLst>
          <pc:docMk/>
          <pc:sldMk cId="1740670189" sldId="262"/>
        </pc:sldMkLst>
        <pc:spChg chg="mod">
          <ac:chgData name="Oleg Kazantsev" userId="f83faeeb-b536-4292-aaf1-657d65cdeff5" providerId="ADAL" clId="{63B296B5-5609-1F4F-8753-51B8A65393E9}" dt="2020-11-11T10:58:51.598" v="228"/>
          <ac:spMkLst>
            <pc:docMk/>
            <pc:sldMk cId="1740670189" sldId="262"/>
            <ac:spMk id="2" creationId="{E7785B02-3CE4-FD43-9E3B-750E6AD82A9C}"/>
          </ac:spMkLst>
        </pc:spChg>
        <pc:spChg chg="add del">
          <ac:chgData name="Oleg Kazantsev" userId="f83faeeb-b536-4292-aaf1-657d65cdeff5" providerId="ADAL" clId="{63B296B5-5609-1F4F-8753-51B8A65393E9}" dt="2020-11-11T11:01:15.992" v="233" actId="931"/>
          <ac:spMkLst>
            <pc:docMk/>
            <pc:sldMk cId="1740670189" sldId="262"/>
            <ac:spMk id="3" creationId="{23015A42-97B7-F748-8225-7DFB0C549F7C}"/>
          </ac:spMkLst>
        </pc:spChg>
        <pc:spChg chg="add del mod">
          <ac:chgData name="Oleg Kazantsev" userId="f83faeeb-b536-4292-aaf1-657d65cdeff5" providerId="ADAL" clId="{63B296B5-5609-1F4F-8753-51B8A65393E9}" dt="2020-11-11T11:01:15.992" v="233" actId="931"/>
          <ac:spMkLst>
            <pc:docMk/>
            <pc:sldMk cId="1740670189" sldId="262"/>
            <ac:spMk id="6" creationId="{5F79DB94-E9FB-7E4F-A182-8620B4F2C7FB}"/>
          </ac:spMkLst>
        </pc:spChg>
        <pc:picChg chg="add del mod">
          <ac:chgData name="Oleg Kazantsev" userId="f83faeeb-b536-4292-aaf1-657d65cdeff5" providerId="ADAL" clId="{63B296B5-5609-1F4F-8753-51B8A65393E9}" dt="2020-11-11T11:01:15.992" v="233" actId="931"/>
          <ac:picMkLst>
            <pc:docMk/>
            <pc:sldMk cId="1740670189" sldId="262"/>
            <ac:picMk id="5" creationId="{F6B046DB-37AB-AA43-A8AA-BA6C85DA6E8F}"/>
          </ac:picMkLst>
        </pc:picChg>
      </pc:sldChg>
      <pc:sldChg chg="del">
        <pc:chgData name="Oleg Kazantsev" userId="f83faeeb-b536-4292-aaf1-657d65cdeff5" providerId="ADAL" clId="{63B296B5-5609-1F4F-8753-51B8A65393E9}" dt="2020-11-11T10:48:55.701" v="121" actId="2696"/>
        <pc:sldMkLst>
          <pc:docMk/>
          <pc:sldMk cId="3916627841" sldId="263"/>
        </pc:sldMkLst>
      </pc:sldChg>
      <pc:sldChg chg="del">
        <pc:chgData name="Oleg Kazantsev" userId="f83faeeb-b536-4292-aaf1-657d65cdeff5" providerId="ADAL" clId="{63B296B5-5609-1F4F-8753-51B8A65393E9}" dt="2020-11-11T10:48:56.771" v="122" actId="2696"/>
        <pc:sldMkLst>
          <pc:docMk/>
          <pc:sldMk cId="948420971" sldId="264"/>
        </pc:sldMkLst>
      </pc:sldChg>
      <pc:sldChg chg="del">
        <pc:chgData name="Oleg Kazantsev" userId="f83faeeb-b536-4292-aaf1-657d65cdeff5" providerId="ADAL" clId="{63B296B5-5609-1F4F-8753-51B8A65393E9}" dt="2020-11-11T10:48:57.991" v="123" actId="2696"/>
        <pc:sldMkLst>
          <pc:docMk/>
          <pc:sldMk cId="1226472767" sldId="265"/>
        </pc:sldMkLst>
      </pc:sldChg>
      <pc:sldChg chg="del">
        <pc:chgData name="Oleg Kazantsev" userId="f83faeeb-b536-4292-aaf1-657d65cdeff5" providerId="ADAL" clId="{63B296B5-5609-1F4F-8753-51B8A65393E9}" dt="2020-11-11T10:48:58.688" v="124" actId="2696"/>
        <pc:sldMkLst>
          <pc:docMk/>
          <pc:sldMk cId="4146115676" sldId="266"/>
        </pc:sldMkLst>
      </pc:sldChg>
      <pc:sldChg chg="del">
        <pc:chgData name="Oleg Kazantsev" userId="f83faeeb-b536-4292-aaf1-657d65cdeff5" providerId="ADAL" clId="{63B296B5-5609-1F4F-8753-51B8A65393E9}" dt="2020-11-11T10:48:59.331" v="125" actId="2696"/>
        <pc:sldMkLst>
          <pc:docMk/>
          <pc:sldMk cId="425828586" sldId="267"/>
        </pc:sldMkLst>
      </pc:sldChg>
      <pc:sldChg chg="del">
        <pc:chgData name="Oleg Kazantsev" userId="f83faeeb-b536-4292-aaf1-657d65cdeff5" providerId="ADAL" clId="{63B296B5-5609-1F4F-8753-51B8A65393E9}" dt="2020-11-11T10:49:00.069" v="126" actId="2696"/>
        <pc:sldMkLst>
          <pc:docMk/>
          <pc:sldMk cId="410284978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isebridge.net/wiki/MOTU_82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ckmixer/2821703218/" TargetMode="External"/><Relationship Id="rId7" Type="http://schemas.openxmlformats.org/officeDocument/2006/relationships/hyperlink" Target="https://commons.wikimedia.org/wiki/Category:Vacuum_tub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pixabay.com/en/binary-code-binary-binary-system-63529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Казанцев Олег Владимирович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/>
              <a:t>E-mail: </a:t>
            </a:r>
            <a:r>
              <a:rPr lang="en-AU" sz="3000" dirty="0">
                <a:hlinkClick r:id="rId2"/>
              </a:rPr>
              <a:t>ok020373@gmail.com</a:t>
            </a:r>
            <a:endParaRPr lang="en-AU" sz="3000" dirty="0"/>
          </a:p>
          <a:p>
            <a:r>
              <a:rPr lang="en-US" sz="3000" dirty="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3917-C161-204C-9C05-DFA49566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частоты дискретизации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292E-70C8-5747-9D43-531024D6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Частота дискретизации определяет полосу частот сигнала, который может быть представлен в цифровом виде</a:t>
            </a:r>
            <a:endParaRPr lang="en-AU" dirty="0"/>
          </a:p>
          <a:p>
            <a:r>
              <a:rPr lang="ru-RU" dirty="0"/>
              <a:t>Теореме Котельникова - Шеннона -</a:t>
            </a:r>
            <a:r>
              <a:rPr lang="en-AU" dirty="0"/>
              <a:t> </a:t>
            </a:r>
            <a:r>
              <a:rPr lang="ru-RU" dirty="0"/>
              <a:t>Найквиста: Сигнал, спектр частот которого занимает область от </a:t>
            </a:r>
            <a:r>
              <a:rPr lang="en-US" dirty="0"/>
              <a:t>f </a:t>
            </a:r>
            <a:r>
              <a:rPr lang="ru-RU" dirty="0"/>
              <a:t>до </a:t>
            </a:r>
            <a:r>
              <a:rPr lang="en-US" dirty="0"/>
              <a:t>f max , </a:t>
            </a:r>
            <a:r>
              <a:rPr lang="ru-RU" dirty="0"/>
              <a:t>может быть </a:t>
            </a:r>
            <a:r>
              <a:rPr lang="en-US" dirty="0"/>
              <a:t>max </a:t>
            </a:r>
            <a:r>
              <a:rPr lang="ru-RU" dirty="0"/>
              <a:t>полностью представлен дискретными отсчетами с интервалом </a:t>
            </a:r>
            <a:r>
              <a:rPr lang="en-US" dirty="0"/>
              <a:t>T, </a:t>
            </a:r>
            <a:r>
              <a:rPr lang="ru-RU" dirty="0"/>
              <a:t>если </a:t>
            </a:r>
            <a:r>
              <a:rPr lang="en-US" dirty="0"/>
              <a:t>T </a:t>
            </a:r>
            <a:r>
              <a:rPr lang="ru-RU" dirty="0"/>
              <a:t>не превышает </a:t>
            </a:r>
            <a:r>
              <a:rPr lang="en-US" dirty="0"/>
              <a:t>1/(2 f max ).</a:t>
            </a:r>
          </a:p>
          <a:p>
            <a:r>
              <a:rPr lang="ru-RU" dirty="0"/>
              <a:t>Диапазон слышимых человеком звуков составляет от 17-20 Гц до 20 Кгц, следовательно, частота дискретизации должна быть не менее 40 Кгц.</a:t>
            </a:r>
            <a:endParaRPr lang="en-AU" dirty="0"/>
          </a:p>
          <a:p>
            <a:r>
              <a:rPr lang="ru-RU" dirty="0"/>
              <a:t>Стандартные частоты дискретизации большинства цифровых устройств 44,1</a:t>
            </a:r>
            <a:r>
              <a:rPr lang="en-AU" dirty="0"/>
              <a:t>,</a:t>
            </a:r>
            <a:r>
              <a:rPr lang="ru-RU" dirty="0"/>
              <a:t> 48</a:t>
            </a:r>
            <a:r>
              <a:rPr lang="en-AU" dirty="0"/>
              <a:t>,</a:t>
            </a:r>
            <a:r>
              <a:rPr lang="ru-RU" dirty="0"/>
              <a:t> </a:t>
            </a:r>
            <a:r>
              <a:rPr lang="en-AU" dirty="0"/>
              <a:t>96, 192 </a:t>
            </a:r>
            <a:r>
              <a:rPr lang="ru-RU" dirty="0"/>
              <a:t>Кгц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4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78A1-5443-004A-B8A3-136E7B92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CC51-8356-A847-BEAD-6E518347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Квантование - процесс измерения мгновенных уровней сигнала, полученных на этапе дискретизации с точностью, ограниченной количеством двоичных разрядов, используемых для записи значения уровня.</a:t>
            </a:r>
            <a:endParaRPr lang="en-AU" dirty="0"/>
          </a:p>
          <a:p>
            <a:r>
              <a:rPr lang="ru-RU" dirty="0"/>
              <a:t>Количество уровней квантования можно</a:t>
            </a:r>
            <a:r>
              <a:rPr lang="en-AU" dirty="0"/>
              <a:t> </a:t>
            </a:r>
            <a:r>
              <a:rPr lang="ru-RU" dirty="0"/>
              <a:t>получить из разрядности ячеек памяти, используемых в процессе преобразования</a:t>
            </a:r>
            <a:r>
              <a:rPr lang="en-AU" dirty="0"/>
              <a:t>. </a:t>
            </a:r>
            <a:r>
              <a:rPr lang="ru-RU" dirty="0"/>
              <a:t>Оно равно 2</a:t>
            </a:r>
            <a:r>
              <a:rPr lang="en-AU" dirty="0"/>
              <a:t>^N</a:t>
            </a:r>
            <a:r>
              <a:rPr lang="ru-RU" dirty="0"/>
              <a:t> , где </a:t>
            </a:r>
            <a:r>
              <a:rPr lang="en-US" dirty="0"/>
              <a:t>N - </a:t>
            </a:r>
            <a:r>
              <a:rPr lang="ru-RU" dirty="0"/>
              <a:t>разрядность ячеек памяти. Стандартными разрядностями являются 8, 16, 24. Соответствующие их количества уровней квантования: 256, 65536, 16777215.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1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743C-D29E-3648-BC36-02EA94B1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квантования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5FB9-0CD0-BC4C-B0FC-9A98853B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Преобразование сигнала из аналоговой форме в цифровую можно провести только с какой-то степенью точности. Искажения сигнала, возникающие в процессе квантования отсчетов, </a:t>
            </a:r>
            <a:r>
              <a:rPr lang="ru-RU" i="1" dirty="0"/>
              <a:t>влекут за собой потерю информации</a:t>
            </a:r>
            <a:r>
              <a:rPr lang="ru-RU" dirty="0"/>
              <a:t>, которую при обратном преобразовании ликвидировать </a:t>
            </a:r>
            <a:r>
              <a:rPr lang="ru-RU" b="1" dirty="0"/>
              <a:t>невозможно</a:t>
            </a:r>
            <a:r>
              <a:rPr lang="ru-RU" dirty="0"/>
              <a:t>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629-32B9-DB44-9517-F13421E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Шум квантования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82EE2-8E19-A64D-8AFB-45316AE7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833" y="390499"/>
            <a:ext cx="4525567" cy="6173828"/>
          </a:xfrm>
        </p:spPr>
      </p:pic>
    </p:spTree>
    <p:extLst>
      <p:ext uri="{BB962C8B-B14F-4D97-AF65-F5344CB8AC3E}">
        <p14:creationId xmlns:p14="http://schemas.microsoft.com/office/powerpoint/2010/main" val="58069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FBE0-B2CA-B04A-B626-460275E6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Шум квантования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D567-C6BB-2C4B-96DB-3129EA2C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 = –6N + 1,8), </a:t>
            </a:r>
            <a:r>
              <a:rPr lang="ru-RU" dirty="0"/>
              <a:t>дБ. </a:t>
            </a:r>
          </a:p>
          <a:p>
            <a:r>
              <a:rPr lang="ru-RU" dirty="0"/>
              <a:t>Шум квантования не складывается с шумом, присутствующим во входном сигнале, а маскирует его, если его уровень меньше.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4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F603-7FA6-8B42-A556-CC220438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en-US" dirty="0"/>
              <a:t>DSD </a:t>
            </a:r>
            <a:br>
              <a:rPr lang="en-US" dirty="0"/>
            </a:br>
            <a:r>
              <a:rPr lang="en-US" dirty="0"/>
              <a:t>(Direct-Stream Digital)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4D4F1-0C17-454C-A1EC-51A319AE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386" y="585860"/>
            <a:ext cx="4359014" cy="58718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CC9A2B-A4E8-E446-B0D1-569EFF425D8E}"/>
              </a:ext>
            </a:extLst>
          </p:cNvPr>
          <p:cNvSpPr/>
          <p:nvPr/>
        </p:nvSpPr>
        <p:spPr>
          <a:xfrm>
            <a:off x="1371600" y="2515844"/>
            <a:ext cx="45504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NewRomanPSMT"/>
              </a:rPr>
              <a:t>Частота дискретизации </a:t>
            </a:r>
            <a:r>
              <a:rPr lang="en-NZ" sz="2200" dirty="0">
                <a:latin typeface="TimesNewRomanPSMT"/>
              </a:rPr>
              <a:t>2.8224 </a:t>
            </a:r>
            <a:r>
              <a:rPr lang="en-NZ" sz="2200" dirty="0">
                <a:solidFill>
                  <a:srgbClr val="00007F"/>
                </a:solidFill>
                <a:latin typeface="TimesNewRomanPSMT"/>
              </a:rPr>
              <a:t>MHz </a:t>
            </a:r>
            <a:endParaRPr lang="en-NZ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BCA4C35B-EEE3-184E-8B4B-56F0539E4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67" r="6828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ru-RU" sz="6100">
                <a:solidFill>
                  <a:schemeClr val="bg2"/>
                </a:solidFill>
              </a:rPr>
              <a:t>Цифровое представление звука</a:t>
            </a:r>
            <a:endParaRPr lang="en-US" sz="6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843FF-C463-3944-95F9-7FD2DA36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665055"/>
            <a:ext cx="7417208" cy="892052"/>
          </a:xfrm>
        </p:spPr>
        <p:txBody>
          <a:bodyPr anchor="ctr">
            <a:normAutofit/>
          </a:bodyPr>
          <a:lstStyle/>
          <a:p>
            <a:r>
              <a:rPr lang="ru-RU" sz="3100"/>
              <a:t>Основные способы представления звука</a:t>
            </a:r>
            <a:endParaRPr lang="en-US" sz="3100"/>
          </a:p>
        </p:txBody>
      </p:sp>
      <p:pic>
        <p:nvPicPr>
          <p:cNvPr id="13" name="Picture 12" descr="A picture containing indoor, kitchen, stove, table&#10;&#10;Description automatically generated">
            <a:extLst>
              <a:ext uri="{FF2B5EF4-FFF2-40B4-BE49-F238E27FC236}">
                <a16:creationId xmlns:a16="http://schemas.microsoft.com/office/drawing/2014/main" id="{D27070A9-8A1A-854E-8E8B-E6A8FB6F6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3219"/>
          <a:stretch/>
        </p:blipFill>
        <p:spPr>
          <a:xfrm>
            <a:off x="5" y="824734"/>
            <a:ext cx="3664827" cy="2367505"/>
          </a:xfrm>
          <a:prstGeom prst="rect">
            <a:avLst/>
          </a:prstGeom>
        </p:spPr>
      </p:pic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3CCC9FC1-68AD-40AD-85B6-A0E7053D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4283F2E-578F-B242-BE55-6F9325656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35" r="9168"/>
          <a:stretch/>
        </p:blipFill>
        <p:spPr>
          <a:xfrm>
            <a:off x="4278081" y="-1"/>
            <a:ext cx="4042636" cy="31922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A5FF-50AB-504F-88B7-45A0E83C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35983"/>
            <a:ext cx="7417208" cy="1538527"/>
          </a:xfrm>
        </p:spPr>
        <p:txBody>
          <a:bodyPr>
            <a:normAutofit/>
          </a:bodyPr>
          <a:lstStyle/>
          <a:p>
            <a:r>
              <a:rPr lang="ru-RU"/>
              <a:t>Аналоговый</a:t>
            </a:r>
          </a:p>
          <a:p>
            <a:r>
              <a:rPr lang="ru-RU"/>
              <a:t>Цифровой</a:t>
            </a:r>
          </a:p>
          <a:p>
            <a:endParaRPr lang="en-US" dirty="0"/>
          </a:p>
        </p:txBody>
      </p:sp>
      <p:pic>
        <p:nvPicPr>
          <p:cNvPr id="8" name="Picture 7" descr="A picture containing electronics, tube, indoor, table&#10;&#10;Description automatically generated">
            <a:extLst>
              <a:ext uri="{FF2B5EF4-FFF2-40B4-BE49-F238E27FC236}">
                <a16:creationId xmlns:a16="http://schemas.microsoft.com/office/drawing/2014/main" id="{791C84BD-CBF1-0047-A1D8-D346D54FFE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5316" r="-2" b="12039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42B27A04-CA20-4DE3-83CB-6ED66E5E7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85429" y="3248526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46A4-0EA5-A64D-914A-54D958B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Аналоговый способ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D40B-B8B2-0042-8540-E6BCDCA1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/>
              <a:t>Аналоговый способ</a:t>
            </a:r>
            <a:r>
              <a:rPr lang="ru-RU" sz="3000" dirty="0"/>
              <a:t> записи информации о звуке – способ, при котором изменениям звукового давления сопоставляют пропорциональные изменения другой физической величины, например электрического напряжения.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0072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BDF5-2B09-CA43-A337-F512546E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способ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4433-485A-5E4B-BC22-78786C0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/>
              <a:t>Цифровой способ</a:t>
            </a:r>
            <a:r>
              <a:rPr lang="ru-RU" sz="3000" dirty="0"/>
              <a:t> записи информации о звуке состоит в периодическом измерении мгновенных значений звукового давления. Возникающая при этом последовательность чисел – цифровой сигнал – есть выражение исходных звуковых данных.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338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E105-3165-E84D-BA92-56AB000C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Аналого-цифровое преобразование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02E9-D22C-F548-B21B-F6068B17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Преобразование звукового сигнала в цифровой сигнал называется </a:t>
            </a:r>
            <a:r>
              <a:rPr lang="ru-RU" sz="2600" b="1" dirty="0"/>
              <a:t>аналого-цифровое преобразование</a:t>
            </a:r>
            <a:r>
              <a:rPr lang="ru-RU" sz="2600" dirty="0"/>
              <a:t>.</a:t>
            </a:r>
          </a:p>
          <a:p>
            <a:pPr marL="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ru-RU" sz="2600" u="sng" dirty="0"/>
              <a:t>Этапы:</a:t>
            </a:r>
          </a:p>
          <a:p>
            <a:r>
              <a:rPr lang="ru-RU" sz="2600" dirty="0"/>
              <a:t>Фильтрация</a:t>
            </a:r>
          </a:p>
          <a:p>
            <a:r>
              <a:rPr lang="ru-RU" sz="2600" dirty="0"/>
              <a:t>Дискретизация</a:t>
            </a:r>
          </a:p>
          <a:p>
            <a:r>
              <a:rPr lang="ru-RU" sz="2600" dirty="0"/>
              <a:t>квантование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025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5B02-3CE4-FD43-9E3B-750E6AD8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5A42-97B7-F748-8225-7DFB0C54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Одним из важнейших условий</a:t>
            </a:r>
            <a:r>
              <a:rPr lang="en-AU" dirty="0"/>
              <a:t> </a:t>
            </a:r>
            <a:r>
              <a:rPr lang="ru-RU" dirty="0"/>
              <a:t>для выполнения аналого-цифрового преобразования является отсутствие во входном сигнале гармоник с частотами выше частоты дискретизации. </a:t>
            </a:r>
          </a:p>
          <a:p>
            <a:r>
              <a:rPr lang="ru-RU" dirty="0"/>
              <a:t>Если это условие выполнено не будет, то при преобразовании произойдут искажения сигнала, называемых наложением спектров, который выражаются в появлении дополнительных низкочастотных составляющих.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E0EA-AA23-2F4E-A2FE-0E60420B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фильтру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AB9C-11A7-B147-B2A3-92A2A12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46294"/>
          </a:xfrm>
        </p:spPr>
        <p:txBody>
          <a:bodyPr>
            <a:normAutofit/>
          </a:bodyPr>
          <a:lstStyle/>
          <a:p>
            <a:r>
              <a:rPr lang="ru-RU" dirty="0"/>
              <a:t>Частота среза 24 Кгц</a:t>
            </a:r>
            <a:endParaRPr lang="en-AU" dirty="0"/>
          </a:p>
          <a:p>
            <a:r>
              <a:rPr lang="ru-RU" dirty="0"/>
              <a:t>Подавление сигнала 60 дБ</a:t>
            </a:r>
            <a:endParaRPr lang="en-AU" dirty="0"/>
          </a:p>
          <a:p>
            <a:r>
              <a:rPr lang="ru-RU" dirty="0"/>
              <a:t>Ширина участка 2 Кгц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Фильтр</a:t>
            </a:r>
            <a:r>
              <a:rPr lang="ru-RU" b="1" dirty="0"/>
              <a:t> 12-го </a:t>
            </a:r>
            <a:r>
              <a:rPr lang="ru-RU" dirty="0"/>
              <a:t>порядка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 проблемы</a:t>
            </a:r>
            <a:r>
              <a:rPr lang="en-AU" dirty="0"/>
              <a:t>: </a:t>
            </a:r>
            <a:r>
              <a:rPr lang="ru-RU" i="1" dirty="0" err="1"/>
              <a:t>передискретизация</a:t>
            </a:r>
            <a:r>
              <a:rPr lang="ru-RU" i="1" dirty="0"/>
              <a:t> (</a:t>
            </a:r>
            <a:r>
              <a:rPr lang="ru-RU" i="1" dirty="0" err="1"/>
              <a:t>оверсэмплинг</a:t>
            </a:r>
            <a:r>
              <a:rPr lang="ru-RU" i="1" dirty="0"/>
              <a:t>)</a:t>
            </a:r>
            <a:endParaRPr lang="en-AU" i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C24D911-C517-7349-A7E7-20B840AD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24" y="1679144"/>
            <a:ext cx="5006694" cy="38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AA31-4BA2-1741-8769-958A73D8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Дискретизация</a:t>
            </a:r>
            <a:r>
              <a:rPr lang="ru-RU" dirty="0"/>
              <a:t> - это процесс взятия отсчетов непрерывного во времени сигнала в равноотстоящих друг от друга по времени точках. Интервал времени, через который производится взятие отсчетов называется интервал дискретизации. </a:t>
            </a:r>
            <a:endParaRPr lang="en-AU" dirty="0"/>
          </a:p>
          <a:p>
            <a:r>
              <a:rPr lang="ru-RU" dirty="0"/>
              <a:t>Величина, обратная интервалу дискретизации называется </a:t>
            </a:r>
            <a:r>
              <a:rPr lang="ru-RU" b="1" dirty="0"/>
              <a:t>частота дискретизации</a:t>
            </a:r>
            <a:r>
              <a:rPr lang="ru-RU" dirty="0"/>
              <a:t>. Чем выше частота дискретизации, тем точнее будет представлен исходный сигнал.</a:t>
            </a:r>
            <a:endParaRPr lang="en-AU" dirty="0"/>
          </a:p>
          <a:p>
            <a:r>
              <a:rPr lang="ru-RU" dirty="0"/>
              <a:t>Результатом дискретизации является набор мгновенных значений уровня аналогового сигнала.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C86F2-389B-E74F-B2B5-97E4B64B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18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493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TimesNewRomanPSMT</vt:lpstr>
      <vt:lpstr>Crop</vt:lpstr>
      <vt:lpstr>Казанцев Олег Владимирович</vt:lpstr>
      <vt:lpstr>Цифровое представление звука</vt:lpstr>
      <vt:lpstr>Основные способы представления звука</vt:lpstr>
      <vt:lpstr>Аналоговый способ </vt:lpstr>
      <vt:lpstr>Цифровой способ </vt:lpstr>
      <vt:lpstr>Аналого-цифровое преобразование</vt:lpstr>
      <vt:lpstr>Фильтрация</vt:lpstr>
      <vt:lpstr>Требования к фильтру</vt:lpstr>
      <vt:lpstr>Дискретизация</vt:lpstr>
      <vt:lpstr>Выбор частоты дискретизации</vt:lpstr>
      <vt:lpstr>Квантование</vt:lpstr>
      <vt:lpstr>Ошибки квантования</vt:lpstr>
      <vt:lpstr>Шум квантования</vt:lpstr>
      <vt:lpstr>Шум квантования</vt:lpstr>
      <vt:lpstr>Формат DSD  (Direct-Stream Digital)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10</cp:revision>
  <dcterms:created xsi:type="dcterms:W3CDTF">2020-11-11T10:48:02Z</dcterms:created>
  <dcterms:modified xsi:type="dcterms:W3CDTF">2020-11-13T03:22:58Z</dcterms:modified>
</cp:coreProperties>
</file>