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6DD79F-0A51-4B58-AE85-3DD7EF2982E8}" v="2" dt="2020-11-13T08:44:09.5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2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g Kazantsev" userId="f83faeeb-b536-4292-aaf1-657d65cdeff5" providerId="ADAL" clId="{8B6DD79F-0A51-4B58-AE85-3DD7EF2982E8}"/>
    <pc:docChg chg="modSld">
      <pc:chgData name="Oleg Kazantsev" userId="f83faeeb-b536-4292-aaf1-657d65cdeff5" providerId="ADAL" clId="{8B6DD79F-0A51-4B58-AE85-3DD7EF2982E8}" dt="2020-11-13T08:44:09.502" v="1" actId="478"/>
      <pc:docMkLst>
        <pc:docMk/>
      </pc:docMkLst>
      <pc:sldChg chg="delSp">
        <pc:chgData name="Oleg Kazantsev" userId="f83faeeb-b536-4292-aaf1-657d65cdeff5" providerId="ADAL" clId="{8B6DD79F-0A51-4B58-AE85-3DD7EF2982E8}" dt="2020-11-13T08:44:09.502" v="1" actId="478"/>
        <pc:sldMkLst>
          <pc:docMk/>
          <pc:sldMk cId="3128080621" sldId="261"/>
        </pc:sldMkLst>
        <pc:picChg chg="del">
          <ac:chgData name="Oleg Kazantsev" userId="f83faeeb-b536-4292-aaf1-657d65cdeff5" providerId="ADAL" clId="{8B6DD79F-0A51-4B58-AE85-3DD7EF2982E8}" dt="2020-11-13T08:44:09.502" v="1" actId="478"/>
          <ac:picMkLst>
            <pc:docMk/>
            <pc:sldMk cId="3128080621" sldId="261"/>
            <ac:picMk id="1026" creationId="{B2A928C1-4CF4-E14D-92BE-BB88594325E7}"/>
          </ac:picMkLst>
        </pc:picChg>
        <pc:picChg chg="del">
          <ac:chgData name="Oleg Kazantsev" userId="f83faeeb-b536-4292-aaf1-657d65cdeff5" providerId="ADAL" clId="{8B6DD79F-0A51-4B58-AE85-3DD7EF2982E8}" dt="2020-11-13T08:44:05.140" v="0" actId="478"/>
          <ac:picMkLst>
            <pc:docMk/>
            <pc:sldMk cId="3128080621" sldId="261"/>
            <ac:picMk id="1027" creationId="{07659963-8058-624E-8BB6-6EC858EBA7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k020373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BD739-9A7B-E94D-8CC0-89D695CE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Казанцев Олег Владимирович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641C-BE2E-044B-9BD3-6B1AA394A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000"/>
              <a:t>E-mail: </a:t>
            </a:r>
            <a:r>
              <a:rPr lang="en-AU" sz="3000">
                <a:hlinkClick r:id="rId2"/>
              </a:rPr>
              <a:t>ok020373@gmail.com</a:t>
            </a:r>
            <a:endParaRPr lang="en-AU" sz="3000"/>
          </a:p>
          <a:p>
            <a:r>
              <a:rPr lang="en-US" sz="3000"/>
              <a:t>Ph: +64 22 488 9027</a:t>
            </a:r>
          </a:p>
        </p:txBody>
      </p:sp>
    </p:spTree>
    <p:extLst>
      <p:ext uri="{BB962C8B-B14F-4D97-AF65-F5344CB8AC3E}">
        <p14:creationId xmlns:p14="http://schemas.microsoft.com/office/powerpoint/2010/main" val="19822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6334-9990-9243-B200-58987739B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531" y="2060448"/>
            <a:ext cx="8361229" cy="2659609"/>
          </a:xfrm>
        </p:spPr>
        <p:txBody>
          <a:bodyPr anchor="ctr"/>
          <a:lstStyle/>
          <a:p>
            <a:r>
              <a:rPr lang="ru-RU" dirty="0"/>
              <a:t>Технологии записи музыкальных произведений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5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5E9A-99F9-3B4C-92C5-16550851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Простейшая студия</a:t>
            </a:r>
            <a:endParaRPr lang="en-US" dirty="0"/>
          </a:p>
        </p:txBody>
      </p:sp>
      <p:pic>
        <p:nvPicPr>
          <p:cNvPr id="5" name="Content Placeholder 4" descr="Diagram, shape, square&#10;&#10;Description automatically generated">
            <a:extLst>
              <a:ext uri="{FF2B5EF4-FFF2-40B4-BE49-F238E27FC236}">
                <a16:creationId xmlns:a16="http://schemas.microsoft.com/office/drawing/2014/main" id="{D66B4C36-0FEB-704A-A939-AD976006B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2386686"/>
            <a:ext cx="10482813" cy="2965602"/>
          </a:xfrm>
        </p:spPr>
      </p:pic>
    </p:spTree>
    <p:extLst>
      <p:ext uri="{BB962C8B-B14F-4D97-AF65-F5344CB8AC3E}">
        <p14:creationId xmlns:p14="http://schemas.microsoft.com/office/powerpoint/2010/main" val="354839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6840-9896-5443-A734-9866916B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Студия для записи «живого» исполнения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7B25CC5-6035-0D45-8E9B-7514E1274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997762"/>
            <a:ext cx="8140862" cy="4713131"/>
          </a:xfrm>
        </p:spPr>
      </p:pic>
    </p:spTree>
    <p:extLst>
      <p:ext uri="{BB962C8B-B14F-4D97-AF65-F5344CB8AC3E}">
        <p14:creationId xmlns:p14="http://schemas.microsoft.com/office/powerpoint/2010/main" val="105734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BEE0-7760-4A4D-9295-164A6F4E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Студия для многоканальной записи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9706CAF-4948-364C-A9D6-51114473C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875" y="1331214"/>
            <a:ext cx="3206858" cy="5396530"/>
          </a:xfrm>
        </p:spPr>
      </p:pic>
    </p:spTree>
    <p:extLst>
      <p:ext uri="{BB962C8B-B14F-4D97-AF65-F5344CB8AC3E}">
        <p14:creationId xmlns:p14="http://schemas.microsoft.com/office/powerpoint/2010/main" val="203235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3C4D-D2CC-BC4A-B61A-1562C827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954768" cy="1485900"/>
          </a:xfrm>
        </p:spPr>
        <p:txBody>
          <a:bodyPr/>
          <a:lstStyle/>
          <a:p>
            <a:r>
              <a:rPr lang="ru-RU" dirty="0"/>
              <a:t>Многоканальная студия с секвенсором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52B844-1921-9B4F-AB03-3DF66C223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49"/>
            <a:ext cx="3724656" cy="5302061"/>
          </a:xfrm>
        </p:spPr>
      </p:pic>
    </p:spTree>
    <p:extLst>
      <p:ext uri="{BB962C8B-B14F-4D97-AF65-F5344CB8AC3E}">
        <p14:creationId xmlns:p14="http://schemas.microsoft.com/office/powerpoint/2010/main" val="3520361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38</Words>
  <Application>Microsoft Macintosh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Казанцев Олег Владимирович</vt:lpstr>
      <vt:lpstr>Технологии записи музыкальных произведений</vt:lpstr>
      <vt:lpstr>Простейшая студия</vt:lpstr>
      <vt:lpstr>Студия для записи «живого» исполнения</vt:lpstr>
      <vt:lpstr>Студия для многоканальной записи</vt:lpstr>
      <vt:lpstr>Многоканальная студия с секвенсором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Казанцев Олег Владимирович</dc:title>
  <dc:creator>Oleg Kazantsev</dc:creator>
  <cp:lastModifiedBy>Oleg Kazantsev</cp:lastModifiedBy>
  <cp:revision>11</cp:revision>
  <dcterms:created xsi:type="dcterms:W3CDTF">2020-11-12T09:20:01Z</dcterms:created>
  <dcterms:modified xsi:type="dcterms:W3CDTF">2020-11-22T08:39:08Z</dcterms:modified>
</cp:coreProperties>
</file>