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DD79F-0A51-4B58-AE85-3DD7EF2982E8}" v="2" dt="2020-11-13T08:44:09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Kazantsev" userId="f83faeeb-b536-4292-aaf1-657d65cdeff5" providerId="ADAL" clId="{8B6DD79F-0A51-4B58-AE85-3DD7EF2982E8}"/>
    <pc:docChg chg="modSld">
      <pc:chgData name="Oleg Kazantsev" userId="f83faeeb-b536-4292-aaf1-657d65cdeff5" providerId="ADAL" clId="{8B6DD79F-0A51-4B58-AE85-3DD7EF2982E8}" dt="2020-11-13T08:44:09.502" v="1" actId="478"/>
      <pc:docMkLst>
        <pc:docMk/>
      </pc:docMkLst>
      <pc:sldChg chg="delSp">
        <pc:chgData name="Oleg Kazantsev" userId="f83faeeb-b536-4292-aaf1-657d65cdeff5" providerId="ADAL" clId="{8B6DD79F-0A51-4B58-AE85-3DD7EF2982E8}" dt="2020-11-13T08:44:09.502" v="1" actId="478"/>
        <pc:sldMkLst>
          <pc:docMk/>
          <pc:sldMk cId="3128080621" sldId="261"/>
        </pc:sldMkLst>
        <pc:picChg chg="del">
          <ac:chgData name="Oleg Kazantsev" userId="f83faeeb-b536-4292-aaf1-657d65cdeff5" providerId="ADAL" clId="{8B6DD79F-0A51-4B58-AE85-3DD7EF2982E8}" dt="2020-11-13T08:44:09.502" v="1" actId="478"/>
          <ac:picMkLst>
            <pc:docMk/>
            <pc:sldMk cId="3128080621" sldId="261"/>
            <ac:picMk id="1026" creationId="{B2A928C1-4CF4-E14D-92BE-BB88594325E7}"/>
          </ac:picMkLst>
        </pc:picChg>
        <pc:picChg chg="del">
          <ac:chgData name="Oleg Kazantsev" userId="f83faeeb-b536-4292-aaf1-657d65cdeff5" providerId="ADAL" clId="{8B6DD79F-0A51-4B58-AE85-3DD7EF2982E8}" dt="2020-11-13T08:44:05.140" v="0" actId="478"/>
          <ac:picMkLst>
            <pc:docMk/>
            <pc:sldMk cId="3128080621" sldId="261"/>
            <ac:picMk id="1027" creationId="{07659963-8058-624E-8BB6-6EC858EBA7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k02037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D739-9A7B-E94D-8CC0-89D695CE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Казанцев Олег Владимирович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641C-BE2E-044B-9BD3-6B1AA394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/>
              <a:t>E-mail: </a:t>
            </a:r>
            <a:r>
              <a:rPr lang="en-AU" sz="3000">
                <a:hlinkClick r:id="rId2"/>
              </a:rPr>
              <a:t>ok020373@gmail.com</a:t>
            </a:r>
            <a:endParaRPr lang="en-AU" sz="3000"/>
          </a:p>
          <a:p>
            <a:r>
              <a:rPr lang="en-US" sz="3000"/>
              <a:t>Ph: +64 22 488 9027</a:t>
            </a:r>
          </a:p>
        </p:txBody>
      </p:sp>
    </p:spTree>
    <p:extLst>
      <p:ext uri="{BB962C8B-B14F-4D97-AF65-F5344CB8AC3E}">
        <p14:creationId xmlns:p14="http://schemas.microsoft.com/office/powerpoint/2010/main" val="19822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6334-9990-9243-B200-58987739B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531" y="2060448"/>
            <a:ext cx="8361229" cy="2659609"/>
          </a:xfrm>
        </p:spPr>
        <p:txBody>
          <a:bodyPr anchor="ctr"/>
          <a:lstStyle/>
          <a:p>
            <a:r>
              <a:rPr lang="ru-RU" dirty="0"/>
              <a:t>Формат </a:t>
            </a:r>
            <a:r>
              <a:rPr lang="en-US" dirty="0"/>
              <a:t>MP3</a:t>
            </a:r>
          </a:p>
        </p:txBody>
      </p:sp>
    </p:spTree>
    <p:extLst>
      <p:ext uri="{BB962C8B-B14F-4D97-AF65-F5344CB8AC3E}">
        <p14:creationId xmlns:p14="http://schemas.microsoft.com/office/powerpoint/2010/main" val="8655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AB94-DB86-D244-B103-4D60ED22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сведения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08AF-96C3-6E48-9D2C-73B0176B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MP3 – </a:t>
            </a:r>
            <a:r>
              <a:rPr lang="ru-RU" dirty="0"/>
              <a:t>сокращение от </a:t>
            </a:r>
            <a:r>
              <a:rPr lang="en-US" dirty="0"/>
              <a:t>MPEG Layer3.</a:t>
            </a:r>
            <a:endParaRPr lang="ru-RU" dirty="0"/>
          </a:p>
          <a:p>
            <a:r>
              <a:rPr lang="ru-RU" dirty="0"/>
              <a:t>Разработчики</a:t>
            </a:r>
            <a:r>
              <a:rPr lang="en-AU" dirty="0"/>
              <a:t>:</a:t>
            </a:r>
            <a:r>
              <a:rPr lang="ru-RU" dirty="0"/>
              <a:t> </a:t>
            </a:r>
            <a:r>
              <a:rPr lang="en-US" dirty="0"/>
              <a:t>Fraunhofer IIS,</a:t>
            </a:r>
            <a:r>
              <a:rPr lang="ru-RU" dirty="0"/>
              <a:t> </a:t>
            </a:r>
            <a:r>
              <a:rPr lang="en-US" dirty="0"/>
              <a:t>THOMSON</a:t>
            </a:r>
            <a:r>
              <a:rPr lang="en-AU" dirty="0"/>
              <a:t>.</a:t>
            </a:r>
            <a:endParaRPr lang="en-US" dirty="0"/>
          </a:p>
          <a:p>
            <a:r>
              <a:rPr lang="ru-RU" dirty="0"/>
              <a:t>Является частью стандартов сжатого видео и аудио </a:t>
            </a:r>
            <a:r>
              <a:rPr lang="en-US" dirty="0"/>
              <a:t>MPEG1 </a:t>
            </a:r>
            <a:r>
              <a:rPr lang="ru-RU" dirty="0"/>
              <a:t>и </a:t>
            </a:r>
            <a:r>
              <a:rPr lang="en-US" dirty="0"/>
              <a:t>MPEG2.</a:t>
            </a:r>
            <a:endParaRPr lang="ru-RU" dirty="0"/>
          </a:p>
          <a:p>
            <a:r>
              <a:rPr lang="ru-RU" dirty="0"/>
              <a:t>Предназначен для передачи аудио в реальном времени по сетевым каналам.</a:t>
            </a:r>
            <a:endParaRPr lang="en-US" dirty="0"/>
          </a:p>
          <a:p>
            <a:r>
              <a:rPr lang="en-US" dirty="0"/>
              <a:t>MP3 – </a:t>
            </a:r>
            <a:r>
              <a:rPr lang="ru-RU" dirty="0"/>
              <a:t>потоковый формат. Исходный сигнал при кодировании разбивается на равные по продолжительности участки, именуемые фреймами и кодируемые отдельно, а при декодировании конечный сигнал формируется из последовательности декодированных фреймов.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0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538C-7D87-1B43-80A1-26654306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Эффекты, используемые </a:t>
            </a:r>
            <a:r>
              <a:rPr lang="en-AU" dirty="0"/>
              <a:t>MP3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F063-98C2-0943-B8C8-A6DC5416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Абсолютные ограничения слуха </a:t>
            </a:r>
            <a:r>
              <a:rPr lang="ru-RU" dirty="0"/>
              <a:t>(</a:t>
            </a:r>
            <a:r>
              <a:rPr lang="en-US" dirty="0"/>
              <a:t>Absolute Threshold Of Hearing)</a:t>
            </a:r>
          </a:p>
          <a:p>
            <a:r>
              <a:rPr lang="ru-RU" b="1" dirty="0"/>
              <a:t>Критические полосы </a:t>
            </a:r>
            <a:r>
              <a:rPr lang="ru-RU" dirty="0"/>
              <a:t>(</a:t>
            </a:r>
            <a:r>
              <a:rPr lang="en-US" dirty="0"/>
              <a:t>Critical Bands)</a:t>
            </a:r>
          </a:p>
          <a:p>
            <a:r>
              <a:rPr lang="ru-RU" b="1" dirty="0"/>
              <a:t>Частотное маскирование </a:t>
            </a:r>
            <a:r>
              <a:rPr lang="ru-RU" dirty="0"/>
              <a:t>(</a:t>
            </a:r>
            <a:r>
              <a:rPr lang="en-US" dirty="0"/>
              <a:t>Frequency Masking)</a:t>
            </a:r>
          </a:p>
          <a:p>
            <a:r>
              <a:rPr lang="ru-RU" b="1" dirty="0"/>
              <a:t>Последовательное маскирование </a:t>
            </a:r>
            <a:r>
              <a:rPr lang="ru-RU" dirty="0"/>
              <a:t>(</a:t>
            </a:r>
            <a:r>
              <a:rPr lang="en-US" dirty="0"/>
              <a:t>Temporal Masking)</a:t>
            </a:r>
          </a:p>
          <a:p>
            <a:r>
              <a:rPr lang="ru-RU" b="1" dirty="0"/>
              <a:t>Воспринимаемая энтропия </a:t>
            </a:r>
            <a:r>
              <a:rPr lang="ru-RU" dirty="0"/>
              <a:t>(</a:t>
            </a:r>
            <a:r>
              <a:rPr lang="en-US" dirty="0"/>
              <a:t>Perceptual Entropy) – </a:t>
            </a:r>
            <a:r>
              <a:rPr lang="ru-RU" dirty="0"/>
              <a:t>степень информационной значимости информации. То есть какие гармоники в данной ситуации важны, а какие нет.</a:t>
            </a:r>
            <a:endParaRPr lang="en-AU" dirty="0"/>
          </a:p>
          <a:p>
            <a:r>
              <a:rPr lang="ru-RU" b="1" dirty="0"/>
              <a:t>Учет </a:t>
            </a:r>
            <a:r>
              <a:rPr lang="ru-RU" b="1" dirty="0" err="1"/>
              <a:t>транзиентности</a:t>
            </a:r>
            <a:r>
              <a:rPr lang="ru-RU" b="1" dirty="0"/>
              <a:t> сигала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67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183B-91A3-5047-A849-A685D38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кодирования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C2E8EF9-45F4-BD49-923F-E61CAC20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193" y="1428750"/>
            <a:ext cx="10023437" cy="4565650"/>
          </a:xfrm>
        </p:spPr>
      </p:pic>
    </p:spTree>
    <p:extLst>
      <p:ext uri="{BB962C8B-B14F-4D97-AF65-F5344CB8AC3E}">
        <p14:creationId xmlns:p14="http://schemas.microsoft.com/office/powerpoint/2010/main" val="200017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A9DA-50E8-0A45-98E0-070194B0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кодирования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79C1-DBA6-5245-B15B-CC3B51A2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Подготовка к кодированию. Создание фреймовой структуры</a:t>
            </a:r>
          </a:p>
          <a:p>
            <a:r>
              <a:rPr lang="ru-RU" dirty="0"/>
              <a:t>Начало кодирования</a:t>
            </a:r>
            <a:r>
              <a:rPr lang="en-AU" dirty="0"/>
              <a:t> – </a:t>
            </a:r>
            <a:r>
              <a:rPr lang="ru-RU" dirty="0"/>
              <a:t>разбиение на частотные диапазоны</a:t>
            </a:r>
          </a:p>
          <a:p>
            <a:r>
              <a:rPr lang="ru-RU" dirty="0"/>
              <a:t>Работа </a:t>
            </a:r>
            <a:r>
              <a:rPr lang="ru-RU" dirty="0" err="1"/>
              <a:t>психоакустической</a:t>
            </a:r>
            <a:r>
              <a:rPr lang="ru-RU" dirty="0"/>
              <a:t> модели</a:t>
            </a:r>
            <a:endParaRPr lang="en-AU" dirty="0"/>
          </a:p>
          <a:p>
            <a:r>
              <a:rPr lang="ru-RU" dirty="0"/>
              <a:t>Завершение кодирования</a:t>
            </a:r>
            <a:r>
              <a:rPr lang="en-AU" dirty="0"/>
              <a:t> – </a:t>
            </a:r>
            <a:r>
              <a:rPr lang="ru-RU" dirty="0"/>
              <a:t>формирование фрейма сформированного алгоритмом сжатия без потерь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3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EDCF-677C-6F40-A840-230F19A8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2600"/>
            <a:ext cx="9994900" cy="4635500"/>
          </a:xfrm>
        </p:spPr>
        <p:txBody>
          <a:bodyPr>
            <a:normAutofit/>
          </a:bodyPr>
          <a:lstStyle/>
          <a:p>
            <a:r>
              <a:rPr lang="en-US" b="1" dirty="0"/>
              <a:t>Dual Channel </a:t>
            </a:r>
            <a:r>
              <a:rPr lang="en-US" dirty="0"/>
              <a:t>– </a:t>
            </a:r>
            <a:r>
              <a:rPr lang="ru-RU" dirty="0"/>
              <a:t>Каждый канал получает ровно половину потока и кодируется отдельно как моно сигнал. Рекомендуется главным образом в случаях, когда разные каналы содержат принципиально разный сигнал -- скажем, текст на разных языках.</a:t>
            </a:r>
            <a:endParaRPr lang="en-AU" dirty="0"/>
          </a:p>
          <a:p>
            <a:r>
              <a:rPr lang="en-US" b="1" dirty="0"/>
              <a:t>Stereo</a:t>
            </a:r>
            <a:r>
              <a:rPr lang="en-US" dirty="0"/>
              <a:t> – </a:t>
            </a:r>
            <a:r>
              <a:rPr lang="ru-RU" dirty="0"/>
              <a:t>Каждый канал кодируется отдельно, но кодер может принять решение отдать одному каналу больше места, чем другому.</a:t>
            </a:r>
            <a:endParaRPr lang="en-AU" dirty="0"/>
          </a:p>
          <a:p>
            <a:r>
              <a:rPr lang="en-US" b="1" dirty="0"/>
              <a:t>Joint Stereo (MS Stereo) </a:t>
            </a:r>
            <a:r>
              <a:rPr lang="en-US" dirty="0"/>
              <a:t>-- </a:t>
            </a:r>
            <a:r>
              <a:rPr lang="ru-RU" dirty="0"/>
              <a:t>Стереосигнал раскладывается на средний между каналами и разностный. При этом второй кодируется с меньшим </a:t>
            </a:r>
            <a:r>
              <a:rPr lang="ru-RU" dirty="0" err="1"/>
              <a:t>битрейтом</a:t>
            </a:r>
            <a:r>
              <a:rPr lang="ru-RU" dirty="0"/>
              <a:t>.</a:t>
            </a:r>
            <a:endParaRPr lang="en-AU" dirty="0"/>
          </a:p>
          <a:p>
            <a:r>
              <a:rPr lang="en-US" b="1" dirty="0"/>
              <a:t>Joint Stereo (MS/IS Stereo) </a:t>
            </a:r>
            <a:r>
              <a:rPr lang="en-US" dirty="0"/>
              <a:t>-- </a:t>
            </a:r>
            <a:r>
              <a:rPr lang="ru-RU" dirty="0"/>
              <a:t>Вводит еще один метод упрощения стереосигнала, повышающий качество кодирования на особо низких </a:t>
            </a:r>
            <a:r>
              <a:rPr lang="ru-RU" dirty="0" err="1"/>
              <a:t>битрейтах</a:t>
            </a:r>
            <a:r>
              <a:rPr lang="ru-RU" dirty="0"/>
              <a:t>. Состоит в том, что для некоторых частотных диапазонов оставляется уже даже не разностный сигнал, а только отношение мощностей сигнала в разных каналах.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3683A-F8C4-604D-9798-2989AD83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кодирования стерео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089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314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Казанцев Олег Владимирович</vt:lpstr>
      <vt:lpstr>Формат MP3</vt:lpstr>
      <vt:lpstr>Основные сведения</vt:lpstr>
      <vt:lpstr>Эффекты, используемые MP3</vt:lpstr>
      <vt:lpstr>Схема кодирования</vt:lpstr>
      <vt:lpstr>Этапы кодирования</vt:lpstr>
      <vt:lpstr>Режимы кодирования стерео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Казанцев Олег Владимирович</dc:title>
  <dc:creator>Oleg Kazantsev</dc:creator>
  <cp:lastModifiedBy>Oleg Kazantsev</cp:lastModifiedBy>
  <cp:revision>39</cp:revision>
  <dcterms:created xsi:type="dcterms:W3CDTF">2020-11-12T09:20:01Z</dcterms:created>
  <dcterms:modified xsi:type="dcterms:W3CDTF">2020-11-25T10:01:35Z</dcterms:modified>
</cp:coreProperties>
</file>