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6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6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3DDD2D-CFE4-4246-9F8C-E13B00596281}" v="32" dt="2020-12-08T10:30:22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g Kazantsev" userId="f83faeeb-b536-4292-aaf1-657d65cdeff5" providerId="ADAL" clId="{893DDD2D-CFE4-4246-9F8C-E13B00596281}"/>
    <pc:docChg chg="undo custSel addSld delSld modSld">
      <pc:chgData name="Oleg Kazantsev" userId="f83faeeb-b536-4292-aaf1-657d65cdeff5" providerId="ADAL" clId="{893DDD2D-CFE4-4246-9F8C-E13B00596281}" dt="2020-12-08T10:30:22.668" v="1374" actId="20577"/>
      <pc:docMkLst>
        <pc:docMk/>
      </pc:docMkLst>
      <pc:sldChg chg="modSp mod">
        <pc:chgData name="Oleg Kazantsev" userId="f83faeeb-b536-4292-aaf1-657d65cdeff5" providerId="ADAL" clId="{893DDD2D-CFE4-4246-9F8C-E13B00596281}" dt="2020-12-08T07:53:55.745" v="38" actId="14100"/>
        <pc:sldMkLst>
          <pc:docMk/>
          <pc:sldMk cId="865556622" sldId="256"/>
        </pc:sldMkLst>
        <pc:spChg chg="mod">
          <ac:chgData name="Oleg Kazantsev" userId="f83faeeb-b536-4292-aaf1-657d65cdeff5" providerId="ADAL" clId="{893DDD2D-CFE4-4246-9F8C-E13B00596281}" dt="2020-12-08T07:53:55.745" v="38" actId="14100"/>
          <ac:spMkLst>
            <pc:docMk/>
            <pc:sldMk cId="865556622" sldId="256"/>
            <ac:spMk id="2" creationId="{C8346334-9990-9243-B200-58987739BB93}"/>
          </ac:spMkLst>
        </pc:spChg>
      </pc:sldChg>
      <pc:sldChg chg="modSp del mod">
        <pc:chgData name="Oleg Kazantsev" userId="f83faeeb-b536-4292-aaf1-657d65cdeff5" providerId="ADAL" clId="{893DDD2D-CFE4-4246-9F8C-E13B00596281}" dt="2020-12-08T10:07:43.274" v="1008" actId="2696"/>
        <pc:sldMkLst>
          <pc:docMk/>
          <pc:sldMk cId="1789708173" sldId="259"/>
        </pc:sldMkLst>
        <pc:spChg chg="mod">
          <ac:chgData name="Oleg Kazantsev" userId="f83faeeb-b536-4292-aaf1-657d65cdeff5" providerId="ADAL" clId="{893DDD2D-CFE4-4246-9F8C-E13B00596281}" dt="2020-12-08T09:43:11.537" v="230" actId="20577"/>
          <ac:spMkLst>
            <pc:docMk/>
            <pc:sldMk cId="1789708173" sldId="259"/>
            <ac:spMk id="2" creationId="{2236AB94-DB86-D244-B103-4D60ED224C00}"/>
          </ac:spMkLst>
        </pc:spChg>
        <pc:spChg chg="mod">
          <ac:chgData name="Oleg Kazantsev" userId="f83faeeb-b536-4292-aaf1-657d65cdeff5" providerId="ADAL" clId="{893DDD2D-CFE4-4246-9F8C-E13B00596281}" dt="2020-12-08T09:42:31.723" v="223" actId="20577"/>
          <ac:spMkLst>
            <pc:docMk/>
            <pc:sldMk cId="1789708173" sldId="259"/>
            <ac:spMk id="3" creationId="{464E08AF-96C3-6E48-9D2C-73B0176BB11E}"/>
          </ac:spMkLst>
        </pc:spChg>
      </pc:sldChg>
      <pc:sldChg chg="del">
        <pc:chgData name="Oleg Kazantsev" userId="f83faeeb-b536-4292-aaf1-657d65cdeff5" providerId="ADAL" clId="{893DDD2D-CFE4-4246-9F8C-E13B00596281}" dt="2020-12-08T09:42:52.012" v="224" actId="2696"/>
        <pc:sldMkLst>
          <pc:docMk/>
          <pc:sldMk cId="289670590" sldId="260"/>
        </pc:sldMkLst>
      </pc:sldChg>
      <pc:sldChg chg="modSp new mod">
        <pc:chgData name="Oleg Kazantsev" userId="f83faeeb-b536-4292-aaf1-657d65cdeff5" providerId="ADAL" clId="{893DDD2D-CFE4-4246-9F8C-E13B00596281}" dt="2020-12-08T09:54:01.210" v="554" actId="20577"/>
        <pc:sldMkLst>
          <pc:docMk/>
          <pc:sldMk cId="1766432105" sldId="260"/>
        </pc:sldMkLst>
        <pc:spChg chg="mod">
          <ac:chgData name="Oleg Kazantsev" userId="f83faeeb-b536-4292-aaf1-657d65cdeff5" providerId="ADAL" clId="{893DDD2D-CFE4-4246-9F8C-E13B00596281}" dt="2020-12-08T09:45:12.546" v="239" actId="20577"/>
          <ac:spMkLst>
            <pc:docMk/>
            <pc:sldMk cId="1766432105" sldId="260"/>
            <ac:spMk id="2" creationId="{576D66C1-1B56-7747-9742-75AA071A70EF}"/>
          </ac:spMkLst>
        </pc:spChg>
        <pc:spChg chg="mod">
          <ac:chgData name="Oleg Kazantsev" userId="f83faeeb-b536-4292-aaf1-657d65cdeff5" providerId="ADAL" clId="{893DDD2D-CFE4-4246-9F8C-E13B00596281}" dt="2020-12-08T09:54:01.210" v="554" actId="20577"/>
          <ac:spMkLst>
            <pc:docMk/>
            <pc:sldMk cId="1766432105" sldId="260"/>
            <ac:spMk id="3" creationId="{9AC901F0-0FFE-2E4B-8B77-299C490331C9}"/>
          </ac:spMkLst>
        </pc:spChg>
      </pc:sldChg>
      <pc:sldChg chg="modSp new mod">
        <pc:chgData name="Oleg Kazantsev" userId="f83faeeb-b536-4292-aaf1-657d65cdeff5" providerId="ADAL" clId="{893DDD2D-CFE4-4246-9F8C-E13B00596281}" dt="2020-12-08T09:55:52.320" v="642" actId="20577"/>
        <pc:sldMkLst>
          <pc:docMk/>
          <pc:sldMk cId="29638015" sldId="261"/>
        </pc:sldMkLst>
        <pc:spChg chg="mod">
          <ac:chgData name="Oleg Kazantsev" userId="f83faeeb-b536-4292-aaf1-657d65cdeff5" providerId="ADAL" clId="{893DDD2D-CFE4-4246-9F8C-E13B00596281}" dt="2020-12-08T09:55:14.064" v="578" actId="20577"/>
          <ac:spMkLst>
            <pc:docMk/>
            <pc:sldMk cId="29638015" sldId="261"/>
            <ac:spMk id="2" creationId="{0B81C929-226B-3248-87AF-ECDA933BE61E}"/>
          </ac:spMkLst>
        </pc:spChg>
        <pc:spChg chg="mod">
          <ac:chgData name="Oleg Kazantsev" userId="f83faeeb-b536-4292-aaf1-657d65cdeff5" providerId="ADAL" clId="{893DDD2D-CFE4-4246-9F8C-E13B00596281}" dt="2020-12-08T09:55:52.320" v="642" actId="20577"/>
          <ac:spMkLst>
            <pc:docMk/>
            <pc:sldMk cId="29638015" sldId="261"/>
            <ac:spMk id="3" creationId="{F5EEEE5F-A57C-7F4C-9605-9F14F65D5ADD}"/>
          </ac:spMkLst>
        </pc:spChg>
      </pc:sldChg>
      <pc:sldChg chg="new del">
        <pc:chgData name="Oleg Kazantsev" userId="f83faeeb-b536-4292-aaf1-657d65cdeff5" providerId="ADAL" clId="{893DDD2D-CFE4-4246-9F8C-E13B00596281}" dt="2020-12-08T09:54:50.293" v="556" actId="680"/>
        <pc:sldMkLst>
          <pc:docMk/>
          <pc:sldMk cId="173597310" sldId="261"/>
        </pc:sldMkLst>
      </pc:sldChg>
      <pc:sldChg chg="del">
        <pc:chgData name="Oleg Kazantsev" userId="f83faeeb-b536-4292-aaf1-657d65cdeff5" providerId="ADAL" clId="{893DDD2D-CFE4-4246-9F8C-E13B00596281}" dt="2020-12-08T09:42:52.720" v="225" actId="2696"/>
        <pc:sldMkLst>
          <pc:docMk/>
          <pc:sldMk cId="2000175227" sldId="261"/>
        </pc:sldMkLst>
      </pc:sldChg>
      <pc:sldChg chg="del">
        <pc:chgData name="Oleg Kazantsev" userId="f83faeeb-b536-4292-aaf1-657d65cdeff5" providerId="ADAL" clId="{893DDD2D-CFE4-4246-9F8C-E13B00596281}" dt="2020-12-08T09:42:53.557" v="227" actId="2696"/>
        <pc:sldMkLst>
          <pc:docMk/>
          <pc:sldMk cId="1773108925" sldId="262"/>
        </pc:sldMkLst>
      </pc:sldChg>
      <pc:sldChg chg="modSp new mod">
        <pc:chgData name="Oleg Kazantsev" userId="f83faeeb-b536-4292-aaf1-657d65cdeff5" providerId="ADAL" clId="{893DDD2D-CFE4-4246-9F8C-E13B00596281}" dt="2020-12-08T09:58:51.836" v="703" actId="20577"/>
        <pc:sldMkLst>
          <pc:docMk/>
          <pc:sldMk cId="3806210857" sldId="262"/>
        </pc:sldMkLst>
        <pc:spChg chg="mod">
          <ac:chgData name="Oleg Kazantsev" userId="f83faeeb-b536-4292-aaf1-657d65cdeff5" providerId="ADAL" clId="{893DDD2D-CFE4-4246-9F8C-E13B00596281}" dt="2020-12-08T09:56:42.924" v="674" actId="27636"/>
          <ac:spMkLst>
            <pc:docMk/>
            <pc:sldMk cId="3806210857" sldId="262"/>
            <ac:spMk id="2" creationId="{36990E75-5060-CA47-B77E-94E62B15A27D}"/>
          </ac:spMkLst>
        </pc:spChg>
        <pc:spChg chg="mod">
          <ac:chgData name="Oleg Kazantsev" userId="f83faeeb-b536-4292-aaf1-657d65cdeff5" providerId="ADAL" clId="{893DDD2D-CFE4-4246-9F8C-E13B00596281}" dt="2020-12-08T09:58:51.836" v="703" actId="20577"/>
          <ac:spMkLst>
            <pc:docMk/>
            <pc:sldMk cId="3806210857" sldId="262"/>
            <ac:spMk id="3" creationId="{9DD0DEA4-AB5D-DF4A-853E-D563C6EFBB4C}"/>
          </ac:spMkLst>
        </pc:spChg>
      </pc:sldChg>
      <pc:sldChg chg="modSp new mod">
        <pc:chgData name="Oleg Kazantsev" userId="f83faeeb-b536-4292-aaf1-657d65cdeff5" providerId="ADAL" clId="{893DDD2D-CFE4-4246-9F8C-E13B00596281}" dt="2020-12-08T10:05:54.472" v="866" actId="15"/>
        <pc:sldMkLst>
          <pc:docMk/>
          <pc:sldMk cId="1164988295" sldId="263"/>
        </pc:sldMkLst>
        <pc:spChg chg="mod">
          <ac:chgData name="Oleg Kazantsev" userId="f83faeeb-b536-4292-aaf1-657d65cdeff5" providerId="ADAL" clId="{893DDD2D-CFE4-4246-9F8C-E13B00596281}" dt="2020-12-08T09:59:17.073" v="726" actId="20577"/>
          <ac:spMkLst>
            <pc:docMk/>
            <pc:sldMk cId="1164988295" sldId="263"/>
            <ac:spMk id="2" creationId="{D133FDD4-5CD0-464E-94E7-24E5514D4662}"/>
          </ac:spMkLst>
        </pc:spChg>
        <pc:spChg chg="mod">
          <ac:chgData name="Oleg Kazantsev" userId="f83faeeb-b536-4292-aaf1-657d65cdeff5" providerId="ADAL" clId="{893DDD2D-CFE4-4246-9F8C-E13B00596281}" dt="2020-12-08T10:05:54.472" v="866" actId="15"/>
          <ac:spMkLst>
            <pc:docMk/>
            <pc:sldMk cId="1164988295" sldId="263"/>
            <ac:spMk id="3" creationId="{899B0955-D607-2648-AE50-F99871EC6D29}"/>
          </ac:spMkLst>
        </pc:spChg>
      </pc:sldChg>
      <pc:sldChg chg="del">
        <pc:chgData name="Oleg Kazantsev" userId="f83faeeb-b536-4292-aaf1-657d65cdeff5" providerId="ADAL" clId="{893DDD2D-CFE4-4246-9F8C-E13B00596281}" dt="2020-12-08T09:42:53.126" v="226" actId="2696"/>
        <pc:sldMkLst>
          <pc:docMk/>
          <pc:sldMk cId="2279934518" sldId="263"/>
        </pc:sldMkLst>
      </pc:sldChg>
      <pc:sldChg chg="modSp new mod">
        <pc:chgData name="Oleg Kazantsev" userId="f83faeeb-b536-4292-aaf1-657d65cdeff5" providerId="ADAL" clId="{893DDD2D-CFE4-4246-9F8C-E13B00596281}" dt="2020-12-08T10:08:20.228" v="1010" actId="113"/>
        <pc:sldMkLst>
          <pc:docMk/>
          <pc:sldMk cId="633082135" sldId="264"/>
        </pc:sldMkLst>
        <pc:spChg chg="mod">
          <ac:chgData name="Oleg Kazantsev" userId="f83faeeb-b536-4292-aaf1-657d65cdeff5" providerId="ADAL" clId="{893DDD2D-CFE4-4246-9F8C-E13B00596281}" dt="2020-12-08T10:06:57.495" v="938" actId="20577"/>
          <ac:spMkLst>
            <pc:docMk/>
            <pc:sldMk cId="633082135" sldId="264"/>
            <ac:spMk id="2" creationId="{F744D5B0-8AAE-8243-AEB1-392381CC6607}"/>
          </ac:spMkLst>
        </pc:spChg>
        <pc:spChg chg="mod">
          <ac:chgData name="Oleg Kazantsev" userId="f83faeeb-b536-4292-aaf1-657d65cdeff5" providerId="ADAL" clId="{893DDD2D-CFE4-4246-9F8C-E13B00596281}" dt="2020-12-08T10:08:20.228" v="1010" actId="113"/>
          <ac:spMkLst>
            <pc:docMk/>
            <pc:sldMk cId="633082135" sldId="264"/>
            <ac:spMk id="3" creationId="{59680C0C-6796-5A4D-B7DD-F33F615E30CC}"/>
          </ac:spMkLst>
        </pc:spChg>
      </pc:sldChg>
      <pc:sldChg chg="modSp new mod">
        <pc:chgData name="Oleg Kazantsev" userId="f83faeeb-b536-4292-aaf1-657d65cdeff5" providerId="ADAL" clId="{893DDD2D-CFE4-4246-9F8C-E13B00596281}" dt="2020-12-08T10:30:22.668" v="1374" actId="20577"/>
        <pc:sldMkLst>
          <pc:docMk/>
          <pc:sldMk cId="594191538" sldId="265"/>
        </pc:sldMkLst>
        <pc:spChg chg="mod">
          <ac:chgData name="Oleg Kazantsev" userId="f83faeeb-b536-4292-aaf1-657d65cdeff5" providerId="ADAL" clId="{893DDD2D-CFE4-4246-9F8C-E13B00596281}" dt="2020-12-08T10:08:30.161" v="1016" actId="20577"/>
          <ac:spMkLst>
            <pc:docMk/>
            <pc:sldMk cId="594191538" sldId="265"/>
            <ac:spMk id="2" creationId="{86EF7CD5-0D9B-D24E-B7E9-C66927F9BCAD}"/>
          </ac:spMkLst>
        </pc:spChg>
        <pc:spChg chg="mod">
          <ac:chgData name="Oleg Kazantsev" userId="f83faeeb-b536-4292-aaf1-657d65cdeff5" providerId="ADAL" clId="{893DDD2D-CFE4-4246-9F8C-E13B00596281}" dt="2020-12-08T10:30:22.668" v="1374" actId="20577"/>
          <ac:spMkLst>
            <pc:docMk/>
            <pc:sldMk cId="594191538" sldId="265"/>
            <ac:spMk id="3" creationId="{3AB8639E-966E-1746-A409-AB744A89544B}"/>
          </ac:spMkLst>
        </pc:spChg>
      </pc:sldChg>
      <pc:sldChg chg="modSp new mod">
        <pc:chgData name="Oleg Kazantsev" userId="f83faeeb-b536-4292-aaf1-657d65cdeff5" providerId="ADAL" clId="{893DDD2D-CFE4-4246-9F8C-E13B00596281}" dt="2020-12-08T10:30:01.355" v="1372" actId="20577"/>
        <pc:sldMkLst>
          <pc:docMk/>
          <pc:sldMk cId="2356736988" sldId="266"/>
        </pc:sldMkLst>
        <pc:spChg chg="mod">
          <ac:chgData name="Oleg Kazantsev" userId="f83faeeb-b536-4292-aaf1-657d65cdeff5" providerId="ADAL" clId="{893DDD2D-CFE4-4246-9F8C-E13B00596281}" dt="2020-12-08T10:08:37.647" v="1026" actId="20577"/>
          <ac:spMkLst>
            <pc:docMk/>
            <pc:sldMk cId="2356736988" sldId="266"/>
            <ac:spMk id="2" creationId="{FD241838-6380-D84B-AA8E-F8C6012B63EB}"/>
          </ac:spMkLst>
        </pc:spChg>
        <pc:spChg chg="mod">
          <ac:chgData name="Oleg Kazantsev" userId="f83faeeb-b536-4292-aaf1-657d65cdeff5" providerId="ADAL" clId="{893DDD2D-CFE4-4246-9F8C-E13B00596281}" dt="2020-12-08T10:30:01.355" v="1372" actId="20577"/>
          <ac:spMkLst>
            <pc:docMk/>
            <pc:sldMk cId="2356736988" sldId="266"/>
            <ac:spMk id="3" creationId="{AF730AA1-ECAA-6342-B149-F782EDF39768}"/>
          </ac:spMkLst>
        </pc:spChg>
      </pc:sldChg>
      <pc:sldChg chg="modSp new mod">
        <pc:chgData name="Oleg Kazantsev" userId="f83faeeb-b536-4292-aaf1-657d65cdeff5" providerId="ADAL" clId="{893DDD2D-CFE4-4246-9F8C-E13B00596281}" dt="2020-12-08T10:23:46.261" v="1366" actId="179"/>
        <pc:sldMkLst>
          <pc:docMk/>
          <pc:sldMk cId="1550000649" sldId="267"/>
        </pc:sldMkLst>
        <pc:spChg chg="mod">
          <ac:chgData name="Oleg Kazantsev" userId="f83faeeb-b536-4292-aaf1-657d65cdeff5" providerId="ADAL" clId="{893DDD2D-CFE4-4246-9F8C-E13B00596281}" dt="2020-12-08T10:14:41.920" v="1222" actId="20577"/>
          <ac:spMkLst>
            <pc:docMk/>
            <pc:sldMk cId="1550000649" sldId="267"/>
            <ac:spMk id="2" creationId="{711A2044-C826-4B4E-9D63-7D8E723E7FDD}"/>
          </ac:spMkLst>
        </pc:spChg>
        <pc:spChg chg="mod">
          <ac:chgData name="Oleg Kazantsev" userId="f83faeeb-b536-4292-aaf1-657d65cdeff5" providerId="ADAL" clId="{893DDD2D-CFE4-4246-9F8C-E13B00596281}" dt="2020-12-08T10:23:46.261" v="1366" actId="179"/>
          <ac:spMkLst>
            <pc:docMk/>
            <pc:sldMk cId="1550000649" sldId="267"/>
            <ac:spMk id="3" creationId="{CA9237D6-F658-104E-81EF-3BCD3C7A43AC}"/>
          </ac:spMkLst>
        </pc:spChg>
      </pc:sldChg>
    </pc:docChg>
  </pc:docChgLst>
  <pc:docChgLst>
    <pc:chgData name="Oleg Kazantsev" userId="f83faeeb-b536-4292-aaf1-657d65cdeff5" providerId="ADAL" clId="{8B6DD79F-0A51-4B58-AE85-3DD7EF2982E8}"/>
    <pc:docChg chg="modSld">
      <pc:chgData name="Oleg Kazantsev" userId="f83faeeb-b536-4292-aaf1-657d65cdeff5" providerId="ADAL" clId="{8B6DD79F-0A51-4B58-AE85-3DD7EF2982E8}" dt="2020-11-13T08:44:09.502" v="1" actId="478"/>
      <pc:docMkLst>
        <pc:docMk/>
      </pc:docMkLst>
      <pc:sldChg chg="delSp">
        <pc:chgData name="Oleg Kazantsev" userId="f83faeeb-b536-4292-aaf1-657d65cdeff5" providerId="ADAL" clId="{8B6DD79F-0A51-4B58-AE85-3DD7EF2982E8}" dt="2020-11-13T08:44:09.502" v="1" actId="478"/>
        <pc:sldMkLst>
          <pc:docMk/>
          <pc:sldMk cId="3128080621" sldId="261"/>
        </pc:sldMkLst>
        <pc:picChg chg="del">
          <ac:chgData name="Oleg Kazantsev" userId="f83faeeb-b536-4292-aaf1-657d65cdeff5" providerId="ADAL" clId="{8B6DD79F-0A51-4B58-AE85-3DD7EF2982E8}" dt="2020-11-13T08:44:09.502" v="1" actId="478"/>
          <ac:picMkLst>
            <pc:docMk/>
            <pc:sldMk cId="3128080621" sldId="261"/>
            <ac:picMk id="1026" creationId="{B2A928C1-4CF4-E14D-92BE-BB88594325E7}"/>
          </ac:picMkLst>
        </pc:picChg>
        <pc:picChg chg="del">
          <ac:chgData name="Oleg Kazantsev" userId="f83faeeb-b536-4292-aaf1-657d65cdeff5" providerId="ADAL" clId="{8B6DD79F-0A51-4B58-AE85-3DD7EF2982E8}" dt="2020-11-13T08:44:05.140" v="0" actId="478"/>
          <ac:picMkLst>
            <pc:docMk/>
            <pc:sldMk cId="3128080621" sldId="261"/>
            <ac:picMk id="1027" creationId="{07659963-8058-624E-8BB6-6EC858EBA7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ok020373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aud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cumentation/audiounit" TargetMode="External"/><Relationship Id="rId2" Type="http://schemas.openxmlformats.org/officeDocument/2006/relationships/hyperlink" Target="https://www.steinberg.net/en/company/developer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teinberg.net/en/company/developer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D739-9A7B-E94D-8CC0-89D695CE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Казанцев Олег Владимирович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641C-BE2E-044B-9BD3-6B1AA394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000"/>
              <a:t>E-mail: </a:t>
            </a:r>
            <a:r>
              <a:rPr lang="en-AU" sz="3000">
                <a:hlinkClick r:id="rId2"/>
              </a:rPr>
              <a:t>ok020373@gmail.com</a:t>
            </a:r>
            <a:endParaRPr lang="en-AU" sz="3000"/>
          </a:p>
          <a:p>
            <a:r>
              <a:rPr lang="en-US" sz="3000"/>
              <a:t>Ph: +64 22 488 9027</a:t>
            </a:r>
          </a:p>
        </p:txBody>
      </p:sp>
    </p:spTree>
    <p:extLst>
      <p:ext uri="{BB962C8B-B14F-4D97-AF65-F5344CB8AC3E}">
        <p14:creationId xmlns:p14="http://schemas.microsoft.com/office/powerpoint/2010/main" val="19822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1838-6380-D84B-AA8E-F8C6012B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0AA1-ECAA-6342-B149-F782EDF3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Audio – </a:t>
            </a:r>
            <a:r>
              <a:rPr lang="ru-RU" dirty="0"/>
              <a:t>низкоуровневый интерфейс взаимодействия со звуковым оборудованием для ОС</a:t>
            </a:r>
            <a:r>
              <a:rPr lang="en-AU" dirty="0"/>
              <a:t> macOS </a:t>
            </a:r>
            <a:r>
              <a:rPr lang="ru-RU" dirty="0"/>
              <a:t>и </a:t>
            </a:r>
            <a:r>
              <a:rPr lang="en-AU" dirty="0"/>
              <a:t>iOS,</a:t>
            </a:r>
            <a:r>
              <a:rPr lang="ru-RU" dirty="0"/>
              <a:t> разработанный </a:t>
            </a:r>
            <a:r>
              <a:rPr lang="en-AU" dirty="0"/>
              <a:t>Apple.</a:t>
            </a:r>
          </a:p>
          <a:p>
            <a:r>
              <a:rPr lang="ru-RU" dirty="0"/>
              <a:t>Интерфейс включает реализацию </a:t>
            </a:r>
            <a:r>
              <a:rPr lang="en-NZ" dirty="0" err="1"/>
              <a:t>OpenAL</a:t>
            </a:r>
            <a:r>
              <a:rPr lang="ru-RU" dirty="0"/>
              <a:t> (</a:t>
            </a:r>
            <a:r>
              <a:rPr lang="en-NZ" dirty="0"/>
              <a:t>Open Audio Library).</a:t>
            </a:r>
          </a:p>
          <a:p>
            <a:r>
              <a:rPr lang="ru-RU" dirty="0"/>
              <a:t>Интерфейс позволяет взаимодействовать с устройствами с очень малыми задержками (единицы миллисекунд).</a:t>
            </a:r>
          </a:p>
          <a:p>
            <a:r>
              <a:rPr lang="ru-RU" dirty="0"/>
              <a:t>Требуется специальная аппаратная поддержка. Не для всякого устройства может быть реализован </a:t>
            </a:r>
            <a:r>
              <a:rPr lang="en-AU" dirty="0"/>
              <a:t>Core Audio </a:t>
            </a:r>
            <a:r>
              <a:rPr lang="ru-RU" dirty="0"/>
              <a:t>драйвер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https://developer.apple.com/audio/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3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2E90-85D0-DD46-84F6-37A35FD7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AU" dirty="0"/>
              <a:t>Core Audio</a:t>
            </a:r>
            <a:endParaRPr lang="en-US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77126CF6-9D60-8342-B978-A7F8BDEED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600" y="1428750"/>
            <a:ext cx="7035800" cy="5276850"/>
          </a:xfrm>
        </p:spPr>
      </p:pic>
    </p:spTree>
    <p:extLst>
      <p:ext uri="{BB962C8B-B14F-4D97-AF65-F5344CB8AC3E}">
        <p14:creationId xmlns:p14="http://schemas.microsoft.com/office/powerpoint/2010/main" val="214442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2044-C826-4B4E-9D63-7D8E723E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</a:t>
            </a:r>
            <a:r>
              <a:rPr lang="ru-RU" dirty="0"/>
              <a:t>для аудио плагинов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237D6-F658-104E-81EF-3BCD3C7A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VST</a:t>
            </a:r>
            <a:r>
              <a:rPr lang="ru-RU" dirty="0"/>
              <a:t> (</a:t>
            </a:r>
            <a:r>
              <a:rPr lang="en-NZ" dirty="0"/>
              <a:t>Virtual Studio Technology </a:t>
            </a:r>
            <a:r>
              <a:rPr lang="ru-RU" dirty="0"/>
              <a:t>)</a:t>
            </a:r>
            <a:r>
              <a:rPr lang="en-US" dirty="0"/>
              <a:t> – </a:t>
            </a:r>
          </a:p>
          <a:p>
            <a:pPr marL="444500" indent="0">
              <a:buNone/>
            </a:pPr>
            <a:r>
              <a:rPr lang="ru-RU" dirty="0"/>
              <a:t>Разработчики</a:t>
            </a:r>
            <a:r>
              <a:rPr lang="en-AU" dirty="0"/>
              <a:t>:</a:t>
            </a:r>
            <a:r>
              <a:rPr lang="ru-RU" dirty="0"/>
              <a:t> </a:t>
            </a:r>
            <a:r>
              <a:rPr lang="en-NZ" dirty="0" err="1"/>
              <a:t>Propellerhead</a:t>
            </a:r>
            <a:r>
              <a:rPr lang="en-NZ" dirty="0"/>
              <a:t> </a:t>
            </a:r>
            <a:r>
              <a:rPr lang="ru-RU" dirty="0"/>
              <a:t>и </a:t>
            </a:r>
            <a:r>
              <a:rPr lang="en-NZ" dirty="0"/>
              <a:t>Steinberg </a:t>
            </a:r>
          </a:p>
          <a:p>
            <a:pPr marL="444500" indent="0">
              <a:buNone/>
            </a:pPr>
            <a:r>
              <a:rPr lang="ru-RU" dirty="0"/>
              <a:t>Поддерживаемые платформы: </a:t>
            </a:r>
            <a:r>
              <a:rPr lang="en-US" dirty="0"/>
              <a:t>Windows / macOS / </a:t>
            </a:r>
            <a:r>
              <a:rPr lang="en-AU" dirty="0"/>
              <a:t>Linux</a:t>
            </a:r>
          </a:p>
          <a:p>
            <a:pPr marL="444500" indent="0">
              <a:buNone/>
            </a:pPr>
            <a:r>
              <a:rPr lang="en-US" dirty="0">
                <a:hlinkClick r:id="rId2"/>
              </a:rPr>
              <a:t>https://www.steinberg.net/en/company/developers.html</a:t>
            </a:r>
            <a:endParaRPr lang="en-US" dirty="0"/>
          </a:p>
          <a:p>
            <a:r>
              <a:rPr lang="en-US" dirty="0"/>
              <a:t>Audio Unit </a:t>
            </a:r>
            <a:endParaRPr lang="ru-RU" dirty="0"/>
          </a:p>
          <a:p>
            <a:pPr marL="482600" indent="0">
              <a:buNone/>
            </a:pPr>
            <a:r>
              <a:rPr lang="ru-RU" dirty="0"/>
              <a:t>Разработчик</a:t>
            </a:r>
            <a:r>
              <a:rPr lang="en-AU" dirty="0"/>
              <a:t>:</a:t>
            </a:r>
            <a:r>
              <a:rPr lang="ru-RU" dirty="0"/>
              <a:t> </a:t>
            </a:r>
            <a:r>
              <a:rPr lang="en-AU" dirty="0"/>
              <a:t>Apple</a:t>
            </a:r>
            <a:endParaRPr lang="ru-RU" dirty="0"/>
          </a:p>
          <a:p>
            <a:pPr marL="482600" indent="0">
              <a:buNone/>
            </a:pPr>
            <a:r>
              <a:rPr lang="ru-RU" dirty="0"/>
              <a:t>Поддерживаемые платформы: </a:t>
            </a:r>
            <a:r>
              <a:rPr lang="en-US" dirty="0"/>
              <a:t>macOS / iOS</a:t>
            </a:r>
          </a:p>
          <a:p>
            <a:pPr marL="482600" indent="0">
              <a:buNone/>
            </a:pPr>
            <a:r>
              <a:rPr lang="en-US" dirty="0">
                <a:hlinkClick r:id="rId3"/>
              </a:rPr>
              <a:t>https://developer.apple.com/documentation/audiounit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00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6334-9990-9243-B200-58987739B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699" y="2060448"/>
            <a:ext cx="9575801" cy="2659609"/>
          </a:xfrm>
        </p:spPr>
        <p:txBody>
          <a:bodyPr anchor="ctr"/>
          <a:lstStyle/>
          <a:p>
            <a:r>
              <a:rPr lang="ru-RU" dirty="0"/>
              <a:t>Программирование звука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5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66C1-1B56-7747-9742-75AA071A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программные интерфейсы</a:t>
            </a:r>
            <a:br>
              <a:rPr lang="en-AU" dirty="0"/>
            </a:br>
            <a:r>
              <a:rPr lang="en-AU" dirty="0"/>
              <a:t>Windows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01F0-0FFE-2E4B-8B77-299C49033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MME –</a:t>
            </a:r>
            <a:r>
              <a:rPr lang="ru-RU" dirty="0"/>
              <a:t> устаревший. Основное назначение – деловые приложения</a:t>
            </a:r>
            <a:endParaRPr lang="en-AU" dirty="0"/>
          </a:p>
          <a:p>
            <a:r>
              <a:rPr lang="en-AU" dirty="0"/>
              <a:t>DirectSound – </a:t>
            </a:r>
            <a:r>
              <a:rPr lang="ru-RU" dirty="0"/>
              <a:t>устаревший. Основное назначение – компьютерные игры</a:t>
            </a:r>
          </a:p>
          <a:p>
            <a:r>
              <a:rPr lang="en-NZ" dirty="0"/>
              <a:t>XAudio2 – </a:t>
            </a:r>
            <a:r>
              <a:rPr lang="ru-RU" dirty="0"/>
              <a:t>наследник </a:t>
            </a:r>
            <a:r>
              <a:rPr lang="en-AU" dirty="0"/>
              <a:t>DirectSound</a:t>
            </a:r>
            <a:endParaRPr lang="ru-RU" dirty="0"/>
          </a:p>
          <a:p>
            <a:r>
              <a:rPr lang="en-AU" dirty="0"/>
              <a:t>WASAPI (Windows Audio Session API) – </a:t>
            </a:r>
            <a:r>
              <a:rPr lang="ru-RU" dirty="0"/>
              <a:t>программный интерфейс от </a:t>
            </a:r>
            <a:r>
              <a:rPr lang="en-AU" dirty="0"/>
              <a:t>Microsoft </a:t>
            </a:r>
            <a:r>
              <a:rPr lang="ru-RU" dirty="0"/>
              <a:t>для профессиональных аудио приложений</a:t>
            </a:r>
            <a:r>
              <a:rPr lang="en-AU" dirty="0"/>
              <a:t>. </a:t>
            </a:r>
            <a:r>
              <a:rPr lang="ru-RU" dirty="0"/>
              <a:t>Имеет два режима работы  позволяющий работы – эксклюзивный и обычный.</a:t>
            </a:r>
            <a:endParaRPr lang="en-AU" dirty="0"/>
          </a:p>
          <a:p>
            <a:r>
              <a:rPr lang="en-AU" dirty="0"/>
              <a:t>ASIO – </a:t>
            </a:r>
            <a:r>
              <a:rPr lang="ru-RU" dirty="0"/>
              <a:t>основной </a:t>
            </a:r>
            <a:r>
              <a:rPr lang="en-AU" dirty="0"/>
              <a:t>API </a:t>
            </a:r>
            <a:r>
              <a:rPr lang="ru-RU" dirty="0"/>
              <a:t>для профессиональных аудио приложений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3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C929-226B-3248-87AF-ECDA933B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программные интерфейсы</a:t>
            </a:r>
            <a:br>
              <a:rPr lang="en-AU" dirty="0"/>
            </a:br>
            <a:r>
              <a:rPr lang="en-AU" dirty="0"/>
              <a:t>macOS / 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EE5F-A57C-7F4C-9605-9F14F65D5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Audio – </a:t>
            </a:r>
            <a:r>
              <a:rPr lang="en-AU" dirty="0"/>
              <a:t>API </a:t>
            </a:r>
            <a:r>
              <a:rPr lang="ru-RU" dirty="0"/>
              <a:t>для профессиональной работы с аудио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0E75-5060-CA47-B77E-94E62B15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программные интерфейсы</a:t>
            </a:r>
            <a:br>
              <a:rPr lang="en-AU" dirty="0"/>
            </a:br>
            <a:r>
              <a:rPr lang="en-AU" dirty="0"/>
              <a:t>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DEA4-AB5D-DF4A-853E-D563C6EF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Sound System (OSS)</a:t>
            </a:r>
          </a:p>
          <a:p>
            <a:r>
              <a:rPr lang="en-US" dirty="0"/>
              <a:t>Advanced Linux Sound Architecture (ALSA)</a:t>
            </a:r>
          </a:p>
          <a:p>
            <a:r>
              <a:rPr lang="en-US" dirty="0"/>
              <a:t>LADSPA (Linux Audio Developer's Simple Plugin API)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10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FDD4-5CD0-464E-94E7-24E5514D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программные интерфейсы</a:t>
            </a:r>
            <a:br>
              <a:rPr lang="en-AU" dirty="0"/>
            </a:br>
            <a:r>
              <a:rPr lang="en-AU" dirty="0"/>
              <a:t>Android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0955-D607-2648-AE50-F99871EC6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Multimedia frameworks </a:t>
            </a:r>
            <a:r>
              <a:rPr lang="en-AU" dirty="0" err="1"/>
              <a:t>MediaPlayer</a:t>
            </a:r>
            <a:r>
              <a:rPr lang="en-AU" dirty="0"/>
              <a:t> </a:t>
            </a:r>
            <a:r>
              <a:rPr lang="ru-RU" dirty="0"/>
              <a:t>и </a:t>
            </a:r>
            <a:r>
              <a:rPr lang="en-AU" dirty="0" err="1"/>
              <a:t>MediaRecorder</a:t>
            </a:r>
            <a:endParaRPr lang="en-AU" dirty="0"/>
          </a:p>
          <a:p>
            <a:r>
              <a:rPr lang="en-AU" dirty="0"/>
              <a:t>NDK / Oboe </a:t>
            </a:r>
          </a:p>
          <a:p>
            <a:pPr lvl="1"/>
            <a:r>
              <a:rPr lang="en-AU" dirty="0" err="1"/>
              <a:t>OpenSL</a:t>
            </a:r>
            <a:r>
              <a:rPr lang="en-AU" dirty="0"/>
              <a:t> ES (API 16+)</a:t>
            </a:r>
          </a:p>
          <a:p>
            <a:pPr lvl="1"/>
            <a:r>
              <a:rPr lang="en-AU" dirty="0" err="1"/>
              <a:t>Aaudio</a:t>
            </a:r>
            <a:r>
              <a:rPr lang="en-AU" dirty="0"/>
              <a:t> (API 27+)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98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D5B0-8AAE-8243-AEB1-392381CC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ru-RU" dirty="0"/>
              <a:t>для профессионального аудио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0C0C-6796-5A4D-B7DD-F33F615E3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– ASIO</a:t>
            </a:r>
          </a:p>
          <a:p>
            <a:r>
              <a:rPr lang="en-US" dirty="0"/>
              <a:t>macOS </a:t>
            </a:r>
            <a:r>
              <a:rPr lang="ru-RU" dirty="0"/>
              <a:t>и т.д. – </a:t>
            </a:r>
            <a:r>
              <a:rPr lang="en-AU" dirty="0"/>
              <a:t>Core Audio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8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7CD5-0D9B-D24E-B7E9-C66927F9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8639E-966E-1746-A409-AB744A89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6700"/>
            <a:ext cx="9601200" cy="50927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/>
              <a:t>ASIO (</a:t>
            </a:r>
            <a:r>
              <a:rPr lang="en-NZ" dirty="0"/>
              <a:t>Audio Stream Input/Output) – </a:t>
            </a:r>
            <a:r>
              <a:rPr lang="ru-RU" dirty="0"/>
              <a:t>протокол передачи данных с малой задержкой</a:t>
            </a:r>
            <a:r>
              <a:rPr lang="en-AU" dirty="0"/>
              <a:t>, </a:t>
            </a:r>
            <a:r>
              <a:rPr lang="ru-RU" dirty="0"/>
              <a:t>разработанный компанией </a:t>
            </a:r>
            <a:r>
              <a:rPr lang="en-NZ" b="1" i="1" dirty="0"/>
              <a:t>Steinberg</a:t>
            </a:r>
            <a:r>
              <a:rPr lang="en-NZ" dirty="0"/>
              <a:t>, </a:t>
            </a:r>
            <a:r>
              <a:rPr lang="ru-RU" dirty="0"/>
              <a:t>предоставляющий приложениям унифицированный интерфейс к аппаратным ресурсам. </a:t>
            </a:r>
            <a:endParaRPr lang="en-AU" dirty="0"/>
          </a:p>
          <a:p>
            <a:r>
              <a:rPr lang="ru-RU" dirty="0"/>
              <a:t>Решающая две проблемы:</a:t>
            </a:r>
          </a:p>
          <a:p>
            <a:pPr lvl="1"/>
            <a:r>
              <a:rPr lang="ru-RU" dirty="0"/>
              <a:t>Минимизация задержек записи и воспроизведения звука</a:t>
            </a:r>
            <a:endParaRPr lang="en-AU" dirty="0"/>
          </a:p>
          <a:p>
            <a:pPr lvl="1"/>
            <a:r>
              <a:rPr lang="ru-RU" dirty="0"/>
              <a:t>Предоставление универсального интерфейса для многоканального ввода и вывода</a:t>
            </a:r>
            <a:endParaRPr lang="en-AU" dirty="0"/>
          </a:p>
          <a:p>
            <a:r>
              <a:rPr lang="ru-RU" dirty="0"/>
              <a:t>Требует наличия специального </a:t>
            </a:r>
            <a:r>
              <a:rPr lang="en-AU" dirty="0"/>
              <a:t>ASIO-</a:t>
            </a:r>
            <a:r>
              <a:rPr lang="ru-RU" dirty="0"/>
              <a:t>драйвера для используемого устройства</a:t>
            </a:r>
            <a:endParaRPr lang="en-AU" dirty="0"/>
          </a:p>
          <a:p>
            <a:r>
              <a:rPr lang="en-AU" dirty="0"/>
              <a:t>ASIO </a:t>
            </a:r>
            <a:r>
              <a:rPr lang="ru-RU" dirty="0"/>
              <a:t>не использует микшер ОС</a:t>
            </a:r>
          </a:p>
          <a:p>
            <a:r>
              <a:rPr lang="ru-RU" dirty="0"/>
              <a:t>Есть возможность побитовой синхронизации потоков</a:t>
            </a:r>
            <a:endParaRPr lang="en-AU" dirty="0"/>
          </a:p>
          <a:p>
            <a:r>
              <a:rPr lang="ru-RU" dirty="0"/>
              <a:t>Платформа</a:t>
            </a:r>
            <a:r>
              <a:rPr lang="en-AU" dirty="0"/>
              <a:t>: Windows</a:t>
            </a:r>
            <a:endParaRPr lang="ru-RU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https://www.steinberg.net/en/company/developers.html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text, clipart, tableware, cup&#10;&#10;Description automatically generated">
            <a:extLst>
              <a:ext uri="{FF2B5EF4-FFF2-40B4-BE49-F238E27FC236}">
                <a16:creationId xmlns:a16="http://schemas.microsoft.com/office/drawing/2014/main" id="{132FD638-1C68-7F4B-972D-E7447B008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300" y="685800"/>
            <a:ext cx="22225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9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06EF-3B11-6540-8975-C284E333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  <a:r>
              <a:rPr lang="en-US" dirty="0"/>
              <a:t>ASIO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B003D92-84AD-C74C-94BB-68B1D03DC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390" y="1447625"/>
            <a:ext cx="4589610" cy="48515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822B0F-E44A-614E-8BE6-FFB8914774F9}"/>
              </a:ext>
            </a:extLst>
          </p:cNvPr>
          <p:cNvSpPr txBox="1"/>
          <p:nvPr/>
        </p:nvSpPr>
        <p:spPr>
          <a:xfrm>
            <a:off x="6934200" y="1841500"/>
            <a:ext cx="41733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N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ASIOInit()</a:t>
            </a:r>
          </a:p>
          <a:p>
            <a:pPr>
              <a:lnSpc>
                <a:spcPct val="150000"/>
              </a:lnSpc>
            </a:pPr>
            <a:r>
              <a:rPr lang="en-N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ASIOCreateBuffers()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N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ASIOStart()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N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ASIOStop()</a:t>
            </a:r>
          </a:p>
          <a:p>
            <a:pPr>
              <a:lnSpc>
                <a:spcPct val="150000"/>
              </a:lnSpc>
            </a:pPr>
            <a:r>
              <a:rPr lang="en-N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ASIODisposeBuffers()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N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ASIOExit()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039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393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Courier New</vt:lpstr>
      <vt:lpstr>Franklin Gothic Book</vt:lpstr>
      <vt:lpstr>Crop</vt:lpstr>
      <vt:lpstr>Казанцев Олег Владимирович</vt:lpstr>
      <vt:lpstr>Программирование звука</vt:lpstr>
      <vt:lpstr>Основные программные интерфейсы Windows</vt:lpstr>
      <vt:lpstr>Основные программные интерфейсы macOS / iOS</vt:lpstr>
      <vt:lpstr>Основные программные интерфейсы Linux</vt:lpstr>
      <vt:lpstr>Основные программные интерфейсы Android</vt:lpstr>
      <vt:lpstr>API для профессионального аудио</vt:lpstr>
      <vt:lpstr>ASIO</vt:lpstr>
      <vt:lpstr>Операции ASIO</vt:lpstr>
      <vt:lpstr>Core Audio</vt:lpstr>
      <vt:lpstr>Архитектура Core Audio</vt:lpstr>
      <vt:lpstr>API для аудио плагинов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Казанцев Олег Владимирович</dc:title>
  <dc:creator>Oleg Kazantsev</dc:creator>
  <cp:lastModifiedBy>Oleg Kazantsev</cp:lastModifiedBy>
  <cp:revision>50</cp:revision>
  <dcterms:created xsi:type="dcterms:W3CDTF">2020-11-12T09:20:01Z</dcterms:created>
  <dcterms:modified xsi:type="dcterms:W3CDTF">2020-12-10T06:31:19Z</dcterms:modified>
</cp:coreProperties>
</file>