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8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7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1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3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7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9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7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3008-C384-4B43-94E8-65D2E1FD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6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Введение в язык </a:t>
            </a:r>
            <a:r>
              <a:rPr lang="EN-US" sz="4800" b="0" i="0" u="none" strike="noStrike" dirty="0">
                <a:solidFill>
                  <a:srgbClr val="4C5D6E"/>
                </a:solidFill>
                <a:effectLst/>
                <a:latin typeface="Arial" panose="020B0604020202020204" pitchFamily="34" charset="0"/>
              </a:rPr>
              <a:t>Java</a:t>
            </a:r>
            <a:endParaRPr lang="ru-RU" sz="4800" dirty="0">
              <a:solidFill>
                <a:srgbClr val="4C5D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3838" y="4581525"/>
            <a:ext cx="6121400" cy="1511300"/>
          </a:xfrm>
        </p:spPr>
        <p:txBody>
          <a:bodyPr anchor="ctr"/>
          <a:lstStyle/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Знакомство с языком </a:t>
            </a:r>
            <a:r>
              <a:rPr lang="RU-RU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rgbClr val="99A8B7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RU-RU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Программа 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Hello world и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игра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угадай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число</a:t>
            </a:r>
            <a:r>
              <a:rPr lang="EN-US" b="0" i="0" u="none" strike="noStrike" dirty="0">
                <a:solidFill>
                  <a:srgbClr val="99A8B7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99A8B7"/>
                </a:solidFill>
                <a:latin typeface="Arial" panose="020B0604020202020204" pitchFamily="34" charset="0"/>
              </a:rPr>
              <a:t>GeekWeek</a:t>
            </a:r>
            <a:r>
              <a:rPr lang="en-US" dirty="0">
                <a:solidFill>
                  <a:srgbClr val="99A8B7"/>
                </a:solidFill>
                <a:latin typeface="Arial" panose="020B0604020202020204" pitchFamily="34" charset="0"/>
              </a:rPr>
              <a:t> 2016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Часть 1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1538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47775" y="2124075"/>
            <a:ext cx="3321081" cy="36988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RU-RU" dirty="0"/>
              <a:t>Игровой цикл LibGDX</a:t>
            </a:r>
            <a:endParaRPr lang="ru-RU" dirty="0"/>
          </a:p>
        </p:txBody>
      </p:sp>
      <p:pic>
        <p:nvPicPr>
          <p:cNvPr id="6" name="Объект 5" descr="libgdx-game-loo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6650" y="2028825"/>
            <a:ext cx="5381248" cy="4454090"/>
          </a:xfrm>
        </p:spPr>
      </p:pic>
    </p:spTree>
    <p:extLst>
      <p:ext uri="{BB962C8B-B14F-4D97-AF65-F5344CB8AC3E}">
        <p14:creationId xmlns:p14="http://schemas.microsoft.com/office/powerpoint/2010/main" val="317084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47775" y="2028825"/>
            <a:ext cx="3170615" cy="36988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RU-RU" dirty="0"/>
              <a:t>Координаты в LibGDX</a:t>
            </a:r>
            <a:endParaRPr lang="ru-RU" dirty="0"/>
          </a:p>
        </p:txBody>
      </p:sp>
      <p:pic>
        <p:nvPicPr>
          <p:cNvPr id="6" name="Объект 5" descr="2016-11-09_02-26-26_x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075" y="2497886"/>
            <a:ext cx="6230841" cy="3985232"/>
          </a:xfrm>
        </p:spPr>
      </p:pic>
    </p:spTree>
    <p:extLst>
      <p:ext uri="{BB962C8B-B14F-4D97-AF65-F5344CB8AC3E}">
        <p14:creationId xmlns:p14="http://schemas.microsoft.com/office/powerpoint/2010/main" val="2724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Кто использует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Нет блокноту. IDE для разработки на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"Заяви о  себе". Пишем в консоль. </a:t>
            </a:r>
            <a:r>
              <a:rPr lang="RU-RU" dirty="0" err="1">
                <a:solidFill>
                  <a:schemeClr val="tx1"/>
                </a:solidFill>
              </a:rPr>
              <a:t>Hello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Word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"Два пути" или ветвление алгоритма. Игра "Угадай число".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"Темная магия игр". Простой </a:t>
            </a:r>
            <a:r>
              <a:rPr lang="RU-RU" dirty="0" err="1">
                <a:solidFill>
                  <a:schemeClr val="tx1"/>
                </a:solidFill>
              </a:rPr>
              <a:t>платформер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LibGDX</a:t>
            </a:r>
          </a:p>
        </p:txBody>
      </p:sp>
    </p:spTree>
    <p:extLst>
      <p:ext uri="{BB962C8B-B14F-4D97-AF65-F5344CB8AC3E}">
        <p14:creationId xmlns:p14="http://schemas.microsoft.com/office/powerpoint/2010/main" val="27038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zolotaya_korona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24" y="4038600"/>
            <a:ext cx="1612761" cy="1618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525" y="0"/>
            <a:ext cx="9168000" cy="1512000"/>
          </a:xfrm>
        </p:spPr>
        <p:txBody>
          <a:bodyPr/>
          <a:lstStyle/>
          <a:p>
            <a:r>
              <a:rPr lang="RU-RU" dirty="0"/>
              <a:t>Что такое Java?</a:t>
            </a:r>
            <a:endParaRPr lang="ru-RU" dirty="0"/>
          </a:p>
        </p:txBody>
      </p:sp>
      <p:pic>
        <p:nvPicPr>
          <p:cNvPr id="6" name="Объект 5" descr="java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22065" y="1478531"/>
            <a:ext cx="2921489" cy="220870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95120"/>
            <a:ext cx="1995732" cy="1632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479" y="331883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Web порталы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62025" y="5343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Desktop приложения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88419" y="3045663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Мобильные приложения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743950" y="53435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IoT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090" y="3978519"/>
            <a:ext cx="2259394" cy="1211019"/>
          </a:xfrm>
          <a:prstGeom prst="rect">
            <a:avLst/>
          </a:prstGeom>
        </p:spPr>
      </p:pic>
      <p:pic>
        <p:nvPicPr>
          <p:cNvPr id="13" name="Рисунок 12" descr="little_p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1625" y="3938449"/>
            <a:ext cx="1744646" cy="1582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5517" y="538162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Enterprice приложения</a:t>
            </a:r>
            <a:endParaRPr lang="ru-RU" dirty="0"/>
          </a:p>
        </p:txBody>
      </p:sp>
      <p:pic>
        <p:nvPicPr>
          <p:cNvPr id="16" name="Рисунок 15" descr="951-h_main-w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1075" y="1753870"/>
            <a:ext cx="2743200" cy="12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4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525" y="0"/>
            <a:ext cx="9168000" cy="15120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2344" y="1197324"/>
            <a:ext cx="8007843" cy="5451126"/>
          </a:xfrm>
        </p:spPr>
      </p:pic>
    </p:spTree>
    <p:extLst>
      <p:ext uri="{BB962C8B-B14F-4D97-AF65-F5344CB8AC3E}">
        <p14:creationId xmlns:p14="http://schemas.microsoft.com/office/powerpoint/2010/main" val="26542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использует </a:t>
            </a:r>
            <a:r>
              <a:rPr lang="RU-RU" dirty="0" err="1"/>
              <a:t>Java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Освоив</a:t>
            </a:r>
            <a:r>
              <a:rPr lang="AF-ZA" dirty="0">
                <a:solidFill>
                  <a:schemeClr val="tx1"/>
                </a:solidFill>
              </a:rPr>
              <a:t> Java </a:t>
            </a:r>
            <a:r>
              <a:rPr lang="RU-RU" dirty="0">
                <a:solidFill>
                  <a:schemeClr val="tx1"/>
                </a:solidFill>
              </a:rPr>
              <a:t>сегодня вы будете востребованными на рынке очень долго. Так как на этом языке написано много программ такими компаниями как: </a:t>
            </a:r>
            <a:r>
              <a:rPr lang="AF-ZA" dirty="0">
                <a:solidFill>
                  <a:schemeClr val="tx1"/>
                </a:solidFill>
              </a:rPr>
              <a:t>Google, </a:t>
            </a:r>
            <a:r>
              <a:rPr lang="AF-ZA" dirty="0" err="1">
                <a:solidFill>
                  <a:schemeClr val="tx1"/>
                </a:solidFill>
              </a:rPr>
              <a:t>Facebook</a:t>
            </a:r>
            <a:r>
              <a:rPr lang="AF-ZA" dirty="0">
                <a:solidFill>
                  <a:schemeClr val="tx1"/>
                </a:solidFill>
              </a:rPr>
              <a:t>, </a:t>
            </a:r>
            <a:r>
              <a:rPr lang="AF-ZA" dirty="0" err="1">
                <a:solidFill>
                  <a:schemeClr val="tx1"/>
                </a:solidFill>
              </a:rPr>
              <a:t>VMware</a:t>
            </a:r>
            <a:r>
              <a:rPr lang="AF-ZA" dirty="0">
                <a:solidFill>
                  <a:schemeClr val="tx1"/>
                </a:solidFill>
              </a:rPr>
              <a:t>, Dell, HP, SAP.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А может быть ты мечтаешь написать свою </a:t>
            </a:r>
            <a:r>
              <a:rPr lang="AF-ZA" dirty="0">
                <a:solidFill>
                  <a:schemeClr val="tx1"/>
                </a:solidFill>
              </a:rPr>
              <a:t>MMORG? </a:t>
            </a:r>
            <a:r>
              <a:rPr lang="RU-RU" dirty="0">
                <a:solidFill>
                  <a:schemeClr val="tx1"/>
                </a:solidFill>
              </a:rPr>
              <a:t>Серверы </a:t>
            </a:r>
            <a:r>
              <a:rPr lang="AF-ZA" dirty="0" err="1">
                <a:solidFill>
                  <a:schemeClr val="tx1"/>
                </a:solidFill>
              </a:rPr>
              <a:t>Minecraft</a:t>
            </a:r>
            <a:r>
              <a:rPr lang="AF-Z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Аллоды написаны на </a:t>
            </a:r>
            <a:r>
              <a:rPr lang="AF-ZA" dirty="0">
                <a:solidFill>
                  <a:schemeClr val="tx1"/>
                </a:solidFill>
              </a:rPr>
              <a:t>Java. 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Или социальную сеть? </a:t>
            </a:r>
            <a:r>
              <a:rPr lang="AF-ZA" dirty="0" err="1">
                <a:solidFill>
                  <a:schemeClr val="tx1"/>
                </a:solidFill>
              </a:rPr>
              <a:t>LinkedIn</a:t>
            </a:r>
            <a:r>
              <a:rPr lang="AF-Z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Одноклассники тоже на </a:t>
            </a:r>
            <a:r>
              <a:rPr lang="AF-ZA" dirty="0">
                <a:solidFill>
                  <a:schemeClr val="tx1"/>
                </a:solidFill>
              </a:rPr>
              <a:t>Java</a:t>
            </a:r>
          </a:p>
          <a:p>
            <a:pPr marL="457200" indent="-457200">
              <a:buFont typeface="+mj-lt"/>
              <a:buAutoNum type="arabicPeriod"/>
            </a:pP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Нет блокноту!</a:t>
            </a:r>
          </a:p>
        </p:txBody>
      </p:sp>
      <p:pic>
        <p:nvPicPr>
          <p:cNvPr id="4" name="Объект 3" descr="eclipse-800x18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3276600"/>
            <a:ext cx="3264581" cy="769461"/>
          </a:xfrm>
        </p:spPr>
      </p:pic>
      <p:pic>
        <p:nvPicPr>
          <p:cNvPr id="5" name="Рисунок 4" descr="intellij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190875"/>
            <a:ext cx="3479818" cy="941366"/>
          </a:xfrm>
          <a:prstGeom prst="rect">
            <a:avLst/>
          </a:prstGeom>
        </p:spPr>
      </p:pic>
      <p:pic>
        <p:nvPicPr>
          <p:cNvPr id="6" name="Рисунок 5" descr="netbeans-logo_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4838700"/>
            <a:ext cx="3204343" cy="876438"/>
          </a:xfrm>
          <a:prstGeom prst="rect">
            <a:avLst/>
          </a:prstGeom>
        </p:spPr>
      </p:pic>
      <p:pic>
        <p:nvPicPr>
          <p:cNvPr id="8" name="Рисунок 7" descr="jav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86025"/>
            <a:ext cx="2743200" cy="20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Заяви о себе!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943" y="3352800"/>
            <a:ext cx="6812607" cy="1459423"/>
          </a:xfrm>
        </p:spPr>
      </p:pic>
      <p:sp>
        <p:nvSpPr>
          <p:cNvPr id="4" name="TextBox 3"/>
          <p:cNvSpPr txBox="1"/>
          <p:nvPr/>
        </p:nvSpPr>
        <p:spPr>
          <a:xfrm>
            <a:off x="1379538" y="2257425"/>
            <a:ext cx="8621817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простую программу выводящую в консоль сообщение "Hello World"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59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пути...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7452" y="3086100"/>
            <a:ext cx="7442743" cy="1758573"/>
          </a:xfrm>
        </p:spPr>
      </p:pic>
      <p:sp>
        <p:nvSpPr>
          <p:cNvPr id="4" name="TextBox 3"/>
          <p:cNvSpPr txBox="1"/>
          <p:nvPr/>
        </p:nvSpPr>
        <p:spPr>
          <a:xfrm>
            <a:off x="1379538" y="2257425"/>
            <a:ext cx="4739699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простую игру "Угадай число".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Темная магия игр.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5225" y="2781300"/>
            <a:ext cx="4857082" cy="3105150"/>
          </a:xfrm>
        </p:spPr>
      </p:pic>
      <p:sp>
        <p:nvSpPr>
          <p:cNvPr id="5" name="TextBox 4"/>
          <p:cNvSpPr txBox="1"/>
          <p:nvPr/>
        </p:nvSpPr>
        <p:spPr>
          <a:xfrm>
            <a:off x="1247775" y="2124075"/>
            <a:ext cx="8187471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dirty="0"/>
              <a:t>Напишем простой платформер с использованием библиотеки LibGDX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438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16</TotalTime>
  <Words>31</Words>
  <Application>Microsoft Office PowerPoint</Application>
  <PresentationFormat>Широкоэкранный</PresentationFormat>
  <Paragraphs>7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GeekBrains</vt:lpstr>
      <vt:lpstr>Введение в язык Java</vt:lpstr>
      <vt:lpstr>План курса</vt:lpstr>
      <vt:lpstr>Что такое Java?</vt:lpstr>
      <vt:lpstr>Что такое Java?</vt:lpstr>
      <vt:lpstr>Кто использует Java?</vt:lpstr>
      <vt:lpstr>Нет блокноту!</vt:lpstr>
      <vt:lpstr>Заяви о себе!</vt:lpstr>
      <vt:lpstr>Два пути...</vt:lpstr>
      <vt:lpstr>Темная магия игр.</vt:lpstr>
      <vt:lpstr>Темная магия игр.</vt:lpstr>
      <vt:lpstr>Темная магия игр.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язык &lt;Название языка&gt;</dc:title>
  <dc:creator>Kartavec</dc:creator>
  <cp:lastModifiedBy>Kartavec</cp:lastModifiedBy>
  <cp:revision>6</cp:revision>
  <dcterms:created xsi:type="dcterms:W3CDTF">2016-10-10T10:38:45Z</dcterms:created>
  <dcterms:modified xsi:type="dcterms:W3CDTF">2016-11-09T06:51:17Z</dcterms:modified>
</cp:coreProperties>
</file>