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5" r:id="rId4"/>
    <p:sldId id="266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483" userDrawn="1">
          <p15:clr>
            <a:srgbClr val="A4A3A4"/>
          </p15:clr>
        </p15:guide>
        <p15:guide id="3" orient="horz" pos="482" userDrawn="1">
          <p15:clr>
            <a:srgbClr val="A4A3A4"/>
          </p15:clr>
        </p15:guide>
        <p15:guide id="4" pos="7197" userDrawn="1">
          <p15:clr>
            <a:srgbClr val="A4A3A4"/>
          </p15:clr>
        </p15:guide>
        <p15:guide id="5" orient="horz" pos="958" userDrawn="1">
          <p15:clr>
            <a:srgbClr val="A4A3A4"/>
          </p15:clr>
        </p15:guide>
        <p15:guide id="6" orient="horz" pos="3362" userDrawn="1">
          <p15:clr>
            <a:srgbClr val="A4A3A4"/>
          </p15:clr>
        </p15:guide>
        <p15:guide id="7" orient="horz" pos="1434" userDrawn="1">
          <p15:clr>
            <a:srgbClr val="A4A3A4"/>
          </p15:clr>
        </p15:guide>
        <p15:guide id="8" orient="horz" pos="2886" userDrawn="1">
          <p15:clr>
            <a:srgbClr val="A4A3A4"/>
          </p15:clr>
        </p15:guide>
        <p15:guide id="9" pos="960" userDrawn="1">
          <p15:clr>
            <a:srgbClr val="A4A3A4"/>
          </p15:clr>
        </p15:guide>
        <p15:guide id="10" pos="6720" userDrawn="1">
          <p15:clr>
            <a:srgbClr val="A4A3A4"/>
          </p15:clr>
        </p15:guide>
        <p15:guide id="12" pos="2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D6E"/>
    <a:srgbClr val="2C2D30"/>
    <a:srgbClr val="E9EDF4"/>
    <a:srgbClr val="9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2" y="72"/>
      </p:cViewPr>
      <p:guideLst>
        <p:guide orient="horz" pos="3838"/>
        <p:guide pos="483"/>
        <p:guide orient="horz" pos="482"/>
        <p:guide pos="7197"/>
        <p:guide orient="horz" pos="958"/>
        <p:guide orient="horz" pos="3362"/>
        <p:guide orient="horz" pos="1434"/>
        <p:guide orient="horz" pos="2886"/>
        <p:guide pos="960"/>
        <p:guide pos="6720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69884-818A-4134-8A1D-C9395B2A8FBB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A3008-C384-4B43-94E8-65D2E1FD0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96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99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17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303838" y="4581525"/>
            <a:ext cx="6121400" cy="1516062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99A8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Краткое описание урока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5303838" y="2276475"/>
            <a:ext cx="6121400" cy="230505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 baseline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урока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0" hasCustomPrompt="1"/>
          </p:nvPr>
        </p:nvSpPr>
        <p:spPr>
          <a:xfrm>
            <a:off x="5303837" y="760413"/>
            <a:ext cx="6121401" cy="76041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rgbClr val="99A8B7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1" hasCustomPrompt="1"/>
          </p:nvPr>
        </p:nvSpPr>
        <p:spPr>
          <a:xfrm>
            <a:off x="5303837" y="1520825"/>
            <a:ext cx="6121401" cy="7556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Урок 1</a:t>
            </a:r>
          </a:p>
        </p:txBody>
      </p:sp>
      <p:sp>
        <p:nvSpPr>
          <p:cNvPr id="20" name="Рисунок 19"/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20823"/>
            <a:ext cx="3781425" cy="3816352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ru-RU" dirty="0"/>
              <a:t>Иконка курса (скачайте с сайта)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0473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483" userDrawn="1">
          <p15:clr>
            <a:srgbClr val="FBAE40"/>
          </p15:clr>
        </p15:guide>
        <p15:guide id="3" pos="960" userDrawn="1">
          <p15:clr>
            <a:srgbClr val="FBAE40"/>
          </p15:clr>
        </p15:guide>
        <p15:guide id="4" pos="1413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pos="2389" userDrawn="1">
          <p15:clr>
            <a:srgbClr val="FBAE40"/>
          </p15:clr>
        </p15:guide>
        <p15:guide id="7" pos="2865" userDrawn="1">
          <p15:clr>
            <a:srgbClr val="FBAE40"/>
          </p15:clr>
        </p15:guide>
        <p15:guide id="8" orient="horz" pos="482" userDrawn="1">
          <p15:clr>
            <a:srgbClr val="FBAE40"/>
          </p15:clr>
        </p15:guide>
        <p15:guide id="9" pos="7197" userDrawn="1">
          <p15:clr>
            <a:srgbClr val="FBAE40"/>
          </p15:clr>
        </p15:guide>
        <p15:guide id="10" pos="6720" userDrawn="1">
          <p15:clr>
            <a:srgbClr val="FBAE40"/>
          </p15:clr>
        </p15:guide>
        <p15:guide id="11" pos="6244" userDrawn="1">
          <p15:clr>
            <a:srgbClr val="FBAE40"/>
          </p15:clr>
        </p15:guide>
        <p15:guide id="12" pos="5768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pos="4815" userDrawn="1">
          <p15:clr>
            <a:srgbClr val="FBAE40"/>
          </p15:clr>
        </p15:guide>
        <p15:guide id="15" pos="4339" userDrawn="1">
          <p15:clr>
            <a:srgbClr val="FBAE40"/>
          </p15:clr>
        </p15:guide>
        <p15:guide id="16" pos="3341" userDrawn="1">
          <p15:clr>
            <a:srgbClr val="FBAE40"/>
          </p15:clr>
        </p15:guide>
        <p15:guide id="17" pos="3840" userDrawn="1">
          <p15:clr>
            <a:srgbClr val="FBAE40"/>
          </p15:clr>
        </p15:guide>
        <p15:guide id="18" orient="horz" pos="958" userDrawn="1">
          <p15:clr>
            <a:srgbClr val="FBAE40"/>
          </p15:clr>
        </p15:guide>
        <p15:guide id="19" orient="horz" pos="3362" userDrawn="1">
          <p15:clr>
            <a:srgbClr val="FBAE40"/>
          </p15:clr>
        </p15:guide>
        <p15:guide id="20" orient="horz" pos="2886" userDrawn="1">
          <p15:clr>
            <a:srgbClr val="FBAE40"/>
          </p15:clr>
        </p15:guide>
        <p15:guide id="21" orient="horz" pos="1434" userDrawn="1">
          <p15:clr>
            <a:srgbClr val="FBAE40"/>
          </p15:clr>
        </p15:guide>
        <p15:guide id="22" orient="horz" pos="2409" userDrawn="1">
          <p15:clr>
            <a:srgbClr val="FBAE40"/>
          </p15:clr>
        </p15:guide>
        <p15:guide id="23" orient="horz" pos="19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24" y="760412"/>
            <a:ext cx="9919064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2633321"/>
            <a:ext cx="3048364" cy="309950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2633321"/>
            <a:ext cx="3055075" cy="309950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2633322"/>
            <a:ext cx="3095625" cy="309950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555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760413"/>
            <a:ext cx="3048364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760413"/>
            <a:ext cx="3055075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760413"/>
            <a:ext cx="3095625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33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763" y="760412"/>
            <a:ext cx="10658475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66764" y="2633322"/>
            <a:ext cx="2394000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1" y="2633322"/>
            <a:ext cx="2388887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3520764" y="2633322"/>
            <a:ext cx="2395236" cy="309950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Объект 5"/>
          <p:cNvSpPr>
            <a:spLocks noGrp="1"/>
          </p:cNvSpPr>
          <p:nvPr>
            <p:ph sz="quarter" idx="12"/>
          </p:nvPr>
        </p:nvSpPr>
        <p:spPr>
          <a:xfrm>
            <a:off x="9024888" y="2633321"/>
            <a:ext cx="2400350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434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674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66764" y="760412"/>
            <a:ext cx="2394000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1" y="760412"/>
            <a:ext cx="2388887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3520764" y="760412"/>
            <a:ext cx="2395236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Объект 5"/>
          <p:cNvSpPr>
            <a:spLocks noGrp="1"/>
          </p:cNvSpPr>
          <p:nvPr>
            <p:ph sz="quarter" idx="12"/>
          </p:nvPr>
        </p:nvSpPr>
        <p:spPr>
          <a:xfrm>
            <a:off x="9024888" y="760412"/>
            <a:ext cx="2400350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674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вадрат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7656513" y="3022950"/>
            <a:ext cx="3779837" cy="307905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7656513" y="755650"/>
            <a:ext cx="3779837" cy="2266950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899487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Квадратное изображение</a:t>
            </a:r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99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096001" y="3022950"/>
            <a:ext cx="5340350" cy="307905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1" y="755650"/>
            <a:ext cx="5340350" cy="2266950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534035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Вертикальное изображение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98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оризонталь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888163" y="3022950"/>
            <a:ext cx="4548188" cy="231422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888163" y="1520824"/>
            <a:ext cx="4548188" cy="1501776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759598" y="1520824"/>
            <a:ext cx="5336401" cy="38163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Вертикальное изображение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57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71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60" userDrawn="1">
          <p15:clr>
            <a:srgbClr val="FBAE40"/>
          </p15:clr>
        </p15:guide>
        <p15:guide id="2" pos="6720" userDrawn="1">
          <p15:clr>
            <a:srgbClr val="FBAE40"/>
          </p15:clr>
        </p15:guide>
        <p15:guide id="3" orient="horz" pos="482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520825"/>
            <a:ext cx="9148800" cy="3817975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88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720" userDrawn="1">
          <p15:clr>
            <a:srgbClr val="FBAE40"/>
          </p15:clr>
        </p15:guide>
        <p15:guide id="4" orient="horz" pos="3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2000" y="756000"/>
            <a:ext cx="9168000" cy="15120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2000" y="2628000"/>
            <a:ext cx="9168000" cy="3104825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2C2D30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3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000" y="743125"/>
            <a:ext cx="9168000" cy="15120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11999" y="2636474"/>
            <a:ext cx="4404001" cy="309635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76000" y="2636474"/>
            <a:ext cx="4404000" cy="3096351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5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000" y="760412"/>
            <a:ext cx="9168000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2000" y="2636475"/>
            <a:ext cx="4404000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3753732"/>
            <a:ext cx="4404000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6000" y="2633320"/>
            <a:ext cx="4404001" cy="76041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3753732"/>
            <a:ext cx="4404000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85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7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2000" y="760412"/>
            <a:ext cx="4404000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1877670"/>
            <a:ext cx="4404000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5999" y="757257"/>
            <a:ext cx="4404001" cy="76041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1877670"/>
            <a:ext cx="4404000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38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760412"/>
            <a:ext cx="4404000" cy="49724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760412"/>
            <a:ext cx="4404000" cy="49724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419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и подзаголоавка с объе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24" y="760412"/>
            <a:ext cx="9919064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9824" y="2636475"/>
            <a:ext cx="3048364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3753732"/>
            <a:ext cx="3048364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03813" y="2633321"/>
            <a:ext cx="3055075" cy="7604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3753732"/>
            <a:ext cx="3055075" cy="197909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4548188" y="2633322"/>
            <a:ext cx="3095625" cy="76041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3753732"/>
            <a:ext cx="3095625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318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трех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9824" y="760412"/>
            <a:ext cx="3048364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1877670"/>
            <a:ext cx="3048364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03813" y="757258"/>
            <a:ext cx="3055075" cy="7604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1877670"/>
            <a:ext cx="3055075" cy="3855156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4548187" y="760412"/>
            <a:ext cx="3095625" cy="76041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1877670"/>
            <a:ext cx="3095625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748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3998" y="760413"/>
            <a:ext cx="9132889" cy="1520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3999" y="2636475"/>
            <a:ext cx="9132890" cy="3096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50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3" r:id="rId5"/>
    <p:sldLayoutId id="2147483658" r:id="rId6"/>
    <p:sldLayoutId id="2147483657" r:id="rId7"/>
    <p:sldLayoutId id="2147483659" r:id="rId8"/>
    <p:sldLayoutId id="2147483662" r:id="rId9"/>
    <p:sldLayoutId id="2147483660" r:id="rId10"/>
    <p:sldLayoutId id="2147483661" r:id="rId11"/>
    <p:sldLayoutId id="2147483663" r:id="rId12"/>
    <p:sldLayoutId id="2147483664" r:id="rId13"/>
    <p:sldLayoutId id="2147483656" r:id="rId14"/>
    <p:sldLayoutId id="2147483665" r:id="rId15"/>
    <p:sldLayoutId id="2147483666" r:id="rId16"/>
    <p:sldLayoutId id="2147483655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4C5D6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03838" y="2276475"/>
            <a:ext cx="6121400" cy="2305050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4800" b="0" i="0" u="none" strike="noStrike" dirty="0">
                <a:solidFill>
                  <a:srgbClr val="4C5D6E"/>
                </a:solidFill>
                <a:effectLst/>
                <a:latin typeface="Arial" panose="020B0604020202020204" pitchFamily="34" charset="0"/>
              </a:rPr>
              <a:t>Введение в язык </a:t>
            </a:r>
            <a:r>
              <a:rPr lang="EN-US" sz="4800" b="0" i="0" u="none" strike="noStrike" dirty="0">
                <a:solidFill>
                  <a:srgbClr val="4C5D6E"/>
                </a:solidFill>
                <a:effectLst/>
                <a:latin typeface="Arial" panose="020B0604020202020204" pitchFamily="34" charset="0"/>
              </a:rPr>
              <a:t>Java</a:t>
            </a:r>
            <a:endParaRPr lang="ru-RU" sz="4800" dirty="0">
              <a:solidFill>
                <a:srgbClr val="4C5D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03838" y="4581525"/>
            <a:ext cx="6121400" cy="1511300"/>
          </a:xfrm>
        </p:spPr>
        <p:txBody>
          <a:bodyPr anchor="ctr"/>
          <a:lstStyle/>
          <a:p>
            <a:pPr algn="l">
              <a:lnSpc>
                <a:spcPct val="100000"/>
              </a:lnSpc>
            </a:pPr>
            <a:r>
              <a:rPr lang="RU-RU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Знакомство с языком </a:t>
            </a:r>
            <a:r>
              <a:rPr lang="RU-RU" b="0" i="0" u="none" strike="noStrike" dirty="0" err="1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RU-RU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i="0" u="none" strike="noStrike" dirty="0">
              <a:solidFill>
                <a:srgbClr val="99A8B7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RU-RU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Программа </a:t>
            </a:r>
            <a:r>
              <a:rPr lang="EN-US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Hello world и </a:t>
            </a:r>
            <a:r>
              <a:rPr lang="EN-US" b="0" i="0" u="none" strike="noStrike" dirty="0" err="1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игра</a:t>
            </a:r>
            <a:r>
              <a:rPr lang="EN-US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угадай</a:t>
            </a:r>
            <a:r>
              <a:rPr lang="EN-US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число</a:t>
            </a:r>
            <a:r>
              <a:rPr lang="EN-US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5303838" y="765176"/>
            <a:ext cx="6121400" cy="75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solidFill>
                  <a:srgbClr val="99A8B7"/>
                </a:solidFill>
                <a:latin typeface="Arial" panose="020B0604020202020204" pitchFamily="34" charset="0"/>
              </a:rPr>
              <a:t>GeekWeek</a:t>
            </a:r>
            <a:r>
              <a:rPr lang="en-US" dirty="0">
                <a:solidFill>
                  <a:srgbClr val="99A8B7"/>
                </a:solidFill>
                <a:latin typeface="Arial" panose="020B0604020202020204" pitchFamily="34" charset="0"/>
              </a:rPr>
              <a:t> 2016</a:t>
            </a:r>
            <a:endParaRPr lang="ru-RU" dirty="0">
              <a:solidFill>
                <a:srgbClr val="99A8B7"/>
              </a:solidFill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303838" y="1520825"/>
            <a:ext cx="6121400" cy="755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>
                <a:solidFill>
                  <a:srgbClr val="4C5D6E"/>
                </a:solidFill>
                <a:latin typeface="Arial" panose="020B0604020202020204" pitchFamily="34" charset="0"/>
              </a:rPr>
              <a:t>Часть 2</a:t>
            </a:r>
            <a:endParaRPr lang="ru-RU" b="1" dirty="0">
              <a:solidFill>
                <a:srgbClr val="4C5D6E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1538287"/>
            <a:ext cx="37814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8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курса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Продолжение "Темной магии игр". Взаимодействие объектов и озвучка.</a:t>
            </a:r>
          </a:p>
        </p:txBody>
      </p:sp>
    </p:spTree>
    <p:extLst>
      <p:ext uri="{BB962C8B-B14F-4D97-AF65-F5344CB8AC3E}">
        <p14:creationId xmlns:p14="http://schemas.microsoft.com/office/powerpoint/2010/main" val="270381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Темная магия игр.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5225" y="2781300"/>
            <a:ext cx="4857082" cy="3105150"/>
          </a:xfrm>
        </p:spPr>
      </p:pic>
      <p:sp>
        <p:nvSpPr>
          <p:cNvPr id="5" name="TextBox 4"/>
          <p:cNvSpPr txBox="1"/>
          <p:nvPr/>
        </p:nvSpPr>
        <p:spPr>
          <a:xfrm>
            <a:off x="1247775" y="2124075"/>
            <a:ext cx="8187471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/>
              <a:t>Напишем простой платформер с использованием библиотеки LibGDX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43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Темная магия игр.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47775" y="2124075"/>
            <a:ext cx="5413649" cy="369888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RU-RU" dirty="0"/>
              <a:t>Напишем взаимодействие объектов в игре</a:t>
            </a:r>
            <a:endParaRPr lang="ru-RU" dirty="0"/>
          </a:p>
        </p:txBody>
      </p:sp>
      <p:pic>
        <p:nvPicPr>
          <p:cNvPr id="6" name="Объект 5" descr="2016-11-09_02-26-26_bound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1350" y="2552700"/>
            <a:ext cx="6086540" cy="3891578"/>
          </a:xfrm>
        </p:spPr>
      </p:pic>
    </p:spTree>
    <p:extLst>
      <p:ext uri="{BB962C8B-B14F-4D97-AF65-F5344CB8AC3E}">
        <p14:creationId xmlns:p14="http://schemas.microsoft.com/office/powerpoint/2010/main" val="1044480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GeekBrains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GB" id="{8F27712E-CD75-40CA-8C4F-469F0AEC6E0D}" vid="{748B63EF-64A1-476C-A420-AA3A869BF48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GB</Template>
  <TotalTime>16</TotalTime>
  <Words>31</Words>
  <Application>Microsoft Office PowerPoint</Application>
  <PresentationFormat>Широкоэкранный</PresentationFormat>
  <Paragraphs>7</Paragraphs>
  <Slides>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GeekBrains</vt:lpstr>
      <vt:lpstr>Введение в язык Java</vt:lpstr>
      <vt:lpstr>План курса</vt:lpstr>
      <vt:lpstr>Темная магия игр.</vt:lpstr>
      <vt:lpstr>Темная магия игр.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язык &lt;Название языка&gt;</dc:title>
  <dc:creator>Kartavec</dc:creator>
  <cp:lastModifiedBy>Kartavec</cp:lastModifiedBy>
  <cp:revision>6</cp:revision>
  <dcterms:created xsi:type="dcterms:W3CDTF">2016-10-10T10:38:45Z</dcterms:created>
  <dcterms:modified xsi:type="dcterms:W3CDTF">2016-11-09T06:52:28Z</dcterms:modified>
</cp:coreProperties>
</file>