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&lt;заголовок&gt;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3FCAB6E-1780-48F5-9088-6E3CC9B454CA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F9B8872-56D3-4DBB-B4FD-BE04BBB3F1DF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42ED493-C969-40BB-857D-1EFBC732431F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9B6040A-0A80-43FE-9940-11241A1A7599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34870F4-2A57-4B2B-95EB-CB8EC4757621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1F81E6C-C85F-4673-8C40-E8FDFCC460A2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80598A6-7FD5-4ACF-9FEB-65F464610868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D3C43B0-A58D-4789-91E6-B0C9A0B8A8B4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D13B184-0B36-416E-9F43-F05BBF9327DF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7E6EC2F-0BDF-42B1-869D-CC7FAB2582FA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AE8944F-EE16-4C03-8D85-DD86CCBFC55D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66800" y="0"/>
            <a:ext cx="756360" cy="25128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766800" y="0"/>
            <a:ext cx="756360" cy="25128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766800" y="6102000"/>
            <a:ext cx="756360" cy="75528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" name="Рисунок 16" descr=""/>
          <p:cNvPicPr/>
          <p:nvPr/>
        </p:nvPicPr>
        <p:blipFill>
          <a:blip r:embed="rId2"/>
          <a:stretch/>
        </p:blipFill>
        <p:spPr>
          <a:xfrm>
            <a:off x="882360" y="6198120"/>
            <a:ext cx="525600" cy="562680"/>
          </a:xfrm>
          <a:prstGeom prst="rect">
            <a:avLst/>
          </a:prstGeom>
          <a:ln>
            <a:noFill/>
          </a:ln>
        </p:spPr>
      </p:pic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66800" y="0"/>
            <a:ext cx="756360" cy="25128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766800" y="6102000"/>
            <a:ext cx="756360" cy="75528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Shape 29" descr=""/>
          <p:cNvPicPr/>
          <p:nvPr/>
        </p:nvPicPr>
        <p:blipFill>
          <a:blip r:embed="rId2"/>
          <a:stretch/>
        </p:blipFill>
        <p:spPr>
          <a:xfrm>
            <a:off x="882360" y="6198120"/>
            <a:ext cx="525600" cy="562680"/>
          </a:xfrm>
          <a:prstGeom prst="rect">
            <a:avLst/>
          </a:prstGeom>
          <a:ln>
            <a:noFill/>
          </a:ln>
        </p:spPr>
      </p:pic>
      <p:sp>
        <p:nvSpPr>
          <p:cNvPr id="79" name="PlaceHolder 3"/>
          <p:cNvSpPr>
            <a:spLocks noGrp="1"/>
          </p:cNvSpPr>
          <p:nvPr>
            <p:ph type="title"/>
          </p:nvPr>
        </p:nvSpPr>
        <p:spPr>
          <a:xfrm>
            <a:off x="1512000" y="756000"/>
            <a:ext cx="9167400" cy="151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766800" y="0"/>
            <a:ext cx="756360" cy="25128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766800" y="6102000"/>
            <a:ext cx="756360" cy="75528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Shape 24" descr=""/>
          <p:cNvPicPr/>
          <p:nvPr/>
        </p:nvPicPr>
        <p:blipFill>
          <a:blip r:embed="rId2"/>
          <a:stretch/>
        </p:blipFill>
        <p:spPr>
          <a:xfrm>
            <a:off x="882360" y="6198120"/>
            <a:ext cx="525600" cy="562680"/>
          </a:xfrm>
          <a:prstGeom prst="rect">
            <a:avLst/>
          </a:prstGeom>
          <a:ln>
            <a:noFill/>
          </a:ln>
        </p:spPr>
      </p:pic>
      <p:sp>
        <p:nvSpPr>
          <p:cNvPr id="11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303880" y="2276640"/>
            <a:ext cx="6120720" cy="230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Введение в язык Java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303880" y="4581360"/>
            <a:ext cx="6120720" cy="15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99a8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Знакомство с языком Java.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99a8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Программа Hello world и игра угадай число.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303880" y="765000"/>
            <a:ext cx="6120720" cy="7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99a8b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GeekWeek 2016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303880" y="1521000"/>
            <a:ext cx="6120720" cy="7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Часть 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Рисунок 9" descr=""/>
          <p:cNvPicPr/>
          <p:nvPr/>
        </p:nvPicPr>
        <p:blipFill>
          <a:blip r:embed="rId1"/>
          <a:stretch/>
        </p:blipFill>
        <p:spPr>
          <a:xfrm>
            <a:off x="766800" y="1538280"/>
            <a:ext cx="3780720" cy="378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512000" y="756000"/>
            <a:ext cx="91674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Темная магия игр.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247760" y="2124000"/>
            <a:ext cx="3320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Игровой цикл LibGDX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Объект 5" descr=""/>
          <p:cNvPicPr/>
          <p:nvPr/>
        </p:nvPicPr>
        <p:blipFill>
          <a:blip r:embed="rId1"/>
          <a:stretch/>
        </p:blipFill>
        <p:spPr>
          <a:xfrm>
            <a:off x="3676680" y="2028960"/>
            <a:ext cx="5380560" cy="445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512000" y="756000"/>
            <a:ext cx="91674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Темная магия игр.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247760" y="2028960"/>
            <a:ext cx="3169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Координаты в LibGDX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Объект 5" descr=""/>
          <p:cNvPicPr/>
          <p:nvPr/>
        </p:nvPicPr>
        <p:blipFill>
          <a:blip r:embed="rId1"/>
          <a:stretch/>
        </p:blipFill>
        <p:spPr>
          <a:xfrm>
            <a:off x="3267000" y="2498040"/>
            <a:ext cx="6230160" cy="398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542960" y="2276640"/>
            <a:ext cx="9585360" cy="22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/>
            <a:r>
              <a:rPr b="0" lang="ru-RU" sz="48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До конца GeekWeek</a:t>
            </a:r>
            <a:r>
              <a:rPr b="0" lang="ru-RU" sz="4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4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скидка 30% </a:t>
            </a:r>
            <a:r>
              <a:rPr b="0" lang="ru-RU" sz="4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48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 все учебные программы</a:t>
            </a:r>
            <a:r>
              <a:rPr b="0" lang="ru-RU" sz="4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7268760" y="732960"/>
            <a:ext cx="39546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 месяца обучения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+ 2 месяца стажировки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696600" y="269640"/>
            <a:ext cx="5805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115c8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Профессия «Программист Java»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696600" y="909720"/>
            <a:ext cx="3366720" cy="3646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b="1" lang="ru-RU" sz="1800" spc="-1" strike="noStrike">
                <a:solidFill>
                  <a:srgbClr val="f9f9f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696600" y="1618200"/>
            <a:ext cx="3366720" cy="3031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ru-RU" sz="1400" spc="-1" strike="noStrike">
                <a:solidFill>
                  <a:srgbClr val="f9f9f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Алгоритмы и структуры данных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4463280" y="910080"/>
            <a:ext cx="1878840" cy="36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b="1"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 месяца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4463280" y="1663560"/>
            <a:ext cx="1878840" cy="36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b="1"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месяц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7"/>
          <p:cNvSpPr/>
          <p:nvPr/>
        </p:nvSpPr>
        <p:spPr>
          <a:xfrm>
            <a:off x="696600" y="2336040"/>
            <a:ext cx="3366720" cy="3646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b="1" lang="ru-RU" sz="1800" spc="-1" strike="noStrike">
                <a:solidFill>
                  <a:srgbClr val="f9f9f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Базы данных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8"/>
          <p:cNvSpPr/>
          <p:nvPr/>
        </p:nvSpPr>
        <p:spPr>
          <a:xfrm>
            <a:off x="4463280" y="2361600"/>
            <a:ext cx="1878840" cy="36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b="1"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 видео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9"/>
          <p:cNvSpPr/>
          <p:nvPr/>
        </p:nvSpPr>
        <p:spPr>
          <a:xfrm>
            <a:off x="696600" y="3208680"/>
            <a:ext cx="3366720" cy="3646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b="1" lang="ru-RU" sz="1800" spc="-1" strike="noStrike">
                <a:solidFill>
                  <a:srgbClr val="f9f9f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Стажировка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4463280" y="3223080"/>
            <a:ext cx="1878840" cy="36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b="1"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месяца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7200720" y="2290680"/>
            <a:ext cx="4022640" cy="31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Обучение: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Уроки онлайн, по вечерам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Видеозаписи уроков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Домашние задания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Методические пособия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Сертификаты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7268760" y="732960"/>
            <a:ext cx="39546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 месяцев обучения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+ 2 месяца стажировки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96600" y="269640"/>
            <a:ext cx="5805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115c8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Профессия «Программист Android»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96600" y="909720"/>
            <a:ext cx="3366720" cy="3646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b="1" lang="ru-RU" sz="1800" spc="-1" strike="noStrike">
                <a:solidFill>
                  <a:srgbClr val="f9f9f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696600" y="1618200"/>
            <a:ext cx="3366720" cy="3333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ru-RU" sz="1600" spc="-1" strike="noStrike">
                <a:solidFill>
                  <a:srgbClr val="f9f9f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Android-разработка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4463280" y="910080"/>
            <a:ext cx="1878840" cy="36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b="1"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месяца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4463280" y="1663560"/>
            <a:ext cx="1878840" cy="36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b="1"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 месяца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696600" y="2336040"/>
            <a:ext cx="3366720" cy="3646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b="1" lang="ru-RU" sz="1800" spc="-1" strike="noStrike">
                <a:solidFill>
                  <a:srgbClr val="f9f9f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Базы данных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8"/>
          <p:cNvSpPr/>
          <p:nvPr/>
        </p:nvSpPr>
        <p:spPr>
          <a:xfrm>
            <a:off x="4463280" y="2361960"/>
            <a:ext cx="1878840" cy="36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b="1"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 видео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696600" y="3208680"/>
            <a:ext cx="3366720" cy="3646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b="1" lang="ru-RU" sz="1800" spc="-1" strike="noStrike">
                <a:solidFill>
                  <a:srgbClr val="f9f9f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Стажировка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0"/>
          <p:cNvSpPr/>
          <p:nvPr/>
        </p:nvSpPr>
        <p:spPr>
          <a:xfrm>
            <a:off x="4463280" y="3223080"/>
            <a:ext cx="1878840" cy="36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b="1"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месяца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7200720" y="2290680"/>
            <a:ext cx="4022640" cy="31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Обучение: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Уроки онлайн, по вечерам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Видеозаписи уроков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Домашние задания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Методические пособия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Сертификаты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400040" y="756000"/>
            <a:ext cx="927936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90000"/>
              </a:lnSpc>
            </a:pPr>
            <a:r>
              <a:rPr b="0" lang="ru-RU" sz="48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Как активировать скидку?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961920" y="2327400"/>
            <a:ext cx="5077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Нажмите кнопку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наверху страницы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041120" y="3106080"/>
            <a:ext cx="3347280" cy="91332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f9f9f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% СПЕЦПРЕДЛОЖЕНИЕ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5139720" y="3332160"/>
            <a:ext cx="1800000" cy="4608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5"/>
          <p:cNvSpPr/>
          <p:nvPr/>
        </p:nvSpPr>
        <p:spPr>
          <a:xfrm>
            <a:off x="7331760" y="3106080"/>
            <a:ext cx="3347280" cy="91332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Получить скидку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7331760" y="2270520"/>
            <a:ext cx="5077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Укажите имя, телефон.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Нажмите на кнопку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7"/>
          <p:cNvSpPr/>
          <p:nvPr/>
        </p:nvSpPr>
        <p:spPr>
          <a:xfrm>
            <a:off x="2715120" y="5062680"/>
            <a:ext cx="7004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Все вопросы сможете задать нашим специалистам!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512000" y="756000"/>
            <a:ext cx="91674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План курса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512000" y="2628000"/>
            <a:ext cx="9167400" cy="31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2c2d30"/>
              </a:buClr>
              <a:buFont typeface="Arial"/>
              <a:buAutoNum type="arabicPeriod"/>
            </a:pPr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такое Java?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2c2d30"/>
              </a:buClr>
              <a:buFont typeface="Arial"/>
              <a:buAutoNum type="arabicPeriod"/>
            </a:pPr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Кто использует Java?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2c2d30"/>
              </a:buClr>
              <a:buFont typeface="Arial"/>
              <a:buAutoNum type="arabicPeriod"/>
            </a:pPr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Нет блокноту. IDE для разработки на Java.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2c2d30"/>
              </a:buClr>
              <a:buFont typeface="Arial"/>
              <a:buAutoNum type="arabicPeriod"/>
            </a:pPr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"Заяви о  себе". Пишем в консоль. Hello Word на Java.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2c2d30"/>
              </a:buClr>
              <a:buFont typeface="Arial"/>
              <a:buAutoNum type="arabicPeriod"/>
            </a:pPr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"Два пути" или ветвление алгоритма. Игра "Угадай число".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2c2d30"/>
              </a:buClr>
              <a:buFont typeface="Arial"/>
              <a:buAutoNum type="arabicPeriod"/>
            </a:pPr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"Темная магия игр". Простой платформер на LibGDX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Рисунок 14" descr=""/>
          <p:cNvPicPr/>
          <p:nvPr/>
        </p:nvPicPr>
        <p:blipFill>
          <a:blip r:embed="rId1"/>
          <a:stretch/>
        </p:blipFill>
        <p:spPr>
          <a:xfrm>
            <a:off x="5383440" y="4038480"/>
            <a:ext cx="1612080" cy="161784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1533600" y="0"/>
            <a:ext cx="91674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такое Java?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Объект 5" descr=""/>
          <p:cNvPicPr/>
          <p:nvPr/>
        </p:nvPicPr>
        <p:blipFill>
          <a:blip r:embed="rId2"/>
          <a:stretch/>
        </p:blipFill>
        <p:spPr>
          <a:xfrm>
            <a:off x="4722120" y="1478520"/>
            <a:ext cx="2920680" cy="2207880"/>
          </a:xfrm>
          <a:prstGeom prst="rect">
            <a:avLst/>
          </a:prstGeom>
          <a:ln>
            <a:noFill/>
          </a:ln>
        </p:spPr>
      </p:pic>
      <p:pic>
        <p:nvPicPr>
          <p:cNvPr id="169" name="Рисунок 6" descr=""/>
          <p:cNvPicPr/>
          <p:nvPr/>
        </p:nvPicPr>
        <p:blipFill>
          <a:blip r:embed="rId3"/>
          <a:stretch/>
        </p:blipFill>
        <p:spPr>
          <a:xfrm>
            <a:off x="1247760" y="1595160"/>
            <a:ext cx="1995120" cy="1631520"/>
          </a:xfrm>
          <a:prstGeom prst="rect">
            <a:avLst/>
          </a:prstGeom>
          <a:ln>
            <a:noFill/>
          </a:ln>
        </p:spPr>
      </p:pic>
      <p:sp>
        <p:nvSpPr>
          <p:cNvPr id="170" name="CustomShape 2"/>
          <p:cNvSpPr/>
          <p:nvPr/>
        </p:nvSpPr>
        <p:spPr>
          <a:xfrm>
            <a:off x="775440" y="331884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 порталы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961920" y="534348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Desktop приложения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8688240" y="3045600"/>
            <a:ext cx="27424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Мобильные приложения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744040" y="534348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Рисунок 11" descr=""/>
          <p:cNvPicPr/>
          <p:nvPr/>
        </p:nvPicPr>
        <p:blipFill>
          <a:blip r:embed="rId4"/>
          <a:stretch/>
        </p:blipFill>
        <p:spPr>
          <a:xfrm>
            <a:off x="1203120" y="3978360"/>
            <a:ext cx="2258640" cy="1210320"/>
          </a:xfrm>
          <a:prstGeom prst="rect">
            <a:avLst/>
          </a:prstGeom>
          <a:ln>
            <a:noFill/>
          </a:ln>
        </p:spPr>
      </p:pic>
      <p:pic>
        <p:nvPicPr>
          <p:cNvPr id="175" name="Рисунок 12" descr=""/>
          <p:cNvPicPr/>
          <p:nvPr/>
        </p:nvPicPr>
        <p:blipFill>
          <a:blip r:embed="rId5"/>
          <a:stretch/>
        </p:blipFill>
        <p:spPr>
          <a:xfrm>
            <a:off x="9191520" y="3938400"/>
            <a:ext cx="1743840" cy="1581840"/>
          </a:xfrm>
          <a:prstGeom prst="rect">
            <a:avLst/>
          </a:prstGeom>
          <a:ln>
            <a:noFill/>
          </a:ln>
        </p:spPr>
      </p:pic>
      <p:sp>
        <p:nvSpPr>
          <p:cNvPr id="176" name="CustomShape 6"/>
          <p:cNvSpPr/>
          <p:nvPr/>
        </p:nvSpPr>
        <p:spPr>
          <a:xfrm>
            <a:off x="4815360" y="538164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Enterprice приложения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Рисунок 15" descr=""/>
          <p:cNvPicPr/>
          <p:nvPr/>
        </p:nvPicPr>
        <p:blipFill>
          <a:blip r:embed="rId6"/>
          <a:stretch/>
        </p:blipFill>
        <p:spPr>
          <a:xfrm>
            <a:off x="8601120" y="1753920"/>
            <a:ext cx="2742480" cy="123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33600" y="0"/>
            <a:ext cx="91674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такое Java?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Объект 3" descr=""/>
          <p:cNvPicPr/>
          <p:nvPr/>
        </p:nvPicPr>
        <p:blipFill>
          <a:blip r:embed="rId1"/>
          <a:stretch/>
        </p:blipFill>
        <p:spPr>
          <a:xfrm>
            <a:off x="2382480" y="1197360"/>
            <a:ext cx="8007120" cy="545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512000" y="756000"/>
            <a:ext cx="91674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Кто использует Java?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512000" y="2628000"/>
            <a:ext cx="9167400" cy="31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2c2d30"/>
              </a:buClr>
              <a:buFont typeface="Arial"/>
              <a:buAutoNum type="arabicPeriod"/>
            </a:pPr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Освоив Java сегодня вы будете востребованными на рынке очень долго. Так как на этом языке написано много программ такими компаниями как: Google, Facebook, VMware, Dell, HP, SAP. 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2c2d30"/>
              </a:buClr>
              <a:buFont typeface="Arial"/>
              <a:buAutoNum type="arabicPeriod"/>
            </a:pPr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 может быть ты мечтаешь написать свою MMORG? Серверы Minecraft и Аллоды написаны на Java. 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2c2d30"/>
              </a:buClr>
              <a:buFont typeface="Arial"/>
              <a:buAutoNum type="arabicPeriod"/>
            </a:pPr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Или социальную сеть? LinkedIn и Одноклассники тоже на Java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512000" y="756000"/>
            <a:ext cx="91674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Нет блокноту!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Объект 3" descr=""/>
          <p:cNvPicPr/>
          <p:nvPr/>
        </p:nvPicPr>
        <p:blipFill>
          <a:blip r:embed="rId1"/>
          <a:stretch/>
        </p:blipFill>
        <p:spPr>
          <a:xfrm>
            <a:off x="1171440" y="3276720"/>
            <a:ext cx="3263760" cy="768600"/>
          </a:xfrm>
          <a:prstGeom prst="rect">
            <a:avLst/>
          </a:prstGeom>
          <a:ln>
            <a:noFill/>
          </a:ln>
        </p:spPr>
      </p:pic>
      <p:pic>
        <p:nvPicPr>
          <p:cNvPr id="184" name="Рисунок 4" descr=""/>
          <p:cNvPicPr/>
          <p:nvPr/>
        </p:nvPicPr>
        <p:blipFill>
          <a:blip r:embed="rId2"/>
          <a:stretch/>
        </p:blipFill>
        <p:spPr>
          <a:xfrm>
            <a:off x="7677000" y="3191040"/>
            <a:ext cx="3479040" cy="940680"/>
          </a:xfrm>
          <a:prstGeom prst="rect">
            <a:avLst/>
          </a:prstGeom>
          <a:ln>
            <a:noFill/>
          </a:ln>
        </p:spPr>
      </p:pic>
      <p:pic>
        <p:nvPicPr>
          <p:cNvPr id="185" name="Рисунок 5" descr=""/>
          <p:cNvPicPr/>
          <p:nvPr/>
        </p:nvPicPr>
        <p:blipFill>
          <a:blip r:embed="rId3"/>
          <a:stretch/>
        </p:blipFill>
        <p:spPr>
          <a:xfrm>
            <a:off x="4705200" y="4838760"/>
            <a:ext cx="3203640" cy="875880"/>
          </a:xfrm>
          <a:prstGeom prst="rect">
            <a:avLst/>
          </a:prstGeom>
          <a:ln>
            <a:noFill/>
          </a:ln>
        </p:spPr>
      </p:pic>
      <p:pic>
        <p:nvPicPr>
          <p:cNvPr id="186" name="Рисунок 7" descr=""/>
          <p:cNvPicPr/>
          <p:nvPr/>
        </p:nvPicPr>
        <p:blipFill>
          <a:blip r:embed="rId4"/>
          <a:stretch/>
        </p:blipFill>
        <p:spPr>
          <a:xfrm>
            <a:off x="4933800" y="2486160"/>
            <a:ext cx="2742480" cy="207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512000" y="756000"/>
            <a:ext cx="91674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Заяви о себе!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Объект 4" descr=""/>
          <p:cNvPicPr/>
          <p:nvPr/>
        </p:nvPicPr>
        <p:blipFill>
          <a:blip r:embed="rId1"/>
          <a:stretch/>
        </p:blipFill>
        <p:spPr>
          <a:xfrm>
            <a:off x="2691000" y="3352680"/>
            <a:ext cx="6811920" cy="145872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1379520" y="2257560"/>
            <a:ext cx="8620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Напишем простую программу выводящую в консоль сообщение "Hello World"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512000" y="756000"/>
            <a:ext cx="91674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Два пути...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Объект 4" descr=""/>
          <p:cNvPicPr/>
          <p:nvPr/>
        </p:nvPicPr>
        <p:blipFill>
          <a:blip r:embed="rId1"/>
          <a:stretch/>
        </p:blipFill>
        <p:spPr>
          <a:xfrm>
            <a:off x="2367360" y="3086280"/>
            <a:ext cx="7441920" cy="175788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1379520" y="2257560"/>
            <a:ext cx="4739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Напишем простую игру "Угадай число".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512000" y="756000"/>
            <a:ext cx="91674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Темная магия игр.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Объект 3" descr=""/>
          <p:cNvPicPr/>
          <p:nvPr/>
        </p:nvPicPr>
        <p:blipFill>
          <a:blip r:embed="rId1"/>
          <a:stretch/>
        </p:blipFill>
        <p:spPr>
          <a:xfrm>
            <a:off x="3705120" y="2781360"/>
            <a:ext cx="4856400" cy="3104280"/>
          </a:xfrm>
          <a:prstGeom prst="rect">
            <a:avLst/>
          </a:prstGeom>
          <a:ln>
            <a:noFill/>
          </a:ln>
        </p:spPr>
      </p:pic>
      <p:sp>
        <p:nvSpPr>
          <p:cNvPr id="195" name="CustomShape 2"/>
          <p:cNvSpPr/>
          <p:nvPr/>
        </p:nvSpPr>
        <p:spPr>
          <a:xfrm>
            <a:off x="1247760" y="2124000"/>
            <a:ext cx="8186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Напишем простой платформер с использованием библиотеки LibGDX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GB</Template>
  <TotalTime>17</TotalTime>
  <Application>LibreOffice/5.1.3.2$Windows_x86 LibreOffice_project/644e4637d1d8544fd9f56425bd6cec110e49301b</Application>
  <Words>31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2016-10-10T10:38:45Z</dcterms:created>
  <dc:creator>Kartavec</dc:creator>
  <dc:description/>
  <dc:language>ru-RU</dc:language>
  <cp:lastModifiedBy/>
  <dcterms:modified xsi:type="dcterms:W3CDTF">2016-11-14T01:59:56Z</dcterms:modified>
  <cp:revision>9</cp:revision>
  <dc:subject/>
  <dc:title>Введение в язык &lt;Название языка&gt;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