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65" r:id="rId4"/>
    <p:sldId id="266" r:id="rId5"/>
    <p:sldId id="267" r:id="rId6"/>
    <p:sldId id="269" r:id="rId7"/>
    <p:sldId id="270" r:id="rId8"/>
    <p:sldId id="271" r:id="rId9"/>
    <p:sldId id="268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38" userDrawn="1">
          <p15:clr>
            <a:srgbClr val="A4A3A4"/>
          </p15:clr>
        </p15:guide>
        <p15:guide id="2" pos="483" userDrawn="1">
          <p15:clr>
            <a:srgbClr val="A4A3A4"/>
          </p15:clr>
        </p15:guide>
        <p15:guide id="3" orient="horz" pos="482" userDrawn="1">
          <p15:clr>
            <a:srgbClr val="A4A3A4"/>
          </p15:clr>
        </p15:guide>
        <p15:guide id="4" pos="7197" userDrawn="1">
          <p15:clr>
            <a:srgbClr val="A4A3A4"/>
          </p15:clr>
        </p15:guide>
        <p15:guide id="5" orient="horz" pos="958" userDrawn="1">
          <p15:clr>
            <a:srgbClr val="A4A3A4"/>
          </p15:clr>
        </p15:guide>
        <p15:guide id="6" orient="horz" pos="3362" userDrawn="1">
          <p15:clr>
            <a:srgbClr val="A4A3A4"/>
          </p15:clr>
        </p15:guide>
        <p15:guide id="7" orient="horz" pos="1434" userDrawn="1">
          <p15:clr>
            <a:srgbClr val="A4A3A4"/>
          </p15:clr>
        </p15:guide>
        <p15:guide id="8" orient="horz" pos="2886" userDrawn="1">
          <p15:clr>
            <a:srgbClr val="A4A3A4"/>
          </p15:clr>
        </p15:guide>
        <p15:guide id="9" pos="960" userDrawn="1">
          <p15:clr>
            <a:srgbClr val="A4A3A4"/>
          </p15:clr>
        </p15:guide>
        <p15:guide id="10" pos="6720" userDrawn="1">
          <p15:clr>
            <a:srgbClr val="A4A3A4"/>
          </p15:clr>
        </p15:guide>
        <p15:guide id="12" pos="286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5D6E"/>
    <a:srgbClr val="2C2D30"/>
    <a:srgbClr val="E9EDF4"/>
    <a:srgbClr val="99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6" autoAdjust="0"/>
    <p:restoredTop sz="94660"/>
  </p:normalViewPr>
  <p:slideViewPr>
    <p:cSldViewPr snapToGrid="0">
      <p:cViewPr varScale="1">
        <p:scale>
          <a:sx n="70" d="100"/>
          <a:sy n="70" d="100"/>
        </p:scale>
        <p:origin x="762" y="72"/>
      </p:cViewPr>
      <p:guideLst>
        <p:guide orient="horz" pos="3838"/>
        <p:guide pos="483"/>
        <p:guide orient="horz" pos="482"/>
        <p:guide pos="7197"/>
        <p:guide orient="horz" pos="958"/>
        <p:guide orient="horz" pos="3362"/>
        <p:guide orient="horz" pos="1434"/>
        <p:guide orient="horz" pos="2886"/>
        <p:guide pos="960"/>
        <p:guide pos="6720"/>
        <p:guide pos="286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69884-818A-4134-8A1D-C9395B2A8FBB}" type="datetimeFigureOut">
              <a:rPr lang="ru-RU" smtClean="0"/>
              <a:t>11.11.2016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A3008-C384-4B43-94E8-65D2E1FD00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8964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A3008-C384-4B43-94E8-65D2E1FD009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5999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A3008-C384-4B43-94E8-65D2E1FD009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177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A3008-C384-4B43-94E8-65D2E1FD009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3690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A3008-C384-4B43-94E8-65D2E1FD009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4203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A3008-C384-4B43-94E8-65D2E1FD009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7682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A3008-C384-4B43-94E8-65D2E1FD009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8159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A3008-C384-4B43-94E8-65D2E1FD009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5918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solidFill>
          <a:srgbClr val="E9E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5303838" y="4581525"/>
            <a:ext cx="6121400" cy="1516062"/>
          </a:xfr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rgbClr val="99A8B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Краткое описание урока</a:t>
            </a:r>
          </a:p>
        </p:txBody>
      </p:sp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5303838" y="2276475"/>
            <a:ext cx="6121400" cy="230505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800" baseline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Название урока</a:t>
            </a:r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10" hasCustomPrompt="1"/>
          </p:nvPr>
        </p:nvSpPr>
        <p:spPr>
          <a:xfrm>
            <a:off x="5303837" y="760413"/>
            <a:ext cx="6121401" cy="760410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400" baseline="0">
                <a:solidFill>
                  <a:srgbClr val="99A8B7"/>
                </a:solidFill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r>
              <a:rPr lang="ru-RU" dirty="0"/>
              <a:t>Название курса</a:t>
            </a:r>
          </a:p>
        </p:txBody>
      </p:sp>
      <p:sp>
        <p:nvSpPr>
          <p:cNvPr id="18" name="Текст 17"/>
          <p:cNvSpPr>
            <a:spLocks noGrp="1"/>
          </p:cNvSpPr>
          <p:nvPr>
            <p:ph type="body" sz="quarter" idx="11" hasCustomPrompt="1"/>
          </p:nvPr>
        </p:nvSpPr>
        <p:spPr>
          <a:xfrm>
            <a:off x="5303837" y="1520825"/>
            <a:ext cx="6121401" cy="755650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2400" b="1" baseline="0">
                <a:solidFill>
                  <a:srgbClr val="4C5D6E"/>
                </a:solidFill>
              </a:defRPr>
            </a:lvl1pPr>
          </a:lstStyle>
          <a:p>
            <a:pPr lvl="0"/>
            <a:r>
              <a:rPr lang="ru-RU" dirty="0"/>
              <a:t>Урок 1</a:t>
            </a:r>
          </a:p>
        </p:txBody>
      </p:sp>
      <p:sp>
        <p:nvSpPr>
          <p:cNvPr id="20" name="Рисунок 19"/>
          <p:cNvSpPr>
            <a:spLocks noGrp="1"/>
          </p:cNvSpPr>
          <p:nvPr>
            <p:ph type="pic" sz="quarter" idx="12" hasCustomPrompt="1"/>
          </p:nvPr>
        </p:nvSpPr>
        <p:spPr>
          <a:xfrm>
            <a:off x="766763" y="1520823"/>
            <a:ext cx="3781425" cy="3816352"/>
          </a:xfrm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ru-RU" dirty="0"/>
              <a:t>Иконка курса (скачайте с сайта)</a:t>
            </a:r>
          </a:p>
        </p:txBody>
      </p:sp>
      <p:sp>
        <p:nvSpPr>
          <p:cNvPr id="22" name="Прямоугольник 21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50473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838" userDrawn="1">
          <p15:clr>
            <a:srgbClr val="FBAE40"/>
          </p15:clr>
        </p15:guide>
        <p15:guide id="2" pos="483" userDrawn="1">
          <p15:clr>
            <a:srgbClr val="FBAE40"/>
          </p15:clr>
        </p15:guide>
        <p15:guide id="3" pos="960" userDrawn="1">
          <p15:clr>
            <a:srgbClr val="FBAE40"/>
          </p15:clr>
        </p15:guide>
        <p15:guide id="4" pos="1413" userDrawn="1">
          <p15:clr>
            <a:srgbClr val="FBAE40"/>
          </p15:clr>
        </p15:guide>
        <p15:guide id="5" pos="1912" userDrawn="1">
          <p15:clr>
            <a:srgbClr val="FBAE40"/>
          </p15:clr>
        </p15:guide>
        <p15:guide id="6" pos="2389" userDrawn="1">
          <p15:clr>
            <a:srgbClr val="FBAE40"/>
          </p15:clr>
        </p15:guide>
        <p15:guide id="7" pos="2865" userDrawn="1">
          <p15:clr>
            <a:srgbClr val="FBAE40"/>
          </p15:clr>
        </p15:guide>
        <p15:guide id="8" orient="horz" pos="482" userDrawn="1">
          <p15:clr>
            <a:srgbClr val="FBAE40"/>
          </p15:clr>
        </p15:guide>
        <p15:guide id="9" pos="7197" userDrawn="1">
          <p15:clr>
            <a:srgbClr val="FBAE40"/>
          </p15:clr>
        </p15:guide>
        <p15:guide id="10" pos="6720" userDrawn="1">
          <p15:clr>
            <a:srgbClr val="FBAE40"/>
          </p15:clr>
        </p15:guide>
        <p15:guide id="11" pos="6244" userDrawn="1">
          <p15:clr>
            <a:srgbClr val="FBAE40"/>
          </p15:clr>
        </p15:guide>
        <p15:guide id="12" pos="5768" userDrawn="1">
          <p15:clr>
            <a:srgbClr val="FBAE40"/>
          </p15:clr>
        </p15:guide>
        <p15:guide id="13" pos="5292" userDrawn="1">
          <p15:clr>
            <a:srgbClr val="FBAE40"/>
          </p15:clr>
        </p15:guide>
        <p15:guide id="14" pos="4815" userDrawn="1">
          <p15:clr>
            <a:srgbClr val="FBAE40"/>
          </p15:clr>
        </p15:guide>
        <p15:guide id="15" pos="4339" userDrawn="1">
          <p15:clr>
            <a:srgbClr val="FBAE40"/>
          </p15:clr>
        </p15:guide>
        <p15:guide id="16" pos="3341" userDrawn="1">
          <p15:clr>
            <a:srgbClr val="FBAE40"/>
          </p15:clr>
        </p15:guide>
        <p15:guide id="17" pos="3840" userDrawn="1">
          <p15:clr>
            <a:srgbClr val="FBAE40"/>
          </p15:clr>
        </p15:guide>
        <p15:guide id="18" orient="horz" pos="958" userDrawn="1">
          <p15:clr>
            <a:srgbClr val="FBAE40"/>
          </p15:clr>
        </p15:guide>
        <p15:guide id="19" orient="horz" pos="3362" userDrawn="1">
          <p15:clr>
            <a:srgbClr val="FBAE40"/>
          </p15:clr>
        </p15:guide>
        <p15:guide id="20" orient="horz" pos="2886" userDrawn="1">
          <p15:clr>
            <a:srgbClr val="FBAE40"/>
          </p15:clr>
        </p15:guide>
        <p15:guide id="21" orient="horz" pos="1434" userDrawn="1">
          <p15:clr>
            <a:srgbClr val="FBAE40"/>
          </p15:clr>
        </p15:guide>
        <p15:guide id="22" orient="horz" pos="2409" userDrawn="1">
          <p15:clr>
            <a:srgbClr val="FBAE40"/>
          </p15:clr>
        </p15:guide>
        <p15:guide id="23" orient="horz" pos="191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три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9824" y="760412"/>
            <a:ext cx="9919064" cy="1512909"/>
          </a:xfrm>
        </p:spPr>
        <p:txBody>
          <a:bodyPr/>
          <a:lstStyle>
            <a:lvl1pPr>
              <a:defRPr sz="4800">
                <a:solidFill>
                  <a:srgbClr val="4C5D6E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139824" y="2633321"/>
            <a:ext cx="3048364" cy="309950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8003813" y="2633321"/>
            <a:ext cx="3055075" cy="309950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Объект 5"/>
          <p:cNvSpPr>
            <a:spLocks noGrp="1"/>
          </p:cNvSpPr>
          <p:nvPr>
            <p:ph sz="quarter" idx="11"/>
          </p:nvPr>
        </p:nvSpPr>
        <p:spPr>
          <a:xfrm>
            <a:off x="4548188" y="2633322"/>
            <a:ext cx="3095625" cy="309950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1555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59">
          <p15:clr>
            <a:srgbClr val="FBAE40"/>
          </p15:clr>
        </p15:guide>
        <p15:guide id="2" pos="960">
          <p15:clr>
            <a:srgbClr val="FBAE40"/>
          </p15:clr>
        </p15:guide>
        <p15:guide id="3" pos="6743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139824" y="760413"/>
            <a:ext cx="3048364" cy="4972414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8003813" y="760413"/>
            <a:ext cx="3055075" cy="4972413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Объект 5"/>
          <p:cNvSpPr>
            <a:spLocks noGrp="1"/>
          </p:cNvSpPr>
          <p:nvPr>
            <p:ph sz="quarter" idx="11"/>
          </p:nvPr>
        </p:nvSpPr>
        <p:spPr>
          <a:xfrm>
            <a:off x="4548188" y="760413"/>
            <a:ext cx="3095625" cy="4972413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8338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59">
          <p15:clr>
            <a:srgbClr val="FBAE40"/>
          </p15:clr>
        </p15:guide>
        <p15:guide id="2" pos="960">
          <p15:clr>
            <a:srgbClr val="FBAE40"/>
          </p15:clr>
        </p15:guide>
        <p15:guide id="3" pos="6743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4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6763" y="760412"/>
            <a:ext cx="10658475" cy="1512909"/>
          </a:xfrm>
        </p:spPr>
        <p:txBody>
          <a:bodyPr/>
          <a:lstStyle>
            <a:lvl1pPr>
              <a:defRPr sz="4800">
                <a:solidFill>
                  <a:srgbClr val="4C5D6E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766764" y="2633322"/>
            <a:ext cx="2394000" cy="3099504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76001" y="2633322"/>
            <a:ext cx="2388887" cy="3099504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Объект 5"/>
          <p:cNvSpPr>
            <a:spLocks noGrp="1"/>
          </p:cNvSpPr>
          <p:nvPr>
            <p:ph sz="quarter" idx="11"/>
          </p:nvPr>
        </p:nvSpPr>
        <p:spPr>
          <a:xfrm>
            <a:off x="3520764" y="2633322"/>
            <a:ext cx="2395236" cy="3099503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Объект 5"/>
          <p:cNvSpPr>
            <a:spLocks noGrp="1"/>
          </p:cNvSpPr>
          <p:nvPr>
            <p:ph sz="quarter" idx="12"/>
          </p:nvPr>
        </p:nvSpPr>
        <p:spPr>
          <a:xfrm>
            <a:off x="9024888" y="2633321"/>
            <a:ext cx="2400350" cy="3099504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Рисунок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4434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3" pos="6743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766764" y="760412"/>
            <a:ext cx="2394000" cy="4972414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76001" y="760412"/>
            <a:ext cx="2388887" cy="4972414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Объект 5"/>
          <p:cNvSpPr>
            <a:spLocks noGrp="1"/>
          </p:cNvSpPr>
          <p:nvPr>
            <p:ph sz="quarter" idx="11"/>
          </p:nvPr>
        </p:nvSpPr>
        <p:spPr>
          <a:xfrm>
            <a:off x="3520764" y="760412"/>
            <a:ext cx="2395236" cy="4972413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Объект 5"/>
          <p:cNvSpPr>
            <a:spLocks noGrp="1"/>
          </p:cNvSpPr>
          <p:nvPr>
            <p:ph sz="quarter" idx="12"/>
          </p:nvPr>
        </p:nvSpPr>
        <p:spPr>
          <a:xfrm>
            <a:off x="9024888" y="760412"/>
            <a:ext cx="2400350" cy="4972413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9403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3" pos="6743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вадратная каритнк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Текст 14"/>
          <p:cNvSpPr>
            <a:spLocks noGrp="1"/>
          </p:cNvSpPr>
          <p:nvPr>
            <p:ph type="body" sz="quarter" idx="10"/>
          </p:nvPr>
        </p:nvSpPr>
        <p:spPr>
          <a:xfrm>
            <a:off x="7656513" y="3022950"/>
            <a:ext cx="3779837" cy="307905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algn="l">
              <a:defRPr sz="2000"/>
            </a:lvl2pPr>
            <a:lvl3pPr algn="l">
              <a:defRPr sz="20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1" name="Текст 20"/>
          <p:cNvSpPr>
            <a:spLocks noGrp="1"/>
          </p:cNvSpPr>
          <p:nvPr>
            <p:ph type="body" sz="quarter" idx="11" hasCustomPrompt="1"/>
          </p:nvPr>
        </p:nvSpPr>
        <p:spPr>
          <a:xfrm>
            <a:off x="7656513" y="755650"/>
            <a:ext cx="3779837" cy="2266950"/>
          </a:xfrm>
        </p:spPr>
        <p:txBody>
          <a:bodyPr anchor="ctr">
            <a:normAutofit/>
          </a:bodyPr>
          <a:lstStyle>
            <a:lvl1pPr marL="0" indent="0">
              <a:buNone/>
              <a:defRPr sz="3200">
                <a:solidFill>
                  <a:srgbClr val="4C5D6E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3" name="Рисунок 22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6899487" cy="6858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ru-RU" dirty="0"/>
              <a:t>Квадратное изображение</a:t>
            </a:r>
          </a:p>
        </p:txBody>
      </p:sp>
      <p:sp>
        <p:nvSpPr>
          <p:cNvPr id="5" name="Прямоугольник 4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4993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ертикальная каритнк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Текст 14"/>
          <p:cNvSpPr>
            <a:spLocks noGrp="1"/>
          </p:cNvSpPr>
          <p:nvPr>
            <p:ph type="body" sz="quarter" idx="10"/>
          </p:nvPr>
        </p:nvSpPr>
        <p:spPr>
          <a:xfrm>
            <a:off x="6096001" y="3022950"/>
            <a:ext cx="5340350" cy="307905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algn="l">
              <a:defRPr sz="2000"/>
            </a:lvl2pPr>
            <a:lvl3pPr algn="l">
              <a:defRPr sz="20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1" name="Текст 20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1" y="755650"/>
            <a:ext cx="5340350" cy="2266950"/>
          </a:xfrm>
        </p:spPr>
        <p:txBody>
          <a:bodyPr anchor="ctr">
            <a:normAutofit/>
          </a:bodyPr>
          <a:lstStyle>
            <a:lvl1pPr marL="0" indent="0">
              <a:buNone/>
              <a:defRPr sz="3200">
                <a:solidFill>
                  <a:srgbClr val="4C5D6E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3" name="Рисунок 22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0"/>
            <a:ext cx="5340350" cy="6858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ru-RU" dirty="0"/>
              <a:t>Вертикальное изображение</a:t>
            </a:r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" name="Рисунок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998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оризонтальная каритнк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Текст 14"/>
          <p:cNvSpPr>
            <a:spLocks noGrp="1"/>
          </p:cNvSpPr>
          <p:nvPr>
            <p:ph type="body" sz="quarter" idx="10"/>
          </p:nvPr>
        </p:nvSpPr>
        <p:spPr>
          <a:xfrm>
            <a:off x="6888163" y="3022950"/>
            <a:ext cx="4548188" cy="231422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algn="l">
              <a:defRPr sz="2000"/>
            </a:lvl2pPr>
            <a:lvl3pPr algn="l">
              <a:defRPr sz="20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1" name="Текст 20"/>
          <p:cNvSpPr>
            <a:spLocks noGrp="1"/>
          </p:cNvSpPr>
          <p:nvPr>
            <p:ph type="body" sz="quarter" idx="11" hasCustomPrompt="1"/>
          </p:nvPr>
        </p:nvSpPr>
        <p:spPr>
          <a:xfrm>
            <a:off x="6888163" y="1520824"/>
            <a:ext cx="4548188" cy="1501776"/>
          </a:xfrm>
        </p:spPr>
        <p:txBody>
          <a:bodyPr anchor="ctr">
            <a:normAutofit/>
          </a:bodyPr>
          <a:lstStyle>
            <a:lvl1pPr marL="0" indent="0">
              <a:buNone/>
              <a:defRPr sz="3200">
                <a:solidFill>
                  <a:srgbClr val="4C5D6E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3" name="Рисунок 22"/>
          <p:cNvSpPr>
            <a:spLocks noGrp="1"/>
          </p:cNvSpPr>
          <p:nvPr>
            <p:ph type="pic" sz="quarter" idx="12" hasCustomPrompt="1"/>
          </p:nvPr>
        </p:nvSpPr>
        <p:spPr>
          <a:xfrm>
            <a:off x="759598" y="1520824"/>
            <a:ext cx="5336401" cy="3816351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ru-RU" dirty="0"/>
              <a:t>Вертикальное изображение</a:t>
            </a:r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0577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6715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960" userDrawn="1">
          <p15:clr>
            <a:srgbClr val="FBAE40"/>
          </p15:clr>
        </p15:guide>
        <p15:guide id="2" pos="6720" userDrawn="1">
          <p15:clr>
            <a:srgbClr val="FBAE40"/>
          </p15:clr>
        </p15:guide>
        <p15:guide id="3" orient="horz" pos="482" userDrawn="1">
          <p15:clr>
            <a:srgbClr val="FBAE40"/>
          </p15:clr>
        </p15:guide>
        <p15:guide id="4" orient="horz" pos="383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1520825"/>
            <a:ext cx="9148800" cy="3817975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4800">
                <a:solidFill>
                  <a:srgbClr val="4C5D6E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9882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58" userDrawn="1">
          <p15:clr>
            <a:srgbClr val="FBAE40"/>
          </p15:clr>
        </p15:guide>
        <p15:guide id="2" pos="960" userDrawn="1">
          <p15:clr>
            <a:srgbClr val="FBAE40"/>
          </p15:clr>
        </p15:guide>
        <p15:guide id="3" pos="6720" userDrawn="1">
          <p15:clr>
            <a:srgbClr val="FBAE40"/>
          </p15:clr>
        </p15:guide>
        <p15:guide id="4" orient="horz" pos="3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512000" y="756000"/>
            <a:ext cx="9168000" cy="1512000"/>
          </a:xfrm>
        </p:spPr>
        <p:txBody>
          <a:bodyPr>
            <a:normAutofit/>
          </a:bodyPr>
          <a:lstStyle>
            <a:lvl1pPr>
              <a:defRPr sz="4800">
                <a:solidFill>
                  <a:srgbClr val="4C5D6E"/>
                </a:solidFill>
              </a:defRPr>
            </a:lvl1pPr>
          </a:lstStyle>
          <a:p>
            <a:r>
              <a:rPr lang="ru-RU" dirty="0"/>
              <a:t>Заголовок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12000" y="2628000"/>
            <a:ext cx="9168000" cy="3104825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rgbClr val="2C2D30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Рисунок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033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Заголовок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12000" y="743125"/>
            <a:ext cx="9168000" cy="1512000"/>
          </a:xfrm>
        </p:spPr>
        <p:txBody>
          <a:bodyPr>
            <a:normAutofit/>
          </a:bodyPr>
          <a:lstStyle>
            <a:lvl1pPr>
              <a:defRPr sz="4800">
                <a:solidFill>
                  <a:srgbClr val="4C5D6E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11999" y="2636474"/>
            <a:ext cx="4404001" cy="3096351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76000" y="2636474"/>
            <a:ext cx="4404000" cy="3096351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757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Заголовок и 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12000" y="760412"/>
            <a:ext cx="9168000" cy="1512909"/>
          </a:xfrm>
        </p:spPr>
        <p:txBody>
          <a:bodyPr/>
          <a:lstStyle>
            <a:lvl1pPr>
              <a:defRPr sz="4800">
                <a:solidFill>
                  <a:srgbClr val="4C5D6E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12000" y="2636475"/>
            <a:ext cx="4404000" cy="757258"/>
          </a:xfrm>
        </p:spPr>
        <p:txBody>
          <a:bodyPr anchor="ctr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12000" y="3753732"/>
            <a:ext cx="4404000" cy="1979093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276000" y="2633320"/>
            <a:ext cx="4404001" cy="760413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76000" y="3753732"/>
            <a:ext cx="4404000" cy="1979093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6856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59" userDrawn="1">
          <p15:clr>
            <a:srgbClr val="FBAE40"/>
          </p15:clr>
        </p15:guide>
        <p15:guide id="2" pos="960" userDrawn="1">
          <p15:clr>
            <a:srgbClr val="FBAE40"/>
          </p15:clr>
        </p15:guide>
        <p15:guide id="3" pos="674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12000" y="760412"/>
            <a:ext cx="4404000" cy="757258"/>
          </a:xfrm>
        </p:spPr>
        <p:txBody>
          <a:bodyPr anchor="ctr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12000" y="1877670"/>
            <a:ext cx="4404000" cy="3855155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275999" y="757257"/>
            <a:ext cx="4404001" cy="760413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76000" y="1877670"/>
            <a:ext cx="4404000" cy="3855155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0380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59">
          <p15:clr>
            <a:srgbClr val="FBAE40"/>
          </p15:clr>
        </p15:guide>
        <p15:guide id="2" pos="960">
          <p15:clr>
            <a:srgbClr val="FBAE40"/>
          </p15:clr>
        </p15:guide>
        <p15:guide id="3" pos="674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12000" y="760412"/>
            <a:ext cx="4404000" cy="497241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76000" y="760412"/>
            <a:ext cx="4404000" cy="497241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9419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59">
          <p15:clr>
            <a:srgbClr val="FBAE40"/>
          </p15:clr>
        </p15:guide>
        <p15:guide id="2" pos="960">
          <p15:clr>
            <a:srgbClr val="FBAE40"/>
          </p15:clr>
        </p15:guide>
        <p15:guide id="3" pos="6743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три подзаголоавка с объект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9824" y="760412"/>
            <a:ext cx="9919064" cy="1512909"/>
          </a:xfrm>
        </p:spPr>
        <p:txBody>
          <a:bodyPr/>
          <a:lstStyle>
            <a:lvl1pPr>
              <a:defRPr sz="4800">
                <a:solidFill>
                  <a:srgbClr val="4C5D6E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39824" y="2636475"/>
            <a:ext cx="3048364" cy="757258"/>
          </a:xfrm>
        </p:spPr>
        <p:txBody>
          <a:bodyPr anchor="ctr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139824" y="3753732"/>
            <a:ext cx="3048364" cy="1979093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8003813" y="2633321"/>
            <a:ext cx="3055075" cy="7604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8003813" y="3753732"/>
            <a:ext cx="3055075" cy="1979094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8" name="Текст 4"/>
          <p:cNvSpPr>
            <a:spLocks noGrp="1"/>
          </p:cNvSpPr>
          <p:nvPr>
            <p:ph type="body" sz="quarter" idx="10"/>
          </p:nvPr>
        </p:nvSpPr>
        <p:spPr>
          <a:xfrm>
            <a:off x="4548188" y="2633322"/>
            <a:ext cx="3095625" cy="760411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Объект 5"/>
          <p:cNvSpPr>
            <a:spLocks noGrp="1"/>
          </p:cNvSpPr>
          <p:nvPr>
            <p:ph sz="quarter" idx="11"/>
          </p:nvPr>
        </p:nvSpPr>
        <p:spPr>
          <a:xfrm>
            <a:off x="4548188" y="3753732"/>
            <a:ext cx="3095625" cy="1979093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Прямоугольник 19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2" name="Рисунок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0318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59">
          <p15:clr>
            <a:srgbClr val="FBAE40"/>
          </p15:clr>
        </p15:guide>
        <p15:guide id="2" pos="960">
          <p15:clr>
            <a:srgbClr val="FBAE40"/>
          </p15:clr>
        </p15:guide>
        <p15:guide id="3" pos="6743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 трех объе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39824" y="760412"/>
            <a:ext cx="3048364" cy="757258"/>
          </a:xfrm>
        </p:spPr>
        <p:txBody>
          <a:bodyPr anchor="ctr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139824" y="1877670"/>
            <a:ext cx="3048364" cy="3855155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8003813" y="757258"/>
            <a:ext cx="3055075" cy="7604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8003813" y="1877670"/>
            <a:ext cx="3055075" cy="3855156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8" name="Текст 4"/>
          <p:cNvSpPr>
            <a:spLocks noGrp="1"/>
          </p:cNvSpPr>
          <p:nvPr>
            <p:ph type="body" sz="quarter" idx="10"/>
          </p:nvPr>
        </p:nvSpPr>
        <p:spPr>
          <a:xfrm>
            <a:off x="4548187" y="760412"/>
            <a:ext cx="3095625" cy="760411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Объект 5"/>
          <p:cNvSpPr>
            <a:spLocks noGrp="1"/>
          </p:cNvSpPr>
          <p:nvPr>
            <p:ph sz="quarter" idx="11"/>
          </p:nvPr>
        </p:nvSpPr>
        <p:spPr>
          <a:xfrm>
            <a:off x="4548188" y="1877670"/>
            <a:ext cx="3095625" cy="3855155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37488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59">
          <p15:clr>
            <a:srgbClr val="FBAE40"/>
          </p15:clr>
        </p15:guide>
        <p15:guide id="2" pos="960">
          <p15:clr>
            <a:srgbClr val="FBAE40"/>
          </p15:clr>
        </p15:guide>
        <p15:guide id="3" pos="6743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3998" y="760413"/>
            <a:ext cx="9132889" cy="1520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23999" y="2636475"/>
            <a:ext cx="9132890" cy="3096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6506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2" r:id="rId4"/>
    <p:sldLayoutId id="2147483653" r:id="rId5"/>
    <p:sldLayoutId id="2147483658" r:id="rId6"/>
    <p:sldLayoutId id="2147483657" r:id="rId7"/>
    <p:sldLayoutId id="2147483659" r:id="rId8"/>
    <p:sldLayoutId id="2147483662" r:id="rId9"/>
    <p:sldLayoutId id="2147483660" r:id="rId10"/>
    <p:sldLayoutId id="2147483661" r:id="rId11"/>
    <p:sldLayoutId id="2147483663" r:id="rId12"/>
    <p:sldLayoutId id="2147483664" r:id="rId13"/>
    <p:sldLayoutId id="2147483656" r:id="rId14"/>
    <p:sldLayoutId id="2147483665" r:id="rId15"/>
    <p:sldLayoutId id="2147483666" r:id="rId16"/>
    <p:sldLayoutId id="2147483655" r:id="rId17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rgbClr val="4C5D6E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java@geekweekconf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r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opengameart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freesound.org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03838" y="2276475"/>
            <a:ext cx="6121400" cy="2305050"/>
          </a:xfrm>
        </p:spPr>
        <p:txBody>
          <a:bodyPr anchor="ctr">
            <a:normAutofit/>
          </a:bodyPr>
          <a:lstStyle/>
          <a:p>
            <a:pPr algn="l">
              <a:lnSpc>
                <a:spcPct val="100000"/>
              </a:lnSpc>
            </a:pPr>
            <a:r>
              <a:rPr lang="RU-RU" sz="4800" b="0" i="0" u="none" strike="noStrike" dirty="0">
                <a:solidFill>
                  <a:srgbClr val="4C5D6E"/>
                </a:solidFill>
                <a:effectLst/>
                <a:latin typeface="Arial" panose="020B0604020202020204" pitchFamily="34" charset="0"/>
              </a:rPr>
              <a:t>Введение в язык </a:t>
            </a:r>
            <a:r>
              <a:rPr lang="EN-US" sz="4800" b="0" i="0" u="none" strike="noStrike" dirty="0">
                <a:solidFill>
                  <a:srgbClr val="4C5D6E"/>
                </a:solidFill>
                <a:effectLst/>
                <a:latin typeface="Arial" panose="020B0604020202020204" pitchFamily="34" charset="0"/>
              </a:rPr>
              <a:t>Java</a:t>
            </a:r>
            <a:endParaRPr lang="ru-RU" sz="4800" dirty="0">
              <a:solidFill>
                <a:srgbClr val="4C5D6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03838" y="4581525"/>
            <a:ext cx="6121400" cy="1511300"/>
          </a:xfrm>
        </p:spPr>
        <p:txBody>
          <a:bodyPr anchor="ctr"/>
          <a:lstStyle/>
          <a:p>
            <a:pPr algn="l">
              <a:lnSpc>
                <a:spcPct val="100000"/>
              </a:lnSpc>
            </a:pPr>
            <a:r>
              <a:rPr lang="RU-RU" b="0" i="0" u="none" strike="noStrike" dirty="0">
                <a:solidFill>
                  <a:srgbClr val="99A8B7"/>
                </a:solidFill>
                <a:effectLst/>
                <a:latin typeface="Arial" panose="020B0604020202020204" pitchFamily="34" charset="0"/>
              </a:rPr>
              <a:t>Знакомство с языком </a:t>
            </a:r>
            <a:r>
              <a:rPr lang="RU-RU" b="0" i="0" u="none" strike="noStrike" dirty="0" err="1">
                <a:solidFill>
                  <a:srgbClr val="99A8B7"/>
                </a:solidFill>
                <a:effectLst/>
                <a:latin typeface="Arial" panose="020B0604020202020204" pitchFamily="34" charset="0"/>
              </a:rPr>
              <a:t>Java</a:t>
            </a:r>
            <a:r>
              <a:rPr lang="RU-RU" b="0" i="0" u="none" strike="noStrike" dirty="0">
                <a:solidFill>
                  <a:srgbClr val="99A8B7"/>
                </a:solidFill>
                <a:effectLst/>
                <a:latin typeface="Arial" panose="020B0604020202020204" pitchFamily="34" charset="0"/>
              </a:rPr>
              <a:t>.</a:t>
            </a:r>
            <a:endParaRPr lang="ru-RU" b="0" i="0" u="none" strike="noStrike" dirty="0">
              <a:solidFill>
                <a:srgbClr val="99A8B7"/>
              </a:solidFill>
              <a:effectLst/>
              <a:latin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RU-RU" b="0" i="0" u="none" strike="noStrike" dirty="0">
                <a:solidFill>
                  <a:srgbClr val="99A8B7"/>
                </a:solidFill>
                <a:effectLst/>
                <a:latin typeface="Arial" panose="020B0604020202020204" pitchFamily="34" charset="0"/>
              </a:rPr>
              <a:t>Программа </a:t>
            </a:r>
            <a:r>
              <a:rPr lang="EN-US" b="0" i="0" u="none" strike="noStrike" dirty="0">
                <a:solidFill>
                  <a:srgbClr val="99A8B7"/>
                </a:solidFill>
                <a:effectLst/>
                <a:latin typeface="Arial" panose="020B0604020202020204" pitchFamily="34" charset="0"/>
              </a:rPr>
              <a:t>Hello world и </a:t>
            </a:r>
            <a:r>
              <a:rPr lang="EN-US" b="0" i="0" u="none" strike="noStrike" dirty="0" err="1">
                <a:solidFill>
                  <a:srgbClr val="99A8B7"/>
                </a:solidFill>
                <a:effectLst/>
                <a:latin typeface="Arial" panose="020B0604020202020204" pitchFamily="34" charset="0"/>
              </a:rPr>
              <a:t>игра</a:t>
            </a:r>
            <a:r>
              <a:rPr lang="EN-US" b="0" i="0" u="none" strike="noStrike" dirty="0">
                <a:solidFill>
                  <a:srgbClr val="99A8B7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99A8B7"/>
                </a:solidFill>
                <a:effectLst/>
                <a:latin typeface="Arial" panose="020B0604020202020204" pitchFamily="34" charset="0"/>
              </a:rPr>
              <a:t>угадай</a:t>
            </a:r>
            <a:r>
              <a:rPr lang="EN-US" b="0" i="0" u="none" strike="noStrike" dirty="0">
                <a:solidFill>
                  <a:srgbClr val="99A8B7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99A8B7"/>
                </a:solidFill>
                <a:effectLst/>
                <a:latin typeface="Arial" panose="020B0604020202020204" pitchFamily="34" charset="0"/>
              </a:rPr>
              <a:t>число</a:t>
            </a:r>
            <a:r>
              <a:rPr lang="EN-US" b="0" i="0" u="none" strike="noStrike" dirty="0">
                <a:solidFill>
                  <a:srgbClr val="99A8B7"/>
                </a:solidFill>
                <a:effectLst/>
                <a:latin typeface="Arial" panose="020B0604020202020204" pitchFamily="34" charset="0"/>
              </a:rPr>
              <a:t>.</a:t>
            </a:r>
            <a:endParaRPr lang="RU-RU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Подзаголовок 2"/>
          <p:cNvSpPr txBox="1">
            <a:spLocks/>
          </p:cNvSpPr>
          <p:nvPr/>
        </p:nvSpPr>
        <p:spPr>
          <a:xfrm>
            <a:off x="5303838" y="765176"/>
            <a:ext cx="6121400" cy="755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err="1">
                <a:solidFill>
                  <a:srgbClr val="99A8B7"/>
                </a:solidFill>
                <a:latin typeface="Arial" panose="020B0604020202020204" pitchFamily="34" charset="0"/>
              </a:rPr>
              <a:t>GeekWeek</a:t>
            </a:r>
            <a:r>
              <a:rPr lang="en-US" dirty="0">
                <a:solidFill>
                  <a:srgbClr val="99A8B7"/>
                </a:solidFill>
                <a:latin typeface="Arial" panose="020B0604020202020204" pitchFamily="34" charset="0"/>
              </a:rPr>
              <a:t> 2016</a:t>
            </a:r>
            <a:endParaRPr lang="ru-RU" dirty="0">
              <a:solidFill>
                <a:srgbClr val="99A8B7"/>
              </a:solidFill>
            </a:endParaRPr>
          </a:p>
        </p:txBody>
      </p:sp>
      <p:sp>
        <p:nvSpPr>
          <p:cNvPr id="9" name="Подзаголовок 2"/>
          <p:cNvSpPr txBox="1">
            <a:spLocks/>
          </p:cNvSpPr>
          <p:nvPr/>
        </p:nvSpPr>
        <p:spPr>
          <a:xfrm>
            <a:off x="5303838" y="1520825"/>
            <a:ext cx="6121400" cy="7556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b="1" dirty="0">
                <a:solidFill>
                  <a:srgbClr val="4C5D6E"/>
                </a:solidFill>
                <a:latin typeface="Arial" panose="020B0604020202020204" pitchFamily="34" charset="0"/>
              </a:rPr>
              <a:t>Часть 2</a:t>
            </a:r>
            <a:endParaRPr lang="ru-RU" b="1" dirty="0">
              <a:solidFill>
                <a:srgbClr val="4C5D6E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63" y="1538287"/>
            <a:ext cx="378142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882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курса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Продолжение "Темной магии игр". Взаимодействие объектов и озвучка.</a:t>
            </a:r>
            <a:endParaRPr lang="ru-RU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Конкурсное задание</a:t>
            </a:r>
          </a:p>
        </p:txBody>
      </p:sp>
    </p:spTree>
    <p:extLst>
      <p:ext uri="{BB962C8B-B14F-4D97-AF65-F5344CB8AC3E}">
        <p14:creationId xmlns:p14="http://schemas.microsoft.com/office/powerpoint/2010/main" val="2703816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Темная магия игр.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05225" y="2781300"/>
            <a:ext cx="4857082" cy="3105150"/>
          </a:xfrm>
        </p:spPr>
      </p:pic>
      <p:sp>
        <p:nvSpPr>
          <p:cNvPr id="5" name="TextBox 4"/>
          <p:cNvSpPr txBox="1"/>
          <p:nvPr/>
        </p:nvSpPr>
        <p:spPr>
          <a:xfrm>
            <a:off x="1247775" y="2124075"/>
            <a:ext cx="8187471" cy="369888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RU-RU" dirty="0"/>
              <a:t>Напишем простой платформер с использованием библиотеки LibGDX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9438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Темная магия игр.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247775" y="2124075"/>
            <a:ext cx="5413649" cy="369888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algn="ctr"/>
            <a:r>
              <a:rPr lang="RU-RU" dirty="0"/>
              <a:t>Напишем взаимодействие объектов в игре</a:t>
            </a:r>
            <a:endParaRPr lang="ru-RU" dirty="0"/>
          </a:p>
        </p:txBody>
      </p:sp>
      <p:pic>
        <p:nvPicPr>
          <p:cNvPr id="6" name="Объект 5" descr="2016-11-09_02-26-26_bounds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81350" y="2552700"/>
            <a:ext cx="6086540" cy="3891578"/>
          </a:xfrm>
        </p:spPr>
      </p:pic>
    </p:spTree>
    <p:extLst>
      <p:ext uri="{BB962C8B-B14F-4D97-AF65-F5344CB8AC3E}">
        <p14:creationId xmlns:p14="http://schemas.microsoft.com/office/powerpoint/2010/main" val="1044480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Конкурс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12000" y="1914525"/>
            <a:ext cx="9169400" cy="35865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dirty="0">
                <a:latin typeface="Calibri"/>
              </a:rPr>
              <a:t>Выполни конкурсное задание за 1 неделю.</a:t>
            </a:r>
            <a:endParaRPr lang="ru-RU" dirty="0">
              <a:latin typeface="Calibri"/>
            </a:endParaRPr>
          </a:p>
          <a:p>
            <a:pPr algn="ctr"/>
            <a:r>
              <a:rPr lang="RU-RU" dirty="0">
                <a:solidFill>
                  <a:schemeClr val="tx1"/>
                </a:solidFill>
                <a:latin typeface="Calibri"/>
              </a:rPr>
              <a:t>Пришли результат на E-</a:t>
            </a:r>
            <a:r>
              <a:rPr lang="RU-RU" dirty="0" err="1">
                <a:solidFill>
                  <a:schemeClr val="tx1"/>
                </a:solidFill>
                <a:latin typeface="Calibri"/>
              </a:rPr>
              <a:t>mail</a:t>
            </a:r>
            <a:r>
              <a:rPr lang="RU-RU" dirty="0">
                <a:solidFill>
                  <a:schemeClr val="tx1"/>
                </a:solidFill>
                <a:latin typeface="Calibri"/>
              </a:rPr>
              <a:t>:</a:t>
            </a:r>
            <a:r>
              <a:rPr lang="RU-RU" b="1" dirty="0">
                <a:solidFill>
                  <a:schemeClr val="tx1"/>
                </a:solidFill>
                <a:latin typeface="Calibri"/>
              </a:rPr>
              <a:t> </a:t>
            </a:r>
            <a:r>
              <a:rPr lang="AF-ZA" dirty="0">
                <a:solidFill>
                  <a:schemeClr val="tx1"/>
                </a:solidFill>
                <a:latin typeface="Arial"/>
                <a:hlinkClick r:id="rId3"/>
              </a:rPr>
              <a:t>java@geekweekconf.com</a:t>
            </a:r>
            <a:r>
              <a:rPr lang="RU-RU" dirty="0">
                <a:solidFill>
                  <a:schemeClr val="tx1"/>
                </a:solidFill>
                <a:latin typeface="Arial"/>
              </a:rPr>
              <a:t> </a:t>
            </a:r>
            <a:r>
              <a:rPr lang="RU-RU" dirty="0">
                <a:solidFill>
                  <a:srgbClr val="000000"/>
                </a:solidFill>
                <a:latin typeface="Arial"/>
              </a:rPr>
              <a:t> </a:t>
            </a:r>
            <a:endParaRPr lang="ru-RU">
              <a:solidFill>
                <a:srgbClr val="000000"/>
              </a:solidFill>
              <a:latin typeface="Arial"/>
            </a:endParaRPr>
          </a:p>
          <a:p>
            <a:pPr algn="ctr"/>
            <a:r>
              <a:rPr lang="RU-RU" dirty="0">
                <a:solidFill>
                  <a:schemeClr val="tx1"/>
                </a:solidFill>
                <a:latin typeface="Calibri"/>
              </a:rPr>
              <a:t>Войди в 5 лучших работ.</a:t>
            </a:r>
            <a:endParaRPr lang="ru-RU" dirty="0">
              <a:solidFill>
                <a:schemeClr val="tx1"/>
              </a:solidFill>
              <a:latin typeface="Calibri"/>
            </a:endParaRPr>
          </a:p>
          <a:p>
            <a:pPr algn="ctr"/>
            <a:r>
              <a:rPr lang="RU-RU" dirty="0">
                <a:solidFill>
                  <a:schemeClr val="tx1"/>
                </a:solidFill>
                <a:latin typeface="Calibri"/>
              </a:rPr>
              <a:t>И получи по курсу от </a:t>
            </a:r>
            <a:r>
              <a:rPr lang="RU-RU" dirty="0" err="1">
                <a:solidFill>
                  <a:schemeClr val="tx1"/>
                </a:solidFill>
                <a:latin typeface="Calibri"/>
              </a:rPr>
              <a:t>GeekBrains</a:t>
            </a:r>
            <a:r>
              <a:rPr lang="RU-RU" dirty="0">
                <a:solidFill>
                  <a:schemeClr val="tx1"/>
                </a:solidFill>
                <a:latin typeface="Calibri"/>
              </a:rPr>
              <a:t> на свой выбор в подарок.</a:t>
            </a:r>
            <a:endParaRPr lang="ru-RU" dirty="0">
              <a:solidFill>
                <a:schemeClr val="tx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2167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Конкурс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11300" y="1963103"/>
            <a:ext cx="9169400" cy="45170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solidFill>
                  <a:srgbClr val="1F4D78"/>
                </a:solidFill>
                <a:latin typeface="Calibri Light"/>
              </a:rPr>
              <a:t>Вариант А (простое) </a:t>
            </a:r>
            <a:endParaRPr lang="ru-RU" dirty="0">
              <a:solidFill>
                <a:srgbClr val="1F4D78"/>
              </a:solidFill>
              <a:latin typeface="Calibri Light"/>
            </a:endParaRPr>
          </a:p>
          <a:p>
            <a:r>
              <a:rPr lang="RU-RU" dirty="0">
                <a:solidFill>
                  <a:schemeClr val="tx1"/>
                </a:solidFill>
                <a:latin typeface="Calibri"/>
              </a:rPr>
              <a:t>Написать текстовую игру на удобную для вас тему на 10-20 ходов игрока. (Пример: </a:t>
            </a:r>
            <a:r>
              <a:rPr lang="RU-RU" u="sng" dirty="0">
                <a:solidFill>
                  <a:srgbClr val="0563C1"/>
                </a:solidFill>
                <a:latin typeface="Calibri"/>
                <a:hlinkClick r:id="rId3"/>
              </a:rPr>
              <a:t>https://play.google.com/store/apps/details?id=com.threeminutegames.lifeline.google&amp;hl=ru</a:t>
            </a:r>
            <a:r>
              <a:rPr lang="RU-RU" dirty="0">
                <a:solidFill>
                  <a:schemeClr val="tx1"/>
                </a:solidFill>
                <a:latin typeface="Calibri"/>
              </a:rPr>
              <a:t>)</a:t>
            </a:r>
            <a:r>
              <a:rPr lang="AF-ZA" dirty="0">
                <a:solidFill>
                  <a:schemeClr val="tx1"/>
                </a:solidFill>
                <a:latin typeface="Calibri"/>
              </a:rPr>
              <a:t> </a:t>
            </a:r>
            <a:endParaRPr lang="af-ZA" dirty="0">
              <a:solidFill>
                <a:schemeClr val="tx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2556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Конкурс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11300" y="1963103"/>
            <a:ext cx="9169400" cy="45170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solidFill>
                  <a:srgbClr val="1F4D78"/>
                </a:solidFill>
                <a:latin typeface="Calibri Light"/>
              </a:rPr>
              <a:t>Вариант Б (среднее) </a:t>
            </a:r>
          </a:p>
          <a:p>
            <a:r>
              <a:rPr lang="RU-RU" dirty="0">
                <a:solidFill>
                  <a:schemeClr val="tx1"/>
                </a:solidFill>
                <a:latin typeface="Calibri"/>
              </a:rPr>
              <a:t>Исправить наш пример игры на </a:t>
            </a:r>
            <a:r>
              <a:rPr lang="RU-RU" dirty="0" err="1">
                <a:solidFill>
                  <a:schemeClr val="tx1"/>
                </a:solidFill>
                <a:latin typeface="Calibri"/>
              </a:rPr>
              <a:t>LibGDX</a:t>
            </a:r>
            <a:r>
              <a:rPr lang="RU-RU" dirty="0">
                <a:solidFill>
                  <a:schemeClr val="tx1"/>
                </a:solidFill>
                <a:latin typeface="Calibri"/>
              </a:rPr>
              <a:t>: </a:t>
            </a:r>
            <a:endParaRPr lang="ru-RU" dirty="0">
              <a:solidFill>
                <a:schemeClr val="tx1"/>
              </a:solidFill>
              <a:latin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Calibri"/>
              </a:rPr>
              <a:t>Сделать падение звезд по одной через случайные промежутки времени </a:t>
            </a:r>
            <a:endParaRPr lang="ru-RU" dirty="0">
              <a:solidFill>
                <a:schemeClr val="tx1"/>
              </a:solidFill>
              <a:latin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Calibri"/>
              </a:rPr>
              <a:t>Сделать корректную обработку столкновения с нижней границей платформ (сейчас игрок прилипает) </a:t>
            </a:r>
            <a:endParaRPr lang="ru-RU" dirty="0">
              <a:solidFill>
                <a:schemeClr val="tx1"/>
              </a:solidFill>
              <a:latin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Calibri"/>
              </a:rPr>
              <a:t>Убрать возможность  проходить сквозь платформы, после прилипания игрока к ним </a:t>
            </a:r>
            <a:endParaRPr lang="ru-RU" dirty="0">
              <a:solidFill>
                <a:schemeClr val="tx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8726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Конкурс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11300" y="1963103"/>
            <a:ext cx="9169400" cy="45170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solidFill>
                  <a:srgbClr val="1F4D78"/>
                </a:solidFill>
                <a:latin typeface="Calibri Light"/>
              </a:rPr>
              <a:t>Вариант В (сложное) </a:t>
            </a:r>
            <a:endParaRPr lang="RU-RU" dirty="0">
              <a:solidFill>
                <a:schemeClr val="tx1"/>
              </a:solidFill>
              <a:latin typeface="Calibri Light"/>
            </a:endParaRPr>
          </a:p>
          <a:p>
            <a:r>
              <a:rPr lang="RU-RU" dirty="0">
                <a:solidFill>
                  <a:schemeClr val="tx1"/>
                </a:solidFill>
                <a:latin typeface="Calibri"/>
              </a:rPr>
              <a:t>Напишите </a:t>
            </a:r>
            <a:r>
              <a:rPr lang="RU-RU" dirty="0" err="1">
                <a:solidFill>
                  <a:schemeClr val="tx1"/>
                </a:solidFill>
                <a:latin typeface="Calibri"/>
              </a:rPr>
              <a:t>кликер</a:t>
            </a:r>
            <a:r>
              <a:rPr lang="RU-RU" dirty="0">
                <a:solidFill>
                  <a:schemeClr val="tx1"/>
                </a:solidFill>
                <a:latin typeface="Calibri"/>
              </a:rPr>
              <a:t> или </a:t>
            </a:r>
            <a:r>
              <a:rPr lang="RU-RU" dirty="0" err="1">
                <a:solidFill>
                  <a:schemeClr val="tx1"/>
                </a:solidFill>
                <a:latin typeface="Calibri"/>
              </a:rPr>
              <a:t>платформер</a:t>
            </a:r>
            <a:r>
              <a:rPr lang="RU-RU" dirty="0">
                <a:solidFill>
                  <a:schemeClr val="tx1"/>
                </a:solidFill>
                <a:latin typeface="Calibri"/>
              </a:rPr>
              <a:t> на удобную для вас тему с использованием </a:t>
            </a:r>
            <a:r>
              <a:rPr lang="RU-RU" dirty="0" err="1">
                <a:solidFill>
                  <a:schemeClr val="tx1"/>
                </a:solidFill>
                <a:latin typeface="Calibri"/>
              </a:rPr>
              <a:t>LibGDX</a:t>
            </a:r>
            <a:r>
              <a:rPr lang="RU-RU" dirty="0">
                <a:solidFill>
                  <a:schemeClr val="tx1"/>
                </a:solidFill>
                <a:latin typeface="Calibri"/>
              </a:rPr>
              <a:t>. </a:t>
            </a:r>
            <a:r>
              <a:rPr lang="AF-ZA" dirty="0">
                <a:solidFill>
                  <a:schemeClr val="tx1"/>
                </a:solidFill>
                <a:latin typeface="Calibri"/>
              </a:rPr>
              <a:t> </a:t>
            </a:r>
          </a:p>
          <a:p>
            <a:r>
              <a:rPr lang="RU-RU" dirty="0">
                <a:solidFill>
                  <a:schemeClr val="tx1"/>
                </a:solidFill>
                <a:latin typeface="Calibri"/>
              </a:rPr>
              <a:t>Арт и спрайты можно взять тут: </a:t>
            </a:r>
            <a:r>
              <a:rPr lang="RU-RU" u="sng" dirty="0">
                <a:solidFill>
                  <a:srgbClr val="0563C1"/>
                </a:solidFill>
                <a:latin typeface="Calibri"/>
                <a:hlinkClick r:id="rId3"/>
              </a:rPr>
              <a:t>http://opengameart.org/</a:t>
            </a:r>
            <a:r>
              <a:rPr lang="RU-RU" dirty="0">
                <a:solidFill>
                  <a:schemeClr val="tx1"/>
                </a:solidFill>
                <a:latin typeface="Calibri"/>
              </a:rPr>
              <a:t> </a:t>
            </a:r>
            <a:r>
              <a:rPr lang="AF-ZA" dirty="0">
                <a:solidFill>
                  <a:schemeClr val="tx1"/>
                </a:solidFill>
                <a:latin typeface="Calibri"/>
              </a:rPr>
              <a:t> </a:t>
            </a:r>
          </a:p>
          <a:p>
            <a:r>
              <a:rPr lang="RU-RU" dirty="0">
                <a:solidFill>
                  <a:schemeClr val="tx1"/>
                </a:solidFill>
                <a:latin typeface="Calibri"/>
              </a:rPr>
              <a:t>Звуки и музыку тут: </a:t>
            </a:r>
            <a:r>
              <a:rPr lang="RU-RU" u="sng" dirty="0">
                <a:solidFill>
                  <a:srgbClr val="0563C1"/>
                </a:solidFill>
                <a:latin typeface="Calibri"/>
                <a:hlinkClick r:id="rId4"/>
              </a:rPr>
              <a:t>https://www.freesound.org/</a:t>
            </a:r>
            <a:r>
              <a:rPr lang="RU-RU" dirty="0">
                <a:solidFill>
                  <a:schemeClr val="tx1"/>
                </a:solidFill>
                <a:latin typeface="Calibri"/>
              </a:rPr>
              <a:t> </a:t>
            </a:r>
            <a:endParaRPr lang="ru-RU" dirty="0">
              <a:solidFill>
                <a:schemeClr val="tx1"/>
              </a:solidFill>
              <a:latin typeface="Calibri"/>
            </a:endParaRPr>
          </a:p>
          <a:p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673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11300" y="1963103"/>
            <a:ext cx="9169400" cy="4517072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Calibri"/>
              </a:rPr>
              <a:t>Будем рады видеть вас на </a:t>
            </a:r>
            <a:endParaRPr lang="ru-RU" dirty="0">
              <a:solidFill>
                <a:schemeClr val="tx1"/>
              </a:solidFill>
              <a:latin typeface="Calibri"/>
            </a:endParaRPr>
          </a:p>
          <a:p>
            <a:pPr algn="ctr"/>
            <a:r>
              <a:rPr lang="AF-ZA" dirty="0">
                <a:solidFill>
                  <a:schemeClr val="tx1"/>
                </a:solidFill>
              </a:rPr>
              <a:t>https://geekbrains.ru</a:t>
            </a:r>
          </a:p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8520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GeekBrains">
  <a:themeElements>
    <a:clrScheme name="GeekBrains">
      <a:dk1>
        <a:srgbClr val="2C2D30"/>
      </a:dk1>
      <a:lt1>
        <a:srgbClr val="F9F9FB"/>
      </a:lt1>
      <a:dk2>
        <a:srgbClr val="4C5D6E"/>
      </a:dk2>
      <a:lt2>
        <a:srgbClr val="FFFFFF"/>
      </a:lt2>
      <a:accent1>
        <a:srgbClr val="177BBB"/>
      </a:accent1>
      <a:accent2>
        <a:srgbClr val="4DB6AC"/>
      </a:accent2>
      <a:accent3>
        <a:srgbClr val="FCC87B"/>
      </a:accent3>
      <a:accent4>
        <a:srgbClr val="C94D4C"/>
      </a:accent4>
      <a:accent5>
        <a:srgbClr val="9277C3"/>
      </a:accent5>
      <a:accent6>
        <a:srgbClr val="99A8B7"/>
      </a:accent6>
      <a:hlink>
        <a:srgbClr val="177BBB"/>
      </a:hlink>
      <a:folHlink>
        <a:srgbClr val="9277C3"/>
      </a:folHlink>
    </a:clrScheme>
    <a:fontScheme name="Другая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ии GB" id="{8F27712E-CD75-40CA-8C4F-469F0AEC6E0D}" vid="{748B63EF-64A1-476C-A420-AA3A869BF48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презентации GB</Template>
  <TotalTime>16</TotalTime>
  <Words>31</Words>
  <Application>Microsoft Office PowerPoint</Application>
  <PresentationFormat>Широкоэкранный</PresentationFormat>
  <Paragraphs>7</Paragraphs>
  <Slides>9</Slides>
  <Notes>7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GeekBrains</vt:lpstr>
      <vt:lpstr>Введение в язык Java</vt:lpstr>
      <vt:lpstr>План курса</vt:lpstr>
      <vt:lpstr>Темная магия игр.</vt:lpstr>
      <vt:lpstr>Темная магия игр.</vt:lpstr>
      <vt:lpstr>Конкурс</vt:lpstr>
      <vt:lpstr>Конкурс</vt:lpstr>
      <vt:lpstr>Конкурс</vt:lpstr>
      <vt:lpstr>Конкурс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язык &lt;Название языка&gt;</dc:title>
  <dc:creator>Kartavec</dc:creator>
  <cp:lastModifiedBy>Kartavec</cp:lastModifiedBy>
  <cp:revision>7</cp:revision>
  <dcterms:created xsi:type="dcterms:W3CDTF">2016-10-10T10:38:45Z</dcterms:created>
  <dcterms:modified xsi:type="dcterms:W3CDTF">2016-11-11T07:13:28Z</dcterms:modified>
</cp:coreProperties>
</file>