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>
        <p:scale>
          <a:sx n="71" d="100"/>
          <a:sy n="71" d="100"/>
        </p:scale>
        <p:origin x="20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A963C-C929-4541-9A31-61F7F0F7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14E44C-8C05-6F4F-B9A7-D128DCB6E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92CC-7DD1-884B-B8DF-DA169EDB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7E921-B85D-E74D-AF54-449A89E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84C6D-CEE7-E842-AD8F-7DB5679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6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F195F-D9C2-FE4D-BB3E-8D0510D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E62E55-F872-AC4A-A452-F50F1BB87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787B10-672A-4344-8F92-CA8CB4B0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B7331-10A3-434A-8328-D3EF177D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B37E7-004F-6C4F-8CAB-621ED5C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8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8006F3-75BC-BB42-92EF-06F3F9652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30CC9A-6E06-9C4A-A915-31FC5977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590340-6086-6642-BCA3-9565F5B2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162FE-6469-6849-820E-3E72011D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C3FE7-530E-2049-8574-9C42C980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5F355-5603-7443-90D0-F3DACBA1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0D17-0BD3-AA42-A283-642AFCF4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05930-0E9E-3442-B210-EEFF9F4B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84AF2-C900-B743-9F58-BBEA275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3EB3B1-31F4-6844-BC07-224BDB46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6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61068-4065-DC4D-879B-90B69221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86578A-D208-3545-A680-413AF23A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E4ACC-DCE6-9047-8C4A-B9B7D94E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2BA45-FB81-5540-B73C-9F5E9A46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E903D-DFA2-574B-B4EC-7FCC7C79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D03A2-DE1F-664E-8D7E-B0BD346D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48D533-1821-464B-BED6-48CDE67D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6CDA0-071A-CE4F-AEED-15E90A07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F6663-F0CA-A748-8CD2-37D66BA2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B0003E-61B5-6449-B569-C1A2566A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CACD79-D399-0B43-BAA4-3F8BA461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0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B3EB5-FE12-EC4C-ABBF-16146EF3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84DA7B-EA00-0946-A847-A44C6A5F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7EA3A2-45CC-7C4C-AB5A-D052881B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E23978-44A9-0F44-B2F7-2F3556EFD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0AF8FF-A8EB-4141-B511-571724376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7881DF-DF0C-3941-A5C0-7134ECAA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FFC609-F9CF-6846-8F5B-A403E962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BD8B64-DCA2-3E47-8D5F-723B0F53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DA298-D5B1-6F43-AD3A-C4FCCAD4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D33A73-721E-1548-A2D8-A4DA8C80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1E5285-67B0-F54B-9676-E347B6FA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A72422-57E2-794F-B0A9-2BA542C7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D13539-67A5-0846-8554-F8184B0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105670-5E29-D348-AF09-31AC953F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DB96CB-DF1B-2749-91A1-0AA04E97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10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9A8F7-BED8-6641-B035-A32C5BDD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E4A18D-B959-7F46-B02F-A9D1FACE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003F4-7BF5-4044-B233-F21A9482A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D48BCF-E6E2-C04E-80BB-F5FE518F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91A2B4-74D9-9E4A-8447-EFFA13E0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80451E-45E6-2D4C-8282-6B8871E7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8C72-CC76-824F-83AC-4D64343F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183B9C-00CC-034E-8A0A-F89F8FC2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C2BCB2-A7C7-5744-9BEA-00207EE53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A5034-7F23-804B-B446-01C2F56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57BFEB-F99F-C246-8B34-90B2B045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809870-FF60-7942-8BBE-1F359FF1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2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999842-BF0F-B049-BD92-A4273B49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958FB2-C651-184B-8DB5-D48424CD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9B1E7-80F3-0C46-8DB0-A133D58C5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B7FF-B359-6E46-9562-E1A5B092348D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0B06E-00D6-9D44-B02D-943D46A45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B1032-3FE9-A349-A596-EECBBD922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E83C-168A-1B4A-9BE8-6F8718C9B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65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1037F-A938-DD44-8023-FF4BD3685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C1DCF2-9FB1-2540-9CB5-BF1AEBD58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84812B-0FA8-D14F-8AED-CF6023AF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9" y="312517"/>
            <a:ext cx="1150166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F4B880-5C3B-5D42-83B4-41079FAE00FD}"/>
              </a:ext>
            </a:extLst>
          </p:cNvPr>
          <p:cNvSpPr/>
          <p:nvPr/>
        </p:nvSpPr>
        <p:spPr>
          <a:xfrm>
            <a:off x="393539" y="972273"/>
            <a:ext cx="2268638" cy="972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57FD03-982E-E047-B36A-BD4FDC41B97C}"/>
              </a:ext>
            </a:extLst>
          </p:cNvPr>
          <p:cNvSpPr txBox="1"/>
          <p:nvPr/>
        </p:nvSpPr>
        <p:spPr>
          <a:xfrm>
            <a:off x="1655354" y="53435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1. C</a:t>
            </a:r>
            <a:r>
              <a:rPr lang="ja-JP" altLang="en-US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言語を選択</a:t>
            </a:r>
            <a:endParaRPr kumimoji="1" lang="ja-JP" altLang="en-US">
              <a:solidFill>
                <a:srgbClr val="FF000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FF6547-4A69-FC4F-BFE4-3772A097C4C3}"/>
              </a:ext>
            </a:extLst>
          </p:cNvPr>
          <p:cNvSpPr/>
          <p:nvPr/>
        </p:nvSpPr>
        <p:spPr>
          <a:xfrm>
            <a:off x="393539" y="3585258"/>
            <a:ext cx="2071869" cy="62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0DDEAE-DAD8-B14F-B7A0-7DE990D1D370}"/>
              </a:ext>
            </a:extLst>
          </p:cNvPr>
          <p:cNvSpPr txBox="1"/>
          <p:nvPr/>
        </p:nvSpPr>
        <p:spPr>
          <a:xfrm>
            <a:off x="345169" y="4450053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2. </a:t>
            </a:r>
            <a:r>
              <a:rPr lang="ja-JP" altLang="en-US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引数として</a:t>
            </a:r>
            <a:r>
              <a:rPr lang="en-US" altLang="ja-JP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”-</a:t>
            </a:r>
            <a:r>
              <a:rPr lang="en-US" altLang="ja-JP" dirty="0" err="1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lm</a:t>
            </a:r>
            <a:r>
              <a:rPr lang="en-US" altLang="ja-JP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”</a:t>
            </a:r>
            <a:r>
              <a:rPr lang="ja-JP" altLang="en-US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を指定</a:t>
            </a:r>
            <a:endParaRPr kumimoji="1" lang="ja-JP" altLang="en-US">
              <a:solidFill>
                <a:srgbClr val="FF000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27D4C6-B3A6-0443-AD88-A859003D1B7D}"/>
              </a:ext>
            </a:extLst>
          </p:cNvPr>
          <p:cNvSpPr/>
          <p:nvPr/>
        </p:nvSpPr>
        <p:spPr>
          <a:xfrm>
            <a:off x="3218071" y="1630583"/>
            <a:ext cx="8101970" cy="28194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6169D1-901E-F446-A0E3-CECE1841BBDE}"/>
              </a:ext>
            </a:extLst>
          </p:cNvPr>
          <p:cNvSpPr txBox="1"/>
          <p:nvPr/>
        </p:nvSpPr>
        <p:spPr>
          <a:xfrm>
            <a:off x="5671452" y="2758339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3. </a:t>
            </a:r>
            <a:r>
              <a:rPr lang="ja-JP" altLang="en-US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コード入力</a:t>
            </a:r>
            <a:endParaRPr kumimoji="1" lang="ja-JP" altLang="en-US">
              <a:solidFill>
                <a:srgbClr val="FF000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7F93DB-7BB3-7B48-AB2E-D6D1B725E352}"/>
              </a:ext>
            </a:extLst>
          </p:cNvPr>
          <p:cNvSpPr/>
          <p:nvPr/>
        </p:nvSpPr>
        <p:spPr>
          <a:xfrm>
            <a:off x="2662177" y="6323646"/>
            <a:ext cx="1828800" cy="5343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D41C87-8B8C-344F-BFBF-7590979B3B92}"/>
              </a:ext>
            </a:extLst>
          </p:cNvPr>
          <p:cNvSpPr txBox="1"/>
          <p:nvPr/>
        </p:nvSpPr>
        <p:spPr>
          <a:xfrm>
            <a:off x="2558005" y="595431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4. </a:t>
            </a:r>
            <a:r>
              <a:rPr lang="ja-JP" altLang="en-US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実行</a:t>
            </a:r>
            <a:endParaRPr kumimoji="1" lang="ja-JP" altLang="en-US">
              <a:solidFill>
                <a:srgbClr val="FF000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75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AC2DE26-F41A-234C-8927-48D15548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7" y="0"/>
            <a:ext cx="10342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23</Words>
  <Application>Microsoft Macintosh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Sans W4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Kazutoshi Hirose</dc:creator>
  <cp:lastModifiedBy>Kazutoshi Hirose</cp:lastModifiedBy>
  <cp:revision>3</cp:revision>
  <dcterms:created xsi:type="dcterms:W3CDTF">2020-10-18T16:26:37Z</dcterms:created>
  <dcterms:modified xsi:type="dcterms:W3CDTF">2020-11-02T08:46:33Z</dcterms:modified>
</cp:coreProperties>
</file>