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a65e27228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a65e27228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7fdcf40e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7fdcf40e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a65e27228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a65e27228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a65e27228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a65e27228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65e27228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65e27228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65e27228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a65e27228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65e27228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a65e27228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Interpols API</a:t>
            </a:r>
            <a:endParaRPr u="sng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76" y="1200157"/>
            <a:ext cx="2302300" cy="3456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2075" y="1200163"/>
            <a:ext cx="2302300" cy="34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0382" y="1793150"/>
            <a:ext cx="3031925" cy="2270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Interpols API</a:t>
            </a:r>
            <a:endParaRPr u="sng"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r="26524" b="85107"/>
          <a:stretch/>
        </p:blipFill>
        <p:spPr>
          <a:xfrm>
            <a:off x="1053450" y="1524463"/>
            <a:ext cx="2686700" cy="1179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r="26269" b="85667"/>
          <a:stretch/>
        </p:blipFill>
        <p:spPr>
          <a:xfrm>
            <a:off x="5386587" y="1524475"/>
            <a:ext cx="2721266" cy="1179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5">
            <a:alphaModFix/>
          </a:blip>
          <a:srcRect r="26324" b="85294"/>
          <a:stretch/>
        </p:blipFill>
        <p:spPr>
          <a:xfrm>
            <a:off x="1016175" y="3499438"/>
            <a:ext cx="2762174" cy="1243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6">
            <a:alphaModFix/>
          </a:blip>
          <a:srcRect r="25523" b="84882"/>
          <a:stretch/>
        </p:blipFill>
        <p:spPr>
          <a:xfrm>
            <a:off x="5365661" y="3476300"/>
            <a:ext cx="2762175" cy="12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45950" y="1161212"/>
            <a:ext cx="2177180" cy="34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94889" y="1161200"/>
            <a:ext cx="3304648" cy="34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3313" y="3126524"/>
            <a:ext cx="3489809" cy="34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04712" y="3103374"/>
            <a:ext cx="3485961" cy="34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233725" y="480250"/>
            <a:ext cx="198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Add Animation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Interpols API</a:t>
            </a:r>
            <a:endParaRPr u="sng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38" y="1718763"/>
            <a:ext cx="8065525" cy="170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t="50431"/>
          <a:stretch/>
        </p:blipFill>
        <p:spPr>
          <a:xfrm>
            <a:off x="568700" y="1517650"/>
            <a:ext cx="8006599" cy="24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l="33018" t="15324" r="20847" b="55423"/>
          <a:stretch/>
        </p:blipFill>
        <p:spPr>
          <a:xfrm>
            <a:off x="2924750" y="2041179"/>
            <a:ext cx="3294526" cy="129168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Unsere Lösung</a:t>
            </a:r>
            <a:endParaRPr u="sng"/>
          </a:p>
        </p:txBody>
      </p:sp>
      <p:sp>
        <p:nvSpPr>
          <p:cNvPr id="85" name="Google Shape;85;p16"/>
          <p:cNvSpPr txBox="1"/>
          <p:nvPr/>
        </p:nvSpPr>
        <p:spPr>
          <a:xfrm>
            <a:off x="233725" y="480250"/>
            <a:ext cx="198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Add Animation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4">
            <a:alphaModFix/>
          </a:blip>
          <a:srcRect l="35298" t="29647" r="17384" b="53747"/>
          <a:stretch/>
        </p:blipFill>
        <p:spPr>
          <a:xfrm>
            <a:off x="2827075" y="2301050"/>
            <a:ext cx="3392200" cy="7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Unser Web-Server</a:t>
            </a:r>
            <a:endParaRPr u="sng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953" y="1515200"/>
            <a:ext cx="5570100" cy="28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Unser Web-Server</a:t>
            </a:r>
            <a:endParaRPr u="sng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256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Unser Web-Server</a:t>
            </a:r>
            <a:endParaRPr u="sng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63" y="1702788"/>
            <a:ext cx="753427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Bildschirmpräsentation (16:9)</PresentationFormat>
  <Paragraphs>9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Interpols API</vt:lpstr>
      <vt:lpstr>Interpols API</vt:lpstr>
      <vt:lpstr>Interpols API</vt:lpstr>
      <vt:lpstr>Unsere Lösung</vt:lpstr>
      <vt:lpstr>Unser Web-Server</vt:lpstr>
      <vt:lpstr>Unser Web-Server</vt:lpstr>
      <vt:lpstr>Unser Web-Server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Interpols API</dc:title>
  <cp:lastModifiedBy>Val Richter</cp:lastModifiedBy>
  <cp:revision>1</cp:revision>
  <dcterms:modified xsi:type="dcterms:W3CDTF">2022-12-07T16:11:30Z</dcterms:modified>
</cp:coreProperties>
</file>