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434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64E92-0421-4F10-8090-6A1AFA905CC4}" v="1" dt="2024-01-04T20:13:42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neider, Juergen" userId="b0109632-036d-4c3e-b072-34667053a08f" providerId="ADAL" clId="{756C2986-3A24-42EE-9133-7C3EF78BE1A0}"/>
    <pc:docChg chg="undo addSld">
      <pc:chgData name="Schneider, Juergen" userId="b0109632-036d-4c3e-b072-34667053a08f" providerId="ADAL" clId="{756C2986-3A24-42EE-9133-7C3EF78BE1A0}" dt="2020-01-24T23:11:42.422" v="0" actId="2696"/>
      <pc:docMkLst>
        <pc:docMk/>
      </pc:docMkLst>
    </pc:docChg>
  </pc:docChgLst>
  <pc:docChgLst>
    <pc:chgData name="Schneider, Juergen" userId="b0109632-036d-4c3e-b072-34667053a08f" providerId="ADAL" clId="{F949DCF8-5264-4622-8FBF-6ED7C2D21AA2}"/>
    <pc:docChg chg="delSld">
      <pc:chgData name="Schneider, Juergen" userId="b0109632-036d-4c3e-b072-34667053a08f" providerId="ADAL" clId="{F949DCF8-5264-4622-8FBF-6ED7C2D21AA2}" dt="2022-01-16T19:36:55.692" v="2" actId="47"/>
      <pc:docMkLst>
        <pc:docMk/>
      </pc:docMkLst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4284078508" sldId="346"/>
        </pc:sldMkLst>
      </pc:sldChg>
      <pc:sldChg chg="del">
        <pc:chgData name="Schneider, Juergen" userId="b0109632-036d-4c3e-b072-34667053a08f" providerId="ADAL" clId="{F949DCF8-5264-4622-8FBF-6ED7C2D21AA2}" dt="2022-01-16T19:36:47.025" v="0" actId="47"/>
        <pc:sldMkLst>
          <pc:docMk/>
          <pc:sldMk cId="3337234326" sldId="355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943396011" sldId="356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4152936621" sldId="40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807023605" sldId="436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229735164" sldId="437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724700446" sldId="438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515104273" sldId="43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420330450" sldId="440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645115159" sldId="441"/>
        </pc:sldMkLst>
      </pc:sldChg>
      <pc:sldChg chg="del">
        <pc:chgData name="Schneider, Juergen" userId="b0109632-036d-4c3e-b072-34667053a08f" providerId="ADAL" clId="{F949DCF8-5264-4622-8FBF-6ED7C2D21AA2}" dt="2022-01-16T19:36:48.130" v="1" actId="47"/>
        <pc:sldMkLst>
          <pc:docMk/>
          <pc:sldMk cId="3909078085" sldId="444"/>
        </pc:sldMkLst>
      </pc:sldChg>
      <pc:sldChg chg="del">
        <pc:chgData name="Schneider, Juergen" userId="b0109632-036d-4c3e-b072-34667053a08f" providerId="ADAL" clId="{F949DCF8-5264-4622-8FBF-6ED7C2D21AA2}" dt="2022-01-16T19:36:47.025" v="0" actId="47"/>
        <pc:sldMkLst>
          <pc:docMk/>
          <pc:sldMk cId="3168341361" sldId="445"/>
        </pc:sldMkLst>
      </pc:sldChg>
      <pc:sldChg chg="del">
        <pc:chgData name="Schneider, Juergen" userId="b0109632-036d-4c3e-b072-34667053a08f" providerId="ADAL" clId="{F949DCF8-5264-4622-8FBF-6ED7C2D21AA2}" dt="2022-01-16T19:36:47.025" v="0" actId="47"/>
        <pc:sldMkLst>
          <pc:docMk/>
          <pc:sldMk cId="2067898379" sldId="446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53678013" sldId="451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545566823" sldId="452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485215306" sldId="45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979617673" sldId="457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235850176" sldId="458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593869572" sldId="45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619713019" sldId="461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204548231" sldId="46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494467249" sldId="465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68786966" sldId="467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613172098" sldId="46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297818181" sldId="471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498993373" sldId="47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809357925" sldId="47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971332276" sldId="481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128394243" sldId="482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993968303" sldId="48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734522098" sldId="484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11190863" sldId="487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55738215" sldId="48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646401258" sldId="495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68115939" sldId="496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426475243" sldId="497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409298374" sldId="49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633912381" sldId="500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636792740" sldId="501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35712553" sldId="50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998305601" sldId="505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806822862" sldId="507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096612553" sldId="515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884215732" sldId="518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904784194" sldId="52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872287035" sldId="524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464912279" sldId="52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891392249" sldId="530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663634516" sldId="531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907922812" sldId="536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613172074" sldId="537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029125416" sldId="540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856221152" sldId="59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854046629" sldId="595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4151052672" sldId="59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719435687" sldId="600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4226851750" sldId="601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628176560" sldId="610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600976640" sldId="611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178555393" sldId="614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6303073" sldId="615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300133864" sldId="617"/>
        </pc:sldMkLst>
      </pc:sldChg>
      <pc:sldChg chg="del">
        <pc:chgData name="Schneider, Juergen" userId="b0109632-036d-4c3e-b072-34667053a08f" providerId="ADAL" clId="{F949DCF8-5264-4622-8FBF-6ED7C2D21AA2}" dt="2022-01-16T19:36:47.025" v="0" actId="47"/>
        <pc:sldMkLst>
          <pc:docMk/>
          <pc:sldMk cId="1162656475" sldId="61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583794796" sldId="620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627580412" sldId="622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224152894" sldId="628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908803889" sldId="62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4445944" sldId="630"/>
        </pc:sldMkLst>
      </pc:sldChg>
      <pc:sldChg chg="del">
        <pc:chgData name="Schneider, Juergen" userId="b0109632-036d-4c3e-b072-34667053a08f" providerId="ADAL" clId="{F949DCF8-5264-4622-8FBF-6ED7C2D21AA2}" dt="2022-01-16T19:36:47.025" v="0" actId="47"/>
        <pc:sldMkLst>
          <pc:docMk/>
          <pc:sldMk cId="3037891201" sldId="631"/>
        </pc:sldMkLst>
      </pc:sldChg>
      <pc:sldChg chg="del">
        <pc:chgData name="Schneider, Juergen" userId="b0109632-036d-4c3e-b072-34667053a08f" providerId="ADAL" clId="{F949DCF8-5264-4622-8FBF-6ED7C2D21AA2}" dt="2022-01-16T19:36:47.025" v="0" actId="47"/>
        <pc:sldMkLst>
          <pc:docMk/>
          <pc:sldMk cId="1232230852" sldId="632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879602132" sldId="636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677312026" sldId="638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440884046" sldId="640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144997901" sldId="64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620563032" sldId="644"/>
        </pc:sldMkLst>
      </pc:sldChg>
      <pc:sldChg chg="del">
        <pc:chgData name="Schneider, Juergen" userId="b0109632-036d-4c3e-b072-34667053a08f" providerId="ADAL" clId="{F949DCF8-5264-4622-8FBF-6ED7C2D21AA2}" dt="2022-01-16T19:36:47.025" v="0" actId="47"/>
        <pc:sldMkLst>
          <pc:docMk/>
          <pc:sldMk cId="2533453571" sldId="647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39329175" sldId="649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1055081138" sldId="651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605675240" sldId="654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3185168316" sldId="655"/>
        </pc:sldMkLst>
      </pc:sldChg>
      <pc:sldChg chg="del">
        <pc:chgData name="Schneider, Juergen" userId="b0109632-036d-4c3e-b072-34667053a08f" providerId="ADAL" clId="{F949DCF8-5264-4622-8FBF-6ED7C2D21AA2}" dt="2022-01-16T19:36:47.025" v="0" actId="47"/>
        <pc:sldMkLst>
          <pc:docMk/>
          <pc:sldMk cId="2563630190" sldId="658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4236416795" sldId="660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871451952" sldId="662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2244149569" sldId="663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975968569" sldId="664"/>
        </pc:sldMkLst>
      </pc:sldChg>
      <pc:sldChg chg="del">
        <pc:chgData name="Schneider, Juergen" userId="b0109632-036d-4c3e-b072-34667053a08f" providerId="ADAL" clId="{F949DCF8-5264-4622-8FBF-6ED7C2D21AA2}" dt="2022-01-16T19:36:55.692" v="2" actId="47"/>
        <pc:sldMkLst>
          <pc:docMk/>
          <pc:sldMk cId="598785365" sldId="665"/>
        </pc:sldMkLst>
      </pc:sldChg>
    </pc:docChg>
  </pc:docChgLst>
  <pc:docChgLst>
    <pc:chgData name="Schneider, Juergen" userId="b0109632-036d-4c3e-b072-34667053a08f" providerId="ADAL" clId="{293372AE-23CF-4B6E-8356-C66798D51E19}"/>
    <pc:docChg chg="undo custSel addSld delSld modSld sldOrd">
      <pc:chgData name="Schneider, Juergen" userId="b0109632-036d-4c3e-b072-34667053a08f" providerId="ADAL" clId="{293372AE-23CF-4B6E-8356-C66798D51E19}" dt="2021-04-15T15:16:24.140" v="581"/>
      <pc:docMkLst>
        <pc:docMk/>
      </pc:docMkLst>
      <pc:sldChg chg="addSp delSp modSp add del setBg delDesignElem">
        <pc:chgData name="Schneider, Juergen" userId="b0109632-036d-4c3e-b072-34667053a08f" providerId="ADAL" clId="{293372AE-23CF-4B6E-8356-C66798D51E19}" dt="2021-01-07T13:33:36.200" v="206" actId="2696"/>
        <pc:sldMkLst>
          <pc:docMk/>
          <pc:sldMk cId="3000986511" sldId="256"/>
        </pc:sldMkLst>
        <pc:spChg chg="mod">
          <ac:chgData name="Schneider, Juergen" userId="b0109632-036d-4c3e-b072-34667053a08f" providerId="ADAL" clId="{293372AE-23CF-4B6E-8356-C66798D51E19}" dt="2021-01-07T12:50:34.037" v="78" actId="20577"/>
          <ac:spMkLst>
            <pc:docMk/>
            <pc:sldMk cId="3000986511" sldId="256"/>
            <ac:spMk id="3" creationId="{7F40E71E-3DF0-4D86-A5B1-995403F3C1E5}"/>
          </ac:spMkLst>
        </pc:spChg>
        <pc:spChg chg="add del">
          <ac:chgData name="Schneider, Juergen" userId="b0109632-036d-4c3e-b072-34667053a08f" providerId="ADAL" clId="{293372AE-23CF-4B6E-8356-C66798D51E19}" dt="2021-01-07T12:50:22.618" v="75"/>
          <ac:spMkLst>
            <pc:docMk/>
            <pc:sldMk cId="3000986511" sldId="256"/>
            <ac:spMk id="13" creationId="{1DB7C82F-AB7E-4F0C-B829-FA1B9C415180}"/>
          </ac:spMkLst>
        </pc:spChg>
      </pc:sldChg>
      <pc:sldChg chg="add del">
        <pc:chgData name="Schneider, Juergen" userId="b0109632-036d-4c3e-b072-34667053a08f" providerId="ADAL" clId="{293372AE-23CF-4B6E-8356-C66798D51E19}" dt="2021-02-09T12:55:03.221" v="289" actId="2696"/>
        <pc:sldMkLst>
          <pc:docMk/>
          <pc:sldMk cId="4136984414" sldId="341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4284078508" sldId="346"/>
        </pc:sldMkLst>
      </pc:sldChg>
      <pc:sldChg chg="add">
        <pc:chgData name="Schneider, Juergen" userId="b0109632-036d-4c3e-b072-34667053a08f" providerId="ADAL" clId="{293372AE-23CF-4B6E-8356-C66798D51E19}" dt="2021-01-07T13:30:31.722" v="189"/>
        <pc:sldMkLst>
          <pc:docMk/>
          <pc:sldMk cId="3337234326" sldId="355"/>
        </pc:sldMkLst>
      </pc:sldChg>
      <pc:sldChg chg="modSp add">
        <pc:chgData name="Schneider, Juergen" userId="b0109632-036d-4c3e-b072-34667053a08f" providerId="ADAL" clId="{293372AE-23CF-4B6E-8356-C66798D51E19}" dt="2021-02-11T18:30:56.373" v="322" actId="20577"/>
        <pc:sldMkLst>
          <pc:docMk/>
          <pc:sldMk cId="3943396011" sldId="356"/>
        </pc:sldMkLst>
        <pc:spChg chg="mod">
          <ac:chgData name="Schneider, Juergen" userId="b0109632-036d-4c3e-b072-34667053a08f" providerId="ADAL" clId="{293372AE-23CF-4B6E-8356-C66798D51E19}" dt="2021-02-11T18:30:56.373" v="322" actId="20577"/>
          <ac:spMkLst>
            <pc:docMk/>
            <pc:sldMk cId="3943396011" sldId="356"/>
            <ac:spMk id="5" creationId="{911BFBD6-3CE4-4958-B8DD-3D401C25E4B3}"/>
          </ac:spMkLst>
        </pc:spChg>
      </pc:sldChg>
      <pc:sldChg chg="add del">
        <pc:chgData name="Schneider, Juergen" userId="b0109632-036d-4c3e-b072-34667053a08f" providerId="ADAL" clId="{293372AE-23CF-4B6E-8356-C66798D51E19}" dt="2021-03-19T21:05:47.625" v="492" actId="47"/>
        <pc:sldMkLst>
          <pc:docMk/>
          <pc:sldMk cId="4038494556" sldId="357"/>
        </pc:sldMkLst>
      </pc:sldChg>
      <pc:sldChg chg="add">
        <pc:chgData name="Schneider, Juergen" userId="b0109632-036d-4c3e-b072-34667053a08f" providerId="ADAL" clId="{293372AE-23CF-4B6E-8356-C66798D51E19}" dt="2021-03-13T22:34:31.745" v="480"/>
        <pc:sldMkLst>
          <pc:docMk/>
          <pc:sldMk cId="4152936621" sldId="403"/>
        </pc:sldMkLst>
      </pc:sldChg>
      <pc:sldChg chg="add del">
        <pc:chgData name="Schneider, Juergen" userId="b0109632-036d-4c3e-b072-34667053a08f" providerId="ADAL" clId="{293372AE-23CF-4B6E-8356-C66798D51E19}" dt="2021-02-09T18:34:29.700" v="296" actId="2696"/>
        <pc:sldMkLst>
          <pc:docMk/>
          <pc:sldMk cId="2346291018" sldId="431"/>
        </pc:sldMkLst>
      </pc:sldChg>
      <pc:sldChg chg="add del">
        <pc:chgData name="Schneider, Juergen" userId="b0109632-036d-4c3e-b072-34667053a08f" providerId="ADAL" clId="{293372AE-23CF-4B6E-8356-C66798D51E19}" dt="2021-02-09T18:34:31.478" v="297" actId="2696"/>
        <pc:sldMkLst>
          <pc:docMk/>
          <pc:sldMk cId="3071508288" sldId="432"/>
        </pc:sldMkLst>
      </pc:sldChg>
      <pc:sldChg chg="modSp add del">
        <pc:chgData name="Schneider, Juergen" userId="b0109632-036d-4c3e-b072-34667053a08f" providerId="ADAL" clId="{293372AE-23CF-4B6E-8356-C66798D51E19}" dt="2021-01-07T12:47:21.483" v="72"/>
        <pc:sldMkLst>
          <pc:docMk/>
          <pc:sldMk cId="1886847741" sldId="434"/>
        </pc:sldMkLst>
        <pc:spChg chg="mod">
          <ac:chgData name="Schneider, Juergen" userId="b0109632-036d-4c3e-b072-34667053a08f" providerId="ADAL" clId="{293372AE-23CF-4B6E-8356-C66798D51E19}" dt="2021-01-07T12:25:50.109" v="67" actId="20577"/>
          <ac:spMkLst>
            <pc:docMk/>
            <pc:sldMk cId="1886847741" sldId="434"/>
            <ac:spMk id="2" creationId="{53B425AE-296E-482A-B577-4C72F8F945D5}"/>
          </ac:spMkLst>
        </pc:spChg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807023605" sldId="436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229735164" sldId="437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1724700446" sldId="438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1515104273" sldId="439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420330450" sldId="440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645115159" sldId="441"/>
        </pc:sldMkLst>
      </pc:sldChg>
      <pc:sldChg chg="del">
        <pc:chgData name="Schneider, Juergen" userId="b0109632-036d-4c3e-b072-34667053a08f" providerId="ADAL" clId="{293372AE-23CF-4B6E-8356-C66798D51E19}" dt="2021-01-27T21:15:10.497" v="237" actId="2696"/>
        <pc:sldMkLst>
          <pc:docMk/>
          <pc:sldMk cId="2456784477" sldId="443"/>
        </pc:sldMkLst>
      </pc:sldChg>
      <pc:sldChg chg="add del">
        <pc:chgData name="Schneider, Juergen" userId="b0109632-036d-4c3e-b072-34667053a08f" providerId="ADAL" clId="{293372AE-23CF-4B6E-8356-C66798D51E19}" dt="2021-01-07T12:46:06.701" v="71"/>
        <pc:sldMkLst>
          <pc:docMk/>
          <pc:sldMk cId="3909078085" sldId="444"/>
        </pc:sldMkLst>
      </pc:sldChg>
      <pc:sldChg chg="add">
        <pc:chgData name="Schneider, Juergen" userId="b0109632-036d-4c3e-b072-34667053a08f" providerId="ADAL" clId="{293372AE-23CF-4B6E-8356-C66798D51E19}" dt="2021-01-07T12:44:33.810" v="68"/>
        <pc:sldMkLst>
          <pc:docMk/>
          <pc:sldMk cId="3168341361" sldId="445"/>
        </pc:sldMkLst>
      </pc:sldChg>
      <pc:sldChg chg="add">
        <pc:chgData name="Schneider, Juergen" userId="b0109632-036d-4c3e-b072-34667053a08f" providerId="ADAL" clId="{293372AE-23CF-4B6E-8356-C66798D51E19}" dt="2021-01-07T12:46:06.701" v="71"/>
        <pc:sldMkLst>
          <pc:docMk/>
          <pc:sldMk cId="2067898379" sldId="44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53678013" sldId="451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545566823" sldId="45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485215306" sldId="453"/>
        </pc:sldMkLst>
      </pc:sldChg>
      <pc:sldChg chg="add del">
        <pc:chgData name="Schneider, Juergen" userId="b0109632-036d-4c3e-b072-34667053a08f" providerId="ADAL" clId="{293372AE-23CF-4B6E-8356-C66798D51E19}" dt="2021-02-17T20:12:00.023" v="338" actId="2696"/>
        <pc:sldMkLst>
          <pc:docMk/>
          <pc:sldMk cId="1600483145" sldId="455"/>
        </pc:sldMkLst>
      </pc:sldChg>
      <pc:sldChg chg="add del">
        <pc:chgData name="Schneider, Juergen" userId="b0109632-036d-4c3e-b072-34667053a08f" providerId="ADAL" clId="{293372AE-23CF-4B6E-8356-C66798D51E19}" dt="2021-02-17T20:11:12.217" v="335" actId="2696"/>
        <pc:sldMkLst>
          <pc:docMk/>
          <pc:sldMk cId="1035991612" sldId="45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979617673" sldId="457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235850176" sldId="458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593869572" sldId="459"/>
        </pc:sldMkLst>
      </pc:sldChg>
      <pc:sldChg chg="add del">
        <pc:chgData name="Schneider, Juergen" userId="b0109632-036d-4c3e-b072-34667053a08f" providerId="ADAL" clId="{293372AE-23CF-4B6E-8356-C66798D51E19}" dt="2021-02-17T20:09:38.440" v="329" actId="2696"/>
        <pc:sldMkLst>
          <pc:docMk/>
          <pc:sldMk cId="205645277" sldId="46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619713019" sldId="461"/>
        </pc:sldMkLst>
      </pc:sldChg>
      <pc:sldChg chg="add del">
        <pc:chgData name="Schneider, Juergen" userId="b0109632-036d-4c3e-b072-34667053a08f" providerId="ADAL" clId="{293372AE-23CF-4B6E-8356-C66798D51E19}" dt="2021-02-17T20:09:54.474" v="330" actId="2696"/>
        <pc:sldMkLst>
          <pc:docMk/>
          <pc:sldMk cId="79995419" sldId="46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204548231" sldId="463"/>
        </pc:sldMkLst>
      </pc:sldChg>
      <pc:sldChg chg="add del">
        <pc:chgData name="Schneider, Juergen" userId="b0109632-036d-4c3e-b072-34667053a08f" providerId="ADAL" clId="{293372AE-23CF-4B6E-8356-C66798D51E19}" dt="2021-02-17T20:10:09.063" v="331" actId="2696"/>
        <pc:sldMkLst>
          <pc:docMk/>
          <pc:sldMk cId="2453023029" sldId="46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494467249" sldId="465"/>
        </pc:sldMkLst>
      </pc:sldChg>
      <pc:sldChg chg="add del">
        <pc:chgData name="Schneider, Juergen" userId="b0109632-036d-4c3e-b072-34667053a08f" providerId="ADAL" clId="{293372AE-23CF-4B6E-8356-C66798D51E19}" dt="2021-02-17T20:10:15.467" v="332" actId="2696"/>
        <pc:sldMkLst>
          <pc:docMk/>
          <pc:sldMk cId="2959070235" sldId="46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68786966" sldId="467"/>
        </pc:sldMkLst>
      </pc:sldChg>
      <pc:sldChg chg="add del">
        <pc:chgData name="Schneider, Juergen" userId="b0109632-036d-4c3e-b072-34667053a08f" providerId="ADAL" clId="{293372AE-23CF-4B6E-8356-C66798D51E19}" dt="2021-02-17T20:11:09.003" v="334" actId="2696"/>
        <pc:sldMkLst>
          <pc:docMk/>
          <pc:sldMk cId="3163647137" sldId="468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613172098" sldId="469"/>
        </pc:sldMkLst>
      </pc:sldChg>
      <pc:sldChg chg="add del">
        <pc:chgData name="Schneider, Juergen" userId="b0109632-036d-4c3e-b072-34667053a08f" providerId="ADAL" clId="{293372AE-23CF-4B6E-8356-C66798D51E19}" dt="2021-02-17T20:10:30.346" v="333" actId="2696"/>
        <pc:sldMkLst>
          <pc:docMk/>
          <pc:sldMk cId="3578575193" sldId="47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297818181" sldId="471"/>
        </pc:sldMkLst>
      </pc:sldChg>
      <pc:sldChg chg="add del">
        <pc:chgData name="Schneider, Juergen" userId="b0109632-036d-4c3e-b072-34667053a08f" providerId="ADAL" clId="{293372AE-23CF-4B6E-8356-C66798D51E19}" dt="2021-02-17T20:11:56.601" v="337" actId="2696"/>
        <pc:sldMkLst>
          <pc:docMk/>
          <pc:sldMk cId="2018583968" sldId="472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2498993373" sldId="473"/>
        </pc:sldMkLst>
      </pc:sldChg>
      <pc:sldChg chg="add del">
        <pc:chgData name="Schneider, Juergen" userId="b0109632-036d-4c3e-b072-34667053a08f" providerId="ADAL" clId="{293372AE-23CF-4B6E-8356-C66798D51E19}" dt="2021-02-09T12:55:07.408" v="290" actId="2696"/>
        <pc:sldMkLst>
          <pc:docMk/>
          <pc:sldMk cId="3358356933" sldId="474"/>
        </pc:sldMkLst>
      </pc:sldChg>
      <pc:sldChg chg="add del">
        <pc:chgData name="Schneider, Juergen" userId="b0109632-036d-4c3e-b072-34667053a08f" providerId="ADAL" clId="{293372AE-23CF-4B6E-8356-C66798D51E19}" dt="2021-02-09T12:55:12.995" v="291" actId="2696"/>
        <pc:sldMkLst>
          <pc:docMk/>
          <pc:sldMk cId="1827539982" sldId="475"/>
        </pc:sldMkLst>
      </pc:sldChg>
      <pc:sldChg chg="add del">
        <pc:chgData name="Schneider, Juergen" userId="b0109632-036d-4c3e-b072-34667053a08f" providerId="ADAL" clId="{293372AE-23CF-4B6E-8356-C66798D51E19}" dt="2021-02-09T12:55:19.526" v="292" actId="2696"/>
        <pc:sldMkLst>
          <pc:docMk/>
          <pc:sldMk cId="1999148130" sldId="476"/>
        </pc:sldMkLst>
      </pc:sldChg>
      <pc:sldChg chg="add del">
        <pc:chgData name="Schneider, Juergen" userId="b0109632-036d-4c3e-b072-34667053a08f" providerId="ADAL" clId="{293372AE-23CF-4B6E-8356-C66798D51E19}" dt="2021-02-09T12:55:24.412" v="293" actId="2696"/>
        <pc:sldMkLst>
          <pc:docMk/>
          <pc:sldMk cId="582350871" sldId="477"/>
        </pc:sldMkLst>
      </pc:sldChg>
      <pc:sldChg chg="add del">
        <pc:chgData name="Schneider, Juergen" userId="b0109632-036d-4c3e-b072-34667053a08f" providerId="ADAL" clId="{293372AE-23CF-4B6E-8356-C66798D51E19}" dt="2021-02-09T12:55:28.233" v="294" actId="2696"/>
        <pc:sldMkLst>
          <pc:docMk/>
          <pc:sldMk cId="1043754715" sldId="478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3809357925" sldId="47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971332276" sldId="481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128394243" sldId="48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993968303" sldId="483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734522098" sldId="484"/>
        </pc:sldMkLst>
      </pc:sldChg>
      <pc:sldChg chg="add del">
        <pc:chgData name="Schneider, Juergen" userId="b0109632-036d-4c3e-b072-34667053a08f" providerId="ADAL" clId="{293372AE-23CF-4B6E-8356-C66798D51E19}" dt="2021-02-17T20:12:47.035" v="342" actId="2696"/>
        <pc:sldMkLst>
          <pc:docMk/>
          <pc:sldMk cId="3664565540" sldId="48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11190863" sldId="487"/>
        </pc:sldMkLst>
      </pc:sldChg>
      <pc:sldChg chg="add del">
        <pc:chgData name="Schneider, Juergen" userId="b0109632-036d-4c3e-b072-34667053a08f" providerId="ADAL" clId="{293372AE-23CF-4B6E-8356-C66798D51E19}" dt="2021-02-17T20:12:56.231" v="343" actId="2696"/>
        <pc:sldMkLst>
          <pc:docMk/>
          <pc:sldMk cId="2716211852" sldId="488"/>
        </pc:sldMkLst>
      </pc:sldChg>
      <pc:sldChg chg="add del">
        <pc:chgData name="Schneider, Juergen" userId="b0109632-036d-4c3e-b072-34667053a08f" providerId="ADAL" clId="{293372AE-23CF-4B6E-8356-C66798D51E19}" dt="2021-03-15T10:02:03.786" v="487"/>
        <pc:sldMkLst>
          <pc:docMk/>
          <pc:sldMk cId="355738215" sldId="489"/>
        </pc:sldMkLst>
      </pc:sldChg>
      <pc:sldChg chg="add del">
        <pc:chgData name="Schneider, Juergen" userId="b0109632-036d-4c3e-b072-34667053a08f" providerId="ADAL" clId="{293372AE-23CF-4B6E-8356-C66798D51E19}" dt="2021-02-17T20:13:21.876" v="344" actId="2696"/>
        <pc:sldMkLst>
          <pc:docMk/>
          <pc:sldMk cId="3894509692" sldId="490"/>
        </pc:sldMkLst>
      </pc:sldChg>
      <pc:sldChg chg="add del">
        <pc:chgData name="Schneider, Juergen" userId="b0109632-036d-4c3e-b072-34667053a08f" providerId="ADAL" clId="{293372AE-23CF-4B6E-8356-C66798D51E19}" dt="2021-02-17T20:13:34.436" v="345" actId="2696"/>
        <pc:sldMkLst>
          <pc:docMk/>
          <pc:sldMk cId="3565718119" sldId="492"/>
        </pc:sldMkLst>
      </pc:sldChg>
      <pc:sldChg chg="add del">
        <pc:chgData name="Schneider, Juergen" userId="b0109632-036d-4c3e-b072-34667053a08f" providerId="ADAL" clId="{293372AE-23CF-4B6E-8356-C66798D51E19}" dt="2021-02-17T20:12:24.507" v="340" actId="2696"/>
        <pc:sldMkLst>
          <pc:docMk/>
          <pc:sldMk cId="3071825149" sldId="493"/>
        </pc:sldMkLst>
      </pc:sldChg>
      <pc:sldChg chg="add del">
        <pc:chgData name="Schneider, Juergen" userId="b0109632-036d-4c3e-b072-34667053a08f" providerId="ADAL" clId="{293372AE-23CF-4B6E-8356-C66798D51E19}" dt="2021-02-17T20:12:20.070" v="339" actId="2696"/>
        <pc:sldMkLst>
          <pc:docMk/>
          <pc:sldMk cId="3885443400" sldId="49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646401258" sldId="495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68115939" sldId="496"/>
        </pc:sldMkLst>
      </pc:sldChg>
      <pc:sldChg chg="add del">
        <pc:chgData name="Schneider, Juergen" userId="b0109632-036d-4c3e-b072-34667053a08f" providerId="ADAL" clId="{293372AE-23CF-4B6E-8356-C66798D51E19}" dt="2021-03-19T18:38:53.016" v="489"/>
        <pc:sldMkLst>
          <pc:docMk/>
          <pc:sldMk cId="3426475243" sldId="497"/>
        </pc:sldMkLst>
      </pc:sldChg>
      <pc:sldChg chg="add del">
        <pc:chgData name="Schneider, Juergen" userId="b0109632-036d-4c3e-b072-34667053a08f" providerId="ADAL" clId="{293372AE-23CF-4B6E-8356-C66798D51E19}" dt="2021-02-17T20:13:56.014" v="346" actId="2696"/>
        <pc:sldMkLst>
          <pc:docMk/>
          <pc:sldMk cId="4165845335" sldId="498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409298374" sldId="49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633912381" sldId="50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636792740" sldId="501"/>
        </pc:sldMkLst>
      </pc:sldChg>
      <pc:sldChg chg="add del">
        <pc:chgData name="Schneider, Juergen" userId="b0109632-036d-4c3e-b072-34667053a08f" providerId="ADAL" clId="{293372AE-23CF-4B6E-8356-C66798D51E19}" dt="2021-02-17T20:14:40.891" v="352" actId="2696"/>
        <pc:sldMkLst>
          <pc:docMk/>
          <pc:sldMk cId="95430339" sldId="50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35712553" sldId="503"/>
        </pc:sldMkLst>
      </pc:sldChg>
      <pc:sldChg chg="add del">
        <pc:chgData name="Schneider, Juergen" userId="b0109632-036d-4c3e-b072-34667053a08f" providerId="ADAL" clId="{293372AE-23CF-4B6E-8356-C66798D51E19}" dt="2021-02-17T20:14:44.905" v="353" actId="2696"/>
        <pc:sldMkLst>
          <pc:docMk/>
          <pc:sldMk cId="496728562" sldId="50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998305601" sldId="505"/>
        </pc:sldMkLst>
      </pc:sldChg>
      <pc:sldChg chg="add del">
        <pc:chgData name="Schneider, Juergen" userId="b0109632-036d-4c3e-b072-34667053a08f" providerId="ADAL" clId="{293372AE-23CF-4B6E-8356-C66798D51E19}" dt="2021-02-17T20:14:49.076" v="354" actId="2696"/>
        <pc:sldMkLst>
          <pc:docMk/>
          <pc:sldMk cId="205984352" sldId="50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806822862" sldId="507"/>
        </pc:sldMkLst>
      </pc:sldChg>
      <pc:sldChg chg="add del">
        <pc:chgData name="Schneider, Juergen" userId="b0109632-036d-4c3e-b072-34667053a08f" providerId="ADAL" clId="{293372AE-23CF-4B6E-8356-C66798D51E19}" dt="2021-02-17T20:14:54.123" v="355" actId="2696"/>
        <pc:sldMkLst>
          <pc:docMk/>
          <pc:sldMk cId="2272681520" sldId="508"/>
        </pc:sldMkLst>
      </pc:sldChg>
      <pc:sldChg chg="add del">
        <pc:chgData name="Schneider, Juergen" userId="b0109632-036d-4c3e-b072-34667053a08f" providerId="ADAL" clId="{293372AE-23CF-4B6E-8356-C66798D51E19}" dt="2021-02-17T20:14:55.213" v="356" actId="2696"/>
        <pc:sldMkLst>
          <pc:docMk/>
          <pc:sldMk cId="2688096419" sldId="509"/>
        </pc:sldMkLst>
      </pc:sldChg>
      <pc:sldChg chg="add del">
        <pc:chgData name="Schneider, Juergen" userId="b0109632-036d-4c3e-b072-34667053a08f" providerId="ADAL" clId="{293372AE-23CF-4B6E-8356-C66798D51E19}" dt="2021-02-17T20:14:56.293" v="357" actId="2696"/>
        <pc:sldMkLst>
          <pc:docMk/>
          <pc:sldMk cId="386171438" sldId="510"/>
        </pc:sldMkLst>
      </pc:sldChg>
      <pc:sldChg chg="add del">
        <pc:chgData name="Schneider, Juergen" userId="b0109632-036d-4c3e-b072-34667053a08f" providerId="ADAL" clId="{293372AE-23CF-4B6E-8356-C66798D51E19}" dt="2021-02-17T20:14:57.386" v="358" actId="2696"/>
        <pc:sldMkLst>
          <pc:docMk/>
          <pc:sldMk cId="2609577707" sldId="511"/>
        </pc:sldMkLst>
      </pc:sldChg>
      <pc:sldChg chg="addSp delSp modSp add del">
        <pc:chgData name="Schneider, Juergen" userId="b0109632-036d-4c3e-b072-34667053a08f" providerId="ADAL" clId="{293372AE-23CF-4B6E-8356-C66798D51E19}" dt="2021-02-17T20:04:38.152" v="326" actId="2696"/>
        <pc:sldMkLst>
          <pc:docMk/>
          <pc:sldMk cId="4228577694" sldId="512"/>
        </pc:sldMkLst>
        <pc:spChg chg="mod">
          <ac:chgData name="Schneider, Juergen" userId="b0109632-036d-4c3e-b072-34667053a08f" providerId="ADAL" clId="{293372AE-23CF-4B6E-8356-C66798D51E19}" dt="2021-02-09T18:37:35.837" v="320" actId="5793"/>
          <ac:spMkLst>
            <pc:docMk/>
            <pc:sldMk cId="4228577694" sldId="512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0:55.175" v="79" actId="478"/>
          <ac:spMkLst>
            <pc:docMk/>
            <pc:sldMk cId="4228577694" sldId="512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0:55.971" v="80"/>
          <ac:spMkLst>
            <pc:docMk/>
            <pc:sldMk cId="4228577694" sldId="512"/>
            <ac:spMk id="7" creationId="{D0DFD80D-2A2D-4334-BE89-7BE6C67838A3}"/>
          </ac:spMkLst>
        </pc:spChg>
      </pc:sldChg>
      <pc:sldChg chg="add del">
        <pc:chgData name="Schneider, Juergen" userId="b0109632-036d-4c3e-b072-34667053a08f" providerId="ADAL" clId="{293372AE-23CF-4B6E-8356-C66798D51E19}" dt="2021-02-17T20:15:13.011" v="363" actId="2696"/>
        <pc:sldMkLst>
          <pc:docMk/>
          <pc:sldMk cId="2739454179" sldId="513"/>
        </pc:sldMkLst>
      </pc:sldChg>
      <pc:sldChg chg="add del">
        <pc:chgData name="Schneider, Juergen" userId="b0109632-036d-4c3e-b072-34667053a08f" providerId="ADAL" clId="{293372AE-23CF-4B6E-8356-C66798D51E19}" dt="2021-02-17T20:15:02.579" v="359" actId="2696"/>
        <pc:sldMkLst>
          <pc:docMk/>
          <pc:sldMk cId="1167500574" sldId="51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096612553" sldId="515"/>
        </pc:sldMkLst>
      </pc:sldChg>
      <pc:sldChg chg="add del">
        <pc:chgData name="Schneider, Juergen" userId="b0109632-036d-4c3e-b072-34667053a08f" providerId="ADAL" clId="{293372AE-23CF-4B6E-8356-C66798D51E19}" dt="2021-02-17T20:15:05.645" v="360" actId="2696"/>
        <pc:sldMkLst>
          <pc:docMk/>
          <pc:sldMk cId="1154740015" sldId="51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884215732" sldId="518"/>
        </pc:sldMkLst>
      </pc:sldChg>
      <pc:sldChg chg="add del">
        <pc:chgData name="Schneider, Juergen" userId="b0109632-036d-4c3e-b072-34667053a08f" providerId="ADAL" clId="{293372AE-23CF-4B6E-8356-C66798D51E19}" dt="2021-02-17T20:15:08.130" v="361" actId="2696"/>
        <pc:sldMkLst>
          <pc:docMk/>
          <pc:sldMk cId="3128794287" sldId="519"/>
        </pc:sldMkLst>
      </pc:sldChg>
      <pc:sldChg chg="add del">
        <pc:chgData name="Schneider, Juergen" userId="b0109632-036d-4c3e-b072-34667053a08f" providerId="ADAL" clId="{293372AE-23CF-4B6E-8356-C66798D51E19}" dt="2021-02-17T20:14:24.076" v="350" actId="2696"/>
        <pc:sldMkLst>
          <pc:docMk/>
          <pc:sldMk cId="94936890" sldId="520"/>
        </pc:sldMkLst>
      </pc:sldChg>
      <pc:sldChg chg="add del">
        <pc:chgData name="Schneider, Juergen" userId="b0109632-036d-4c3e-b072-34667053a08f" providerId="ADAL" clId="{293372AE-23CF-4B6E-8356-C66798D51E19}" dt="2021-03-14T22:25:59.487" v="484" actId="47"/>
        <pc:sldMkLst>
          <pc:docMk/>
          <pc:sldMk cId="3598624241" sldId="521"/>
        </pc:sldMkLst>
      </pc:sldChg>
      <pc:sldChg chg="add del">
        <pc:chgData name="Schneider, Juergen" userId="b0109632-036d-4c3e-b072-34667053a08f" providerId="ADAL" clId="{293372AE-23CF-4B6E-8356-C66798D51E19}" dt="2021-02-17T20:14:28.478" v="351" actId="2696"/>
        <pc:sldMkLst>
          <pc:docMk/>
          <pc:sldMk cId="6479991" sldId="522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904784194" sldId="523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872287035" sldId="524"/>
        </pc:sldMkLst>
      </pc:sldChg>
      <pc:sldChg chg="add del">
        <pc:chgData name="Schneider, Juergen" userId="b0109632-036d-4c3e-b072-34667053a08f" providerId="ADAL" clId="{293372AE-23CF-4B6E-8356-C66798D51E19}" dt="2021-02-17T20:15:16.247" v="364" actId="2696"/>
        <pc:sldMkLst>
          <pc:docMk/>
          <pc:sldMk cId="2614901507" sldId="525"/>
        </pc:sldMkLst>
      </pc:sldChg>
      <pc:sldChg chg="add del">
        <pc:chgData name="Schneider, Juergen" userId="b0109632-036d-4c3e-b072-34667053a08f" providerId="ADAL" clId="{293372AE-23CF-4B6E-8356-C66798D51E19}" dt="2021-02-17T20:15:20.387" v="365" actId="2696"/>
        <pc:sldMkLst>
          <pc:docMk/>
          <pc:sldMk cId="1288180374" sldId="526"/>
        </pc:sldMkLst>
      </pc:sldChg>
      <pc:sldChg chg="add del">
        <pc:chgData name="Schneider, Juergen" userId="b0109632-036d-4c3e-b072-34667053a08f" providerId="ADAL" clId="{293372AE-23CF-4B6E-8356-C66798D51E19}" dt="2021-02-17T20:14:00.244" v="347" actId="2696"/>
        <pc:sldMkLst>
          <pc:docMk/>
          <pc:sldMk cId="3280510070" sldId="527"/>
        </pc:sldMkLst>
      </pc:sldChg>
      <pc:sldChg chg="add del">
        <pc:chgData name="Schneider, Juergen" userId="b0109632-036d-4c3e-b072-34667053a08f" providerId="ADAL" clId="{293372AE-23CF-4B6E-8356-C66798D51E19}" dt="2021-02-17T20:14:04.502" v="348" actId="2696"/>
        <pc:sldMkLst>
          <pc:docMk/>
          <pc:sldMk cId="2498588706" sldId="528"/>
        </pc:sldMkLst>
      </pc:sldChg>
      <pc:sldChg chg="add del">
        <pc:chgData name="Schneider, Juergen" userId="b0109632-036d-4c3e-b072-34667053a08f" providerId="ADAL" clId="{293372AE-23CF-4B6E-8356-C66798D51E19}" dt="2021-03-12T23:53:18.748" v="478"/>
        <pc:sldMkLst>
          <pc:docMk/>
          <pc:sldMk cId="464912279" sldId="52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891392249" sldId="53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663634516" sldId="531"/>
        </pc:sldMkLst>
      </pc:sldChg>
      <pc:sldChg chg="add del">
        <pc:chgData name="Schneider, Juergen" userId="b0109632-036d-4c3e-b072-34667053a08f" providerId="ADAL" clId="{293372AE-23CF-4B6E-8356-C66798D51E19}" dt="2021-02-17T20:15:10.624" v="362" actId="2696"/>
        <pc:sldMkLst>
          <pc:docMk/>
          <pc:sldMk cId="24696011" sldId="532"/>
        </pc:sldMkLst>
      </pc:sldChg>
      <pc:sldChg chg="add del">
        <pc:chgData name="Schneider, Juergen" userId="b0109632-036d-4c3e-b072-34667053a08f" providerId="ADAL" clId="{293372AE-23CF-4B6E-8356-C66798D51E19}" dt="2021-02-17T20:12:38.248" v="341" actId="2696"/>
        <pc:sldMkLst>
          <pc:docMk/>
          <pc:sldMk cId="2939988732" sldId="533"/>
        </pc:sldMkLst>
      </pc:sldChg>
      <pc:sldChg chg="add del">
        <pc:chgData name="Schneider, Juergen" userId="b0109632-036d-4c3e-b072-34667053a08f" providerId="ADAL" clId="{293372AE-23CF-4B6E-8356-C66798D51E19}" dt="2021-02-17T20:14:19.727" v="349" actId="2696"/>
        <pc:sldMkLst>
          <pc:docMk/>
          <pc:sldMk cId="2332785762" sldId="535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907922812" sldId="536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613172074" sldId="537"/>
        </pc:sldMkLst>
      </pc:sldChg>
      <pc:sldChg chg="add del">
        <pc:chgData name="Schneider, Juergen" userId="b0109632-036d-4c3e-b072-34667053a08f" providerId="ADAL" clId="{293372AE-23CF-4B6E-8356-C66798D51E19}" dt="2021-02-17T20:15:23.072" v="366" actId="2696"/>
        <pc:sldMkLst>
          <pc:docMk/>
          <pc:sldMk cId="1114333475" sldId="538"/>
        </pc:sldMkLst>
      </pc:sldChg>
      <pc:sldChg chg="add del">
        <pc:chgData name="Schneider, Juergen" userId="b0109632-036d-4c3e-b072-34667053a08f" providerId="ADAL" clId="{293372AE-23CF-4B6E-8356-C66798D51E19}" dt="2021-02-17T20:15:26.531" v="367" actId="2696"/>
        <pc:sldMkLst>
          <pc:docMk/>
          <pc:sldMk cId="1835145094" sldId="53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029125416" sldId="540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856221152" sldId="593"/>
        </pc:sldMkLst>
      </pc:sldChg>
      <pc:sldChg chg="add del">
        <pc:chgData name="Schneider, Juergen" userId="b0109632-036d-4c3e-b072-34667053a08f" providerId="ADAL" clId="{293372AE-23CF-4B6E-8356-C66798D51E19}" dt="2021-02-17T20:15:34.542" v="368" actId="2696"/>
        <pc:sldMkLst>
          <pc:docMk/>
          <pc:sldMk cId="164548904" sldId="594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2854046629" sldId="595"/>
        </pc:sldMkLst>
      </pc:sldChg>
      <pc:sldChg chg="addSp delSp modSp add del">
        <pc:chgData name="Schneider, Juergen" userId="b0109632-036d-4c3e-b072-34667053a08f" providerId="ADAL" clId="{293372AE-23CF-4B6E-8356-C66798D51E19}" dt="2021-02-09T12:53:14.667" v="285" actId="2696"/>
        <pc:sldMkLst>
          <pc:docMk/>
          <pc:sldMk cId="4246944739" sldId="596"/>
        </pc:sldMkLst>
        <pc:spChg chg="mod">
          <ac:chgData name="Schneider, Juergen" userId="b0109632-036d-4c3e-b072-34667053a08f" providerId="ADAL" clId="{293372AE-23CF-4B6E-8356-C66798D51E19}" dt="2021-01-07T12:54:45.486" v="185" actId="27636"/>
          <ac:spMkLst>
            <pc:docMk/>
            <pc:sldMk cId="4246944739" sldId="596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1:01.267" v="81" actId="478"/>
          <ac:spMkLst>
            <pc:docMk/>
            <pc:sldMk cId="4246944739" sldId="596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1:02.012" v="82"/>
          <ac:spMkLst>
            <pc:docMk/>
            <pc:sldMk cId="4246944739" sldId="596"/>
            <ac:spMk id="7" creationId="{C4D67A2B-D58C-42B1-B608-CE47BB52EA89}"/>
          </ac:spMkLst>
        </pc:spChg>
      </pc:sldChg>
      <pc:sldChg chg="addSp delSp modSp add del">
        <pc:chgData name="Schneider, Juergen" userId="b0109632-036d-4c3e-b072-34667053a08f" providerId="ADAL" clId="{293372AE-23CF-4B6E-8356-C66798D51E19}" dt="2021-02-09T12:53:16.409" v="286" actId="2696"/>
        <pc:sldMkLst>
          <pc:docMk/>
          <pc:sldMk cId="975988526" sldId="597"/>
        </pc:sldMkLst>
        <pc:spChg chg="mod">
          <ac:chgData name="Schneider, Juergen" userId="b0109632-036d-4c3e-b072-34667053a08f" providerId="ADAL" clId="{293372AE-23CF-4B6E-8356-C66798D51E19}" dt="2021-01-07T12:54:57.877" v="187"/>
          <ac:spMkLst>
            <pc:docMk/>
            <pc:sldMk cId="975988526" sldId="597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1:07.931" v="83" actId="478"/>
          <ac:spMkLst>
            <pc:docMk/>
            <pc:sldMk cId="975988526" sldId="597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1:08.651" v="84"/>
          <ac:spMkLst>
            <pc:docMk/>
            <pc:sldMk cId="975988526" sldId="597"/>
            <ac:spMk id="7" creationId="{4F8112E8-EC0B-4374-A8DC-8F4B28EC550B}"/>
          </ac:spMkLst>
        </pc:spChg>
      </pc:sldChg>
      <pc:sldChg chg="add del">
        <pc:chgData name="Schneider, Juergen" userId="b0109632-036d-4c3e-b072-34667053a08f" providerId="ADAL" clId="{293372AE-23CF-4B6E-8356-C66798D51E19}" dt="2021-02-17T20:15:38.924" v="369" actId="2696"/>
        <pc:sldMkLst>
          <pc:docMk/>
          <pc:sldMk cId="3984215858" sldId="598"/>
        </pc:sldMkLst>
      </pc:sldChg>
      <pc:sldChg chg="add">
        <pc:chgData name="Schneider, Juergen" userId="b0109632-036d-4c3e-b072-34667053a08f" providerId="ADAL" clId="{293372AE-23CF-4B6E-8356-C66798D51E19}" dt="2021-01-28T11:52:18.902" v="268"/>
        <pc:sldMkLst>
          <pc:docMk/>
          <pc:sldMk cId="4151052672" sldId="599"/>
        </pc:sldMkLst>
      </pc:sldChg>
      <pc:sldChg chg="addSp add">
        <pc:chgData name="Schneider, Juergen" userId="b0109632-036d-4c3e-b072-34667053a08f" providerId="ADAL" clId="{293372AE-23CF-4B6E-8356-C66798D51E19}" dt="2021-02-17T10:49:01.988" v="325"/>
        <pc:sldMkLst>
          <pc:docMk/>
          <pc:sldMk cId="1719435687" sldId="600"/>
        </pc:sldMkLst>
        <pc:spChg chg="add">
          <ac:chgData name="Schneider, Juergen" userId="b0109632-036d-4c3e-b072-34667053a08f" providerId="ADAL" clId="{293372AE-23CF-4B6E-8356-C66798D51E19}" dt="2021-02-17T10:49:01.988" v="325"/>
          <ac:spMkLst>
            <pc:docMk/>
            <pc:sldMk cId="1719435687" sldId="600"/>
            <ac:spMk id="9" creationId="{1E408B1B-3C0D-4C1F-866D-417DF84F6EE4}"/>
          </ac:spMkLst>
        </pc:spChg>
      </pc:sldChg>
      <pc:sldChg chg="addSp modSp add">
        <pc:chgData name="Schneider, Juergen" userId="b0109632-036d-4c3e-b072-34667053a08f" providerId="ADAL" clId="{293372AE-23CF-4B6E-8356-C66798D51E19}" dt="2021-02-17T10:48:58.962" v="324" actId="1035"/>
        <pc:sldMkLst>
          <pc:docMk/>
          <pc:sldMk cId="4226851750" sldId="601"/>
        </pc:sldMkLst>
        <pc:spChg chg="add mod">
          <ac:chgData name="Schneider, Juergen" userId="b0109632-036d-4c3e-b072-34667053a08f" providerId="ADAL" clId="{293372AE-23CF-4B6E-8356-C66798D51E19}" dt="2021-02-17T10:48:58.962" v="324" actId="1035"/>
          <ac:spMkLst>
            <pc:docMk/>
            <pc:sldMk cId="4226851750" sldId="601"/>
            <ac:spMk id="9" creationId="{389A2CFD-AAA0-4D7A-8EAB-13FA97A68342}"/>
          </ac:spMkLst>
        </pc:spChg>
      </pc:sldChg>
      <pc:sldChg chg="add">
        <pc:chgData name="Schneider, Juergen" userId="b0109632-036d-4c3e-b072-34667053a08f" providerId="ADAL" clId="{293372AE-23CF-4B6E-8356-C66798D51E19}" dt="2021-03-01T20:53:05.555" v="375"/>
        <pc:sldMkLst>
          <pc:docMk/>
          <pc:sldMk cId="2628176560" sldId="610"/>
        </pc:sldMkLst>
      </pc:sldChg>
      <pc:sldChg chg="modSp add mod">
        <pc:chgData name="Schneider, Juergen" userId="b0109632-036d-4c3e-b072-34667053a08f" providerId="ADAL" clId="{293372AE-23CF-4B6E-8356-C66798D51E19}" dt="2021-03-26T20:14:04.750" v="511" actId="20577"/>
        <pc:sldMkLst>
          <pc:docMk/>
          <pc:sldMk cId="3600976640" sldId="611"/>
        </pc:sldMkLst>
        <pc:spChg chg="mod">
          <ac:chgData name="Schneider, Juergen" userId="b0109632-036d-4c3e-b072-34667053a08f" providerId="ADAL" clId="{293372AE-23CF-4B6E-8356-C66798D51E19}" dt="2021-03-26T20:14:04.750" v="511" actId="20577"/>
          <ac:spMkLst>
            <pc:docMk/>
            <pc:sldMk cId="3600976640" sldId="611"/>
            <ac:spMk id="2" creationId="{D827F0F5-1397-433F-8762-3BA00C0E181F}"/>
          </ac:spMkLst>
        </pc:spChg>
      </pc:sldChg>
      <pc:sldChg chg="add del">
        <pc:chgData name="Schneider, Juergen" userId="b0109632-036d-4c3e-b072-34667053a08f" providerId="ADAL" clId="{293372AE-23CF-4B6E-8356-C66798D51E19}" dt="2021-03-01T20:53:12.171" v="376" actId="47"/>
        <pc:sldMkLst>
          <pc:docMk/>
          <pc:sldMk cId="2313812441" sldId="612"/>
        </pc:sldMkLst>
      </pc:sldChg>
      <pc:sldChg chg="add del">
        <pc:chgData name="Schneider, Juergen" userId="b0109632-036d-4c3e-b072-34667053a08f" providerId="ADAL" clId="{293372AE-23CF-4B6E-8356-C66798D51E19}" dt="2021-03-01T20:53:19.177" v="377" actId="47"/>
        <pc:sldMkLst>
          <pc:docMk/>
          <pc:sldMk cId="2607624419" sldId="613"/>
        </pc:sldMkLst>
      </pc:sldChg>
      <pc:sldChg chg="modSp add mod ord">
        <pc:chgData name="Schneider, Juergen" userId="b0109632-036d-4c3e-b072-34667053a08f" providerId="ADAL" clId="{293372AE-23CF-4B6E-8356-C66798D51E19}" dt="2021-03-26T20:13:58.487" v="509" actId="20577"/>
        <pc:sldMkLst>
          <pc:docMk/>
          <pc:sldMk cId="3178555393" sldId="614"/>
        </pc:sldMkLst>
        <pc:spChg chg="mod">
          <ac:chgData name="Schneider, Juergen" userId="b0109632-036d-4c3e-b072-34667053a08f" providerId="ADAL" clId="{293372AE-23CF-4B6E-8356-C66798D51E19}" dt="2021-03-26T20:13:58.487" v="509" actId="20577"/>
          <ac:spMkLst>
            <pc:docMk/>
            <pc:sldMk cId="3178555393" sldId="614"/>
            <ac:spMk id="2" creationId="{D827F0F5-1397-433F-8762-3BA00C0E181F}"/>
          </ac:spMkLst>
        </pc:spChg>
      </pc:sldChg>
      <pc:sldChg chg="modSp add del mod">
        <pc:chgData name="Schneider, Juergen" userId="b0109632-036d-4c3e-b072-34667053a08f" providerId="ADAL" clId="{293372AE-23CF-4B6E-8356-C66798D51E19}" dt="2021-04-10T15:39:01.913" v="557"/>
        <pc:sldMkLst>
          <pc:docMk/>
          <pc:sldMk cId="26303073" sldId="615"/>
        </pc:sldMkLst>
        <pc:spChg chg="mod">
          <ac:chgData name="Schneider, Juergen" userId="b0109632-036d-4c3e-b072-34667053a08f" providerId="ADAL" clId="{293372AE-23CF-4B6E-8356-C66798D51E19}" dt="2021-04-08T11:58:03.012" v="548" actId="20577"/>
          <ac:spMkLst>
            <pc:docMk/>
            <pc:sldMk cId="26303073" sldId="615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17:20:56.388" v="445" actId="6549"/>
          <ac:spMkLst>
            <pc:docMk/>
            <pc:sldMk cId="26303073" sldId="615"/>
            <ac:spMk id="7" creationId="{31083713-4AD8-437E-9C33-9D284C9E5CA4}"/>
          </ac:spMkLst>
        </pc:spChg>
      </pc:sldChg>
      <pc:sldChg chg="add del">
        <pc:chgData name="Schneider, Juergen" userId="b0109632-036d-4c3e-b072-34667053a08f" providerId="ADAL" clId="{293372AE-23CF-4B6E-8356-C66798D51E19}" dt="2021-03-08T12:27:46.379" v="440" actId="47"/>
        <pc:sldMkLst>
          <pc:docMk/>
          <pc:sldMk cId="292522675" sldId="616"/>
        </pc:sldMkLst>
      </pc:sldChg>
      <pc:sldChg chg="modSp add del mod">
        <pc:chgData name="Schneider, Juergen" userId="b0109632-036d-4c3e-b072-34667053a08f" providerId="ADAL" clId="{293372AE-23CF-4B6E-8356-C66798D51E19}" dt="2021-04-10T15:39:01.913" v="557"/>
        <pc:sldMkLst>
          <pc:docMk/>
          <pc:sldMk cId="1300133864" sldId="617"/>
        </pc:sldMkLst>
        <pc:spChg chg="mod">
          <ac:chgData name="Schneider, Juergen" userId="b0109632-036d-4c3e-b072-34667053a08f" providerId="ADAL" clId="{293372AE-23CF-4B6E-8356-C66798D51E19}" dt="2021-04-08T11:58:11.576" v="552" actId="20577"/>
          <ac:spMkLst>
            <pc:docMk/>
            <pc:sldMk cId="1300133864" sldId="617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17:21:40.877" v="461"/>
          <ac:spMkLst>
            <pc:docMk/>
            <pc:sldMk cId="1300133864" sldId="617"/>
            <ac:spMk id="7" creationId="{31083713-4AD8-437E-9C33-9D284C9E5CA4}"/>
          </ac:spMkLst>
        </pc:spChg>
      </pc:sldChg>
      <pc:sldChg chg="addSp delSp modSp add del">
        <pc:chgData name="Schneider, Juergen" userId="b0109632-036d-4c3e-b072-34667053a08f" providerId="ADAL" clId="{293372AE-23CF-4B6E-8356-C66798D51E19}" dt="2021-04-13T21:47:15.778" v="579" actId="47"/>
        <pc:sldMkLst>
          <pc:docMk/>
          <pc:sldMk cId="3858867631" sldId="618"/>
        </pc:sldMkLst>
        <pc:spChg chg="mod">
          <ac:chgData name="Schneider, Juergen" userId="b0109632-036d-4c3e-b072-34667053a08f" providerId="ADAL" clId="{293372AE-23CF-4B6E-8356-C66798D51E19}" dt="2021-01-07T12:55:03.052" v="188"/>
          <ac:spMkLst>
            <pc:docMk/>
            <pc:sldMk cId="3858867631" sldId="618"/>
            <ac:spMk id="3" creationId="{B1FEDAD3-807C-4615-8DB7-A6D5A3E56AB4}"/>
          </ac:spMkLst>
        </pc:spChg>
        <pc:spChg chg="del">
          <ac:chgData name="Schneider, Juergen" userId="b0109632-036d-4c3e-b072-34667053a08f" providerId="ADAL" clId="{293372AE-23CF-4B6E-8356-C66798D51E19}" dt="2021-01-07T12:51:13.824" v="85" actId="478"/>
          <ac:spMkLst>
            <pc:docMk/>
            <pc:sldMk cId="3858867631" sldId="618"/>
            <ac:spMk id="5" creationId="{CCCA23AE-5339-41CF-A73F-722759A785F8}"/>
          </ac:spMkLst>
        </pc:spChg>
        <pc:spChg chg="add">
          <ac:chgData name="Schneider, Juergen" userId="b0109632-036d-4c3e-b072-34667053a08f" providerId="ADAL" clId="{293372AE-23CF-4B6E-8356-C66798D51E19}" dt="2021-01-07T12:51:14.501" v="86"/>
          <ac:spMkLst>
            <pc:docMk/>
            <pc:sldMk cId="3858867631" sldId="618"/>
            <ac:spMk id="7" creationId="{5E7B3855-ED5F-49EA-BB29-57CB9AE6191E}"/>
          </ac:spMkLst>
        </pc:spChg>
      </pc:sldChg>
      <pc:sldChg chg="delSp modSp add setBg delDesignElem">
        <pc:chgData name="Schneider, Juergen" userId="b0109632-036d-4c3e-b072-34667053a08f" providerId="ADAL" clId="{293372AE-23CF-4B6E-8356-C66798D51E19}" dt="2021-01-07T13:33:28.614" v="205" actId="20577"/>
        <pc:sldMkLst>
          <pc:docMk/>
          <pc:sldMk cId="1162656475" sldId="619"/>
        </pc:sldMkLst>
        <pc:spChg chg="mod">
          <ac:chgData name="Schneider, Juergen" userId="b0109632-036d-4c3e-b072-34667053a08f" providerId="ADAL" clId="{293372AE-23CF-4B6E-8356-C66798D51E19}" dt="2021-01-07T13:33:28.614" v="205" actId="20577"/>
          <ac:spMkLst>
            <pc:docMk/>
            <pc:sldMk cId="1162656475" sldId="619"/>
            <ac:spMk id="2" creationId="{140553B4-4C1B-49B8-82A2-2DBBC6AB8125}"/>
          </ac:spMkLst>
        </pc:spChg>
        <pc:spChg chg="mod">
          <ac:chgData name="Schneider, Juergen" userId="b0109632-036d-4c3e-b072-34667053a08f" providerId="ADAL" clId="{293372AE-23CF-4B6E-8356-C66798D51E19}" dt="2021-01-07T13:33:17.565" v="195" actId="20577"/>
          <ac:spMkLst>
            <pc:docMk/>
            <pc:sldMk cId="1162656475" sldId="619"/>
            <ac:spMk id="3" creationId="{7F40E71E-3DF0-4D86-A5B1-995403F3C1E5}"/>
          </ac:spMkLst>
        </pc:spChg>
        <pc:spChg chg="del">
          <ac:chgData name="Schneider, Juergen" userId="b0109632-036d-4c3e-b072-34667053a08f" providerId="ADAL" clId="{293372AE-23CF-4B6E-8356-C66798D51E19}" dt="2021-01-07T13:33:08.726" v="193"/>
          <ac:spMkLst>
            <pc:docMk/>
            <pc:sldMk cId="1162656475" sldId="619"/>
            <ac:spMk id="13" creationId="{1DB7C82F-AB7E-4F0C-B829-FA1B9C415180}"/>
          </ac:spMkLst>
        </pc:spChg>
      </pc:sldChg>
      <pc:sldChg chg="add del">
        <pc:chgData name="Schneider, Juergen" userId="b0109632-036d-4c3e-b072-34667053a08f" providerId="ADAL" clId="{293372AE-23CF-4B6E-8356-C66798D51E19}" dt="2021-01-07T13:32:41.262" v="191"/>
        <pc:sldMkLst>
          <pc:docMk/>
          <pc:sldMk cId="3329423725" sldId="619"/>
        </pc:sldMkLst>
      </pc:sldChg>
      <pc:sldChg chg="add">
        <pc:chgData name="Schneider, Juergen" userId="b0109632-036d-4c3e-b072-34667053a08f" providerId="ADAL" clId="{293372AE-23CF-4B6E-8356-C66798D51E19}" dt="2021-01-27T21:04:29.067" v="207"/>
        <pc:sldMkLst>
          <pc:docMk/>
          <pc:sldMk cId="2583794796" sldId="620"/>
        </pc:sldMkLst>
      </pc:sldChg>
      <pc:sldChg chg="add del">
        <pc:chgData name="Schneider, Juergen" userId="b0109632-036d-4c3e-b072-34667053a08f" providerId="ADAL" clId="{293372AE-23CF-4B6E-8356-C66798D51E19}" dt="2021-02-09T12:53:13.105" v="284" actId="2696"/>
        <pc:sldMkLst>
          <pc:docMk/>
          <pc:sldMk cId="2730437883" sldId="621"/>
        </pc:sldMkLst>
      </pc:sldChg>
      <pc:sldChg chg="modSp add del mod">
        <pc:chgData name="Schneider, Juergen" userId="b0109632-036d-4c3e-b072-34667053a08f" providerId="ADAL" clId="{293372AE-23CF-4B6E-8356-C66798D51E19}" dt="2021-03-29T09:10:18.690" v="536" actId="47"/>
        <pc:sldMkLst>
          <pc:docMk/>
          <pc:sldMk cId="4213259860" sldId="621"/>
        </pc:sldMkLst>
        <pc:spChg chg="mod">
          <ac:chgData name="Schneider, Juergen" userId="b0109632-036d-4c3e-b072-34667053a08f" providerId="ADAL" clId="{293372AE-23CF-4B6E-8356-C66798D51E19}" dt="2021-03-08T20:34:17.603" v="471" actId="6549"/>
          <ac:spMkLst>
            <pc:docMk/>
            <pc:sldMk cId="4213259860" sldId="621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20:34:23.748" v="473" actId="6549"/>
          <ac:spMkLst>
            <pc:docMk/>
            <pc:sldMk cId="4213259860" sldId="621"/>
            <ac:spMk id="12" creationId="{59F5F91F-433B-4FEC-ACAB-18A12C46646F}"/>
          </ac:spMkLst>
        </pc:spChg>
      </pc:sldChg>
      <pc:sldChg chg="add">
        <pc:chgData name="Schneider, Juergen" userId="b0109632-036d-4c3e-b072-34667053a08f" providerId="ADAL" clId="{293372AE-23CF-4B6E-8356-C66798D51E19}" dt="2021-03-19T21:16:48.561" v="497"/>
        <pc:sldMkLst>
          <pc:docMk/>
          <pc:sldMk cId="627580412" sldId="622"/>
        </pc:sldMkLst>
      </pc:sldChg>
      <pc:sldChg chg="add">
        <pc:chgData name="Schneider, Juergen" userId="b0109632-036d-4c3e-b072-34667053a08f" providerId="ADAL" clId="{293372AE-23CF-4B6E-8356-C66798D51E19}" dt="2021-02-09T12:54:39.504" v="288"/>
        <pc:sldMkLst>
          <pc:docMk/>
          <pc:sldMk cId="3224152894" sldId="628"/>
        </pc:sldMkLst>
      </pc:sldChg>
      <pc:sldChg chg="add">
        <pc:chgData name="Schneider, Juergen" userId="b0109632-036d-4c3e-b072-34667053a08f" providerId="ADAL" clId="{293372AE-23CF-4B6E-8356-C66798D51E19}" dt="2021-02-09T18:34:20.499" v="295"/>
        <pc:sldMkLst>
          <pc:docMk/>
          <pc:sldMk cId="1908803889" sldId="629"/>
        </pc:sldMkLst>
      </pc:sldChg>
      <pc:sldChg chg="add">
        <pc:chgData name="Schneider, Juergen" userId="b0109632-036d-4c3e-b072-34667053a08f" providerId="ADAL" clId="{293372AE-23CF-4B6E-8356-C66798D51E19}" dt="2021-02-09T18:34:20.499" v="295"/>
        <pc:sldMkLst>
          <pc:docMk/>
          <pc:sldMk cId="14445944" sldId="630"/>
        </pc:sldMkLst>
      </pc:sldChg>
      <pc:sldChg chg="modSp add mod">
        <pc:chgData name="Schneider, Juergen" userId="b0109632-036d-4c3e-b072-34667053a08f" providerId="ADAL" clId="{293372AE-23CF-4B6E-8356-C66798D51E19}" dt="2021-03-08T12:11:41.286" v="408" actId="6549"/>
        <pc:sldMkLst>
          <pc:docMk/>
          <pc:sldMk cId="3037891201" sldId="631"/>
        </pc:sldMkLst>
        <pc:spChg chg="mod">
          <ac:chgData name="Schneider, Juergen" userId="b0109632-036d-4c3e-b072-34667053a08f" providerId="ADAL" clId="{293372AE-23CF-4B6E-8356-C66798D51E19}" dt="2021-03-08T12:11:41.286" v="408" actId="6549"/>
          <ac:spMkLst>
            <pc:docMk/>
            <pc:sldMk cId="3037891201" sldId="631"/>
            <ac:spMk id="2" creationId="{29D72A50-880E-499C-BE88-81368727A5F1}"/>
          </ac:spMkLst>
        </pc:spChg>
      </pc:sldChg>
      <pc:sldChg chg="modSp add mod">
        <pc:chgData name="Schneider, Juergen" userId="b0109632-036d-4c3e-b072-34667053a08f" providerId="ADAL" clId="{293372AE-23CF-4B6E-8356-C66798D51E19}" dt="2021-03-08T12:11:52.517" v="423" actId="6549"/>
        <pc:sldMkLst>
          <pc:docMk/>
          <pc:sldMk cId="1232230852" sldId="632"/>
        </pc:sldMkLst>
        <pc:spChg chg="mod">
          <ac:chgData name="Schneider, Juergen" userId="b0109632-036d-4c3e-b072-34667053a08f" providerId="ADAL" clId="{293372AE-23CF-4B6E-8356-C66798D51E19}" dt="2021-03-08T12:11:52.517" v="423" actId="6549"/>
          <ac:spMkLst>
            <pc:docMk/>
            <pc:sldMk cId="1232230852" sldId="632"/>
            <ac:spMk id="2" creationId="{29D72A50-880E-499C-BE88-81368727A5F1}"/>
          </ac:spMkLst>
        </pc:spChg>
      </pc:sldChg>
      <pc:sldChg chg="modSp add del mod">
        <pc:chgData name="Schneider, Juergen" userId="b0109632-036d-4c3e-b072-34667053a08f" providerId="ADAL" clId="{293372AE-23CF-4B6E-8356-C66798D51E19}" dt="2021-03-26T21:34:37.699" v="513" actId="47"/>
        <pc:sldMkLst>
          <pc:docMk/>
          <pc:sldMk cId="1067664066" sldId="633"/>
        </pc:sldMkLst>
        <pc:spChg chg="mod">
          <ac:chgData name="Schneider, Juergen" userId="b0109632-036d-4c3e-b072-34667053a08f" providerId="ADAL" clId="{293372AE-23CF-4B6E-8356-C66798D51E19}" dt="2021-03-08T12:11:59.927" v="438" actId="6549"/>
          <ac:spMkLst>
            <pc:docMk/>
            <pc:sldMk cId="1067664066" sldId="633"/>
            <ac:spMk id="2" creationId="{29D72A50-880E-499C-BE88-81368727A5F1}"/>
          </ac:spMkLst>
        </pc:spChg>
        <pc:spChg chg="mod">
          <ac:chgData name="Schneider, Juergen" userId="b0109632-036d-4c3e-b072-34667053a08f" providerId="ADAL" clId="{293372AE-23CF-4B6E-8356-C66798D51E19}" dt="2021-03-26T20:13:29.074" v="505" actId="20578"/>
          <ac:spMkLst>
            <pc:docMk/>
            <pc:sldMk cId="1067664066" sldId="633"/>
            <ac:spMk id="3" creationId="{B1FEDAD3-807C-4615-8DB7-A6D5A3E56AB4}"/>
          </ac:spMkLst>
        </pc:spChg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879602132" sldId="636"/>
        </pc:sldMkLst>
      </pc:sldChg>
      <pc:sldChg chg="add del">
        <pc:chgData name="Schneider, Juergen" userId="b0109632-036d-4c3e-b072-34667053a08f" providerId="ADAL" clId="{293372AE-23CF-4B6E-8356-C66798D51E19}" dt="2021-02-17T20:15:42.994" v="370" actId="2696"/>
        <pc:sldMkLst>
          <pc:docMk/>
          <pc:sldMk cId="3078111027" sldId="637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3677312026" sldId="638"/>
        </pc:sldMkLst>
      </pc:sldChg>
      <pc:sldChg chg="add del">
        <pc:chgData name="Schneider, Juergen" userId="b0109632-036d-4c3e-b072-34667053a08f" providerId="ADAL" clId="{293372AE-23CF-4B6E-8356-C66798D51E19}" dt="2021-02-17T20:11:48.927" v="336" actId="2696"/>
        <pc:sldMkLst>
          <pc:docMk/>
          <pc:sldMk cId="352138574" sldId="639"/>
        </pc:sldMkLst>
      </pc:sldChg>
      <pc:sldChg chg="add">
        <pc:chgData name="Schneider, Juergen" userId="b0109632-036d-4c3e-b072-34667053a08f" providerId="ADAL" clId="{293372AE-23CF-4B6E-8356-C66798D51E19}" dt="2021-02-17T20:05:42.927" v="328"/>
        <pc:sldMkLst>
          <pc:docMk/>
          <pc:sldMk cId="1440884046" sldId="640"/>
        </pc:sldMkLst>
      </pc:sldChg>
      <pc:sldChg chg="add del">
        <pc:chgData name="Schneider, Juergen" userId="b0109632-036d-4c3e-b072-34667053a08f" providerId="ADAL" clId="{293372AE-23CF-4B6E-8356-C66798D51E19}" dt="2021-03-12T23:51:47.530" v="477" actId="47"/>
        <pc:sldMkLst>
          <pc:docMk/>
          <pc:sldMk cId="750907408" sldId="641"/>
        </pc:sldMkLst>
      </pc:sldChg>
      <pc:sldChg chg="delSp modSp add del mod">
        <pc:chgData name="Schneider, Juergen" userId="b0109632-036d-4c3e-b072-34667053a08f" providerId="ADAL" clId="{293372AE-23CF-4B6E-8356-C66798D51E19}" dt="2021-04-10T15:38:48.224" v="553" actId="47"/>
        <pc:sldMkLst>
          <pc:docMk/>
          <pc:sldMk cId="1863563349" sldId="642"/>
        </pc:sldMkLst>
        <pc:spChg chg="mod">
          <ac:chgData name="Schneider, Juergen" userId="b0109632-036d-4c3e-b072-34667053a08f" providerId="ADAL" clId="{293372AE-23CF-4B6E-8356-C66798D51E19}" dt="2021-04-08T08:43:49.087" v="546" actId="20577"/>
          <ac:spMkLst>
            <pc:docMk/>
            <pc:sldMk cId="1863563349" sldId="642"/>
            <ac:spMk id="2" creationId="{D827F0F5-1397-433F-8762-3BA00C0E181F}"/>
          </ac:spMkLst>
        </pc:spChg>
        <pc:spChg chg="del">
          <ac:chgData name="Schneider, Juergen" userId="b0109632-036d-4c3e-b072-34667053a08f" providerId="ADAL" clId="{293372AE-23CF-4B6E-8356-C66798D51E19}" dt="2021-03-08T12:04:57.171" v="382" actId="478"/>
          <ac:spMkLst>
            <pc:docMk/>
            <pc:sldMk cId="1863563349" sldId="642"/>
            <ac:spMk id="3" creationId="{4B5C30A5-6651-4892-9654-067D8D212FCA}"/>
          </ac:spMkLst>
        </pc:spChg>
        <pc:spChg chg="del">
          <ac:chgData name="Schneider, Juergen" userId="b0109632-036d-4c3e-b072-34667053a08f" providerId="ADAL" clId="{293372AE-23CF-4B6E-8356-C66798D51E19}" dt="2021-03-08T12:05:01.335" v="383" actId="478"/>
          <ac:spMkLst>
            <pc:docMk/>
            <pc:sldMk cId="1863563349" sldId="642"/>
            <ac:spMk id="7" creationId="{31083713-4AD8-437E-9C33-9D284C9E5CA4}"/>
          </ac:spMkLst>
        </pc:spChg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879076328" sldId="643"/>
        </pc:sldMkLst>
      </pc:sldChg>
      <pc:sldChg chg="modSp add mod">
        <pc:chgData name="Schneider, Juergen" userId="b0109632-036d-4c3e-b072-34667053a08f" providerId="ADAL" clId="{293372AE-23CF-4B6E-8356-C66798D51E19}" dt="2021-03-26T21:53:02.740" v="523" actId="20577"/>
        <pc:sldMkLst>
          <pc:docMk/>
          <pc:sldMk cId="2144997901" sldId="643"/>
        </pc:sldMkLst>
        <pc:spChg chg="mod">
          <ac:chgData name="Schneider, Juergen" userId="b0109632-036d-4c3e-b072-34667053a08f" providerId="ADAL" clId="{293372AE-23CF-4B6E-8356-C66798D51E19}" dt="2021-03-26T21:53:02.740" v="523" actId="20577"/>
          <ac:spMkLst>
            <pc:docMk/>
            <pc:sldMk cId="2144997901" sldId="643"/>
            <ac:spMk id="2" creationId="{D827F0F5-1397-433F-8762-3BA00C0E181F}"/>
          </ac:spMkLst>
        </pc:spChg>
      </pc:sldChg>
      <pc:sldChg chg="addSp delSp modSp add mod">
        <pc:chgData name="Schneider, Juergen" userId="b0109632-036d-4c3e-b072-34667053a08f" providerId="ADAL" clId="{293372AE-23CF-4B6E-8356-C66798D51E19}" dt="2021-03-26T21:53:40.435" v="533" actId="20577"/>
        <pc:sldMkLst>
          <pc:docMk/>
          <pc:sldMk cId="3620563032" sldId="644"/>
        </pc:sldMkLst>
        <pc:spChg chg="mod">
          <ac:chgData name="Schneider, Juergen" userId="b0109632-036d-4c3e-b072-34667053a08f" providerId="ADAL" clId="{293372AE-23CF-4B6E-8356-C66798D51E19}" dt="2021-03-26T21:53:40.435" v="533" actId="20577"/>
          <ac:spMkLst>
            <pc:docMk/>
            <pc:sldMk cId="3620563032" sldId="644"/>
            <ac:spMk id="2" creationId="{D827F0F5-1397-433F-8762-3BA00C0E181F}"/>
          </ac:spMkLst>
        </pc:spChg>
        <pc:spChg chg="del">
          <ac:chgData name="Schneider, Juergen" userId="b0109632-036d-4c3e-b072-34667053a08f" providerId="ADAL" clId="{293372AE-23CF-4B6E-8356-C66798D51E19}" dt="2021-03-08T12:07:24.040" v="385" actId="478"/>
          <ac:spMkLst>
            <pc:docMk/>
            <pc:sldMk cId="3620563032" sldId="644"/>
            <ac:spMk id="5" creationId="{3400BDF5-9E80-4AEA-B72B-63E946904E6D}"/>
          </ac:spMkLst>
        </pc:spChg>
        <pc:spChg chg="add mod">
          <ac:chgData name="Schneider, Juergen" userId="b0109632-036d-4c3e-b072-34667053a08f" providerId="ADAL" clId="{293372AE-23CF-4B6E-8356-C66798D51E19}" dt="2021-03-08T12:07:24.755" v="386"/>
          <ac:spMkLst>
            <pc:docMk/>
            <pc:sldMk cId="3620563032" sldId="644"/>
            <ac:spMk id="8" creationId="{4C27776A-6644-45FE-A532-A74409291DDF}"/>
          </ac:spMkLst>
        </pc:spChg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3887208012" sldId="644"/>
        </pc:sldMkLst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1896132605" sldId="645"/>
        </pc:sldMkLst>
      </pc:sldChg>
      <pc:sldChg chg="addSp delSp modSp add del mod">
        <pc:chgData name="Schneider, Juergen" userId="b0109632-036d-4c3e-b072-34667053a08f" providerId="ADAL" clId="{293372AE-23CF-4B6E-8356-C66798D51E19}" dt="2021-03-26T21:53:45.726" v="534" actId="47"/>
        <pc:sldMkLst>
          <pc:docMk/>
          <pc:sldMk cId="3703159473" sldId="645"/>
        </pc:sldMkLst>
        <pc:spChg chg="del">
          <ac:chgData name="Schneider, Juergen" userId="b0109632-036d-4c3e-b072-34667053a08f" providerId="ADAL" clId="{293372AE-23CF-4B6E-8356-C66798D51E19}" dt="2021-03-08T12:07:28.852" v="387" actId="478"/>
          <ac:spMkLst>
            <pc:docMk/>
            <pc:sldMk cId="3703159473" sldId="645"/>
            <ac:spMk id="5" creationId="{3400BDF5-9E80-4AEA-B72B-63E946904E6D}"/>
          </ac:spMkLst>
        </pc:spChg>
        <pc:spChg chg="add mod">
          <ac:chgData name="Schneider, Juergen" userId="b0109632-036d-4c3e-b072-34667053a08f" providerId="ADAL" clId="{293372AE-23CF-4B6E-8356-C66798D51E19}" dt="2021-03-08T12:07:29.583" v="388"/>
          <ac:spMkLst>
            <pc:docMk/>
            <pc:sldMk cId="3703159473" sldId="645"/>
            <ac:spMk id="8" creationId="{8B2B1254-BA52-4BDD-811D-A5F4DBECE50F}"/>
          </ac:spMkLst>
        </pc:spChg>
      </pc:sldChg>
      <pc:sldChg chg="add del">
        <pc:chgData name="Schneider, Juergen" userId="b0109632-036d-4c3e-b072-34667053a08f" providerId="ADAL" clId="{293372AE-23CF-4B6E-8356-C66798D51E19}" dt="2021-03-08T12:04:17.740" v="380"/>
        <pc:sldMkLst>
          <pc:docMk/>
          <pc:sldMk cId="2078852540" sldId="646"/>
        </pc:sldMkLst>
      </pc:sldChg>
      <pc:sldChg chg="modSp add del mod">
        <pc:chgData name="Schneider, Juergen" userId="b0109632-036d-4c3e-b072-34667053a08f" providerId="ADAL" clId="{293372AE-23CF-4B6E-8356-C66798D51E19}" dt="2021-04-10T15:38:55.553" v="555" actId="47"/>
        <pc:sldMkLst>
          <pc:docMk/>
          <pc:sldMk cId="3507816499" sldId="646"/>
        </pc:sldMkLst>
        <pc:spChg chg="mod">
          <ac:chgData name="Schneider, Juergen" userId="b0109632-036d-4c3e-b072-34667053a08f" providerId="ADAL" clId="{293372AE-23CF-4B6E-8356-C66798D51E19}" dt="2021-04-08T11:58:07.103" v="550" actId="20577"/>
          <ac:spMkLst>
            <pc:docMk/>
            <pc:sldMk cId="3507816499" sldId="646"/>
            <ac:spMk id="2" creationId="{D827F0F5-1397-433F-8762-3BA00C0E181F}"/>
          </ac:spMkLst>
        </pc:spChg>
        <pc:spChg chg="mod">
          <ac:chgData name="Schneider, Juergen" userId="b0109632-036d-4c3e-b072-34667053a08f" providerId="ADAL" clId="{293372AE-23CF-4B6E-8356-C66798D51E19}" dt="2021-03-08T17:21:09.594" v="449"/>
          <ac:spMkLst>
            <pc:docMk/>
            <pc:sldMk cId="3507816499" sldId="646"/>
            <ac:spMk id="7" creationId="{31083713-4AD8-437E-9C33-9D284C9E5CA4}"/>
          </ac:spMkLst>
        </pc:spChg>
      </pc:sldChg>
      <pc:sldChg chg="modSp add mod">
        <pc:chgData name="Schneider, Juergen" userId="b0109632-036d-4c3e-b072-34667053a08f" providerId="ADAL" clId="{293372AE-23CF-4B6E-8356-C66798D51E19}" dt="2021-04-13T21:46:53.951" v="578" actId="20577"/>
        <pc:sldMkLst>
          <pc:docMk/>
          <pc:sldMk cId="2533453571" sldId="647"/>
        </pc:sldMkLst>
        <pc:spChg chg="mod">
          <ac:chgData name="Schneider, Juergen" userId="b0109632-036d-4c3e-b072-34667053a08f" providerId="ADAL" clId="{293372AE-23CF-4B6E-8356-C66798D51E19}" dt="2021-04-13T21:46:53.951" v="578" actId="20577"/>
          <ac:spMkLst>
            <pc:docMk/>
            <pc:sldMk cId="2533453571" sldId="647"/>
            <ac:spMk id="3" creationId="{B1FEDAD3-807C-4615-8DB7-A6D5A3E56AB4}"/>
          </ac:spMkLst>
        </pc:spChg>
      </pc:sldChg>
      <pc:sldChg chg="add del">
        <pc:chgData name="Schneider, Juergen" userId="b0109632-036d-4c3e-b072-34667053a08f" providerId="ADAL" clId="{293372AE-23CF-4B6E-8356-C66798D51E19}" dt="2021-03-12T23:53:25.183" v="479" actId="47"/>
        <pc:sldMkLst>
          <pc:docMk/>
          <pc:sldMk cId="1376397134" sldId="648"/>
        </pc:sldMkLst>
      </pc:sldChg>
      <pc:sldChg chg="add">
        <pc:chgData name="Schneider, Juergen" userId="b0109632-036d-4c3e-b072-34667053a08f" providerId="ADAL" clId="{293372AE-23CF-4B6E-8356-C66798D51E19}" dt="2021-03-12T23:51:44.512" v="476"/>
        <pc:sldMkLst>
          <pc:docMk/>
          <pc:sldMk cId="339329175" sldId="649"/>
        </pc:sldMkLst>
      </pc:sldChg>
      <pc:sldChg chg="add del">
        <pc:chgData name="Schneider, Juergen" userId="b0109632-036d-4c3e-b072-34667053a08f" providerId="ADAL" clId="{293372AE-23CF-4B6E-8356-C66798D51E19}" dt="2021-03-19T18:39:01.684" v="490" actId="47"/>
        <pc:sldMkLst>
          <pc:docMk/>
          <pc:sldMk cId="1723682668" sldId="650"/>
        </pc:sldMkLst>
      </pc:sldChg>
      <pc:sldChg chg="add">
        <pc:chgData name="Schneider, Juergen" userId="b0109632-036d-4c3e-b072-34667053a08f" providerId="ADAL" clId="{293372AE-23CF-4B6E-8356-C66798D51E19}" dt="2021-03-29T09:10:10.613" v="535"/>
        <pc:sldMkLst>
          <pc:docMk/>
          <pc:sldMk cId="1055081138" sldId="651"/>
        </pc:sldMkLst>
      </pc:sldChg>
      <pc:sldChg chg="add">
        <pc:chgData name="Schneider, Juergen" userId="b0109632-036d-4c3e-b072-34667053a08f" providerId="ADAL" clId="{293372AE-23CF-4B6E-8356-C66798D51E19}" dt="2021-03-14T22:25:38.859" v="483"/>
        <pc:sldMkLst>
          <pc:docMk/>
          <pc:sldMk cId="3605675240" sldId="654"/>
        </pc:sldMkLst>
      </pc:sldChg>
      <pc:sldChg chg="add del">
        <pc:chgData name="Schneider, Juergen" userId="b0109632-036d-4c3e-b072-34667053a08f" providerId="ADAL" clId="{293372AE-23CF-4B6E-8356-C66798D51E19}" dt="2021-03-15T10:02:14.135" v="488" actId="47"/>
        <pc:sldMkLst>
          <pc:docMk/>
          <pc:sldMk cId="1546070801" sldId="655"/>
        </pc:sldMkLst>
      </pc:sldChg>
      <pc:sldChg chg="add">
        <pc:chgData name="Schneider, Juergen" userId="b0109632-036d-4c3e-b072-34667053a08f" providerId="ADAL" clId="{293372AE-23CF-4B6E-8356-C66798D51E19}" dt="2021-03-19T21:13:40.595" v="496"/>
        <pc:sldMkLst>
          <pc:docMk/>
          <pc:sldMk cId="3185168316" sldId="655"/>
        </pc:sldMkLst>
      </pc:sldChg>
      <pc:sldChg chg="add del">
        <pc:chgData name="Schneider, Juergen" userId="b0109632-036d-4c3e-b072-34667053a08f" providerId="ADAL" clId="{293372AE-23CF-4B6E-8356-C66798D51E19}" dt="2021-03-29T18:50:38.250" v="538" actId="47"/>
        <pc:sldMkLst>
          <pc:docMk/>
          <pc:sldMk cId="598785365" sldId="656"/>
        </pc:sldMkLst>
      </pc:sldChg>
      <pc:sldChg chg="add del">
        <pc:chgData name="Schneider, Juergen" userId="b0109632-036d-4c3e-b072-34667053a08f" providerId="ADAL" clId="{293372AE-23CF-4B6E-8356-C66798D51E19}" dt="2021-04-13T21:45:03.536" v="558" actId="47"/>
        <pc:sldMkLst>
          <pc:docMk/>
          <pc:sldMk cId="975968569" sldId="657"/>
        </pc:sldMkLst>
      </pc:sldChg>
      <pc:sldChg chg="modSp add mod">
        <pc:chgData name="Schneider, Juergen" userId="b0109632-036d-4c3e-b072-34667053a08f" providerId="ADAL" clId="{293372AE-23CF-4B6E-8356-C66798D51E19}" dt="2021-03-31T18:41:53.661" v="544" actId="313"/>
        <pc:sldMkLst>
          <pc:docMk/>
          <pc:sldMk cId="2563630190" sldId="658"/>
        </pc:sldMkLst>
        <pc:spChg chg="mod">
          <ac:chgData name="Schneider, Juergen" userId="b0109632-036d-4c3e-b072-34667053a08f" providerId="ADAL" clId="{293372AE-23CF-4B6E-8356-C66798D51E19}" dt="2021-03-26T21:34:58.491" v="520" actId="20577"/>
          <ac:spMkLst>
            <pc:docMk/>
            <pc:sldMk cId="2563630190" sldId="658"/>
            <ac:spMk id="2" creationId="{29D72A50-880E-499C-BE88-81368727A5F1}"/>
          </ac:spMkLst>
        </pc:spChg>
        <pc:spChg chg="mod">
          <ac:chgData name="Schneider, Juergen" userId="b0109632-036d-4c3e-b072-34667053a08f" providerId="ADAL" clId="{293372AE-23CF-4B6E-8356-C66798D51E19}" dt="2021-03-31T18:41:53.661" v="544" actId="313"/>
          <ac:spMkLst>
            <pc:docMk/>
            <pc:sldMk cId="2563630190" sldId="658"/>
            <ac:spMk id="3" creationId="{B1FEDAD3-807C-4615-8DB7-A6D5A3E56AB4}"/>
          </ac:spMkLst>
        </pc:spChg>
      </pc:sldChg>
      <pc:sldChg chg="add">
        <pc:chgData name="Schneider, Juergen" userId="b0109632-036d-4c3e-b072-34667053a08f" providerId="ADAL" clId="{293372AE-23CF-4B6E-8356-C66798D51E19}" dt="2021-03-26T21:52:47.073" v="521"/>
        <pc:sldMkLst>
          <pc:docMk/>
          <pc:sldMk cId="4236416795" sldId="660"/>
        </pc:sldMkLst>
      </pc:sldChg>
      <pc:sldChg chg="add del">
        <pc:chgData name="Schneider, Juergen" userId="b0109632-036d-4c3e-b072-34667053a08f" providerId="ADAL" clId="{293372AE-23CF-4B6E-8356-C66798D51E19}" dt="2021-04-15T15:16:19.983" v="580" actId="47"/>
        <pc:sldMkLst>
          <pc:docMk/>
          <pc:sldMk cId="61905775" sldId="661"/>
        </pc:sldMkLst>
      </pc:sldChg>
      <pc:sldChg chg="add">
        <pc:chgData name="Schneider, Juergen" userId="b0109632-036d-4c3e-b072-34667053a08f" providerId="ADAL" clId="{293372AE-23CF-4B6E-8356-C66798D51E19}" dt="2021-04-10T15:39:01.913" v="557"/>
        <pc:sldMkLst>
          <pc:docMk/>
          <pc:sldMk cId="2871451952" sldId="662"/>
        </pc:sldMkLst>
      </pc:sldChg>
      <pc:sldChg chg="add">
        <pc:chgData name="Schneider, Juergen" userId="b0109632-036d-4c3e-b072-34667053a08f" providerId="ADAL" clId="{293372AE-23CF-4B6E-8356-C66798D51E19}" dt="2021-04-10T15:39:01.913" v="557"/>
        <pc:sldMkLst>
          <pc:docMk/>
          <pc:sldMk cId="2244149569" sldId="663"/>
        </pc:sldMkLst>
      </pc:sldChg>
      <pc:sldChg chg="add">
        <pc:chgData name="Schneider, Juergen" userId="b0109632-036d-4c3e-b072-34667053a08f" providerId="ADAL" clId="{293372AE-23CF-4B6E-8356-C66798D51E19}" dt="2021-04-13T21:45:06.451" v="559"/>
        <pc:sldMkLst>
          <pc:docMk/>
          <pc:sldMk cId="975968569" sldId="664"/>
        </pc:sldMkLst>
      </pc:sldChg>
      <pc:sldChg chg="add">
        <pc:chgData name="Schneider, Juergen" userId="b0109632-036d-4c3e-b072-34667053a08f" providerId="ADAL" clId="{293372AE-23CF-4B6E-8356-C66798D51E19}" dt="2021-04-15T15:16:24.140" v="581"/>
        <pc:sldMkLst>
          <pc:docMk/>
          <pc:sldMk cId="598785365" sldId="665"/>
        </pc:sldMkLst>
      </pc:sldChg>
    </pc:docChg>
  </pc:docChgLst>
  <pc:docChgLst>
    <pc:chgData name="Schneider, Juergen" userId="b0109632-036d-4c3e-b072-34667053a08f" providerId="ADAL" clId="{BABCF704-9956-4C7D-AF1C-3F5245C2043A}"/>
    <pc:docChg chg="addSld delSld modSld">
      <pc:chgData name="Schneider, Juergen" userId="b0109632-036d-4c3e-b072-34667053a08f" providerId="ADAL" clId="{BABCF704-9956-4C7D-AF1C-3F5245C2043A}" dt="2020-01-27T10:19:36.736" v="7" actId="2696"/>
      <pc:docMkLst>
        <pc:docMk/>
      </pc:docMkLst>
      <pc:sldChg chg="add del">
        <pc:chgData name="Schneider, Juergen" userId="b0109632-036d-4c3e-b072-34667053a08f" providerId="ADAL" clId="{BABCF704-9956-4C7D-AF1C-3F5245C2043A}" dt="2020-01-27T10:19:36.720" v="5" actId="2696"/>
        <pc:sldMkLst>
          <pc:docMk/>
          <pc:sldMk cId="2914182058" sldId="344"/>
        </pc:sldMkLst>
      </pc:sldChg>
      <pc:sldChg chg="add del">
        <pc:chgData name="Schneider, Juergen" userId="b0109632-036d-4c3e-b072-34667053a08f" providerId="ADAL" clId="{BABCF704-9956-4C7D-AF1C-3F5245C2043A}" dt="2020-01-27T10:19:36.730" v="6" actId="2696"/>
        <pc:sldMkLst>
          <pc:docMk/>
          <pc:sldMk cId="793027455" sldId="371"/>
        </pc:sldMkLst>
      </pc:sldChg>
      <pc:sldChg chg="add del">
        <pc:chgData name="Schneider, Juergen" userId="b0109632-036d-4c3e-b072-34667053a08f" providerId="ADAL" clId="{BABCF704-9956-4C7D-AF1C-3F5245C2043A}" dt="2020-01-27T10:19:36.736" v="7" actId="2696"/>
        <pc:sldMkLst>
          <pc:docMk/>
          <pc:sldMk cId="413267173" sldId="433"/>
        </pc:sldMkLst>
      </pc:sldChg>
      <pc:sldChg chg="add">
        <pc:chgData name="Schneider, Juergen" userId="b0109632-036d-4c3e-b072-34667053a08f" providerId="ADAL" clId="{BABCF704-9956-4C7D-AF1C-3F5245C2043A}" dt="2020-01-27T10:19:30.463" v="4"/>
        <pc:sldMkLst>
          <pc:docMk/>
          <pc:sldMk cId="1886847741" sldId="434"/>
        </pc:sldMkLst>
      </pc:sldChg>
      <pc:sldChg chg="add">
        <pc:chgData name="Schneider, Juergen" userId="b0109632-036d-4c3e-b072-34667053a08f" providerId="ADAL" clId="{BABCF704-9956-4C7D-AF1C-3F5245C2043A}" dt="2020-01-27T10:19:30.463" v="4"/>
        <pc:sldMkLst>
          <pc:docMk/>
          <pc:sldMk cId="2456784477" sldId="443"/>
        </pc:sldMkLst>
      </pc:sldChg>
      <pc:sldChg chg="add">
        <pc:chgData name="Schneider, Juergen" userId="b0109632-036d-4c3e-b072-34667053a08f" providerId="ADAL" clId="{BABCF704-9956-4C7D-AF1C-3F5245C2043A}" dt="2020-01-27T10:19:30.463" v="4"/>
        <pc:sldMkLst>
          <pc:docMk/>
          <pc:sldMk cId="3909078085" sldId="444"/>
        </pc:sldMkLst>
      </pc:sldChg>
    </pc:docChg>
  </pc:docChgLst>
  <pc:docChgLst>
    <pc:chgData name="Schneider, Juergen" userId="b0109632-036d-4c3e-b072-34667053a08f" providerId="ADAL" clId="{4BDA15A3-7A7C-448B-94B9-B8734DF8E973}"/>
    <pc:docChg chg="modSld">
      <pc:chgData name="Schneider, Juergen" userId="b0109632-036d-4c3e-b072-34667053a08f" providerId="ADAL" clId="{4BDA15A3-7A7C-448B-94B9-B8734DF8E973}" dt="2022-01-16T19:28:14.294" v="1" actId="20577"/>
      <pc:docMkLst>
        <pc:docMk/>
      </pc:docMkLst>
      <pc:sldChg chg="modSp mod">
        <pc:chgData name="Schneider, Juergen" userId="b0109632-036d-4c3e-b072-34667053a08f" providerId="ADAL" clId="{4BDA15A3-7A7C-448B-94B9-B8734DF8E973}" dt="2022-01-16T19:28:14.294" v="1" actId="20577"/>
        <pc:sldMkLst>
          <pc:docMk/>
          <pc:sldMk cId="1162656475" sldId="619"/>
        </pc:sldMkLst>
        <pc:spChg chg="mod">
          <ac:chgData name="Schneider, Juergen" userId="b0109632-036d-4c3e-b072-34667053a08f" providerId="ADAL" clId="{4BDA15A3-7A7C-448B-94B9-B8734DF8E973}" dt="2022-01-16T19:28:14.294" v="1" actId="20577"/>
          <ac:spMkLst>
            <pc:docMk/>
            <pc:sldMk cId="1162656475" sldId="619"/>
            <ac:spMk id="3" creationId="{7F40E71E-3DF0-4D86-A5B1-995403F3C1E5}"/>
          </ac:spMkLst>
        </pc:spChg>
      </pc:sldChg>
    </pc:docChg>
  </pc:docChgLst>
  <pc:docChgLst>
    <pc:chgData name="Schneider, Juergen" userId="b0109632-036d-4c3e-b072-34667053a08f" providerId="ADAL" clId="{EF9E2F46-6036-49AD-8F5D-E3433360E0C6}"/>
    <pc:docChg chg="custSel modSld">
      <pc:chgData name="Schneider, Juergen" userId="b0109632-036d-4c3e-b072-34667053a08f" providerId="ADAL" clId="{EF9E2F46-6036-49AD-8F5D-E3433360E0C6}" dt="2023-01-13T10:25:27.975" v="1" actId="20577"/>
      <pc:docMkLst>
        <pc:docMk/>
      </pc:docMkLst>
      <pc:sldChg chg="modSp mod">
        <pc:chgData name="Schneider, Juergen" userId="b0109632-036d-4c3e-b072-34667053a08f" providerId="ADAL" clId="{EF9E2F46-6036-49AD-8F5D-E3433360E0C6}" dt="2023-01-13T10:25:27.975" v="1" actId="20577"/>
        <pc:sldMkLst>
          <pc:docMk/>
          <pc:sldMk cId="1886847741" sldId="434"/>
        </pc:sldMkLst>
        <pc:spChg chg="mod">
          <ac:chgData name="Schneider, Juergen" userId="b0109632-036d-4c3e-b072-34667053a08f" providerId="ADAL" clId="{EF9E2F46-6036-49AD-8F5D-E3433360E0C6}" dt="2023-01-13T10:25:27.975" v="1" actId="20577"/>
          <ac:spMkLst>
            <pc:docMk/>
            <pc:sldMk cId="1886847741" sldId="434"/>
            <ac:spMk id="8" creationId="{5C71E6F9-393B-4F1C-9ED4-B90DE831605D}"/>
          </ac:spMkLst>
        </pc:spChg>
      </pc:sldChg>
    </pc:docChg>
  </pc:docChgLst>
  <pc:docChgLst>
    <pc:chgData name="Schneider, Juergen" userId="b0109632-036d-4c3e-b072-34667053a08f" providerId="ADAL" clId="{63B64E92-0421-4F10-8090-6A1AFA905CC4}"/>
    <pc:docChg chg="custSel modSld">
      <pc:chgData name="Schneider, Juergen" userId="b0109632-036d-4c3e-b072-34667053a08f" providerId="ADAL" clId="{63B64E92-0421-4F10-8090-6A1AFA905CC4}" dt="2024-01-04T20:13:51.762" v="1" actId="20577"/>
      <pc:docMkLst>
        <pc:docMk/>
      </pc:docMkLst>
      <pc:sldChg chg="modSp mod">
        <pc:chgData name="Schneider, Juergen" userId="b0109632-036d-4c3e-b072-34667053a08f" providerId="ADAL" clId="{63B64E92-0421-4F10-8090-6A1AFA905CC4}" dt="2024-01-04T20:13:51.762" v="1" actId="20577"/>
        <pc:sldMkLst>
          <pc:docMk/>
          <pc:sldMk cId="1886847741" sldId="434"/>
        </pc:sldMkLst>
        <pc:spChg chg="mod">
          <ac:chgData name="Schneider, Juergen" userId="b0109632-036d-4c3e-b072-34667053a08f" providerId="ADAL" clId="{63B64E92-0421-4F10-8090-6A1AFA905CC4}" dt="2024-01-04T20:13:51.762" v="1" actId="20577"/>
          <ac:spMkLst>
            <pc:docMk/>
            <pc:sldMk cId="1886847741" sldId="434"/>
            <ac:spMk id="8" creationId="{5C71E6F9-393B-4F1C-9ED4-B90DE83160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77AAB-BEC1-477F-8C69-B030C0032354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B78B6-B9B9-47E1-99AA-9DFE85EE4C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44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F072-8BBE-4046-95E8-8A980C7FE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0CAE-74C9-496C-8697-7EF76C2BE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C5EA-90BF-4DC7-9F5C-C0802E67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7B6E-9F33-4180-AB3B-F54F9DDE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1786" y="6356350"/>
            <a:ext cx="4412202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18D8-3326-4F8F-9862-C9E2296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78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A2F3-14C6-44E9-994C-A240CC73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F136D-E672-4B48-9EDA-59D0BD5E0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0D1E-9CD1-4B1A-99CF-84631D31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5AACC-BEA7-4D2F-8AAD-F8ACE46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3930" y="6356350"/>
            <a:ext cx="4314548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F9BC-4976-42FD-ADD9-4E9DBA8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3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F1054-5C00-4261-B826-13B96AF63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73BCB-CB84-418B-8185-BE67921E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8038-4B14-451A-AAC3-597F3809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28AD1-45D0-4772-AEFC-451C4E26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7196" y="6356350"/>
            <a:ext cx="4296792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443E-A464-49A1-AA61-3408AB65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6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84AC-AC70-422A-856B-B4FC8779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388C-7EE0-46B0-ADED-BEDC3EB7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0958-F5A8-40EA-BAA5-79A988C1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DE75-3251-4801-9C68-9F9B04B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0941" y="6356350"/>
            <a:ext cx="4324165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13C1-BCB4-4B3A-B85C-2F9B5312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3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CCEC-04B6-444C-AA5C-F90541F9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04AE-2720-4407-8FBE-7EF4BFF2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0974-A6AB-4A2F-8AAC-7778C0AE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B3DD-E292-4A16-9B72-AB83D5F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41685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4421-EBAB-46B2-8192-5D5B15A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3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C79D-4892-486D-98F3-08508177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F6D7-752B-4C67-97BB-E5CCBD62C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8FA8-BBA2-4840-BA43-D00FA099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A2E33-2E12-40D9-A901-2B6FAAF9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B3BE8-DD01-496C-967D-C43AD9A8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563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EE448-63CB-4145-9808-1CBBB661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2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1E1A-77C8-417F-B22C-14983A88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14BF-E1A1-4FB5-836B-EC1F59CD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8618D-284C-4663-A92D-7C63E4E9D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FA728-11CE-4937-A0F5-18B58BFB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7517F-41C8-4A2A-AE35-FBB4B214D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816D3-237A-4025-93D5-1F4479AC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84313-A2E4-44A0-A521-E63707F5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1787" y="6356350"/>
            <a:ext cx="445659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A5C58-FAE2-49EB-82D9-0289643D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33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A497-5CE8-419F-B974-244A80C0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4BC56-44E2-4D80-9DB9-A52550F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C20F1-8AD5-4BB9-A261-8508A3C6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9441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5EB4C-7435-4685-9524-E21F79FD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92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5241E-0D10-4155-B131-3A25897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FA4BC-0126-4355-98B5-6FEF703E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8317" y="6356350"/>
            <a:ext cx="4296793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A9961-0880-431A-BBD5-99CE47F8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7893-917A-4422-AD1D-FBA631EA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A114-EF38-4C4B-A322-38B55017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E99A-A269-43D1-B1A4-A973AB3A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1B0EA-EF83-46C4-89BF-8DEC0ECA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2B6A-E0D6-4230-A05E-71F6C11B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563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13AE-0EE6-4CFF-8614-A0D17233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E6FA-4F78-4CFC-AC13-ADD1C6A4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F640E-34E5-490A-ABD2-0B4FB1EB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E5010-F021-417A-8A19-08F601FE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CDF1-BCFD-4F4D-8254-F2DE31A8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88CD5-68FF-463E-B3B5-F7D56C93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563" y="6356350"/>
            <a:ext cx="4305670" cy="365125"/>
          </a:xfrm>
        </p:spPr>
        <p:txBody>
          <a:bodyPr/>
          <a:lstStyle/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3823-F8D1-431D-8F68-365E7323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7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88D87-9999-42C0-B087-3FE38109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59D90-3208-478C-AA3B-326CA1C4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3F8-F247-4E34-9094-46BF55DC4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08E4-3D99-4A4D-A5F5-19C3942F5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IT-Sicherheit - Angewandte Informatik - DHBW Mannheim - SS 2022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8A081-F473-44D0-BA47-9DAE152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476B-37F8-47F1-9DA4-55118C6D0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6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25AE-296E-482A-B577-4C72F8F9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Übung 3:	IT-Sicherheit und sicheres IT-System /</a:t>
            </a:r>
            <a:br>
              <a:rPr lang="de-DE" sz="3200" dirty="0"/>
            </a:br>
            <a:r>
              <a:rPr lang="de-DE" sz="3200" dirty="0"/>
              <a:t>		Betrieb und Wartung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E86A-2217-4493-A575-0446CCAF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Was muss vorliegen, bekannt sein, </a:t>
            </a:r>
            <a:r>
              <a:rPr lang="de-DE" sz="2000"/>
              <a:t>eingesetzt und umgesetzt </a:t>
            </a:r>
            <a:r>
              <a:rPr lang="de-DE" sz="2000" dirty="0"/>
              <a:t>werden, um die Sicherheit eines IT-Systems im Betrieb beizubehalten?</a:t>
            </a:r>
          </a:p>
          <a:p>
            <a:pPr marL="0" indent="0">
              <a:buNone/>
            </a:pPr>
            <a:endParaRPr lang="de-DE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28B6B2-8AA9-4F92-9601-A0C86D23C3BD}"/>
              </a:ext>
            </a:extLst>
          </p:cNvPr>
          <p:cNvGraphicFramePr>
            <a:graphicFrameLocks noGrp="1"/>
          </p:cNvGraphicFramePr>
          <p:nvPr/>
        </p:nvGraphicFramePr>
        <p:xfrm>
          <a:off x="943956" y="2472115"/>
          <a:ext cx="10332628" cy="35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269">
                  <a:extLst>
                    <a:ext uri="{9D8B030D-6E8A-4147-A177-3AD203B41FA5}">
                      <a16:colId xmlns:a16="http://schemas.microsoft.com/office/drawing/2014/main" val="3569824405"/>
                    </a:ext>
                  </a:extLst>
                </a:gridCol>
                <a:gridCol w="6047359">
                  <a:extLst>
                    <a:ext uri="{9D8B030D-6E8A-4147-A177-3AD203B41FA5}">
                      <a16:colId xmlns:a16="http://schemas.microsoft.com/office/drawing/2014/main" val="3944713073"/>
                    </a:ext>
                  </a:extLst>
                </a:gridCol>
              </a:tblGrid>
              <a:tr h="707632">
                <a:tc>
                  <a:txBody>
                    <a:bodyPr/>
                    <a:lstStyle/>
                    <a:p>
                      <a:r>
                        <a:rPr lang="de-DE" sz="2000" b="0" dirty="0"/>
                        <a:t>Was muss vorliegen, bekannt sein, eingesetzt und umgesetzt werden?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Beispiele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52767"/>
                  </a:ext>
                </a:extLst>
              </a:tr>
              <a:tr h="707632">
                <a:tc>
                  <a:txBody>
                    <a:bodyPr/>
                    <a:lstStyle/>
                    <a:p>
                      <a:r>
                        <a:rPr lang="de-DE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87781"/>
                  </a:ext>
                </a:extLst>
              </a:tr>
              <a:tr h="707632">
                <a:tc>
                  <a:txBody>
                    <a:bodyPr/>
                    <a:lstStyle/>
                    <a:p>
                      <a:r>
                        <a:rPr lang="de-DE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87757"/>
                  </a:ext>
                </a:extLst>
              </a:tr>
              <a:tr h="707632">
                <a:tc>
                  <a:txBody>
                    <a:bodyPr/>
                    <a:lstStyle/>
                    <a:p>
                      <a:r>
                        <a:rPr lang="de-DE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21483"/>
                  </a:ext>
                </a:extLst>
              </a:tr>
              <a:tr h="707632">
                <a:tc>
                  <a:txBody>
                    <a:bodyPr/>
                    <a:lstStyle/>
                    <a:p>
                      <a:r>
                        <a:rPr lang="de-DE" sz="2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78613"/>
                  </a:ext>
                </a:extLst>
              </a:tr>
            </a:tbl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71E6F9-393B-4F1C-9ED4-B90DE831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081" y="6356350"/>
            <a:ext cx="5827059" cy="365125"/>
          </a:xfrm>
        </p:spPr>
        <p:txBody>
          <a:bodyPr/>
          <a:lstStyle/>
          <a:p>
            <a:r>
              <a:rPr lang="de-DE" dirty="0"/>
              <a:t>IT-Sicherheit - Angewandte Informatik - DHBW Mannheim - SS 2024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5FC7-8999-4B74-B731-D48B537D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Dr. Jürgen Schneider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1ADFF-88EE-4F3C-AEBD-DF546953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C476B-37F8-47F1-9DA4-55118C6D09F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84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Übung 3: IT-Sicherheit und sicheres IT-System /   Betrieb und Wartung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IT-Sicherheit - Dr Juergen Schneider - DHBW Mannheim - Angewandte Informatik - SS 2024 - Übung 3 (Kapitel 1)</dc:title>
  <dc:creator>Schneider, Juergen</dc:creator>
  <cp:lastModifiedBy>Schneider, Juergen</cp:lastModifiedBy>
  <cp:revision>431</cp:revision>
  <dcterms:created xsi:type="dcterms:W3CDTF">2019-11-24T23:11:29Z</dcterms:created>
  <dcterms:modified xsi:type="dcterms:W3CDTF">2024-01-04T20:13:56Z</dcterms:modified>
</cp:coreProperties>
</file>